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6.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124" r:id="rId5"/>
    <p:sldMasterId id="2147484055" r:id="rId6"/>
    <p:sldMasterId id="2147484069" r:id="rId7"/>
    <p:sldMasterId id="2147484080" r:id="rId8"/>
    <p:sldMasterId id="2147484089" r:id="rId9"/>
    <p:sldMasterId id="2147484147" r:id="rId10"/>
  </p:sldMasterIdLst>
  <p:notesMasterIdLst>
    <p:notesMasterId r:id="rId41"/>
  </p:notesMasterIdLst>
  <p:handoutMasterIdLst>
    <p:handoutMasterId r:id="rId42"/>
  </p:handoutMasterIdLst>
  <p:sldIdLst>
    <p:sldId id="338" r:id="rId11"/>
    <p:sldId id="271" r:id="rId12"/>
    <p:sldId id="272" r:id="rId13"/>
    <p:sldId id="273" r:id="rId14"/>
    <p:sldId id="384" r:id="rId15"/>
    <p:sldId id="385" r:id="rId16"/>
    <p:sldId id="386" r:id="rId17"/>
    <p:sldId id="387" r:id="rId18"/>
    <p:sldId id="388" r:id="rId19"/>
    <p:sldId id="397" r:id="rId20"/>
    <p:sldId id="389" r:id="rId21"/>
    <p:sldId id="390" r:id="rId22"/>
    <p:sldId id="280" r:id="rId23"/>
    <p:sldId id="398" r:id="rId24"/>
    <p:sldId id="399" r:id="rId25"/>
    <p:sldId id="400" r:id="rId26"/>
    <p:sldId id="402" r:id="rId27"/>
    <p:sldId id="403" r:id="rId28"/>
    <p:sldId id="404" r:id="rId29"/>
    <p:sldId id="405" r:id="rId30"/>
    <p:sldId id="406" r:id="rId31"/>
    <p:sldId id="407" r:id="rId32"/>
    <p:sldId id="408" r:id="rId33"/>
    <p:sldId id="392" r:id="rId34"/>
    <p:sldId id="409" r:id="rId35"/>
    <p:sldId id="410" r:id="rId36"/>
    <p:sldId id="395" r:id="rId37"/>
    <p:sldId id="282" r:id="rId38"/>
    <p:sldId id="383" r:id="rId39"/>
    <p:sldId id="285" r:id="rId40"/>
  </p:sldIdLst>
  <p:sldSz cx="12192000" cy="6858000"/>
  <p:notesSz cx="6858000" cy="9144000"/>
  <p:embeddedFontLst>
    <p:embeddedFont>
      <p:font typeface="Calibri" panose="020F0502020204030204" pitchFamily="34" charset="0"/>
      <p:regular r:id="rId43"/>
      <p:bold r:id="rId44"/>
      <p:italic r:id="rId45"/>
      <p:boldItalic r:id="rId46"/>
    </p:embeddedFont>
    <p:embeddedFont>
      <p:font typeface="Fira Sans" panose="020B0503050000020004" pitchFamily="34" charset="0"/>
      <p:regular r:id="rId47"/>
      <p:bold r:id="rId48"/>
      <p:italic r:id="rId49"/>
      <p:boldItalic r:id="rId50"/>
    </p:embeddedFont>
    <p:embeddedFont>
      <p:font typeface="Fira Sans Hair" panose="020B0203050000020004" pitchFamily="34" charset="0"/>
      <p:regular r:id="rId51"/>
      <p:italic r:id="rId52"/>
    </p:embeddedFont>
    <p:embeddedFont>
      <p:font typeface="Fira Sans Medium" panose="020B0603050000020004" pitchFamily="34" charset="0"/>
      <p:regular r:id="rId53"/>
      <p:italic r:id="rId54"/>
    </p:embeddedFont>
    <p:embeddedFont>
      <p:font typeface="Times" panose="02020603050405020304" pitchFamily="18" charset="0"/>
      <p:regular r:id="rId55"/>
      <p:bold r:id="rId56"/>
      <p:italic r:id="rId57"/>
      <p:boldItalic r:id="rId58"/>
    </p:embeddedFont>
    <p:embeddedFont>
      <p:font typeface="Trebuchet MS" panose="020B0603020202020204" pitchFamily="34" charset="0"/>
      <p:regular r:id="rId59"/>
      <p:bold r:id="rId60"/>
      <p:italic r:id="rId61"/>
      <p:boldItalic r:id="rId62"/>
    </p:embeddedFont>
  </p:embeddedFontLst>
  <p:custDataLst>
    <p:tags r:id="rId6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ioactives" id="{D270CB90-9D22-0B48-A483-CD53E3942322}">
          <p14:sldIdLst>
            <p14:sldId id="338"/>
            <p14:sldId id="271"/>
            <p14:sldId id="272"/>
            <p14:sldId id="273"/>
            <p14:sldId id="384"/>
            <p14:sldId id="385"/>
            <p14:sldId id="386"/>
            <p14:sldId id="387"/>
            <p14:sldId id="388"/>
            <p14:sldId id="397"/>
            <p14:sldId id="389"/>
            <p14:sldId id="390"/>
            <p14:sldId id="280"/>
            <p14:sldId id="398"/>
            <p14:sldId id="399"/>
            <p14:sldId id="400"/>
            <p14:sldId id="402"/>
            <p14:sldId id="403"/>
            <p14:sldId id="404"/>
            <p14:sldId id="405"/>
            <p14:sldId id="406"/>
            <p14:sldId id="407"/>
            <p14:sldId id="408"/>
            <p14:sldId id="392"/>
            <p14:sldId id="409"/>
            <p14:sldId id="410"/>
            <p14:sldId id="395"/>
            <p14:sldId id="282"/>
            <p14:sldId id="383"/>
            <p14:sldId id="28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rzon, Carin" initials="GC" lastIdx="24" clrIdx="0">
    <p:extLst>
      <p:ext uri="{19B8F6BF-5375-455C-9EA6-DF929625EA0E}">
        <p15:presenceInfo xmlns:p15="http://schemas.microsoft.com/office/powerpoint/2012/main" userId="S-1-5-21-2573208799-187067640-1722879566-469061" providerId="AD"/>
      </p:ext>
    </p:extLst>
  </p:cmAuthor>
  <p:cmAuthor id="2" name="Kroon, Caroline" initials="KC" lastIdx="16" clrIdx="1">
    <p:extLst>
      <p:ext uri="{19B8F6BF-5375-455C-9EA6-DF929625EA0E}">
        <p15:presenceInfo xmlns:p15="http://schemas.microsoft.com/office/powerpoint/2012/main" userId="S-1-5-21-2573208799-187067640-1722879566-6143" providerId="AD"/>
      </p:ext>
    </p:extLst>
  </p:cmAuthor>
  <p:cmAuthor id="3" name="Brouns, Ellis" initials="BE" lastIdx="10" clrIdx="2">
    <p:extLst>
      <p:ext uri="{19B8F6BF-5375-455C-9EA6-DF929625EA0E}">
        <p15:presenceInfo xmlns:p15="http://schemas.microsoft.com/office/powerpoint/2012/main" userId="S-1-5-21-2573208799-187067640-1722879566-480915" providerId="AD"/>
      </p:ext>
    </p:extLst>
  </p:cmAuthor>
  <p:cmAuthor id="4" name="Koolhoven, Liza" initials="KL" lastIdx="112" clrIdx="3">
    <p:extLst>
      <p:ext uri="{19B8F6BF-5375-455C-9EA6-DF929625EA0E}">
        <p15:presenceInfo xmlns:p15="http://schemas.microsoft.com/office/powerpoint/2012/main" userId="S-1-5-21-2573208799-187067640-1722879566-500762" providerId="AD"/>
      </p:ext>
    </p:extLst>
  </p:cmAuthor>
  <p:cmAuthor id="5" name="Koolhoven, Liza" initials="KL [2]" lastIdx="20" clrIdx="4">
    <p:extLst>
      <p:ext uri="{19B8F6BF-5375-455C-9EA6-DF929625EA0E}">
        <p15:presenceInfo xmlns:p15="http://schemas.microsoft.com/office/powerpoint/2012/main" userId="S::liza.koolhoven@dsm.com::0320a5cc-c1c6-4685-b126-8a7fdd6a50e5" providerId="AD"/>
      </p:ext>
    </p:extLst>
  </p:cmAuthor>
  <p:cmAuthor id="6" name="Anne de Weerd" initials="AdW" lastIdx="1" clrIdx="5">
    <p:extLst>
      <p:ext uri="{19B8F6BF-5375-455C-9EA6-DF929625EA0E}">
        <p15:presenceInfo xmlns:p15="http://schemas.microsoft.com/office/powerpoint/2012/main" userId="59cbfca0dd96c1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BA"/>
    <a:srgbClr val="007E4B"/>
    <a:srgbClr val="7B1F62"/>
    <a:srgbClr val="F57922"/>
    <a:srgbClr val="BD0A79"/>
    <a:srgbClr val="006FAB"/>
    <a:srgbClr val="009FE3"/>
    <a:srgbClr val="45AC34"/>
    <a:srgbClr val="E51F22"/>
    <a:srgbClr val="521B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EAF510-0081-4F00-B43F-30992060D148}" v="19" dt="2020-09-22T08:52:43.695"/>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19" autoAdjust="0"/>
    <p:restoredTop sz="90476" autoAdjust="0"/>
  </p:normalViewPr>
  <p:slideViewPr>
    <p:cSldViewPr snapToGrid="0" snapToObjects="1">
      <p:cViewPr varScale="1">
        <p:scale>
          <a:sx n="96" d="100"/>
          <a:sy n="96" d="100"/>
        </p:scale>
        <p:origin x="396" y="7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snapToObjects="1">
      <p:cViewPr>
        <p:scale>
          <a:sx n="75" d="100"/>
          <a:sy n="75" d="100"/>
        </p:scale>
        <p:origin x="8624" y="24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handoutMaster" Target="handoutMasters/handout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63" Type="http://schemas.openxmlformats.org/officeDocument/2006/relationships/tags" Target="tags/tag1.xml"/><Relationship Id="rId68" Type="http://schemas.openxmlformats.org/officeDocument/2006/relationships/tableStyles" Target="tableStyle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font" Target="fonts/font16.fntdata"/><Relationship Id="rId66"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font" Target="fonts/font7.fntdata"/><Relationship Id="rId57" Type="http://schemas.openxmlformats.org/officeDocument/2006/relationships/font" Target="fonts/font15.fntdata"/><Relationship Id="rId61" Type="http://schemas.openxmlformats.org/officeDocument/2006/relationships/font" Target="fonts/font19.fntdata"/><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font" Target="fonts/font18.fntdata"/><Relationship Id="rId65"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64" Type="http://schemas.openxmlformats.org/officeDocument/2006/relationships/commentAuthors" Target="commentAuthors.xml"/><Relationship Id="rId69" Type="http://schemas.microsoft.com/office/2016/11/relationships/changesInfo" Target="changesInfos/changesInfo1.xml"/><Relationship Id="rId8" Type="http://schemas.openxmlformats.org/officeDocument/2006/relationships/slideMaster" Target="slideMasters/slideMaster4.xml"/><Relationship Id="rId51" Type="http://schemas.openxmlformats.org/officeDocument/2006/relationships/font" Target="fonts/font9.fntdata"/><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font" Target="fonts/font4.fntdata"/><Relationship Id="rId59" Type="http://schemas.openxmlformats.org/officeDocument/2006/relationships/font" Target="fonts/font17.fntdata"/><Relationship Id="rId67" Type="http://schemas.openxmlformats.org/officeDocument/2006/relationships/theme" Target="theme/theme1.xml"/><Relationship Id="rId20" Type="http://schemas.openxmlformats.org/officeDocument/2006/relationships/slide" Target="slides/slide10.xml"/><Relationship Id="rId41" Type="http://schemas.openxmlformats.org/officeDocument/2006/relationships/notesMaster" Target="notesMasters/notesMaster1.xml"/><Relationship Id="rId54" Type="http://schemas.openxmlformats.org/officeDocument/2006/relationships/font" Target="fonts/font12.fntdata"/><Relationship Id="rId62" Type="http://schemas.openxmlformats.org/officeDocument/2006/relationships/font" Target="fonts/font20.fntdata"/><Relationship Id="rId7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setti, Ornella" userId="31e26e81-6c1f-49da-9939-9f7df0dd8449" providerId="ADAL" clId="{F9EAF510-0081-4F00-B43F-30992060D148}"/>
    <pc:docChg chg="undo custSel mod modSld">
      <pc:chgData name="Rossetti, Ornella" userId="31e26e81-6c1f-49da-9939-9f7df0dd8449" providerId="ADAL" clId="{F9EAF510-0081-4F00-B43F-30992060D148}" dt="2020-09-22T08:52:44.999" v="86" actId="478"/>
      <pc:docMkLst>
        <pc:docMk/>
      </pc:docMkLst>
      <pc:sldChg chg="delSp modSp">
        <pc:chgData name="Rossetti, Ornella" userId="31e26e81-6c1f-49da-9939-9f7df0dd8449" providerId="ADAL" clId="{F9EAF510-0081-4F00-B43F-30992060D148}" dt="2020-08-18T15:34:58.262" v="41" actId="6549"/>
        <pc:sldMkLst>
          <pc:docMk/>
          <pc:sldMk cId="947921838" sldId="280"/>
        </pc:sldMkLst>
        <pc:spChg chg="mod">
          <ac:chgData name="Rossetti, Ornella" userId="31e26e81-6c1f-49da-9939-9f7df0dd8449" providerId="ADAL" clId="{F9EAF510-0081-4F00-B43F-30992060D148}" dt="2020-08-18T15:34:58.262" v="41" actId="6549"/>
          <ac:spMkLst>
            <pc:docMk/>
            <pc:sldMk cId="947921838" sldId="280"/>
            <ac:spMk id="3" creationId="{77491814-9314-A640-979F-3092E2BA9AD3}"/>
          </ac:spMkLst>
        </pc:spChg>
        <pc:spChg chg="del">
          <ac:chgData name="Rossetti, Ornella" userId="31e26e81-6c1f-49da-9939-9f7df0dd8449" providerId="ADAL" clId="{F9EAF510-0081-4F00-B43F-30992060D148}" dt="2020-08-18T15:34:47.822" v="40" actId="478"/>
          <ac:spMkLst>
            <pc:docMk/>
            <pc:sldMk cId="947921838" sldId="280"/>
            <ac:spMk id="5" creationId="{7333A59C-9D0E-BA44-AD24-715BEF9A3A5E}"/>
          </ac:spMkLst>
        </pc:spChg>
      </pc:sldChg>
      <pc:sldChg chg="addSp delSp modSp">
        <pc:chgData name="Rossetti, Ornella" userId="31e26e81-6c1f-49da-9939-9f7df0dd8449" providerId="ADAL" clId="{F9EAF510-0081-4F00-B43F-30992060D148}" dt="2020-08-25T11:44:38.477" v="60" actId="478"/>
        <pc:sldMkLst>
          <pc:docMk/>
          <pc:sldMk cId="2194077127" sldId="282"/>
        </pc:sldMkLst>
        <pc:spChg chg="mod">
          <ac:chgData name="Rossetti, Ornella" userId="31e26e81-6c1f-49da-9939-9f7df0dd8449" providerId="ADAL" clId="{F9EAF510-0081-4F00-B43F-30992060D148}" dt="2020-08-25T11:44:36.334" v="59" actId="14100"/>
          <ac:spMkLst>
            <pc:docMk/>
            <pc:sldMk cId="2194077127" sldId="282"/>
            <ac:spMk id="2" creationId="{E9F00A97-9FAB-AB4B-8B3C-4E14EB485841}"/>
          </ac:spMkLst>
        </pc:spChg>
        <pc:spChg chg="add del">
          <ac:chgData name="Rossetti, Ornella" userId="31e26e81-6c1f-49da-9939-9f7df0dd8449" providerId="ADAL" clId="{F9EAF510-0081-4F00-B43F-30992060D148}" dt="2020-08-25T11:44:38.477" v="60" actId="478"/>
          <ac:spMkLst>
            <pc:docMk/>
            <pc:sldMk cId="2194077127" sldId="282"/>
            <ac:spMk id="3" creationId="{84684A3A-BFCD-3048-9D1C-1DE6D740D463}"/>
          </ac:spMkLst>
        </pc:spChg>
        <pc:spChg chg="add del">
          <ac:chgData name="Rossetti, Ornella" userId="31e26e81-6c1f-49da-9939-9f7df0dd8449" providerId="ADAL" clId="{F9EAF510-0081-4F00-B43F-30992060D148}" dt="2020-08-25T11:43:42.403" v="48" actId="478"/>
          <ac:spMkLst>
            <pc:docMk/>
            <pc:sldMk cId="2194077127" sldId="282"/>
            <ac:spMk id="5" creationId="{F60D46CE-ACAD-A442-923B-6B60BC2836F9}"/>
          </ac:spMkLst>
        </pc:spChg>
        <pc:spChg chg="add del">
          <ac:chgData name="Rossetti, Ornella" userId="31e26e81-6c1f-49da-9939-9f7df0dd8449" providerId="ADAL" clId="{F9EAF510-0081-4F00-B43F-30992060D148}" dt="2020-08-25T11:43:45.078" v="51" actId="478"/>
          <ac:spMkLst>
            <pc:docMk/>
            <pc:sldMk cId="2194077127" sldId="282"/>
            <ac:spMk id="6" creationId="{8B1CE5CF-C90B-B04A-9E0E-AB3750DC4053}"/>
          </ac:spMkLst>
        </pc:spChg>
        <pc:picChg chg="add del mod">
          <ac:chgData name="Rossetti, Ornella" userId="31e26e81-6c1f-49da-9939-9f7df0dd8449" providerId="ADAL" clId="{F9EAF510-0081-4F00-B43F-30992060D148}" dt="2020-08-25T11:43:44.292" v="50"/>
          <ac:picMkLst>
            <pc:docMk/>
            <pc:sldMk cId="2194077127" sldId="282"/>
            <ac:picMk id="8" creationId="{8E2565EF-517C-4CB6-AD04-22A3C4983BB0}"/>
          </ac:picMkLst>
        </pc:picChg>
      </pc:sldChg>
      <pc:sldChg chg="addSp delSp modSp">
        <pc:chgData name="Rossetti, Ornella" userId="31e26e81-6c1f-49da-9939-9f7df0dd8449" providerId="ADAL" clId="{F9EAF510-0081-4F00-B43F-30992060D148}" dt="2020-09-22T08:52:44.999" v="86" actId="478"/>
        <pc:sldMkLst>
          <pc:docMk/>
          <pc:sldMk cId="929593580" sldId="321"/>
        </pc:sldMkLst>
        <pc:spChg chg="add del">
          <ac:chgData name="Rossetti, Ornella" userId="31e26e81-6c1f-49da-9939-9f7df0dd8449" providerId="ADAL" clId="{F9EAF510-0081-4F00-B43F-30992060D148}" dt="2020-09-22T08:52:44.381" v="85" actId="478"/>
          <ac:spMkLst>
            <pc:docMk/>
            <pc:sldMk cId="929593580" sldId="321"/>
            <ac:spMk id="2" creationId="{BC9FB352-70AF-E141-89A0-BB855FC713E2}"/>
          </ac:spMkLst>
        </pc:spChg>
        <pc:spChg chg="add del">
          <ac:chgData name="Rossetti, Ornella" userId="31e26e81-6c1f-49da-9939-9f7df0dd8449" providerId="ADAL" clId="{F9EAF510-0081-4F00-B43F-30992060D148}" dt="2020-09-22T08:52:44.999" v="86" actId="478"/>
          <ac:spMkLst>
            <pc:docMk/>
            <pc:sldMk cId="929593580" sldId="321"/>
            <ac:spMk id="3" creationId="{8C9D2013-3DB0-0744-A58D-3E9D303B2C20}"/>
          </ac:spMkLst>
        </pc:spChg>
        <pc:spChg chg="add del mod">
          <ac:chgData name="Rossetti, Ornella" userId="31e26e81-6c1f-49da-9939-9f7df0dd8449" providerId="ADAL" clId="{F9EAF510-0081-4F00-B43F-30992060D148}" dt="2020-09-22T08:52:43.695" v="84"/>
          <ac:spMkLst>
            <pc:docMk/>
            <pc:sldMk cId="929593580" sldId="321"/>
            <ac:spMk id="5" creationId="{B66AA84F-FE71-417E-8436-1B8D72D2204C}"/>
          </ac:spMkLst>
        </pc:spChg>
        <pc:spChg chg="add del mod">
          <ac:chgData name="Rossetti, Ornella" userId="31e26e81-6c1f-49da-9939-9f7df0dd8449" providerId="ADAL" clId="{F9EAF510-0081-4F00-B43F-30992060D148}" dt="2020-09-22T08:52:42.724" v="82"/>
          <ac:spMkLst>
            <pc:docMk/>
            <pc:sldMk cId="929593580" sldId="321"/>
            <ac:spMk id="6" creationId="{447245B2-B8EF-403A-A725-492D79C29CC3}"/>
          </ac:spMkLst>
        </pc:spChg>
        <pc:spChg chg="add del">
          <ac:chgData name="Rossetti, Ornella" userId="31e26e81-6c1f-49da-9939-9f7df0dd8449" providerId="ADAL" clId="{F9EAF510-0081-4F00-B43F-30992060D148}" dt="2020-09-22T08:52:41.922" v="80"/>
          <ac:spMkLst>
            <pc:docMk/>
            <pc:sldMk cId="929593580" sldId="321"/>
            <ac:spMk id="7" creationId="{91BDFB14-707A-42F4-8879-5183E309CA0C}"/>
          </ac:spMkLst>
        </pc:spChg>
        <pc:spChg chg="add del">
          <ac:chgData name="Rossetti, Ornella" userId="31e26e81-6c1f-49da-9939-9f7df0dd8449" providerId="ADAL" clId="{F9EAF510-0081-4F00-B43F-30992060D148}" dt="2020-09-22T08:52:41.453" v="79"/>
          <ac:spMkLst>
            <pc:docMk/>
            <pc:sldMk cId="929593580" sldId="321"/>
            <ac:spMk id="8" creationId="{C5354AB0-BAD3-4449-A670-9DADAF20467B}"/>
          </ac:spMkLst>
        </pc:spChg>
      </pc:sldChg>
      <pc:sldChg chg="addSp delSp modSp mod setBg">
        <pc:chgData name="Rossetti, Ornella" userId="31e26e81-6c1f-49da-9939-9f7df0dd8449" providerId="ADAL" clId="{F9EAF510-0081-4F00-B43F-30992060D148}" dt="2020-08-18T12:35:26.217" v="14" actId="931"/>
        <pc:sldMkLst>
          <pc:docMk/>
          <pc:sldMk cId="2015872049" sldId="325"/>
        </pc:sldMkLst>
        <pc:spChg chg="mod ord">
          <ac:chgData name="Rossetti, Ornella" userId="31e26e81-6c1f-49da-9939-9f7df0dd8449" providerId="ADAL" clId="{F9EAF510-0081-4F00-B43F-30992060D148}" dt="2020-08-18T12:35:25.469" v="12" actId="26606"/>
          <ac:spMkLst>
            <pc:docMk/>
            <pc:sldMk cId="2015872049" sldId="325"/>
            <ac:spMk id="5" creationId="{5F6AAC94-6036-174E-B006-0410EA511223}"/>
          </ac:spMkLst>
        </pc:spChg>
        <pc:spChg chg="add del">
          <ac:chgData name="Rossetti, Ornella" userId="31e26e81-6c1f-49da-9939-9f7df0dd8449" providerId="ADAL" clId="{F9EAF510-0081-4F00-B43F-30992060D148}" dt="2020-08-18T12:35:25.469" v="12" actId="26606"/>
          <ac:spMkLst>
            <pc:docMk/>
            <pc:sldMk cId="2015872049" sldId="325"/>
            <ac:spMk id="9" creationId="{A9F529C3-C941-49FD-8C67-82F134F64BDB}"/>
          </ac:spMkLst>
        </pc:spChg>
        <pc:spChg chg="add del">
          <ac:chgData name="Rossetti, Ornella" userId="31e26e81-6c1f-49da-9939-9f7df0dd8449" providerId="ADAL" clId="{F9EAF510-0081-4F00-B43F-30992060D148}" dt="2020-08-18T12:35:25.469" v="12" actId="26606"/>
          <ac:spMkLst>
            <pc:docMk/>
            <pc:sldMk cId="2015872049" sldId="325"/>
            <ac:spMk id="10" creationId="{20586029-32A0-47E5-9AEC-AE3ABA6B94D0}"/>
          </ac:spMkLst>
        </pc:spChg>
        <pc:spChg chg="add del">
          <ac:chgData name="Rossetti, Ornella" userId="31e26e81-6c1f-49da-9939-9f7df0dd8449" providerId="ADAL" clId="{F9EAF510-0081-4F00-B43F-30992060D148}" dt="2020-08-18T12:35:17.338" v="6" actId="26606"/>
          <ac:spMkLst>
            <pc:docMk/>
            <pc:sldMk cId="2015872049" sldId="325"/>
            <ac:spMk id="12" creationId="{22C6C9C9-83BF-4A6C-A1BF-C1735C61B4FF}"/>
          </ac:spMkLst>
        </pc:spChg>
        <pc:spChg chg="add del">
          <ac:chgData name="Rossetti, Ornella" userId="31e26e81-6c1f-49da-9939-9f7df0dd8449" providerId="ADAL" clId="{F9EAF510-0081-4F00-B43F-30992060D148}" dt="2020-08-18T12:35:20.129" v="8" actId="26606"/>
          <ac:spMkLst>
            <pc:docMk/>
            <pc:sldMk cId="2015872049" sldId="325"/>
            <ac:spMk id="14" creationId="{39E8235E-135E-4261-8F54-2B316E493C42}"/>
          </ac:spMkLst>
        </pc:spChg>
        <pc:spChg chg="add del">
          <ac:chgData name="Rossetti, Ornella" userId="31e26e81-6c1f-49da-9939-9f7df0dd8449" providerId="ADAL" clId="{F9EAF510-0081-4F00-B43F-30992060D148}" dt="2020-08-18T12:35:20.129" v="8" actId="26606"/>
          <ac:spMkLst>
            <pc:docMk/>
            <pc:sldMk cId="2015872049" sldId="325"/>
            <ac:spMk id="15" creationId="{A169D286-F4D7-4C8B-A6BD-D05384C7F1D8}"/>
          </ac:spMkLst>
        </pc:spChg>
        <pc:spChg chg="add del">
          <ac:chgData name="Rossetti, Ornella" userId="31e26e81-6c1f-49da-9939-9f7df0dd8449" providerId="ADAL" clId="{F9EAF510-0081-4F00-B43F-30992060D148}" dt="2020-08-18T12:35:20.129" v="8" actId="26606"/>
          <ac:spMkLst>
            <pc:docMk/>
            <pc:sldMk cId="2015872049" sldId="325"/>
            <ac:spMk id="16" creationId="{D4ED8EC3-4D57-4620-93CE-4E6661F09A3E}"/>
          </ac:spMkLst>
        </pc:spChg>
        <pc:picChg chg="add del mod">
          <ac:chgData name="Rossetti, Ornella" userId="31e26e81-6c1f-49da-9939-9f7df0dd8449" providerId="ADAL" clId="{F9EAF510-0081-4F00-B43F-30992060D148}" dt="2020-08-18T12:35:26.217" v="14" actId="931"/>
          <ac:picMkLst>
            <pc:docMk/>
            <pc:sldMk cId="2015872049" sldId="325"/>
            <ac:picMk id="3" creationId="{3617C3D5-890C-4E8B-9E26-BFFE65E6B200}"/>
          </ac:picMkLst>
        </pc:picChg>
        <pc:picChg chg="mod ord">
          <ac:chgData name="Rossetti, Ornella" userId="31e26e81-6c1f-49da-9939-9f7df0dd8449" providerId="ADAL" clId="{F9EAF510-0081-4F00-B43F-30992060D148}" dt="2020-08-18T12:35:25.469" v="12" actId="26606"/>
          <ac:picMkLst>
            <pc:docMk/>
            <pc:sldMk cId="2015872049" sldId="325"/>
            <ac:picMk id="7" creationId="{E0D4DD3A-F282-C244-B352-503BF91DDB78}"/>
          </ac:picMkLst>
        </pc:picChg>
        <pc:cxnChg chg="add del">
          <ac:chgData name="Rossetti, Ornella" userId="31e26e81-6c1f-49da-9939-9f7df0dd8449" providerId="ADAL" clId="{F9EAF510-0081-4F00-B43F-30992060D148}" dt="2020-08-18T12:35:25.469" v="12" actId="26606"/>
          <ac:cxnSpMkLst>
            <pc:docMk/>
            <pc:sldMk cId="2015872049" sldId="325"/>
            <ac:cxnSpMk id="11" creationId="{8C730EAB-A532-4295-A302-FB4B90DB9F5E}"/>
          </ac:cxnSpMkLst>
        </pc:cxnChg>
      </pc:sldChg>
      <pc:sldChg chg="modSp">
        <pc:chgData name="Rossetti, Ornella" userId="31e26e81-6c1f-49da-9939-9f7df0dd8449" providerId="ADAL" clId="{F9EAF510-0081-4F00-B43F-30992060D148}" dt="2020-09-01T13:58:31.568" v="62" actId="196"/>
        <pc:sldMkLst>
          <pc:docMk/>
          <pc:sldMk cId="1030402477" sldId="328"/>
        </pc:sldMkLst>
        <pc:picChg chg="mod">
          <ac:chgData name="Rossetti, Ornella" userId="31e26e81-6c1f-49da-9939-9f7df0dd8449" providerId="ADAL" clId="{F9EAF510-0081-4F00-B43F-30992060D148}" dt="2020-09-01T13:58:31.568" v="62" actId="196"/>
          <ac:picMkLst>
            <pc:docMk/>
            <pc:sldMk cId="1030402477" sldId="328"/>
            <ac:picMk id="3" creationId="{9FDB8E1D-5741-F04E-9067-1D7D92AAFF1F}"/>
          </ac:picMkLst>
        </pc:picChg>
      </pc:sldChg>
      <pc:sldChg chg="modSp">
        <pc:chgData name="Rossetti, Ornella" userId="31e26e81-6c1f-49da-9939-9f7df0dd8449" providerId="ADAL" clId="{F9EAF510-0081-4F00-B43F-30992060D148}" dt="2020-09-01T14:22:10.058" v="64" actId="196"/>
        <pc:sldMkLst>
          <pc:docMk/>
          <pc:sldMk cId="2812616253" sldId="330"/>
        </pc:sldMkLst>
        <pc:picChg chg="mod">
          <ac:chgData name="Rossetti, Ornella" userId="31e26e81-6c1f-49da-9939-9f7df0dd8449" providerId="ADAL" clId="{F9EAF510-0081-4F00-B43F-30992060D148}" dt="2020-09-01T14:22:10.058" v="64" actId="196"/>
          <ac:picMkLst>
            <pc:docMk/>
            <pc:sldMk cId="2812616253" sldId="330"/>
            <ac:picMk id="3" creationId="{7DD673EB-B2CE-484F-A494-F6F40614C2A3}"/>
          </ac:picMkLst>
        </pc:picChg>
      </pc:sldChg>
      <pc:sldChg chg="addSp delSp modSp">
        <pc:chgData name="Rossetti, Ornella" userId="31e26e81-6c1f-49da-9939-9f7df0dd8449" providerId="ADAL" clId="{F9EAF510-0081-4F00-B43F-30992060D148}" dt="2020-08-18T12:37:09.445" v="38" actId="931"/>
        <pc:sldMkLst>
          <pc:docMk/>
          <pc:sldMk cId="3696295385" sldId="337"/>
        </pc:sldMkLst>
        <pc:spChg chg="add del">
          <ac:chgData name="Rossetti, Ornella" userId="31e26e81-6c1f-49da-9939-9f7df0dd8449" providerId="ADAL" clId="{F9EAF510-0081-4F00-B43F-30992060D148}" dt="2020-08-18T12:37:09.445" v="38" actId="931"/>
          <ac:spMkLst>
            <pc:docMk/>
            <pc:sldMk cId="3696295385" sldId="337"/>
            <ac:spMk id="2" creationId="{EFEFBAB4-A611-714F-A3E7-A222D79DB253}"/>
          </ac:spMkLst>
        </pc:spChg>
        <pc:spChg chg="mod">
          <ac:chgData name="Rossetti, Ornella" userId="31e26e81-6c1f-49da-9939-9f7df0dd8449" providerId="ADAL" clId="{F9EAF510-0081-4F00-B43F-30992060D148}" dt="2020-08-18T12:37:04.119" v="33" actId="1076"/>
          <ac:spMkLst>
            <pc:docMk/>
            <pc:sldMk cId="3696295385" sldId="337"/>
            <ac:spMk id="3" creationId="{5FFB9CCB-59B5-4640-8131-2A2763A72388}"/>
          </ac:spMkLst>
        </pc:spChg>
        <pc:spChg chg="mod">
          <ac:chgData name="Rossetti, Ornella" userId="31e26e81-6c1f-49da-9939-9f7df0dd8449" providerId="ADAL" clId="{F9EAF510-0081-4F00-B43F-30992060D148}" dt="2020-08-18T12:37:04.621" v="34" actId="1076"/>
          <ac:spMkLst>
            <pc:docMk/>
            <pc:sldMk cId="3696295385" sldId="337"/>
            <ac:spMk id="4" creationId="{D39915C2-0102-804C-830B-E072517E2FA9}"/>
          </ac:spMkLst>
        </pc:spChg>
        <pc:spChg chg="mod">
          <ac:chgData name="Rossetti, Ornella" userId="31e26e81-6c1f-49da-9939-9f7df0dd8449" providerId="ADAL" clId="{F9EAF510-0081-4F00-B43F-30992060D148}" dt="2020-08-18T12:37:03.346" v="32" actId="1076"/>
          <ac:spMkLst>
            <pc:docMk/>
            <pc:sldMk cId="3696295385" sldId="337"/>
            <ac:spMk id="5" creationId="{72B6E7AC-BCDE-6547-B837-A227617885B1}"/>
          </ac:spMkLst>
        </pc:spChg>
        <pc:picChg chg="add del mod">
          <ac:chgData name="Rossetti, Ornella" userId="31e26e81-6c1f-49da-9939-9f7df0dd8449" providerId="ADAL" clId="{F9EAF510-0081-4F00-B43F-30992060D148}" dt="2020-08-18T12:37:09.445" v="38" actId="931"/>
          <ac:picMkLst>
            <pc:docMk/>
            <pc:sldMk cId="3696295385" sldId="337"/>
            <ac:picMk id="8" creationId="{11F538C1-8ABE-46A2-B5A6-E72A264769BE}"/>
          </ac:picMkLst>
        </pc:picChg>
        <pc:picChg chg="add del mod">
          <ac:chgData name="Rossetti, Ornella" userId="31e26e81-6c1f-49da-9939-9f7df0dd8449" providerId="ADAL" clId="{F9EAF510-0081-4F00-B43F-30992060D148}" dt="2020-08-18T12:37:06.054" v="36"/>
          <ac:picMkLst>
            <pc:docMk/>
            <pc:sldMk cId="3696295385" sldId="337"/>
            <ac:picMk id="9" creationId="{6CBFDCAB-2D9A-4E98-831A-BF5204500914}"/>
          </ac:picMkLst>
        </pc:pic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0"/>
      <c:hPercent val="51"/>
      <c:rotY val="12"/>
      <c:depthPercent val="100"/>
      <c:rAngAx val="1"/>
    </c:view3D>
    <c:floor>
      <c:thickness val="0"/>
      <c:spPr>
        <a:noFill/>
        <a:ln w="3175">
          <a:solidFill>
            <a:srgbClr val="000000"/>
          </a:solidFill>
          <a:prstDash val="solid"/>
        </a:ln>
      </c:spPr>
    </c:floor>
    <c:sideWall>
      <c:thickness val="0"/>
      <c:spPr>
        <a:noFill/>
        <a:ln w="12700">
          <a:solidFill>
            <a:srgbClr val="808080"/>
          </a:solidFill>
          <a:prstDash val="solid"/>
        </a:ln>
      </c:spPr>
    </c:sideWall>
    <c:backWall>
      <c:thickness val="0"/>
      <c:spPr>
        <a:noFill/>
        <a:ln w="12700">
          <a:solidFill>
            <a:srgbClr val="808080"/>
          </a:solidFill>
          <a:prstDash val="solid"/>
        </a:ln>
      </c:spPr>
    </c:backWall>
    <c:plotArea>
      <c:layout>
        <c:manualLayout>
          <c:layoutTarget val="inner"/>
          <c:xMode val="edge"/>
          <c:yMode val="edge"/>
          <c:x val="0.11971756499166115"/>
          <c:y val="2.1713479406415385E-2"/>
          <c:w val="0.88007054673721341"/>
          <c:h val="0.74086378737541525"/>
        </c:manualLayout>
      </c:layout>
      <c:bar3DChart>
        <c:barDir val="col"/>
        <c:grouping val="clustered"/>
        <c:varyColors val="0"/>
        <c:ser>
          <c:idx val="0"/>
          <c:order val="0"/>
          <c:spPr>
            <a:solidFill>
              <a:srgbClr val="FFFF99"/>
            </a:solidFill>
            <a:ln w="6970">
              <a:solidFill>
                <a:srgbClr val="000000"/>
              </a:solidFill>
              <a:prstDash val="solid"/>
            </a:ln>
          </c:spPr>
          <c:invertIfNegative val="0"/>
          <c:dPt>
            <c:idx val="0"/>
            <c:invertIfNegative val="0"/>
            <c:bubble3D val="0"/>
            <c:spPr>
              <a:solidFill>
                <a:schemeClr val="tx1">
                  <a:lumMod val="50000"/>
                  <a:lumOff val="50000"/>
                </a:schemeClr>
              </a:solidFill>
              <a:ln w="6970">
                <a:noFill/>
                <a:prstDash val="solid"/>
              </a:ln>
            </c:spPr>
            <c:extLst>
              <c:ext xmlns:c16="http://schemas.microsoft.com/office/drawing/2014/chart" uri="{C3380CC4-5D6E-409C-BE32-E72D297353CC}">
                <c16:uniqueId val="{00000001-3BBC-4C7A-B2BD-24CB142AAF25}"/>
              </c:ext>
            </c:extLst>
          </c:dPt>
          <c:dPt>
            <c:idx val="1"/>
            <c:invertIfNegative val="0"/>
            <c:bubble3D val="0"/>
            <c:spPr>
              <a:solidFill>
                <a:srgbClr val="4F81BD"/>
              </a:solidFill>
              <a:ln w="13940">
                <a:noFill/>
              </a:ln>
            </c:spPr>
            <c:extLst>
              <c:ext xmlns:c16="http://schemas.microsoft.com/office/drawing/2014/chart" uri="{C3380CC4-5D6E-409C-BE32-E72D297353CC}">
                <c16:uniqueId val="{00000003-3BBC-4C7A-B2BD-24CB142AAF25}"/>
              </c:ext>
            </c:extLst>
          </c:dPt>
          <c:dPt>
            <c:idx val="2"/>
            <c:invertIfNegative val="0"/>
            <c:bubble3D val="0"/>
            <c:spPr>
              <a:solidFill>
                <a:schemeClr val="accent2"/>
              </a:solidFill>
              <a:ln w="6970">
                <a:noFill/>
                <a:prstDash val="solid"/>
              </a:ln>
            </c:spPr>
            <c:extLst>
              <c:ext xmlns:c16="http://schemas.microsoft.com/office/drawing/2014/chart" uri="{C3380CC4-5D6E-409C-BE32-E72D297353CC}">
                <c16:uniqueId val="{00000005-3BBC-4C7A-B2BD-24CB142AAF25}"/>
              </c:ext>
            </c:extLst>
          </c:dPt>
          <c:dPt>
            <c:idx val="3"/>
            <c:invertIfNegative val="0"/>
            <c:bubble3D val="0"/>
            <c:spPr>
              <a:solidFill>
                <a:schemeClr val="tx2">
                  <a:lumMod val="40000"/>
                  <a:lumOff val="60000"/>
                </a:schemeClr>
              </a:solidFill>
              <a:ln w="6970">
                <a:noFill/>
                <a:prstDash val="solid"/>
              </a:ln>
            </c:spPr>
            <c:extLst>
              <c:ext xmlns:c16="http://schemas.microsoft.com/office/drawing/2014/chart" uri="{C3380CC4-5D6E-409C-BE32-E72D297353CC}">
                <c16:uniqueId val="{00000007-3BBC-4C7A-B2BD-24CB142AAF25}"/>
              </c:ext>
            </c:extLst>
          </c:dPt>
          <c:cat>
            <c:strRef>
              <c:f>Sheet1!$B$40:$E$40</c:f>
              <c:strCache>
                <c:ptCount val="4"/>
                <c:pt idx="0">
                  <c:v>t0 - application</c:v>
                </c:pt>
                <c:pt idx="1">
                  <c:v>1 hour</c:v>
                </c:pt>
                <c:pt idx="2">
                  <c:v>2 hours</c:v>
                </c:pt>
                <c:pt idx="3">
                  <c:v>3 hours</c:v>
                </c:pt>
              </c:strCache>
            </c:strRef>
          </c:cat>
          <c:val>
            <c:numRef>
              <c:f>Sheet1!$B$41:$E$41</c:f>
              <c:numCache>
                <c:formatCode>0%</c:formatCode>
                <c:ptCount val="4"/>
                <c:pt idx="0">
                  <c:v>0</c:v>
                </c:pt>
                <c:pt idx="1">
                  <c:v>-7.0000000000000007E-2</c:v>
                </c:pt>
                <c:pt idx="2">
                  <c:v>-0.14000000000000001</c:v>
                </c:pt>
                <c:pt idx="3">
                  <c:v>-0.1</c:v>
                </c:pt>
              </c:numCache>
            </c:numRef>
          </c:val>
          <c:extLst>
            <c:ext xmlns:c16="http://schemas.microsoft.com/office/drawing/2014/chart" uri="{C3380CC4-5D6E-409C-BE32-E72D297353CC}">
              <c16:uniqueId val="{00000008-3BBC-4C7A-B2BD-24CB142AAF25}"/>
            </c:ext>
          </c:extLst>
        </c:ser>
        <c:dLbls>
          <c:showLegendKey val="0"/>
          <c:showVal val="0"/>
          <c:showCatName val="0"/>
          <c:showSerName val="0"/>
          <c:showPercent val="0"/>
          <c:showBubbleSize val="0"/>
        </c:dLbls>
        <c:gapWidth val="110"/>
        <c:shape val="box"/>
        <c:axId val="430720816"/>
        <c:axId val="430721208"/>
        <c:axId val="0"/>
      </c:bar3DChart>
      <c:catAx>
        <c:axId val="430720816"/>
        <c:scaling>
          <c:orientation val="minMax"/>
        </c:scaling>
        <c:delete val="0"/>
        <c:axPos val="b"/>
        <c:numFmt formatCode="General" sourceLinked="1"/>
        <c:majorTickMark val="out"/>
        <c:minorTickMark val="none"/>
        <c:tickLblPos val="low"/>
        <c:spPr>
          <a:ln w="1742">
            <a:solidFill>
              <a:srgbClr val="000000"/>
            </a:solidFill>
            <a:prstDash val="solid"/>
          </a:ln>
        </c:spPr>
        <c:txPr>
          <a:bodyPr rot="0" vert="horz"/>
          <a:lstStyle/>
          <a:p>
            <a:pPr>
              <a:defRPr sz="1317" b="1" i="0" u="none" strike="noStrike" baseline="0">
                <a:solidFill>
                  <a:srgbClr val="000000"/>
                </a:solidFill>
                <a:latin typeface="Trebuchet MS" panose="020B0603020202020204" pitchFamily="34" charset="0"/>
                <a:ea typeface="Arial"/>
                <a:cs typeface="Arial"/>
              </a:defRPr>
            </a:pPr>
            <a:endParaRPr lang="en-US"/>
          </a:p>
        </c:txPr>
        <c:crossAx val="430721208"/>
        <c:crosses val="autoZero"/>
        <c:auto val="1"/>
        <c:lblAlgn val="ctr"/>
        <c:lblOffset val="100"/>
        <c:tickLblSkip val="1"/>
        <c:tickMarkSkip val="1"/>
        <c:noMultiLvlLbl val="0"/>
      </c:catAx>
      <c:valAx>
        <c:axId val="430721208"/>
        <c:scaling>
          <c:orientation val="minMax"/>
          <c:max val="0"/>
          <c:min val="-0.15"/>
        </c:scaling>
        <c:delete val="0"/>
        <c:axPos val="l"/>
        <c:majorGridlines>
          <c:spPr>
            <a:ln w="1742">
              <a:solidFill>
                <a:srgbClr val="000000"/>
              </a:solidFill>
              <a:prstDash val="sysDash"/>
            </a:ln>
          </c:spPr>
        </c:majorGridlines>
        <c:numFmt formatCode="0%" sourceLinked="1"/>
        <c:majorTickMark val="out"/>
        <c:minorTickMark val="none"/>
        <c:tickLblPos val="nextTo"/>
        <c:spPr>
          <a:ln w="1742">
            <a:solidFill>
              <a:srgbClr val="000000"/>
            </a:solidFill>
            <a:prstDash val="solid"/>
          </a:ln>
        </c:spPr>
        <c:txPr>
          <a:bodyPr rot="0" vert="horz"/>
          <a:lstStyle/>
          <a:p>
            <a:pPr>
              <a:defRPr sz="1098" b="1" i="0" u="none" strike="noStrike" baseline="0">
                <a:solidFill>
                  <a:srgbClr val="000000"/>
                </a:solidFill>
                <a:latin typeface="Trebuchet MS" panose="020B0603020202020204" pitchFamily="34" charset="0"/>
                <a:ea typeface="Arial"/>
                <a:cs typeface="Arial"/>
              </a:defRPr>
            </a:pPr>
            <a:endParaRPr lang="en-US"/>
          </a:p>
        </c:txPr>
        <c:crossAx val="430720816"/>
        <c:crosses val="autoZero"/>
        <c:crossBetween val="between"/>
        <c:minorUnit val="0.05"/>
      </c:valAx>
      <c:spPr>
        <a:noFill/>
        <a:ln w="13940">
          <a:noFill/>
        </a:ln>
      </c:spPr>
    </c:plotArea>
    <c:plotVisOnly val="1"/>
    <c:dispBlanksAs val="gap"/>
    <c:showDLblsOverMax val="0"/>
  </c:chart>
  <c:spPr>
    <a:solidFill>
      <a:srgbClr val="FFFFFF"/>
    </a:solidFill>
    <a:ln>
      <a:noFill/>
    </a:ln>
  </c:spPr>
  <c:txPr>
    <a:bodyPr/>
    <a:lstStyle/>
    <a:p>
      <a:pPr>
        <a:defRPr sz="439" b="0" i="0" u="none" strike="noStrike" baseline="0">
          <a:solidFill>
            <a:srgbClr val="000000"/>
          </a:solidFill>
          <a:latin typeface="Arial"/>
          <a:ea typeface="Arial"/>
          <a:cs typeface="Arial"/>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7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D05F98-8FE9-4C51-8F0A-394EF0901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F1FD1A1-59D5-40C7-823F-56BE542DBB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C049C-A639-47B5-949D-51F799AC2066}" type="datetimeFigureOut">
              <a:rPr lang="en-GB" smtClean="0"/>
              <a:t>13/05/2021</a:t>
            </a:fld>
            <a:endParaRPr lang="en-GB" dirty="0"/>
          </a:p>
        </p:txBody>
      </p:sp>
      <p:sp>
        <p:nvSpPr>
          <p:cNvPr id="4" name="Footer Placeholder 3">
            <a:extLst>
              <a:ext uri="{FF2B5EF4-FFF2-40B4-BE49-F238E27FC236}">
                <a16:creationId xmlns:a16="http://schemas.microsoft.com/office/drawing/2014/main" id="{412C5951-2E22-4966-BEB0-91FE304B6E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CE7350-9F92-44B0-B468-AC29821C54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51C59-9121-4008-863D-396F74F34C1F}" type="slidenum">
              <a:rPr lang="en-GB" smtClean="0"/>
              <a:t>‹#›</a:t>
            </a:fld>
            <a:endParaRPr lang="en-GB"/>
          </a:p>
        </p:txBody>
      </p:sp>
    </p:spTree>
    <p:extLst>
      <p:ext uri="{BB962C8B-B14F-4D97-AF65-F5344CB8AC3E}">
        <p14:creationId xmlns:p14="http://schemas.microsoft.com/office/powerpoint/2010/main" val="2937232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ira Sans" panose="020B05030500000200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ira Sans" panose="020B0503050000020004" pitchFamily="34" charset="0"/>
              </a:defRPr>
            </a:lvl1pPr>
          </a:lstStyle>
          <a:p>
            <a:fld id="{41FB43FB-DCDA-AE47-AEEB-A7052222BB2E}" type="datetimeFigureOut">
              <a:rPr lang="en-US" smtClean="0"/>
              <a:pPr/>
              <a:t>5/13/2021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ira Sans" panose="020B05030500000200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ira Sans" panose="020B0503050000020004" pitchFamily="34" charset="0"/>
              </a:defRPr>
            </a:lvl1pPr>
          </a:lstStyle>
          <a:p>
            <a:fld id="{FDEA1EC3-38D3-9F43-B1F0-97D892A72D0C}" type="slidenum">
              <a:rPr lang="en-US" smtClean="0"/>
              <a:pPr/>
              <a:t>‹#›</a:t>
            </a:fld>
            <a:endParaRPr lang="en-US" dirty="0"/>
          </a:p>
        </p:txBody>
      </p:sp>
    </p:spTree>
    <p:extLst>
      <p:ext uri="{BB962C8B-B14F-4D97-AF65-F5344CB8AC3E}">
        <p14:creationId xmlns:p14="http://schemas.microsoft.com/office/powerpoint/2010/main" val="150715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ira Sans" panose="020B0503050000020004" pitchFamily="34" charset="0"/>
        <a:ea typeface="+mn-ea"/>
        <a:cs typeface="+mn-cs"/>
      </a:defRPr>
    </a:lvl1pPr>
    <a:lvl2pPr marL="457200" algn="l" defTabSz="914400" rtl="0" eaLnBrk="1" latinLnBrk="0" hangingPunct="1">
      <a:defRPr sz="1200" b="0" i="0" kern="1200">
        <a:solidFill>
          <a:schemeClr val="tx1"/>
        </a:solidFill>
        <a:latin typeface="Fira Sans" panose="020B0503050000020004" pitchFamily="34" charset="0"/>
        <a:ea typeface="+mn-ea"/>
        <a:cs typeface="+mn-cs"/>
      </a:defRPr>
    </a:lvl2pPr>
    <a:lvl3pPr marL="914400" algn="l" defTabSz="914400" rtl="0" eaLnBrk="1" latinLnBrk="0" hangingPunct="1">
      <a:defRPr sz="1200" b="0" i="0" kern="1200">
        <a:solidFill>
          <a:schemeClr val="tx1"/>
        </a:solidFill>
        <a:latin typeface="Fira Sans" panose="020B0503050000020004" pitchFamily="34" charset="0"/>
        <a:ea typeface="+mn-ea"/>
        <a:cs typeface="+mn-cs"/>
      </a:defRPr>
    </a:lvl3pPr>
    <a:lvl4pPr marL="1371600" algn="l" defTabSz="914400" rtl="0" eaLnBrk="1" latinLnBrk="0" hangingPunct="1">
      <a:defRPr sz="1200" b="0" i="0" kern="1200">
        <a:solidFill>
          <a:schemeClr val="tx1"/>
        </a:solidFill>
        <a:latin typeface="Fira Sans" panose="020B0503050000020004" pitchFamily="34" charset="0"/>
        <a:ea typeface="+mn-ea"/>
        <a:cs typeface="+mn-cs"/>
      </a:defRPr>
    </a:lvl4pPr>
    <a:lvl5pPr marL="1828800" algn="l" defTabSz="914400" rtl="0" eaLnBrk="1" latinLnBrk="0" hangingPunct="1">
      <a:defRPr sz="1200" b="0" i="0" kern="1200">
        <a:solidFill>
          <a:schemeClr val="tx1"/>
        </a:solidFill>
        <a:latin typeface="Fira Sans" panose="020B05030500000200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https://texeresilk.com/article/silk_facts_tutorial</a:t>
            </a:r>
          </a:p>
          <a:p>
            <a:endParaRPr lang="de-CH"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6</a:t>
            </a:fld>
            <a:endParaRPr lang="en-US" dirty="0"/>
          </a:p>
        </p:txBody>
      </p:sp>
    </p:spTree>
    <p:extLst>
      <p:ext uri="{BB962C8B-B14F-4D97-AF65-F5344CB8AC3E}">
        <p14:creationId xmlns:p14="http://schemas.microsoft.com/office/powerpoint/2010/main" val="24153163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4.png"/><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4.pn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12.png"/><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12.png"/><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tags" Target="../tags/tag11.xml"/><Relationship Id="rId7" Type="http://schemas.openxmlformats.org/officeDocument/2006/relationships/image" Target="../media/image19.png"/><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e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3.xml"/><Relationship Id="rId5" Type="http://schemas.openxmlformats.org/officeDocument/2006/relationships/image" Target="../media/image19.png"/><Relationship Id="rId4"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19.png"/><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jpe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45.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29.png"/><Relationship Id="rId2" Type="http://schemas.openxmlformats.org/officeDocument/2006/relationships/tags" Target="../tags/tag14.xml"/><Relationship Id="rId1" Type="http://schemas.openxmlformats.org/officeDocument/2006/relationships/vmlDrawing" Target="../drawings/vmlDrawing7.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29.png"/><Relationship Id="rId2" Type="http://schemas.openxmlformats.org/officeDocument/2006/relationships/tags" Target="../tags/tag16.xml"/><Relationship Id="rId1" Type="http://schemas.openxmlformats.org/officeDocument/2006/relationships/vmlDrawing" Target="../drawings/vmlDrawing8.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5" Type="http://schemas.openxmlformats.org/officeDocument/2006/relationships/image" Target="../media/image29.png"/><Relationship Id="rId4" Type="http://schemas.openxmlformats.org/officeDocument/2006/relationships/image" Target="../media/image1.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2.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56.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image" Target="../media/image34.png"/><Relationship Id="rId2" Type="http://schemas.openxmlformats.org/officeDocument/2006/relationships/tags" Target="../tags/tag18.xml"/><Relationship Id="rId1" Type="http://schemas.openxmlformats.org/officeDocument/2006/relationships/vmlDrawing" Target="../drawings/vmlDrawing9.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jpeg"/><Relationship Id="rId1" Type="http://schemas.openxmlformats.org/officeDocument/2006/relationships/slideMaster" Target="../slideMasters/slideMaster5.xml"/><Relationship Id="rId4" Type="http://schemas.openxmlformats.org/officeDocument/2006/relationships/image" Target="../media/image3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7.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Master" Target="../slideMasters/slideMaster5.xml"/><Relationship Id="rId4" Type="http://schemas.openxmlformats.org/officeDocument/2006/relationships/image" Target="../media/image40.jpe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image" Target="../media/image34.png"/><Relationship Id="rId2" Type="http://schemas.openxmlformats.org/officeDocument/2006/relationships/tags" Target="../tags/tag20.xml"/><Relationship Id="rId1" Type="http://schemas.openxmlformats.org/officeDocument/2006/relationships/vmlDrawing" Target="../drawings/vmlDrawing10.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2.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3.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jpeg"/><Relationship Id="rId1" Type="http://schemas.openxmlformats.org/officeDocument/2006/relationships/slideMaster" Target="../slideMasters/slideMaster5.xml"/><Relationship Id="rId4" Type="http://schemas.openxmlformats.org/officeDocument/2006/relationships/image" Target="../media/image3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4.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_rels/slideLayout70.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image" Target="../media/image45.png"/><Relationship Id="rId2" Type="http://schemas.openxmlformats.org/officeDocument/2006/relationships/tags" Target="../tags/tag24.xml"/><Relationship Id="rId1" Type="http://schemas.openxmlformats.org/officeDocument/2006/relationships/vmlDrawing" Target="../drawings/vmlDrawing12.vml"/><Relationship Id="rId6" Type="http://schemas.openxmlformats.org/officeDocument/2006/relationships/image" Target="../media/image3.emf"/><Relationship Id="rId5" Type="http://schemas.openxmlformats.org/officeDocument/2006/relationships/oleObject" Target="../embeddings/oleObject3.bin"/><Relationship Id="rId4"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tags" Target="../tags/tag27.xml"/><Relationship Id="rId7" Type="http://schemas.openxmlformats.org/officeDocument/2006/relationships/image" Target="../media/image32.png"/><Relationship Id="rId2" Type="http://schemas.openxmlformats.org/officeDocument/2006/relationships/tags" Target="../tags/tag26.xml"/><Relationship Id="rId1" Type="http://schemas.openxmlformats.org/officeDocument/2006/relationships/vmlDrawing" Target="../drawings/vmlDrawing13.vml"/><Relationship Id="rId6" Type="http://schemas.openxmlformats.org/officeDocument/2006/relationships/image" Target="../media/image3.emf"/><Relationship Id="rId5" Type="http://schemas.openxmlformats.org/officeDocument/2006/relationships/oleObject" Target="../embeddings/oleObject4.bin"/><Relationship Id="rId4" Type="http://schemas.openxmlformats.org/officeDocument/2006/relationships/slideMaster" Target="../slideMasters/slideMaster6.xml"/><Relationship Id="rId9" Type="http://schemas.openxmlformats.org/officeDocument/2006/relationships/image" Target="../media/image45.png"/></Relationships>
</file>

<file path=ppt/slideLayouts/_rels/slideLayout7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vmlDrawing" Target="../drawings/vmlDrawing14.vml"/><Relationship Id="rId6" Type="http://schemas.openxmlformats.org/officeDocument/2006/relationships/image" Target="../media/image3.emf"/><Relationship Id="rId5" Type="http://schemas.openxmlformats.org/officeDocument/2006/relationships/oleObject" Target="../embeddings/oleObject5.bin"/><Relationship Id="rId4"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31.xml"/><Relationship Id="rId7" Type="http://schemas.openxmlformats.org/officeDocument/2006/relationships/image" Target="../media/image32.png"/><Relationship Id="rId2" Type="http://schemas.openxmlformats.org/officeDocument/2006/relationships/tags" Target="../tags/tag30.xml"/><Relationship Id="rId1" Type="http://schemas.openxmlformats.org/officeDocument/2006/relationships/vmlDrawing" Target="../drawings/vmlDrawing15.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vmlDrawing" Target="../drawings/vmlDrawing16.vml"/><Relationship Id="rId6" Type="http://schemas.openxmlformats.org/officeDocument/2006/relationships/image" Target="../media/image3.emf"/><Relationship Id="rId5" Type="http://schemas.openxmlformats.org/officeDocument/2006/relationships/oleObject" Target="../embeddings/oleObject7.bin"/><Relationship Id="rId4"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vmlDrawing" Target="../drawings/vmlDrawing17.vml"/><Relationship Id="rId6" Type="http://schemas.openxmlformats.org/officeDocument/2006/relationships/image" Target="../media/image3.emf"/><Relationship Id="rId5" Type="http://schemas.openxmlformats.org/officeDocument/2006/relationships/oleObject" Target="../embeddings/oleObject8.bin"/><Relationship Id="rId4"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vmlDrawing" Target="../drawings/vmlDrawing18.vml"/><Relationship Id="rId6" Type="http://schemas.openxmlformats.org/officeDocument/2006/relationships/image" Target="../media/image3.emf"/><Relationship Id="rId5" Type="http://schemas.openxmlformats.org/officeDocument/2006/relationships/oleObject" Target="../embeddings/oleObject9.bin"/><Relationship Id="rId4"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vmlDrawing" Target="../drawings/vmlDrawing19.vml"/><Relationship Id="rId6" Type="http://schemas.openxmlformats.org/officeDocument/2006/relationships/image" Target="../media/image3.emf"/><Relationship Id="rId5" Type="http://schemas.openxmlformats.org/officeDocument/2006/relationships/oleObject" Target="../embeddings/oleObject10.bin"/><Relationship Id="rId4"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vmlDrawing" Target="../drawings/vmlDrawing20.vml"/><Relationship Id="rId6" Type="http://schemas.openxmlformats.org/officeDocument/2006/relationships/image" Target="../media/image3.emf"/><Relationship Id="rId5" Type="http://schemas.openxmlformats.org/officeDocument/2006/relationships/oleObject" Target="../embeddings/oleObject11.bin"/><Relationship Id="rId4"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vmlDrawing" Target="../drawings/vmlDrawing21.vml"/><Relationship Id="rId6" Type="http://schemas.openxmlformats.org/officeDocument/2006/relationships/image" Target="../media/image3.emf"/><Relationship Id="rId5" Type="http://schemas.openxmlformats.org/officeDocument/2006/relationships/oleObject" Target="../embeddings/oleObject12.bin"/><Relationship Id="rId4"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vmlDrawing" Target="../drawings/vmlDrawing22.vml"/><Relationship Id="rId6" Type="http://schemas.openxmlformats.org/officeDocument/2006/relationships/image" Target="../media/image3.emf"/><Relationship Id="rId5" Type="http://schemas.openxmlformats.org/officeDocument/2006/relationships/oleObject" Target="../embeddings/oleObject13.bin"/><Relationship Id="rId4"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vmlDrawing" Target="../drawings/vmlDrawing23.vml"/><Relationship Id="rId6" Type="http://schemas.openxmlformats.org/officeDocument/2006/relationships/image" Target="../media/image3.emf"/><Relationship Id="rId5" Type="http://schemas.openxmlformats.org/officeDocument/2006/relationships/oleObject" Target="../embeddings/oleObject14.bin"/><Relationship Id="rId4"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vmlDrawing" Target="../drawings/vmlDrawing24.vml"/><Relationship Id="rId6" Type="http://schemas.openxmlformats.org/officeDocument/2006/relationships/image" Target="../media/image3.emf"/><Relationship Id="rId5" Type="http://schemas.openxmlformats.org/officeDocument/2006/relationships/oleObject" Target="../embeddings/oleObject15.bin"/><Relationship Id="rId4"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51.xml"/><Relationship Id="rId7" Type="http://schemas.openxmlformats.org/officeDocument/2006/relationships/image" Target="../media/image32.png"/><Relationship Id="rId2" Type="http://schemas.openxmlformats.org/officeDocument/2006/relationships/tags" Target="../tags/tag50.xml"/><Relationship Id="rId1" Type="http://schemas.openxmlformats.org/officeDocument/2006/relationships/vmlDrawing" Target="../drawings/vmlDrawing25.vml"/><Relationship Id="rId6" Type="http://schemas.openxmlformats.org/officeDocument/2006/relationships/image" Target="../media/image3.emf"/><Relationship Id="rId5" Type="http://schemas.openxmlformats.org/officeDocument/2006/relationships/oleObject" Target="../embeddings/oleObject16.bin"/><Relationship Id="rId4" Type="http://schemas.openxmlformats.org/officeDocument/2006/relationships/slideMaster" Target="../slideMasters/slideMaster6.xml"/><Relationship Id="rId9" Type="http://schemas.openxmlformats.org/officeDocument/2006/relationships/image" Target="../media/image9.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5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C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1056565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6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0" y="6235416"/>
            <a:ext cx="4535993" cy="308571"/>
          </a:xfrm>
          <a:prstGeom prst="rect">
            <a:avLst/>
          </a:prstGeom>
        </p:spPr>
      </p:pic>
    </p:spTree>
    <p:extLst>
      <p:ext uri="{BB962C8B-B14F-4D97-AF65-F5344CB8AC3E}">
        <p14:creationId xmlns:p14="http://schemas.microsoft.com/office/powerpoint/2010/main" val="259520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4161825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C 1 Column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23ACB6A6-40F3-5F4C-98C4-9286205AB372}"/>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327773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C 2 Columns &amp; Corner Imag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26BF98E0-F3A1-9345-A02B-3219385F1537}"/>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5434097"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D26AEFF-E847-2A4E-9DFC-CE79D3D2711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39820BF-2904-B848-9FA3-0F3F7CDBF7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099372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C 3 Columns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5E432FF4-F44F-EB4C-9E77-4A786AD9217C}"/>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itle 1">
            <a:extLst>
              <a:ext uri="{FF2B5EF4-FFF2-40B4-BE49-F238E27FC236}">
                <a16:creationId xmlns:a16="http://schemas.microsoft.com/office/drawing/2014/main" id="{BBBBB598-0F57-974E-A6EA-7B23A307248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C7D3C74E-B07E-1D42-9C90-E580141C66A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463357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C 3 Columns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249200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C 3 Columns &amp; Circle">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8A3DE4AF-F569-1E47-B6B2-94CD0E298E78}"/>
              </a:ext>
            </a:extLst>
          </p:cNvPr>
          <p:cNvSpPr/>
          <p:nvPr userDrawn="1"/>
        </p:nvSpPr>
        <p:spPr>
          <a:xfrm>
            <a:off x="7708340" y="1796222"/>
            <a:ext cx="3521661" cy="3521661"/>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056381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C Accent Slide 1">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4DECCBDC-41A6-C340-B11E-D4F5DB28D61A}"/>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3834075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C Accent Slide 2">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Oval 11">
            <a:extLst>
              <a:ext uri="{FF2B5EF4-FFF2-40B4-BE49-F238E27FC236}">
                <a16:creationId xmlns:a16="http://schemas.microsoft.com/office/drawing/2014/main" id="{55D1DB6C-7AB3-D241-BD3E-5C11803CDCE7}"/>
              </a:ext>
            </a:extLst>
          </p:cNvPr>
          <p:cNvSpPr/>
          <p:nvPr userDrawn="1"/>
        </p:nvSpPr>
        <p:spPr>
          <a:xfrm>
            <a:off x="7602347" y="1863375"/>
            <a:ext cx="3521661" cy="35216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29EBC26B-2369-0A4E-BF3B-4F13D57E53C1}"/>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2865437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C Accent Slide 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lIns="0" tIns="0" rIns="0" bIns="0"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5" name="Picture 14">
            <a:extLst>
              <a:ext uri="{FF2B5EF4-FFF2-40B4-BE49-F238E27FC236}">
                <a16:creationId xmlns:a16="http://schemas.microsoft.com/office/drawing/2014/main" id="{F7370F43-0760-FF41-BD86-9A9313E82DAF}"/>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264589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C Accent Slide 4">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Oval 14">
            <a:extLst>
              <a:ext uri="{FF2B5EF4-FFF2-40B4-BE49-F238E27FC236}">
                <a16:creationId xmlns:a16="http://schemas.microsoft.com/office/drawing/2014/main" id="{23115D25-F673-3343-8D6C-9E1B8DD9DEC9}"/>
              </a:ext>
            </a:extLst>
          </p:cNvPr>
          <p:cNvSpPr/>
          <p:nvPr userDrawn="1"/>
        </p:nvSpPr>
        <p:spPr>
          <a:xfrm>
            <a:off x="544790" y="2055214"/>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rgbClr val="93D0CD"/>
              </a:solidFill>
              <a:latin typeface="Fira Sans" panose="020B0503050000020004" pitchFamily="34" charset="0"/>
            </a:endParaRPr>
          </a:p>
        </p:txBody>
      </p:sp>
      <p:sp>
        <p:nvSpPr>
          <p:cNvPr id="16" name="Oval 15">
            <a:extLst>
              <a:ext uri="{FF2B5EF4-FFF2-40B4-BE49-F238E27FC236}">
                <a16:creationId xmlns:a16="http://schemas.microsoft.com/office/drawing/2014/main" id="{F86E5372-52C4-9649-BCC5-9DFAAD6CC032}"/>
              </a:ext>
            </a:extLst>
          </p:cNvPr>
          <p:cNvSpPr/>
          <p:nvPr userDrawn="1"/>
        </p:nvSpPr>
        <p:spPr>
          <a:xfrm>
            <a:off x="8682639" y="2067089"/>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rgbClr val="93D0CD"/>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7" name="Picture 16">
            <a:extLst>
              <a:ext uri="{FF2B5EF4-FFF2-40B4-BE49-F238E27FC236}">
                <a16:creationId xmlns:a16="http://schemas.microsoft.com/office/drawing/2014/main" id="{5D5EC8B6-4FA0-A940-9444-07664C39BD1E}"/>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418860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C 1/2 Image on Green">
    <p:spTree>
      <p:nvGrpSpPr>
        <p:cNvPr id="1" name=""/>
        <p:cNvGrpSpPr/>
        <p:nvPr/>
      </p:nvGrpSpPr>
      <p:grpSpPr>
        <a:xfrm>
          <a:off x="0" y="0"/>
          <a:ext cx="0" cy="0"/>
          <a:chOff x="0" y="0"/>
          <a:chExt cx="0" cy="0"/>
        </a:xfrm>
      </p:grpSpPr>
      <p:sp>
        <p:nvSpPr>
          <p:cNvPr id="14" name="Picture Placeholder 21">
            <a:extLst>
              <a:ext uri="{FF2B5EF4-FFF2-40B4-BE49-F238E27FC236}">
                <a16:creationId xmlns:a16="http://schemas.microsoft.com/office/drawing/2014/main" id="{F1EEC408-9744-3E4E-9984-B6EB0E33693A}"/>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12" name="Picture 11" descr="A close up of a logo&#10;&#10;Description automatically generated">
            <a:extLst>
              <a:ext uri="{FF2B5EF4-FFF2-40B4-BE49-F238E27FC236}">
                <a16:creationId xmlns:a16="http://schemas.microsoft.com/office/drawing/2014/main" id="{10405C50-21D0-B845-A862-20537D25815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094589" cy="6858000"/>
          </a:xfrm>
          <a:prstGeom prst="rect">
            <a:avLst/>
          </a:prstGeom>
        </p:spPr>
      </p:pic>
      <p:sp>
        <p:nvSpPr>
          <p:cNvPr id="3" name="Slide Number Placeholder 2">
            <a:extLst>
              <a:ext uri="{FF2B5EF4-FFF2-40B4-BE49-F238E27FC236}">
                <a16:creationId xmlns:a16="http://schemas.microsoft.com/office/drawing/2014/main" id="{0DACF34D-7A2B-AC4A-871F-55819383F777}"/>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5" name="Title 1">
            <a:extLst>
              <a:ext uri="{FF2B5EF4-FFF2-40B4-BE49-F238E27FC236}">
                <a16:creationId xmlns:a16="http://schemas.microsoft.com/office/drawing/2014/main" id="{9D8C68BA-0FB2-8E4E-828F-B280408ADC2C}"/>
              </a:ext>
            </a:extLst>
          </p:cNvPr>
          <p:cNvSpPr>
            <a:spLocks noGrp="1"/>
          </p:cNvSpPr>
          <p:nvPr>
            <p:ph type="title" hasCustomPrompt="1"/>
          </p:nvPr>
        </p:nvSpPr>
        <p:spPr>
          <a:xfrm>
            <a:off x="468000" y="468000"/>
            <a:ext cx="516059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9F2B1FE8-5A90-2C41-A6F5-716F96AC97F9}"/>
              </a:ext>
            </a:extLst>
          </p:cNvPr>
          <p:cNvSpPr>
            <a:spLocks noGrp="1"/>
          </p:cNvSpPr>
          <p:nvPr>
            <p:ph type="body" sz="quarter" idx="13" hasCustomPrompt="1"/>
          </p:nvPr>
        </p:nvSpPr>
        <p:spPr>
          <a:xfrm>
            <a:off x="468001" y="936876"/>
            <a:ext cx="515884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9">
            <a:extLst>
              <a:ext uri="{FF2B5EF4-FFF2-40B4-BE49-F238E27FC236}">
                <a16:creationId xmlns:a16="http://schemas.microsoft.com/office/drawing/2014/main" id="{E41789D9-AA08-CB4E-9C8E-D97A8C4E6E4A}"/>
              </a:ext>
            </a:extLst>
          </p:cNvPr>
          <p:cNvSpPr>
            <a:spLocks noGrp="1"/>
          </p:cNvSpPr>
          <p:nvPr>
            <p:ph type="body" sz="quarter" idx="14"/>
          </p:nvPr>
        </p:nvSpPr>
        <p:spPr>
          <a:xfrm>
            <a:off x="468315" y="1800225"/>
            <a:ext cx="5158534"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Slide Number Placeholder 2">
            <a:extLst>
              <a:ext uri="{FF2B5EF4-FFF2-40B4-BE49-F238E27FC236}">
                <a16:creationId xmlns:a16="http://schemas.microsoft.com/office/drawing/2014/main" id="{3493EAC0-AFFC-F747-8F26-63453AD1AB7B}"/>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7" name="Text Placeholder 14">
            <a:extLst>
              <a:ext uri="{FF2B5EF4-FFF2-40B4-BE49-F238E27FC236}">
                <a16:creationId xmlns:a16="http://schemas.microsoft.com/office/drawing/2014/main" id="{A83209DD-6826-6345-89C5-00D7CEA0D515}"/>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1" name="Picture 10">
            <a:extLst>
              <a:ext uri="{FF2B5EF4-FFF2-40B4-BE49-F238E27FC236}">
                <a16:creationId xmlns:a16="http://schemas.microsoft.com/office/drawing/2014/main" id="{7D65BF14-4704-0D40-AE2D-416A3A02CE6F}"/>
              </a:ext>
            </a:extLst>
          </p:cNvPr>
          <p:cNvPicPr>
            <a:picLocks noChangeAspect="1"/>
          </p:cNvPicPr>
          <p:nvPr userDrawn="1"/>
        </p:nvPicPr>
        <p:blipFill>
          <a:blip r:embed="rId3"/>
          <a:srcRect/>
          <a:stretch/>
        </p:blipFill>
        <p:spPr>
          <a:xfrm>
            <a:off x="798132" y="6235416"/>
            <a:ext cx="4535993" cy="308571"/>
          </a:xfrm>
          <a:prstGeom prst="rect">
            <a:avLst/>
          </a:prstGeom>
        </p:spPr>
      </p:pic>
    </p:spTree>
    <p:extLst>
      <p:ext uri="{BB962C8B-B14F-4D97-AF65-F5344CB8AC3E}">
        <p14:creationId xmlns:p14="http://schemas.microsoft.com/office/powerpoint/2010/main" val="1245282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C Full 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742199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87"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6D55F82F-660C-E649-8F8A-FA0C9EB19655}"/>
              </a:ext>
            </a:extLst>
          </p:cNvPr>
          <p:cNvPicPr>
            <a:picLocks noChangeAspect="1"/>
          </p:cNvPicPr>
          <p:nvPr userDrawn="1"/>
        </p:nvPicPr>
        <p:blipFill>
          <a:blip r:embed="rId7"/>
          <a:srcRect/>
          <a:stretch/>
        </p:blipFill>
        <p:spPr>
          <a:xfrm>
            <a:off x="798132" y="6235416"/>
            <a:ext cx="4535993" cy="308571"/>
          </a:xfrm>
          <a:prstGeom prst="rect">
            <a:avLst/>
          </a:prstGeom>
        </p:spPr>
      </p:pic>
    </p:spTree>
    <p:extLst>
      <p:ext uri="{BB962C8B-B14F-4D97-AF65-F5344CB8AC3E}">
        <p14:creationId xmlns:p14="http://schemas.microsoft.com/office/powerpoint/2010/main" val="3884622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C Final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AB7205D-F54E-6745-9EB7-B1839964D81A}"/>
              </a:ext>
            </a:extLst>
          </p:cNvPr>
          <p:cNvPicPr>
            <a:picLocks noChangeAspect="1"/>
          </p:cNvPicPr>
          <p:nvPr userDrawn="1"/>
        </p:nvPicPr>
        <p:blipFill>
          <a:blip r:embed="rId2"/>
          <a:srcRect/>
          <a:stretch/>
        </p:blipFill>
        <p:spPr bwMode="ltGray">
          <a:xfrm>
            <a:off x="0" y="1"/>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472294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32291486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11"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0" y="6235416"/>
            <a:ext cx="4535993" cy="308570"/>
          </a:xfrm>
          <a:prstGeom prst="rect">
            <a:avLst/>
          </a:prstGeom>
        </p:spPr>
      </p:pic>
    </p:spTree>
    <p:extLst>
      <p:ext uri="{BB962C8B-B14F-4D97-AF65-F5344CB8AC3E}">
        <p14:creationId xmlns:p14="http://schemas.microsoft.com/office/powerpoint/2010/main" val="3704907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06549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13253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076315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368395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9096465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1496021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9781768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942946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35"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7"/>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937732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1620440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035606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8863850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718908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248165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985059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8520058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8859122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mp;Pi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15760820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59"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7" y="6235200"/>
            <a:ext cx="4535979" cy="308570"/>
          </a:xfrm>
          <a:prstGeom prst="rect">
            <a:avLst/>
          </a:prstGeom>
        </p:spPr>
      </p:pic>
    </p:spTree>
    <p:extLst>
      <p:ext uri="{BB962C8B-B14F-4D97-AF65-F5344CB8AC3E}">
        <p14:creationId xmlns:p14="http://schemas.microsoft.com/office/powerpoint/2010/main" val="37211835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mp;Pi Divider Slide">
    <p:spTree>
      <p:nvGrpSpPr>
        <p:cNvPr id="1" name=""/>
        <p:cNvGrpSpPr/>
        <p:nvPr/>
      </p:nvGrpSpPr>
      <p:grpSpPr>
        <a:xfrm>
          <a:off x="0" y="0"/>
          <a:ext cx="0" cy="0"/>
          <a:chOff x="0" y="0"/>
          <a:chExt cx="0" cy="0"/>
        </a:xfrm>
      </p:grpSpPr>
      <p:pic>
        <p:nvPicPr>
          <p:cNvPr id="9" name="Picture 8" descr="A picture containing drawing&#10;&#10;Description automatically generated">
            <a:extLst>
              <a:ext uri="{FF2B5EF4-FFF2-40B4-BE49-F238E27FC236}">
                <a16:creationId xmlns:a16="http://schemas.microsoft.com/office/drawing/2014/main" id="{0B0D6615-C616-3F48-9581-2ED2B7A31B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0BC543AA-FB5F-5748-9C5D-ADF21AA1D24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Rectangle 11">
            <a:extLst>
              <a:ext uri="{FF2B5EF4-FFF2-40B4-BE49-F238E27FC236}">
                <a16:creationId xmlns:a16="http://schemas.microsoft.com/office/drawing/2014/main" id="{CC072B87-B4FF-5149-A871-A004A734C92E}"/>
              </a:ext>
            </a:extLst>
          </p:cNvPr>
          <p:cNvSpPr/>
          <p:nvPr userDrawn="1"/>
        </p:nvSpPr>
        <p:spPr>
          <a:xfrm>
            <a:off x="551145" y="2242159"/>
            <a:ext cx="11085534" cy="2204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sp>
        <p:nvSpPr>
          <p:cNvPr id="13" name="Title 2">
            <a:extLst>
              <a:ext uri="{FF2B5EF4-FFF2-40B4-BE49-F238E27FC236}">
                <a16:creationId xmlns:a16="http://schemas.microsoft.com/office/drawing/2014/main" id="{63792189-6760-854D-B06A-135953E616C7}"/>
              </a:ext>
            </a:extLst>
          </p:cNvPr>
          <p:cNvSpPr>
            <a:spLocks noGrp="1"/>
          </p:cNvSpPr>
          <p:nvPr>
            <p:ph type="title" hasCustomPrompt="1"/>
          </p:nvPr>
        </p:nvSpPr>
        <p:spPr>
          <a:xfrm>
            <a:off x="833377" y="2618509"/>
            <a:ext cx="10509813"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DAFC92B-82B8-1F4C-B218-851DD75A03EF}"/>
              </a:ext>
            </a:extLst>
          </p:cNvPr>
          <p:cNvSpPr>
            <a:spLocks noGrp="1"/>
          </p:cNvSpPr>
          <p:nvPr>
            <p:ph type="body" sz="quarter" idx="13" hasCustomPrompt="1"/>
          </p:nvPr>
        </p:nvSpPr>
        <p:spPr>
          <a:xfrm>
            <a:off x="836585" y="3454677"/>
            <a:ext cx="10506264" cy="810491"/>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5" name="Picture 14">
            <a:extLst>
              <a:ext uri="{FF2B5EF4-FFF2-40B4-BE49-F238E27FC236}">
                <a16:creationId xmlns:a16="http://schemas.microsoft.com/office/drawing/2014/main" id="{C857B1F4-1B56-E746-8C90-83C1D42A9D67}"/>
              </a:ext>
            </a:extLst>
          </p:cNvPr>
          <p:cNvPicPr>
            <a:picLocks noChangeAspect="1"/>
          </p:cNvPicPr>
          <p:nvPr userDrawn="1"/>
        </p:nvPicPr>
        <p:blipFill>
          <a:blip r:embed="rId4"/>
          <a:srcRect/>
          <a:stretch/>
        </p:blipFill>
        <p:spPr>
          <a:xfrm>
            <a:off x="798132" y="6235416"/>
            <a:ext cx="4535993" cy="308570"/>
          </a:xfrm>
          <a:prstGeom prst="rect">
            <a:avLst/>
          </a:prstGeom>
        </p:spPr>
      </p:pic>
    </p:spTree>
    <p:extLst>
      <p:ext uri="{BB962C8B-B14F-4D97-AF65-F5344CB8AC3E}">
        <p14:creationId xmlns:p14="http://schemas.microsoft.com/office/powerpoint/2010/main" val="12310072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mp;Pi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9687387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amp;Pi 1 Column &amp; Corner Image">
    <p:spTree>
      <p:nvGrpSpPr>
        <p:cNvPr id="1" name=""/>
        <p:cNvGrpSpPr/>
        <p:nvPr/>
      </p:nvGrpSpPr>
      <p:grpSpPr>
        <a:xfrm>
          <a:off x="0" y="0"/>
          <a:ext cx="0" cy="0"/>
          <a:chOff x="0" y="0"/>
          <a:chExt cx="0" cy="0"/>
        </a:xfrm>
      </p:grpSpPr>
      <p:sp>
        <p:nvSpPr>
          <p:cNvPr id="13" name="Picture Placeholder 21">
            <a:extLst>
              <a:ext uri="{FF2B5EF4-FFF2-40B4-BE49-F238E27FC236}">
                <a16:creationId xmlns:a16="http://schemas.microsoft.com/office/drawing/2014/main" id="{13D72061-21E5-584F-A66E-899CC708467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6098179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mp;Pi 1 Column &amp; Squares">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AC2F816B-600C-4E47-A92E-1AEECA28198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3034432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mp;Pi 2 Columns in Squar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CF9F81-DF96-614D-B39E-0302C540107B}"/>
              </a:ext>
            </a:extLst>
          </p:cNvPr>
          <p:cNvSpPr/>
          <p:nvPr userDrawn="1"/>
        </p:nvSpPr>
        <p:spPr>
          <a:xfrm>
            <a:off x="464664"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sp>
        <p:nvSpPr>
          <p:cNvPr id="8" name="Rectangle 7">
            <a:extLst>
              <a:ext uri="{FF2B5EF4-FFF2-40B4-BE49-F238E27FC236}">
                <a16:creationId xmlns:a16="http://schemas.microsoft.com/office/drawing/2014/main" id="{5976FC82-DE69-0741-8B6F-76F14BF6C1AC}"/>
              </a:ext>
            </a:extLst>
          </p:cNvPr>
          <p:cNvSpPr/>
          <p:nvPr userDrawn="1"/>
        </p:nvSpPr>
        <p:spPr>
          <a:xfrm>
            <a:off x="6261905"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ext Placeholder 9">
            <a:extLst>
              <a:ext uri="{FF2B5EF4-FFF2-40B4-BE49-F238E27FC236}">
                <a16:creationId xmlns:a16="http://schemas.microsoft.com/office/drawing/2014/main" id="{C62915C3-501D-2046-9905-5423D19CF969}"/>
              </a:ext>
            </a:extLst>
          </p:cNvPr>
          <p:cNvSpPr>
            <a:spLocks noGrp="1"/>
          </p:cNvSpPr>
          <p:nvPr>
            <p:ph type="body" sz="quarter" idx="14"/>
          </p:nvPr>
        </p:nvSpPr>
        <p:spPr>
          <a:xfrm>
            <a:off x="691116" y="1800224"/>
            <a:ext cx="4997303" cy="3760603"/>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ext Placeholder 9">
            <a:extLst>
              <a:ext uri="{FF2B5EF4-FFF2-40B4-BE49-F238E27FC236}">
                <a16:creationId xmlns:a16="http://schemas.microsoft.com/office/drawing/2014/main" id="{2D382237-9CC8-9A4E-870C-9755099AC44B}"/>
              </a:ext>
            </a:extLst>
          </p:cNvPr>
          <p:cNvSpPr>
            <a:spLocks noGrp="1"/>
          </p:cNvSpPr>
          <p:nvPr>
            <p:ph type="body" sz="quarter" idx="15"/>
          </p:nvPr>
        </p:nvSpPr>
        <p:spPr>
          <a:xfrm>
            <a:off x="6495969" y="1810856"/>
            <a:ext cx="4997303" cy="3760603"/>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a:p>
            <a:pPr lvl="0"/>
            <a:endParaRPr lang="en-US" noProof="0" dirty="0"/>
          </a:p>
        </p:txBody>
      </p:sp>
      <p:sp>
        <p:nvSpPr>
          <p:cNvPr id="13" name="Title 1">
            <a:extLst>
              <a:ext uri="{FF2B5EF4-FFF2-40B4-BE49-F238E27FC236}">
                <a16:creationId xmlns:a16="http://schemas.microsoft.com/office/drawing/2014/main" id="{BAAC319F-927B-B544-842C-98B0BFDA151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819E4EDD-EB0C-6E4E-8509-CEB577FAFA9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42788298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mp;Pi 1 Column &amp; Circle">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2105ED7A-9801-A64C-BF67-8BF4B773C24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47373"/>
          <a:stretch/>
        </p:blipFill>
        <p:spPr>
          <a:xfrm>
            <a:off x="5898320" y="-375667"/>
            <a:ext cx="6416233"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627687"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8B79D09-42AA-4246-BBB9-221621A5DF89}"/>
              </a:ext>
            </a:extLst>
          </p:cNvPr>
          <p:cNvSpPr>
            <a:spLocks noGrp="1"/>
          </p:cNvSpPr>
          <p:nvPr>
            <p:ph type="body" sz="quarter" idx="15"/>
          </p:nvPr>
        </p:nvSpPr>
        <p:spPr>
          <a:xfrm>
            <a:off x="7556054" y="2219438"/>
            <a:ext cx="3100767" cy="1384994"/>
          </a:xfrm>
          <a:prstGeom prst="rect">
            <a:avLst/>
          </a:prstGeom>
        </p:spPr>
        <p:txBody>
          <a:bodyPr lIns="0" tIns="0" rIns="0" bIns="0" anchor="ctr"/>
          <a:lstStyle>
            <a:lvl1pPr marL="0" indent="0" algn="ctr">
              <a:buNone/>
              <a:defRPr sz="3000" b="0" i="0">
                <a:solidFill>
                  <a:srgbClr val="521B65"/>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Tree>
    <p:extLst>
      <p:ext uri="{BB962C8B-B14F-4D97-AF65-F5344CB8AC3E}">
        <p14:creationId xmlns:p14="http://schemas.microsoft.com/office/powerpoint/2010/main" val="22100285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mp;Pi 1 Column &amp; Circle on 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651D5736-768E-B744-86B4-B0FBEF638E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2000" cy="6858000"/>
          </a:xfrm>
          <a:prstGeom prst="rect">
            <a:avLst/>
          </a:prstGeom>
        </p:spPr>
      </p:pic>
      <p:pic>
        <p:nvPicPr>
          <p:cNvPr id="11" name="Picture 10" descr="A close up of a logo&#10;&#10;Description automatically generated">
            <a:extLst>
              <a:ext uri="{FF2B5EF4-FFF2-40B4-BE49-F238E27FC236}">
                <a16:creationId xmlns:a16="http://schemas.microsoft.com/office/drawing/2014/main" id="{71BF6D5E-CD77-F242-AC61-359201CF4F2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851799" y="-180760"/>
            <a:ext cx="6387728" cy="6482333"/>
          </a:xfrm>
          <a:prstGeom prst="rect">
            <a:avLst/>
          </a:prstGeom>
        </p:spPr>
      </p:pic>
      <p:sp>
        <p:nvSpPr>
          <p:cNvPr id="5" name="Text Placeholder 9">
            <a:extLst>
              <a:ext uri="{FF2B5EF4-FFF2-40B4-BE49-F238E27FC236}">
                <a16:creationId xmlns:a16="http://schemas.microsoft.com/office/drawing/2014/main" id="{394B2500-EF68-1D49-A1F4-AB0C5626CA6C}"/>
              </a:ext>
            </a:extLst>
          </p:cNvPr>
          <p:cNvSpPr>
            <a:spLocks noGrp="1"/>
          </p:cNvSpPr>
          <p:nvPr>
            <p:ph type="body" sz="quarter" idx="15"/>
          </p:nvPr>
        </p:nvSpPr>
        <p:spPr>
          <a:xfrm>
            <a:off x="7538030" y="2044006"/>
            <a:ext cx="3100767" cy="1384994"/>
          </a:xfrm>
          <a:prstGeom prst="rect">
            <a:avLst/>
          </a:prstGeom>
        </p:spPr>
        <p:txBody>
          <a:bodyPr lIns="0" tIns="0" rIns="0" bIns="0" anchor="ctr"/>
          <a:lstStyle>
            <a:lvl1pPr marL="0" indent="0" algn="ctr">
              <a:buNone/>
              <a:defRPr sz="3000" b="1" i="0">
                <a:solidFill>
                  <a:schemeClr val="tx2"/>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pic>
        <p:nvPicPr>
          <p:cNvPr id="7" name="Picture 6">
            <a:extLst>
              <a:ext uri="{FF2B5EF4-FFF2-40B4-BE49-F238E27FC236}">
                <a16:creationId xmlns:a16="http://schemas.microsoft.com/office/drawing/2014/main" id="{4BA2B387-B547-2443-8D36-3192E03EAFE2}"/>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05DF0EE5-EE77-A248-B22F-1BC9A7A712A7}"/>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B8066982-8566-294E-B382-960EE3367651}"/>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Text Placeholder 9">
            <a:extLst>
              <a:ext uri="{FF2B5EF4-FFF2-40B4-BE49-F238E27FC236}">
                <a16:creationId xmlns:a16="http://schemas.microsoft.com/office/drawing/2014/main" id="{89DC54BF-F2E7-104C-9389-B7497D9DBA26}"/>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3" name="Slide Number Placeholder 2">
            <a:extLst>
              <a:ext uri="{FF2B5EF4-FFF2-40B4-BE49-F238E27FC236}">
                <a16:creationId xmlns:a16="http://schemas.microsoft.com/office/drawing/2014/main" id="{CB5CCA4B-68F8-E542-9475-822F94F6D982}"/>
              </a:ext>
            </a:extLst>
          </p:cNvPr>
          <p:cNvSpPr>
            <a:spLocks noGrp="1"/>
          </p:cNvSpPr>
          <p:nvPr>
            <p:ph type="sldNum" sz="quarter" idx="10"/>
          </p:nvPr>
        </p:nvSpPr>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BE240F97-D433-9E49-84DD-9584350DE513}"/>
              </a:ext>
            </a:extLst>
          </p:cNvPr>
          <p:cNvPicPr>
            <a:picLocks noChangeAspect="1"/>
          </p:cNvPicPr>
          <p:nvPr userDrawn="1"/>
        </p:nvPicPr>
        <p:blipFill>
          <a:blip r:embed="rId5"/>
          <a:srcRect/>
          <a:stretch/>
        </p:blipFill>
        <p:spPr>
          <a:xfrm>
            <a:off x="798139" y="6235416"/>
            <a:ext cx="4535979" cy="308570"/>
          </a:xfrm>
          <a:prstGeom prst="rect">
            <a:avLst/>
          </a:prstGeom>
        </p:spPr>
      </p:pic>
    </p:spTree>
    <p:extLst>
      <p:ext uri="{BB962C8B-B14F-4D97-AF65-F5344CB8AC3E}">
        <p14:creationId xmlns:p14="http://schemas.microsoft.com/office/powerpoint/2010/main" val="37096998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mp;Pi 3 Columns on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F155BE-C323-044F-AC55-E0BDA5333F6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3811A065-F46D-184F-B35A-E156E4416455}"/>
              </a:ext>
            </a:extLst>
          </p:cNvPr>
          <p:cNvSpPr txBox="1">
            <a:spLocks/>
          </p:cNvSpPr>
          <p:nvPr userDrawn="1"/>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chemeClr val="bg1"/>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a:t>
            </a:fld>
            <a:endParaRPr lang="en-US" dirty="0"/>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0" name="Picture 9">
            <a:extLst>
              <a:ext uri="{FF2B5EF4-FFF2-40B4-BE49-F238E27FC236}">
                <a16:creationId xmlns:a16="http://schemas.microsoft.com/office/drawing/2014/main" id="{E4D87454-BBE6-8544-8A09-1EFEEDF035BF}"/>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Title 2">
            <a:extLst>
              <a:ext uri="{FF2B5EF4-FFF2-40B4-BE49-F238E27FC236}">
                <a16:creationId xmlns:a16="http://schemas.microsoft.com/office/drawing/2014/main" id="{0EA37E0D-2BC2-5149-A0B3-E51AFD6B2490}"/>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BD785D73-6D0A-6B42-A11F-1664A0F83C5C}"/>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7" name="Text Placeholder 9">
            <a:extLst>
              <a:ext uri="{FF2B5EF4-FFF2-40B4-BE49-F238E27FC236}">
                <a16:creationId xmlns:a16="http://schemas.microsoft.com/office/drawing/2014/main" id="{FBB25B1E-49F3-E34B-86CB-A77EF15DDC5A}"/>
              </a:ext>
            </a:extLst>
          </p:cNvPr>
          <p:cNvSpPr>
            <a:spLocks noGrp="1"/>
          </p:cNvSpPr>
          <p:nvPr>
            <p:ph type="body" sz="quarter" idx="14"/>
          </p:nvPr>
        </p:nvSpPr>
        <p:spPr>
          <a:xfrm>
            <a:off x="670335" y="2278690"/>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1" name="Text Placeholder 9">
            <a:extLst>
              <a:ext uri="{FF2B5EF4-FFF2-40B4-BE49-F238E27FC236}">
                <a16:creationId xmlns:a16="http://schemas.microsoft.com/office/drawing/2014/main" id="{3ADC04F1-0813-6B47-B21A-94CA8ECCCE33}"/>
              </a:ext>
            </a:extLst>
          </p:cNvPr>
          <p:cNvSpPr>
            <a:spLocks noGrp="1"/>
          </p:cNvSpPr>
          <p:nvPr>
            <p:ph type="body" sz="quarter" idx="15"/>
          </p:nvPr>
        </p:nvSpPr>
        <p:spPr>
          <a:xfrm>
            <a:off x="4639581" y="2278690"/>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Text Placeholder 9">
            <a:extLst>
              <a:ext uri="{FF2B5EF4-FFF2-40B4-BE49-F238E27FC236}">
                <a16:creationId xmlns:a16="http://schemas.microsoft.com/office/drawing/2014/main" id="{36000B90-5638-724F-B5A5-0A618F292DEF}"/>
              </a:ext>
            </a:extLst>
          </p:cNvPr>
          <p:cNvSpPr>
            <a:spLocks noGrp="1"/>
          </p:cNvSpPr>
          <p:nvPr>
            <p:ph type="body" sz="quarter" idx="16"/>
          </p:nvPr>
        </p:nvSpPr>
        <p:spPr>
          <a:xfrm>
            <a:off x="8608827" y="2289576"/>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4" name="Picture 13">
            <a:extLst>
              <a:ext uri="{FF2B5EF4-FFF2-40B4-BE49-F238E27FC236}">
                <a16:creationId xmlns:a16="http://schemas.microsoft.com/office/drawing/2014/main" id="{2F96D6D2-735F-2944-A194-AF30AE524D0D}"/>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2890529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amp;Pi 1/2 Image 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099CAEF7-A9C6-234C-A265-54CBB7621D5E}"/>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8" name="Picture 7">
            <a:extLst>
              <a:ext uri="{FF2B5EF4-FFF2-40B4-BE49-F238E27FC236}">
                <a16:creationId xmlns:a16="http://schemas.microsoft.com/office/drawing/2014/main" id="{46C11E0F-B229-9B46-B985-B76BE8F0635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9" name="Text Placeholder 14">
            <a:extLst>
              <a:ext uri="{FF2B5EF4-FFF2-40B4-BE49-F238E27FC236}">
                <a16:creationId xmlns:a16="http://schemas.microsoft.com/office/drawing/2014/main" id="{89311DD9-19B4-F844-957B-AF8A4240C2BD}"/>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8423965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amp;Pi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1617634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8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3" name="Picture 12">
            <a:extLst>
              <a:ext uri="{FF2B5EF4-FFF2-40B4-BE49-F238E27FC236}">
                <a16:creationId xmlns:a16="http://schemas.microsoft.com/office/drawing/2014/main" id="{8A5EE7DB-0EEE-1B4D-BC08-A777022AE88E}"/>
              </a:ext>
            </a:extLst>
          </p:cNvPr>
          <p:cNvPicPr>
            <a:picLocks noChangeAspect="1"/>
          </p:cNvPicPr>
          <p:nvPr userDrawn="1"/>
        </p:nvPicPr>
        <p:blipFill>
          <a:blip r:embed="rId7"/>
          <a:srcRect/>
          <a:stretch/>
        </p:blipFill>
        <p:spPr>
          <a:xfrm>
            <a:off x="798139" y="6235416"/>
            <a:ext cx="4535979" cy="308570"/>
          </a:xfrm>
          <a:prstGeom prst="rect">
            <a:avLst/>
          </a:prstGeom>
        </p:spPr>
      </p:pic>
    </p:spTree>
    <p:extLst>
      <p:ext uri="{BB962C8B-B14F-4D97-AF65-F5344CB8AC3E}">
        <p14:creationId xmlns:p14="http://schemas.microsoft.com/office/powerpoint/2010/main" val="8094247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mp;Pi Accent Slide">
    <p:spTree>
      <p:nvGrpSpPr>
        <p:cNvPr id="1" name=""/>
        <p:cNvGrpSpPr/>
        <p:nvPr/>
      </p:nvGrpSpPr>
      <p:grpSpPr>
        <a:xfrm>
          <a:off x="0" y="0"/>
          <a:ext cx="0" cy="0"/>
          <a:chOff x="0" y="0"/>
          <a:chExt cx="0" cy="0"/>
        </a:xfrm>
      </p:grpSpPr>
      <p:pic>
        <p:nvPicPr>
          <p:cNvPr id="4" name="Picture 3" descr="A person wearing a pink shirt&#10;&#10;Description automatically generated">
            <a:extLst>
              <a:ext uri="{FF2B5EF4-FFF2-40B4-BE49-F238E27FC236}">
                <a16:creationId xmlns:a16="http://schemas.microsoft.com/office/drawing/2014/main" id="{AA51E558-9C5A-D14D-B76E-682AE93C1F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Slide Number Placeholder 2">
            <a:extLst>
              <a:ext uri="{FF2B5EF4-FFF2-40B4-BE49-F238E27FC236}">
                <a16:creationId xmlns:a16="http://schemas.microsoft.com/office/drawing/2014/main" id="{2043F432-1168-014D-A0AF-3BBE8633A789}"/>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E3320BC6-1746-4C45-8C6D-DE400D6C1CA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126EED38-7FE1-0D4B-A918-64D54B1653C0}"/>
              </a:ext>
            </a:extLst>
          </p:cNvPr>
          <p:cNvSpPr>
            <a:spLocks noGrp="1"/>
          </p:cNvSpPr>
          <p:nvPr>
            <p:ph type="body" sz="quarter" idx="15"/>
          </p:nvPr>
        </p:nvSpPr>
        <p:spPr>
          <a:xfrm rot="20796724">
            <a:off x="3573106" y="2602764"/>
            <a:ext cx="2410825" cy="2336652"/>
          </a:xfrm>
          <a:prstGeom prst="rect">
            <a:avLst/>
          </a:prstGeom>
        </p:spPr>
        <p:txBody>
          <a:bodyPr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F84C54C8-FEBB-5042-9569-DB56290D75AA}"/>
              </a:ext>
            </a:extLst>
          </p:cNvPr>
          <p:cNvSpPr>
            <a:spLocks noGrp="1"/>
          </p:cNvSpPr>
          <p:nvPr>
            <p:ph type="body" sz="quarter" idx="16"/>
          </p:nvPr>
        </p:nvSpPr>
        <p:spPr>
          <a:xfrm rot="1215786">
            <a:off x="6314772" y="1913657"/>
            <a:ext cx="2773789" cy="2198145"/>
          </a:xfrm>
          <a:prstGeom prst="rect">
            <a:avLst/>
          </a:prstGeom>
        </p:spPr>
        <p:txBody>
          <a:bodyPr lIns="0" tIns="0" rIns="0" bIns="0" anchor="ctr"/>
          <a:lstStyle>
            <a:lvl1pPr marL="0" indent="0" algn="ctr">
              <a:buNone/>
              <a:defRPr lang="en-GB" sz="3200" b="1" i="0" kern="1200" dirty="0" smtClean="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6C34766C-21AD-3B4A-86DB-D8C2319B9926}"/>
              </a:ext>
            </a:extLst>
          </p:cNvPr>
          <p:cNvSpPr>
            <a:spLocks noGrp="1"/>
          </p:cNvSpPr>
          <p:nvPr>
            <p:ph type="body" sz="quarter" idx="17"/>
          </p:nvPr>
        </p:nvSpPr>
        <p:spPr>
          <a:xfrm rot="20796724">
            <a:off x="523987" y="1832098"/>
            <a:ext cx="4569279" cy="894471"/>
          </a:xfrm>
          <a:prstGeom prst="rect">
            <a:avLst/>
          </a:prstGeom>
        </p:spPr>
        <p:txBody>
          <a:bodyPr lIns="0" tIns="0" rIns="0" bIns="0"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GB" dirty="0"/>
              <a:t>Click to edit Master text styles</a:t>
            </a:r>
          </a:p>
        </p:txBody>
      </p:sp>
      <p:sp>
        <p:nvSpPr>
          <p:cNvPr id="13" name="Title 2">
            <a:extLst>
              <a:ext uri="{FF2B5EF4-FFF2-40B4-BE49-F238E27FC236}">
                <a16:creationId xmlns:a16="http://schemas.microsoft.com/office/drawing/2014/main" id="{E9567BC8-E055-314F-A9B4-4190C2005FD0}"/>
              </a:ext>
            </a:extLst>
          </p:cNvPr>
          <p:cNvSpPr>
            <a:spLocks noGrp="1"/>
          </p:cNvSpPr>
          <p:nvPr>
            <p:ph type="title" hasCustomPrompt="1"/>
          </p:nvPr>
        </p:nvSpPr>
        <p:spPr>
          <a:xfrm>
            <a:off x="464667"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6FFBB45-3C68-4348-B79D-668356F2A4C4}"/>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5" name="Picture 14">
            <a:extLst>
              <a:ext uri="{FF2B5EF4-FFF2-40B4-BE49-F238E27FC236}">
                <a16:creationId xmlns:a16="http://schemas.microsoft.com/office/drawing/2014/main" id="{B08378B9-03D1-794A-B919-3CB267417B53}"/>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14286175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amp;Pi 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776D71-E836-3A44-82FE-981E4B6031E7}"/>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7342135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UV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12795185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07"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7" y="6235200"/>
            <a:ext cx="4535979" cy="308570"/>
          </a:xfrm>
          <a:prstGeom prst="rect">
            <a:avLst/>
          </a:prstGeom>
        </p:spPr>
      </p:pic>
    </p:spTree>
    <p:extLst>
      <p:ext uri="{BB962C8B-B14F-4D97-AF65-F5344CB8AC3E}">
        <p14:creationId xmlns:p14="http://schemas.microsoft.com/office/powerpoint/2010/main" val="19683430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UV Divider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BF8D28E-A758-9745-8B85-73934220CF65}"/>
              </a:ext>
            </a:extLst>
          </p:cNvPr>
          <p:cNvSpPr/>
          <p:nvPr userDrawn="1"/>
        </p:nvSpPr>
        <p:spPr>
          <a:xfrm>
            <a:off x="381964" y="2744507"/>
            <a:ext cx="11258862" cy="2000696"/>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6" name="Rectangle 15">
            <a:extLst>
              <a:ext uri="{FF2B5EF4-FFF2-40B4-BE49-F238E27FC236}">
                <a16:creationId xmlns:a16="http://schemas.microsoft.com/office/drawing/2014/main" id="{D98ACD1D-5F42-DB46-A307-AE95ABAA24DE}"/>
              </a:ext>
            </a:extLst>
          </p:cNvPr>
          <p:cNvSpPr/>
          <p:nvPr userDrawn="1"/>
        </p:nvSpPr>
        <p:spPr>
          <a:xfrm>
            <a:off x="551174" y="2484271"/>
            <a:ext cx="11235710" cy="20442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7" name="Title 1">
            <a:extLst>
              <a:ext uri="{FF2B5EF4-FFF2-40B4-BE49-F238E27FC236}">
                <a16:creationId xmlns:a16="http://schemas.microsoft.com/office/drawing/2014/main" id="{BBBD7787-A87A-0D45-A2F0-E586EEC91C29}"/>
              </a:ext>
            </a:extLst>
          </p:cNvPr>
          <p:cNvSpPr>
            <a:spLocks noGrp="1"/>
          </p:cNvSpPr>
          <p:nvPr>
            <p:ph type="title" hasCustomPrompt="1"/>
          </p:nvPr>
        </p:nvSpPr>
        <p:spPr>
          <a:xfrm>
            <a:off x="613750" y="2744507"/>
            <a:ext cx="11112804" cy="933894"/>
          </a:xfrm>
          <a:prstGeom prst="rect">
            <a:avLst/>
          </a:prstGeom>
          <a:noFill/>
          <a:ln w="22225">
            <a:noFill/>
          </a:ln>
        </p:spPr>
        <p:txBody>
          <a:bodyPr lIns="0" tIns="0" rIns="0" bIns="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0BDC7E67-D919-A24F-85B4-ADB0FF4F9E01}"/>
              </a:ext>
            </a:extLst>
          </p:cNvPr>
          <p:cNvSpPr>
            <a:spLocks noGrp="1"/>
          </p:cNvSpPr>
          <p:nvPr>
            <p:ph type="body" sz="quarter" idx="13" hasCustomPrompt="1"/>
          </p:nvPr>
        </p:nvSpPr>
        <p:spPr>
          <a:xfrm>
            <a:off x="613750" y="3678400"/>
            <a:ext cx="11114515" cy="791671"/>
          </a:xfrm>
          <a:prstGeom prst="rect">
            <a:avLst/>
          </a:prstGeom>
          <a:noFill/>
          <a:ln w="22225">
            <a:noFill/>
          </a:ln>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noProof="0" dirty="0"/>
              <a:t>Sub header</a:t>
            </a:r>
          </a:p>
        </p:txBody>
      </p:sp>
      <p:sp>
        <p:nvSpPr>
          <p:cNvPr id="6" name="Slide Number Placeholder 8">
            <a:extLst>
              <a:ext uri="{FF2B5EF4-FFF2-40B4-BE49-F238E27FC236}">
                <a16:creationId xmlns:a16="http://schemas.microsoft.com/office/drawing/2014/main" id="{93032396-0064-2743-AD76-C476F1EF9D03}"/>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1705196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UV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711072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UV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65CA487-BB9D-344A-82F7-7E311BA9E54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2382614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UV 1 Column &amp; Header Highlight">
    <p:spTree>
      <p:nvGrpSpPr>
        <p:cNvPr id="1" name=""/>
        <p:cNvGrpSpPr/>
        <p:nvPr/>
      </p:nvGrpSpPr>
      <p:grpSpPr>
        <a:xfrm>
          <a:off x="0" y="0"/>
          <a:ext cx="0" cy="0"/>
          <a:chOff x="0" y="0"/>
          <a:chExt cx="0" cy="0"/>
        </a:xfrm>
      </p:grpSpPr>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
        <p:nvSpPr>
          <p:cNvPr id="6" name="Rectangle 5">
            <a:extLst>
              <a:ext uri="{FF2B5EF4-FFF2-40B4-BE49-F238E27FC236}">
                <a16:creationId xmlns:a16="http://schemas.microsoft.com/office/drawing/2014/main" id="{F3B50E20-6CF6-7349-962D-3C1CA4B791C9}"/>
              </a:ext>
            </a:extLst>
          </p:cNvPr>
          <p:cNvSpPr/>
          <p:nvPr userDrawn="1"/>
        </p:nvSpPr>
        <p:spPr>
          <a:xfrm>
            <a:off x="370390" y="613458"/>
            <a:ext cx="11258862" cy="810228"/>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8" name="Title 1">
            <a:extLst>
              <a:ext uri="{FF2B5EF4-FFF2-40B4-BE49-F238E27FC236}">
                <a16:creationId xmlns:a16="http://schemas.microsoft.com/office/drawing/2014/main" id="{1B1E07AD-C6A9-274A-A6D0-90C42157C2DD}"/>
              </a:ext>
            </a:extLst>
          </p:cNvPr>
          <p:cNvSpPr>
            <a:spLocks noGrp="1"/>
          </p:cNvSpPr>
          <p:nvPr>
            <p:ph type="title" hasCustomPrompt="1"/>
          </p:nvPr>
        </p:nvSpPr>
        <p:spPr>
          <a:xfrm>
            <a:off x="468000" y="468000"/>
            <a:ext cx="11262666" cy="468876"/>
          </a:xfrm>
          <a:prstGeom prst="rect">
            <a:avLst/>
          </a:prstGeom>
          <a:solidFill>
            <a:schemeClr val="accent1"/>
          </a:solidFill>
          <a:ln w="22225">
            <a:solidFill>
              <a:schemeClr val="accent1"/>
            </a:solidFill>
          </a:ln>
        </p:spPr>
        <p:txBody>
          <a:bodyPr lIns="36000" tIns="0" rIns="0" bIns="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84E7B2E7-A2D3-D343-A46B-C6FB68E62C7D}"/>
              </a:ext>
            </a:extLst>
          </p:cNvPr>
          <p:cNvSpPr>
            <a:spLocks noGrp="1"/>
          </p:cNvSpPr>
          <p:nvPr>
            <p:ph type="body" sz="quarter" idx="13" hasCustomPrompt="1"/>
          </p:nvPr>
        </p:nvSpPr>
        <p:spPr>
          <a:xfrm>
            <a:off x="468000" y="936876"/>
            <a:ext cx="11258862" cy="369332"/>
          </a:xfrm>
          <a:prstGeom prst="rect">
            <a:avLst/>
          </a:prstGeom>
          <a:solidFill>
            <a:schemeClr val="accent1"/>
          </a:solidFill>
          <a:ln w="22225">
            <a:solidFill>
              <a:schemeClr val="accent1"/>
            </a:solidFill>
          </a:ln>
        </p:spPr>
        <p:txBody>
          <a:bodyPr lIns="36000" tIns="0" rIns="0" bIns="0">
            <a:noAutofit/>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8693574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UV 2 Columns &amp; Squar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4E540DF-1EE8-4442-B867-AC2588FD0057}"/>
              </a:ext>
            </a:extLst>
          </p:cNvPr>
          <p:cNvGrpSpPr/>
          <p:nvPr userDrawn="1"/>
        </p:nvGrpSpPr>
        <p:grpSpPr>
          <a:xfrm>
            <a:off x="464824" y="1800225"/>
            <a:ext cx="5544274" cy="3651451"/>
            <a:chOff x="277792" y="1800225"/>
            <a:chExt cx="5544274" cy="3651451"/>
          </a:xfrm>
        </p:grpSpPr>
        <p:sp>
          <p:nvSpPr>
            <p:cNvPr id="12" name="Rectangle 11">
              <a:extLst>
                <a:ext uri="{FF2B5EF4-FFF2-40B4-BE49-F238E27FC236}">
                  <a16:creationId xmlns:a16="http://schemas.microsoft.com/office/drawing/2014/main" id="{C1D7CF74-E08E-664B-9AC8-CF576F9A94E8}"/>
                </a:ext>
              </a:extLst>
            </p:cNvPr>
            <p:cNvSpPr/>
            <p:nvPr/>
          </p:nvSpPr>
          <p:spPr>
            <a:xfrm>
              <a:off x="277792" y="1990846"/>
              <a:ext cx="5359079" cy="3460830"/>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3" name="Rectangle 12">
              <a:extLst>
                <a:ext uri="{FF2B5EF4-FFF2-40B4-BE49-F238E27FC236}">
                  <a16:creationId xmlns:a16="http://schemas.microsoft.com/office/drawing/2014/main" id="{378FC2B2-06DC-AA46-A7D9-78B19ECF5972}"/>
                </a:ext>
              </a:extLst>
            </p:cNvPr>
            <p:cNvSpPr/>
            <p:nvPr/>
          </p:nvSpPr>
          <p:spPr>
            <a:xfrm>
              <a:off x="464663" y="1800225"/>
              <a:ext cx="5357403" cy="3466256"/>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gr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itle 1">
            <a:extLst>
              <a:ext uri="{FF2B5EF4-FFF2-40B4-BE49-F238E27FC236}">
                <a16:creationId xmlns:a16="http://schemas.microsoft.com/office/drawing/2014/main" id="{0146B099-B58C-6B42-A933-4FB0FF9B90F8}"/>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1CDD2071-22BD-8E44-BB46-88295F28DF6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607C225E-64B1-F84F-A1EF-8852B9615BBE}"/>
              </a:ext>
            </a:extLst>
          </p:cNvPr>
          <p:cNvSpPr>
            <a:spLocks noGrp="1"/>
          </p:cNvSpPr>
          <p:nvPr>
            <p:ph type="body" sz="quarter" idx="14"/>
          </p:nvPr>
        </p:nvSpPr>
        <p:spPr>
          <a:xfrm>
            <a:off x="919163" y="2030819"/>
            <a:ext cx="4798295" cy="2998381"/>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9">
            <a:extLst>
              <a:ext uri="{FF2B5EF4-FFF2-40B4-BE49-F238E27FC236}">
                <a16:creationId xmlns:a16="http://schemas.microsoft.com/office/drawing/2014/main" id="{C6784B6D-0031-844E-8899-78BDDFAE0708}"/>
              </a:ext>
            </a:extLst>
          </p:cNvPr>
          <p:cNvSpPr>
            <a:spLocks noGrp="1"/>
          </p:cNvSpPr>
          <p:nvPr>
            <p:ph type="body" sz="quarter" idx="15"/>
          </p:nvPr>
        </p:nvSpPr>
        <p:spPr>
          <a:xfrm>
            <a:off x="6474543" y="1785235"/>
            <a:ext cx="5202796" cy="3500294"/>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6220791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UV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D6DB3D77-9F5B-A84D-AD38-3BE022FBD7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BA0EA7B-796C-C84E-8DCD-611BB998B5C6}"/>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6ACE6DE2-2FEA-3A48-9517-055C6A9C51D9}"/>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6939491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UV 1/2 Image Slid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47DA0940-DF0F-A446-9FAF-CCD4FD216B56}"/>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1CD8B665-195A-CC4F-9E4B-1312C62330C1}"/>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9" name="Picture 8">
            <a:extLst>
              <a:ext uri="{FF2B5EF4-FFF2-40B4-BE49-F238E27FC236}">
                <a16:creationId xmlns:a16="http://schemas.microsoft.com/office/drawing/2014/main" id="{E6448987-5E12-0341-B0E7-E05796067E1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12793471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UV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6804871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31"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B71E274B-A3A7-0148-BE7D-72F3EA0B0FB7}"/>
              </a:ext>
            </a:extLst>
          </p:cNvPr>
          <p:cNvPicPr>
            <a:picLocks noChangeAspect="1"/>
          </p:cNvPicPr>
          <p:nvPr userDrawn="1"/>
        </p:nvPicPr>
        <p:blipFill>
          <a:blip r:embed="rId7"/>
          <a:srcRect/>
          <a:stretch/>
        </p:blipFill>
        <p:spPr>
          <a:xfrm>
            <a:off x="798139" y="6235416"/>
            <a:ext cx="4535979" cy="308570"/>
          </a:xfrm>
          <a:prstGeom prst="rect">
            <a:avLst/>
          </a:prstGeom>
        </p:spPr>
      </p:pic>
    </p:spTree>
    <p:extLst>
      <p:ext uri="{BB962C8B-B14F-4D97-AF65-F5344CB8AC3E}">
        <p14:creationId xmlns:p14="http://schemas.microsoft.com/office/powerpoint/2010/main" val="27829444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UV 1 Column on BG">
    <p:spTree>
      <p:nvGrpSpPr>
        <p:cNvPr id="1" name=""/>
        <p:cNvGrpSpPr/>
        <p:nvPr/>
      </p:nvGrpSpPr>
      <p:grpSpPr>
        <a:xfrm>
          <a:off x="0" y="0"/>
          <a:ext cx="0" cy="0"/>
          <a:chOff x="0" y="0"/>
          <a:chExt cx="0" cy="0"/>
        </a:xfrm>
      </p:grpSpPr>
      <p:pic>
        <p:nvPicPr>
          <p:cNvPr id="4" name="Picture 3" descr="A picture containing water, food, indoor, table&#10;&#10;Description automatically generated">
            <a:extLst>
              <a:ext uri="{FF2B5EF4-FFF2-40B4-BE49-F238E27FC236}">
                <a16:creationId xmlns:a16="http://schemas.microsoft.com/office/drawing/2014/main" id="{23917AA1-ACBF-D144-857E-E2D3822BE61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A064214B-DE6A-D44C-825D-99F0EE5584DE}"/>
              </a:ext>
            </a:extLst>
          </p:cNvPr>
          <p:cNvPicPr>
            <a:picLocks noChangeAspect="1"/>
          </p:cNvPicPr>
          <p:nvPr userDrawn="1"/>
        </p:nvPicPr>
        <p:blipFill>
          <a:blip r:embed="rId3"/>
          <a:srcRect/>
          <a:stretch/>
        </p:blipFill>
        <p:spPr>
          <a:xfrm>
            <a:off x="12370247" y="990074"/>
            <a:ext cx="12192000" cy="6858000"/>
          </a:xfrm>
          <a:prstGeom prst="rect">
            <a:avLst/>
          </a:prstGeom>
        </p:spPr>
      </p:pic>
      <p:pic>
        <p:nvPicPr>
          <p:cNvPr id="7" name="Picture 6">
            <a:extLst>
              <a:ext uri="{FF2B5EF4-FFF2-40B4-BE49-F238E27FC236}">
                <a16:creationId xmlns:a16="http://schemas.microsoft.com/office/drawing/2014/main" id="{04D2E6D9-B47E-D144-AC69-E625CC6373D2}"/>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8" name="Title 2">
            <a:extLst>
              <a:ext uri="{FF2B5EF4-FFF2-40B4-BE49-F238E27FC236}">
                <a16:creationId xmlns:a16="http://schemas.microsoft.com/office/drawing/2014/main" id="{7FFEC5A5-41DD-6640-BAFD-9A3232BD7EA9}"/>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9ED09081-77FC-8D46-AE39-9CF663C4CD88}"/>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Rectangle 9">
            <a:extLst>
              <a:ext uri="{FF2B5EF4-FFF2-40B4-BE49-F238E27FC236}">
                <a16:creationId xmlns:a16="http://schemas.microsoft.com/office/drawing/2014/main" id="{84E75BBB-81DF-BB40-9E4F-F411D6AC048D}"/>
              </a:ext>
            </a:extLst>
          </p:cNvPr>
          <p:cNvSpPr/>
          <p:nvPr userDrawn="1"/>
        </p:nvSpPr>
        <p:spPr>
          <a:xfrm>
            <a:off x="464667" y="1782501"/>
            <a:ext cx="11174100" cy="3762936"/>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solidFill>
                <a:schemeClr val="accent1"/>
              </a:solidFill>
              <a:latin typeface="Fira Sans" panose="020B0503050000020004" pitchFamily="34" charset="0"/>
            </a:endParaRPr>
          </a:p>
        </p:txBody>
      </p:sp>
      <p:sp>
        <p:nvSpPr>
          <p:cNvPr id="11" name="Text Placeholder 9">
            <a:extLst>
              <a:ext uri="{FF2B5EF4-FFF2-40B4-BE49-F238E27FC236}">
                <a16:creationId xmlns:a16="http://schemas.microsoft.com/office/drawing/2014/main" id="{9D4F7D32-94CF-6347-BEDA-DE373C802175}"/>
              </a:ext>
            </a:extLst>
          </p:cNvPr>
          <p:cNvSpPr>
            <a:spLocks noGrp="1"/>
          </p:cNvSpPr>
          <p:nvPr>
            <p:ph type="body" sz="quarter" idx="14"/>
          </p:nvPr>
        </p:nvSpPr>
        <p:spPr>
          <a:xfrm>
            <a:off x="636608" y="1932972"/>
            <a:ext cx="10868627" cy="3437682"/>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Slide Number Placeholder 2">
            <a:extLst>
              <a:ext uri="{FF2B5EF4-FFF2-40B4-BE49-F238E27FC236}">
                <a16:creationId xmlns:a16="http://schemas.microsoft.com/office/drawing/2014/main" id="{4BEBFA65-07AA-2441-95C7-25A0DDC1ACEF}"/>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5B2100CE-9F66-2E49-955B-4ADB8385BA81}"/>
              </a:ext>
            </a:extLst>
          </p:cNvPr>
          <p:cNvPicPr>
            <a:picLocks noChangeAspect="1"/>
          </p:cNvPicPr>
          <p:nvPr userDrawn="1"/>
        </p:nvPicPr>
        <p:blipFill>
          <a:blip r:embed="rId5"/>
          <a:srcRect/>
          <a:stretch/>
        </p:blipFill>
        <p:spPr>
          <a:xfrm>
            <a:off x="798139" y="6235416"/>
            <a:ext cx="4535979" cy="308570"/>
          </a:xfrm>
          <a:prstGeom prst="rect">
            <a:avLst/>
          </a:prstGeom>
        </p:spPr>
      </p:pic>
    </p:spTree>
    <p:extLst>
      <p:ext uri="{BB962C8B-B14F-4D97-AF65-F5344CB8AC3E}">
        <p14:creationId xmlns:p14="http://schemas.microsoft.com/office/powerpoint/2010/main" val="15217855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UV Final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38AE70B4-60BA-3947-A174-0EF5091EA2CF}"/>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99609893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roma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7709747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55"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7" y="6235200"/>
            <a:ext cx="4535979" cy="308570"/>
          </a:xfrm>
          <a:prstGeom prst="rect">
            <a:avLst/>
          </a:prstGeom>
        </p:spPr>
      </p:pic>
    </p:spTree>
    <p:extLst>
      <p:ext uri="{BB962C8B-B14F-4D97-AF65-F5344CB8AC3E}">
        <p14:creationId xmlns:p14="http://schemas.microsoft.com/office/powerpoint/2010/main" val="27454810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roma Divider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0" name="Title 2">
            <a:extLst>
              <a:ext uri="{FF2B5EF4-FFF2-40B4-BE49-F238E27FC236}">
                <a16:creationId xmlns:a16="http://schemas.microsoft.com/office/drawing/2014/main" id="{089A5249-BCE3-A441-950E-3855E1D11C91}"/>
              </a:ext>
            </a:extLst>
          </p:cNvPr>
          <p:cNvSpPr>
            <a:spLocks noGrp="1"/>
          </p:cNvSpPr>
          <p:nvPr>
            <p:ph type="title" hasCustomPrompt="1"/>
          </p:nvPr>
        </p:nvSpPr>
        <p:spPr>
          <a:xfrm>
            <a:off x="833377" y="2618509"/>
            <a:ext cx="10509813" cy="443198"/>
          </a:xfrm>
          <a:prstGeom prst="rect">
            <a:avLst/>
          </a:prstGeom>
        </p:spPr>
        <p:txBody>
          <a:bodyPr lIns="0" tIns="0" rIns="0" bIns="0"/>
          <a:lstStyle>
            <a:lvl1pPr>
              <a:defRPr sz="3200" b="0" i="0">
                <a:solidFill>
                  <a:srgbClr val="7B1F62"/>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7E924618-BF5B-BA4A-B06D-16EECC95B865}"/>
              </a:ext>
            </a:extLst>
          </p:cNvPr>
          <p:cNvSpPr>
            <a:spLocks noGrp="1"/>
          </p:cNvSpPr>
          <p:nvPr>
            <p:ph type="body" sz="quarter" idx="13" hasCustomPrompt="1"/>
          </p:nvPr>
        </p:nvSpPr>
        <p:spPr>
          <a:xfrm>
            <a:off x="836585" y="3454677"/>
            <a:ext cx="10506264" cy="369332"/>
          </a:xfrm>
          <a:prstGeom prst="rect">
            <a:avLst/>
          </a:prstGeom>
        </p:spPr>
        <p:txBody>
          <a:bodyPr lIns="0" tIns="0" rIns="0" bIns="0"/>
          <a:lstStyle>
            <a:lvl1pPr marL="0" indent="0">
              <a:spcAft>
                <a:spcPts val="0"/>
              </a:spcAft>
              <a:buNone/>
              <a:defRPr sz="2400" b="0" i="1">
                <a:solidFill>
                  <a:srgbClr val="970D3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Slide Number Placeholder 8">
            <a:extLst>
              <a:ext uri="{FF2B5EF4-FFF2-40B4-BE49-F238E27FC236}">
                <a16:creationId xmlns:a16="http://schemas.microsoft.com/office/drawing/2014/main" id="{0D7A8A7E-BFF7-D145-B3D2-08077AC51EC0}"/>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41912B73-B526-B244-A91B-3EE8458803C1}"/>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37776511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roma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527867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roma 1 Column &amp; Flow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2011680"/>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Slide Number Placeholder 2">
            <a:extLst>
              <a:ext uri="{FF2B5EF4-FFF2-40B4-BE49-F238E27FC236}">
                <a16:creationId xmlns:a16="http://schemas.microsoft.com/office/drawing/2014/main" id="{A703FDC1-DED6-824C-8400-41836E8F186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48339367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roma 1 Column on Flower BG">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68BA005F-59E5-994A-B32D-F56D39E5895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AE6267EB-9BEE-DF40-8A4C-9911F95E710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44537" y="5940447"/>
            <a:ext cx="1647463"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1" name="Picture 10" descr="A close up of a logo&#10;&#10;Description automatically generated">
            <a:extLst>
              <a:ext uri="{FF2B5EF4-FFF2-40B4-BE49-F238E27FC236}">
                <a16:creationId xmlns:a16="http://schemas.microsoft.com/office/drawing/2014/main" id="{0F8071F0-AD68-154E-B12D-F1C10D1D3B7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6054290"/>
            <a:ext cx="5755907" cy="803709"/>
          </a:xfrm>
          <a:prstGeom prst="rect">
            <a:avLst/>
          </a:prstGeom>
        </p:spPr>
      </p:pic>
      <p:sp>
        <p:nvSpPr>
          <p:cNvPr id="13" name="Slide Number Placeholder 8">
            <a:extLst>
              <a:ext uri="{FF2B5EF4-FFF2-40B4-BE49-F238E27FC236}">
                <a16:creationId xmlns:a16="http://schemas.microsoft.com/office/drawing/2014/main" id="{47C02330-1CB8-E944-B116-74A008E3AD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9295361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roma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0A242CB-5AEE-9944-AD50-DEC61C4104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5" name="Slide Number Placeholder 2">
            <a:extLst>
              <a:ext uri="{FF2B5EF4-FFF2-40B4-BE49-F238E27FC236}">
                <a16:creationId xmlns:a16="http://schemas.microsoft.com/office/drawing/2014/main" id="{C5130E1B-3C5D-6943-98B8-13498721FC12}"/>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6324387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roma 3 Columns &amp; Flow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3792354"/>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3" name="Text Placeholder 9">
            <a:extLst>
              <a:ext uri="{FF2B5EF4-FFF2-40B4-BE49-F238E27FC236}">
                <a16:creationId xmlns:a16="http://schemas.microsoft.com/office/drawing/2014/main" id="{A5FCA04B-28BD-F64D-B5DD-1D77FC0E0529}"/>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4" name="Text Placeholder 9">
            <a:extLst>
              <a:ext uri="{FF2B5EF4-FFF2-40B4-BE49-F238E27FC236}">
                <a16:creationId xmlns:a16="http://schemas.microsoft.com/office/drawing/2014/main" id="{95985E5B-132C-C74D-AB99-E7A8CB2D6E80}"/>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BB838BAC-9D3F-444E-8B87-2A2AF6951E80}"/>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6" name="Slide Number Placeholder 2">
            <a:extLst>
              <a:ext uri="{FF2B5EF4-FFF2-40B4-BE49-F238E27FC236}">
                <a16:creationId xmlns:a16="http://schemas.microsoft.com/office/drawing/2014/main" id="{CAA47823-3419-B548-AD2C-00A2D207F6A5}"/>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6087568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roma 1/2 Image 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A3846752-7394-5243-9874-C2E760A1C6D2}"/>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5" name="Text Placeholder 14">
            <a:extLst>
              <a:ext uri="{FF2B5EF4-FFF2-40B4-BE49-F238E27FC236}">
                <a16:creationId xmlns:a16="http://schemas.microsoft.com/office/drawing/2014/main" id="{42718DC9-8215-6A48-86C2-269D972626DE}"/>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5269248"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5267469"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5267469"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2" name="Picture 11">
            <a:extLst>
              <a:ext uri="{FF2B5EF4-FFF2-40B4-BE49-F238E27FC236}">
                <a16:creationId xmlns:a16="http://schemas.microsoft.com/office/drawing/2014/main" id="{4904D398-B9F9-9C4A-B444-0091C07C03A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39034774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roma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231588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79"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3" name="Picture 12">
            <a:extLst>
              <a:ext uri="{FF2B5EF4-FFF2-40B4-BE49-F238E27FC236}">
                <a16:creationId xmlns:a16="http://schemas.microsoft.com/office/drawing/2014/main" id="{3D71572C-5AFC-A841-B853-CFDA453912DD}"/>
              </a:ext>
            </a:extLst>
          </p:cNvPr>
          <p:cNvPicPr>
            <a:picLocks noChangeAspect="1"/>
          </p:cNvPicPr>
          <p:nvPr userDrawn="1"/>
        </p:nvPicPr>
        <p:blipFill>
          <a:blip r:embed="rId7"/>
          <a:srcRect/>
          <a:stretch/>
        </p:blipFill>
        <p:spPr>
          <a:xfrm>
            <a:off x="798139" y="6235416"/>
            <a:ext cx="4535979" cy="308570"/>
          </a:xfrm>
          <a:prstGeom prst="rect">
            <a:avLst/>
          </a:prstGeom>
        </p:spPr>
      </p:pic>
    </p:spTree>
    <p:extLst>
      <p:ext uri="{BB962C8B-B14F-4D97-AF65-F5344CB8AC3E}">
        <p14:creationId xmlns:p14="http://schemas.microsoft.com/office/powerpoint/2010/main" val="26197552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roma Accent Slide 1">
    <p:spTree>
      <p:nvGrpSpPr>
        <p:cNvPr id="1" name=""/>
        <p:cNvGrpSpPr/>
        <p:nvPr/>
      </p:nvGrpSpPr>
      <p:grpSpPr>
        <a:xfrm>
          <a:off x="0" y="0"/>
          <a:ext cx="0" cy="0"/>
          <a:chOff x="0" y="0"/>
          <a:chExt cx="0" cy="0"/>
        </a:xfrm>
      </p:grpSpPr>
      <p:pic>
        <p:nvPicPr>
          <p:cNvPr id="7" name="Picture 6" descr="A picture containing screenshot, drawing&#10;&#10;Description automatically generated">
            <a:extLst>
              <a:ext uri="{FF2B5EF4-FFF2-40B4-BE49-F238E27FC236}">
                <a16:creationId xmlns:a16="http://schemas.microsoft.com/office/drawing/2014/main" id="{22DF8191-7DD9-E54E-A94D-930A1D36010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1A29AB1F-9FC8-2D45-AB14-2F5D8527911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1" name="Slide Number Placeholder 2">
            <a:extLst>
              <a:ext uri="{FF2B5EF4-FFF2-40B4-BE49-F238E27FC236}">
                <a16:creationId xmlns:a16="http://schemas.microsoft.com/office/drawing/2014/main" id="{0B094CF1-632C-A043-8F2D-45E4AE073186}"/>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09405595-3B3E-7D42-8665-BDD4061B425E}"/>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83349157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roma Accent Slide 2">
    <p:spTree>
      <p:nvGrpSpPr>
        <p:cNvPr id="1" name=""/>
        <p:cNvGrpSpPr/>
        <p:nvPr/>
      </p:nvGrpSpPr>
      <p:grpSpPr>
        <a:xfrm>
          <a:off x="0" y="0"/>
          <a:ext cx="0" cy="0"/>
          <a:chOff x="0" y="0"/>
          <a:chExt cx="0" cy="0"/>
        </a:xfrm>
      </p:grpSpPr>
      <p:pic>
        <p:nvPicPr>
          <p:cNvPr id="4" name="Picture 3" descr="A picture containing drawing, computer&#10;&#10;Description automatically generated">
            <a:extLst>
              <a:ext uri="{FF2B5EF4-FFF2-40B4-BE49-F238E27FC236}">
                <a16:creationId xmlns:a16="http://schemas.microsoft.com/office/drawing/2014/main" id="{F966197C-1606-EC46-A0C9-6467E494EE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B68AE0F0-C6C3-824D-B60F-F67B9E87BA80}"/>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4EF4C118-96C2-914F-A9C0-0FD8BC8B63F8}"/>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6" name="Title 2">
            <a:extLst>
              <a:ext uri="{FF2B5EF4-FFF2-40B4-BE49-F238E27FC236}">
                <a16:creationId xmlns:a16="http://schemas.microsoft.com/office/drawing/2014/main" id="{751894C7-6EEC-EF40-9838-4724ED3E1D93}"/>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7">
            <a:extLst>
              <a:ext uri="{FF2B5EF4-FFF2-40B4-BE49-F238E27FC236}">
                <a16:creationId xmlns:a16="http://schemas.microsoft.com/office/drawing/2014/main" id="{F2C9BC3A-B837-674A-94BB-173C83E36F5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Text Placeholder 9">
            <a:extLst>
              <a:ext uri="{FF2B5EF4-FFF2-40B4-BE49-F238E27FC236}">
                <a16:creationId xmlns:a16="http://schemas.microsoft.com/office/drawing/2014/main" id="{A2F956F0-C320-BA4D-B05B-129E98F9CE53}"/>
              </a:ext>
            </a:extLst>
          </p:cNvPr>
          <p:cNvSpPr>
            <a:spLocks noGrp="1"/>
          </p:cNvSpPr>
          <p:nvPr>
            <p:ph type="body" sz="quarter" idx="14"/>
          </p:nvPr>
        </p:nvSpPr>
        <p:spPr>
          <a:xfrm>
            <a:off x="468313" y="1800224"/>
            <a:ext cx="5353753" cy="3894519"/>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7F96DEDC-DDD7-2E40-AA43-85318140F0BA}"/>
              </a:ext>
            </a:extLst>
          </p:cNvPr>
          <p:cNvSpPr>
            <a:spLocks noGrp="1"/>
          </p:cNvSpPr>
          <p:nvPr>
            <p:ph type="body" sz="quarter" idx="15"/>
          </p:nvPr>
        </p:nvSpPr>
        <p:spPr>
          <a:xfrm>
            <a:off x="6369936" y="1806372"/>
            <a:ext cx="5353753" cy="3888371"/>
          </a:xfrm>
          <a:prstGeom prst="rect">
            <a:avLst/>
          </a:prstGeom>
        </p:spPr>
        <p:txBody>
          <a:bodyPr lIns="0" tIns="0" rIns="0" bIns="0"/>
          <a:lstStyle>
            <a:lvl1pPr marL="0" indent="0" algn="ctr">
              <a:buNone/>
              <a:defRPr sz="3000" b="1" i="0">
                <a:solidFill>
                  <a:srgbClr val="CAA5C0"/>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pic>
        <p:nvPicPr>
          <p:cNvPr id="11" name="Picture 10">
            <a:extLst>
              <a:ext uri="{FF2B5EF4-FFF2-40B4-BE49-F238E27FC236}">
                <a16:creationId xmlns:a16="http://schemas.microsoft.com/office/drawing/2014/main" id="{9FCF1BA4-FA40-7848-B22B-D084EA6A2925}"/>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13322980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roma Accent Slide 3">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6B2FC42F-ABB4-F44D-96E8-BB524366AE7E}"/>
              </a:ext>
            </a:extLst>
          </p:cNvPr>
          <p:cNvSpPr>
            <a:spLocks noGrp="1"/>
          </p:cNvSpPr>
          <p:nvPr>
            <p:ph type="body" sz="quarter" idx="14"/>
          </p:nvPr>
        </p:nvSpPr>
        <p:spPr>
          <a:xfrm>
            <a:off x="6528122" y="1612387"/>
            <a:ext cx="5199054" cy="3952393"/>
          </a:xfrm>
          <a:prstGeom prst="rect">
            <a:avLst/>
          </a:prstGeom>
        </p:spPr>
        <p:txBody>
          <a:bodyPr lIns="0" tIns="0" rIns="0" bIns="0"/>
          <a:lstStyle>
            <a:lvl1pPr>
              <a:defRPr sz="18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ext Placeholder 9">
            <a:extLst>
              <a:ext uri="{FF2B5EF4-FFF2-40B4-BE49-F238E27FC236}">
                <a16:creationId xmlns:a16="http://schemas.microsoft.com/office/drawing/2014/main" id="{DE008640-9E04-E045-A47D-DD99F49B1C5B}"/>
              </a:ext>
            </a:extLst>
          </p:cNvPr>
          <p:cNvSpPr>
            <a:spLocks noGrp="1"/>
          </p:cNvSpPr>
          <p:nvPr>
            <p:ph type="body" sz="quarter" idx="15"/>
          </p:nvPr>
        </p:nvSpPr>
        <p:spPr>
          <a:xfrm>
            <a:off x="693581" y="1612387"/>
            <a:ext cx="5402419" cy="3952393"/>
          </a:xfrm>
          <a:prstGeom prst="rect">
            <a:avLst/>
          </a:prstGeom>
        </p:spPr>
        <p:txBody>
          <a:bodyPr lIns="0" tIns="0" rIns="0" bIns="0" anchor="ctr"/>
          <a:lstStyle>
            <a:lvl1pPr marL="0" indent="0" algn="ctr">
              <a:buNone/>
              <a:defRPr sz="3000" b="1" i="0">
                <a:solidFill>
                  <a:srgbClr val="7B1F62"/>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4" name="Slide Number Placeholder 2">
            <a:extLst>
              <a:ext uri="{FF2B5EF4-FFF2-40B4-BE49-F238E27FC236}">
                <a16:creationId xmlns:a16="http://schemas.microsoft.com/office/drawing/2014/main" id="{482F1715-873D-0448-AC3C-0287B670323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E5244657-C4F8-EC4A-ACD4-03AA01FC3E8E}"/>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31262245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roma Accent Slide 4">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F038F300-F874-8E40-BD60-BA55DF3EED0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F594BD54-E2C8-494C-9735-23F61E568DA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7" name="Title 2">
            <a:extLst>
              <a:ext uri="{FF2B5EF4-FFF2-40B4-BE49-F238E27FC236}">
                <a16:creationId xmlns:a16="http://schemas.microsoft.com/office/drawing/2014/main" id="{569FBCA4-F525-2949-A5B6-1E3845DE1895}"/>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9A26BE5F-A97C-8E49-838D-A00CCEF17E6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B29C86D6-CE5D-8345-9B35-90466B8C8B6C}"/>
              </a:ext>
            </a:extLst>
          </p:cNvPr>
          <p:cNvSpPr>
            <a:spLocks noGrp="1"/>
          </p:cNvSpPr>
          <p:nvPr>
            <p:ph type="body" sz="quarter" idx="15"/>
          </p:nvPr>
        </p:nvSpPr>
        <p:spPr>
          <a:xfrm>
            <a:off x="1261642" y="2708475"/>
            <a:ext cx="8762034" cy="2754775"/>
          </a:xfrm>
          <a:prstGeom prst="rect">
            <a:avLst/>
          </a:prstGeom>
        </p:spPr>
        <p:txBody>
          <a:bodyPr lIns="0" tIns="0" rIns="0" bIns="0" anchor="ctr"/>
          <a:lstStyle>
            <a:lvl1pPr marL="0" indent="0" algn="ctr">
              <a:buNone/>
              <a:defRPr sz="3000" b="1" i="0">
                <a:solidFill>
                  <a:srgbClr val="970D34"/>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2" name="Slide Number Placeholder 2">
            <a:extLst>
              <a:ext uri="{FF2B5EF4-FFF2-40B4-BE49-F238E27FC236}">
                <a16:creationId xmlns:a16="http://schemas.microsoft.com/office/drawing/2014/main" id="{B8ADFFA6-0C11-B649-87A7-C1CD51EF4CA8}"/>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B2ADE6BB-2A9A-4C46-9E73-06D83B6CDAFD}"/>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276651973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Aroma 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776D71-E836-3A44-82FE-981E4B6031E7}"/>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02433256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itle I">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61FE3D0-05F6-46C1-A5EA-B2DE3515BA6E}"/>
              </a:ext>
            </a:extLst>
          </p:cNvPr>
          <p:cNvGraphicFramePr>
            <a:graphicFrameLocks noChangeAspect="1"/>
          </p:cNvGraphicFramePr>
          <p:nvPr userDrawn="1">
            <p:custDataLst>
              <p:tags r:id="rId2"/>
            </p:custDataLst>
            <p:extLst>
              <p:ext uri="{D42A27DB-BD31-4B8C-83A1-F6EECF244321}">
                <p14:modId xmlns:p14="http://schemas.microsoft.com/office/powerpoint/2010/main" val="7351001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25" name="think-cell Slide" r:id="rId5" imgW="345" imgH="355" progId="TCLayout.ActiveDocument.1">
                  <p:embed/>
                </p:oleObj>
              </mc:Choice>
              <mc:Fallback>
                <p:oleObj name="think-cell Slide" r:id="rId5" imgW="345" imgH="355" progId="TCLayout.ActiveDocument.1">
                  <p:embed/>
                  <p:pic>
                    <p:nvPicPr>
                      <p:cNvPr id="6" name="Object 5" hidden="1">
                        <a:extLst>
                          <a:ext uri="{FF2B5EF4-FFF2-40B4-BE49-F238E27FC236}">
                            <a16:creationId xmlns:a16="http://schemas.microsoft.com/office/drawing/2014/main" id="{261FE3D0-05F6-46C1-A5EA-B2DE3515BA6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48407E-796A-40CA-AB97-FD69035658D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8" name="Picture Placeholder 7">
            <a:extLst>
              <a:ext uri="{FF2B5EF4-FFF2-40B4-BE49-F238E27FC236}">
                <a16:creationId xmlns:a16="http://schemas.microsoft.com/office/drawing/2014/main" id="{37C9C340-AD27-5841-BF8F-0CE7DDB2F1B5}"/>
              </a:ext>
            </a:extLst>
          </p:cNvPr>
          <p:cNvSpPr>
            <a:spLocks noGrp="1"/>
          </p:cNvSpPr>
          <p:nvPr>
            <p:ph type="pic" sz="quarter" idx="10" hasCustomPrompt="1"/>
          </p:nvPr>
        </p:nvSpPr>
        <p:spPr>
          <a:xfrm>
            <a:off x="-4800" y="-1990"/>
            <a:ext cx="12196800" cy="68599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12192000 w 12192000"/>
              <a:gd name="connsiteY1" fmla="*/ 0 h 6858000"/>
              <a:gd name="connsiteX2" fmla="*/ 12192000 w 12192000"/>
              <a:gd name="connsiteY2" fmla="*/ 4758033 h 6858000"/>
              <a:gd name="connsiteX3" fmla="*/ 0 w 12192000"/>
              <a:gd name="connsiteY3" fmla="*/ 6858000 h 6858000"/>
              <a:gd name="connsiteX4" fmla="*/ 0 w 12192000"/>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0 w 12195175"/>
              <a:gd name="connsiteY3" fmla="*/ 6858000 h 6858000"/>
              <a:gd name="connsiteX4" fmla="*/ 0 w 12195175"/>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10023475 w 12195175"/>
              <a:gd name="connsiteY4" fmla="*/ 53213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9925 w 12195175"/>
              <a:gd name="connsiteY6" fmla="*/ 52451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0 w 12195175"/>
              <a:gd name="connsiteY10" fmla="*/ 6858000 h 6858000"/>
              <a:gd name="connsiteX11" fmla="*/ 0 w 12195175"/>
              <a:gd name="connsiteY11"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408277 w 12195175"/>
              <a:gd name="connsiteY6" fmla="*/ 4706327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166225 w 12195175"/>
              <a:gd name="connsiteY6" fmla="*/ 5076825 h 6867485"/>
              <a:gd name="connsiteX7" fmla="*/ 8639175 w 12195175"/>
              <a:gd name="connsiteY7" fmla="*/ 5302250 h 6867485"/>
              <a:gd name="connsiteX8" fmla="*/ 8791575 w 12195175"/>
              <a:gd name="connsiteY8" fmla="*/ 5426075 h 6867485"/>
              <a:gd name="connsiteX9" fmla="*/ 8709025 w 12195175"/>
              <a:gd name="connsiteY9" fmla="*/ 5559425 h 6867485"/>
              <a:gd name="connsiteX10" fmla="*/ 6647422 w 12195175"/>
              <a:gd name="connsiteY10" fmla="*/ 6120030 h 6867485"/>
              <a:gd name="connsiteX11" fmla="*/ 4105315 w 12195175"/>
              <a:gd name="connsiteY11" fmla="*/ 6867485 h 6867485"/>
              <a:gd name="connsiteX12" fmla="*/ 0 w 12195175"/>
              <a:gd name="connsiteY12" fmla="*/ 6858000 h 6867485"/>
              <a:gd name="connsiteX13" fmla="*/ 0 w 12195175"/>
              <a:gd name="connsiteY13"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166225 w 12195175"/>
              <a:gd name="connsiteY5" fmla="*/ 5076825 h 6867485"/>
              <a:gd name="connsiteX6" fmla="*/ 8639175 w 12195175"/>
              <a:gd name="connsiteY6" fmla="*/ 5302250 h 6867485"/>
              <a:gd name="connsiteX7" fmla="*/ 8791575 w 12195175"/>
              <a:gd name="connsiteY7" fmla="*/ 5426075 h 6867485"/>
              <a:gd name="connsiteX8" fmla="*/ 8709025 w 12195175"/>
              <a:gd name="connsiteY8" fmla="*/ 5559425 h 6867485"/>
              <a:gd name="connsiteX9" fmla="*/ 6647422 w 12195175"/>
              <a:gd name="connsiteY9" fmla="*/ 612003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639175 w 12195175"/>
              <a:gd name="connsiteY5" fmla="*/ 5302250 h 6867485"/>
              <a:gd name="connsiteX6" fmla="*/ 8791575 w 12195175"/>
              <a:gd name="connsiteY6" fmla="*/ 5426075 h 6867485"/>
              <a:gd name="connsiteX7" fmla="*/ 8709025 w 12195175"/>
              <a:gd name="connsiteY7" fmla="*/ 5559425 h 6867485"/>
              <a:gd name="connsiteX8" fmla="*/ 6647422 w 12195175"/>
              <a:gd name="connsiteY8" fmla="*/ 612003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91575 w 12195175"/>
              <a:gd name="connsiteY5" fmla="*/ 5426075 h 6867485"/>
              <a:gd name="connsiteX6" fmla="*/ 8709025 w 12195175"/>
              <a:gd name="connsiteY6" fmla="*/ 5559425 h 6867485"/>
              <a:gd name="connsiteX7" fmla="*/ 6647422 w 12195175"/>
              <a:gd name="connsiteY7" fmla="*/ 612003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09025 w 12195175"/>
              <a:gd name="connsiteY5" fmla="*/ 5559425 h 6867485"/>
              <a:gd name="connsiteX6" fmla="*/ 6647422 w 12195175"/>
              <a:gd name="connsiteY6" fmla="*/ 612003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48929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35144 w 12195175"/>
              <a:gd name="connsiteY4" fmla="*/ 514898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5234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8919012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52344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880917 w 12195175"/>
              <a:gd name="connsiteY7" fmla="*/ 54229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503142 w 12195175"/>
              <a:gd name="connsiteY7" fmla="*/ 50673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131716 w 12195175"/>
              <a:gd name="connsiteY8" fmla="*/ 5457825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322191 w 12195175"/>
              <a:gd name="connsiteY9" fmla="*/ 5534025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58000"/>
              <a:gd name="connsiteX1" fmla="*/ 12192000 w 12195175"/>
              <a:gd name="connsiteY1" fmla="*/ 0 h 6858000"/>
              <a:gd name="connsiteX2" fmla="*/ 12195175 w 12195175"/>
              <a:gd name="connsiteY2" fmla="*/ 4707811 h 6858000"/>
              <a:gd name="connsiteX3" fmla="*/ 10768730 w 12195175"/>
              <a:gd name="connsiteY3" fmla="*/ 4999470 h 6858000"/>
              <a:gd name="connsiteX4" fmla="*/ 9312059 w 12195175"/>
              <a:gd name="connsiteY4" fmla="*/ 5344969 h 6858000"/>
              <a:gd name="connsiteX5" fmla="*/ 9254575 w 12195175"/>
              <a:gd name="connsiteY5" fmla="*/ 5234955 h 6858000"/>
              <a:gd name="connsiteX6" fmla="*/ 9090439 w 12195175"/>
              <a:gd name="connsiteY6" fmla="*/ 5356225 h 6858000"/>
              <a:gd name="connsiteX7" fmla="*/ 8369810 w 12195175"/>
              <a:gd name="connsiteY7" fmla="*/ 5378450 h 6858000"/>
              <a:gd name="connsiteX8" fmla="*/ 8493618 w 12195175"/>
              <a:gd name="connsiteY8" fmla="*/ 5473700 h 6858000"/>
              <a:gd name="connsiteX9" fmla="*/ 8436476 w 12195175"/>
              <a:gd name="connsiteY9" fmla="*/ 5556250 h 6858000"/>
              <a:gd name="connsiteX10" fmla="*/ 3191037 w 12195175"/>
              <a:gd name="connsiteY10" fmla="*/ 6642632 h 6858000"/>
              <a:gd name="connsiteX11" fmla="*/ 0 w 12195175"/>
              <a:gd name="connsiteY11" fmla="*/ 6858000 h 6858000"/>
              <a:gd name="connsiteX12" fmla="*/ 0 w 12195175"/>
              <a:gd name="connsiteY12" fmla="*/ 0 h 685800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5175" h="6859990">
                <a:moveTo>
                  <a:pt x="0" y="0"/>
                </a:moveTo>
                <a:lnTo>
                  <a:pt x="12192000" y="0"/>
                </a:lnTo>
                <a:cubicBezTo>
                  <a:pt x="12193058" y="1588128"/>
                  <a:pt x="12194117" y="3119683"/>
                  <a:pt x="12195175" y="4707811"/>
                </a:cubicBezTo>
                <a:cubicBezTo>
                  <a:pt x="11709400" y="4788675"/>
                  <a:pt x="11441520" y="4853951"/>
                  <a:pt x="10768730" y="4999470"/>
                </a:cubicBezTo>
                <a:lnTo>
                  <a:pt x="9312059" y="5344969"/>
                </a:lnTo>
                <a:cubicBezTo>
                  <a:pt x="9297337" y="5292270"/>
                  <a:pt x="9292097" y="5275532"/>
                  <a:pt x="9254575" y="5234955"/>
                </a:cubicBezTo>
                <a:cubicBezTo>
                  <a:pt x="9182717" y="5248473"/>
                  <a:pt x="9110561" y="5300037"/>
                  <a:pt x="9090439" y="5356225"/>
                </a:cubicBezTo>
                <a:cubicBezTo>
                  <a:pt x="9018639" y="5285949"/>
                  <a:pt x="8708605" y="5037673"/>
                  <a:pt x="8369810" y="5378450"/>
                </a:cubicBezTo>
                <a:cubicBezTo>
                  <a:pt x="8429069" y="5436658"/>
                  <a:pt x="8426595" y="5447778"/>
                  <a:pt x="8493618" y="5473700"/>
                </a:cubicBezTo>
                <a:cubicBezTo>
                  <a:pt x="8485682" y="5499629"/>
                  <a:pt x="8472628" y="5489053"/>
                  <a:pt x="8436476" y="5556250"/>
                </a:cubicBezTo>
                <a:cubicBezTo>
                  <a:pt x="7470174" y="5798073"/>
                  <a:pt x="5874545" y="6234593"/>
                  <a:pt x="3910469" y="6859990"/>
                </a:cubicBezTo>
                <a:lnTo>
                  <a:pt x="0" y="6858000"/>
                </a:lnTo>
                <a:lnTo>
                  <a:pt x="0" y="0"/>
                </a:lnTo>
                <a:close/>
              </a:path>
            </a:pathLst>
          </a:custGeom>
          <a:solidFill>
            <a:schemeClr val="bg1">
              <a:lumMod val="85000"/>
            </a:schemeClr>
          </a:solidFill>
        </p:spPr>
        <p:txBody>
          <a:bodyPr tIns="144000" rIns="0" anchor="t" anchorCtr="0">
            <a:noAutofit/>
          </a:bodyPr>
          <a:lstStyle>
            <a:lvl1pPr marL="0" indent="0" algn="ctr">
              <a:buNone/>
              <a:defRPr sz="1400">
                <a:solidFill>
                  <a:schemeClr val="bg1">
                    <a:lumMod val="50000"/>
                  </a:schemeClr>
                </a:solidFill>
              </a:defRPr>
            </a:lvl1pPr>
          </a:lstStyle>
          <a:p>
            <a:r>
              <a:rPr lang="en-US" noProof="0"/>
              <a:t>Click icon to add image</a:t>
            </a:r>
          </a:p>
        </p:txBody>
      </p:sp>
      <p:pic>
        <p:nvPicPr>
          <p:cNvPr id="5" name="Picture 4">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7" cstate="screen">
            <a:alphaModFix/>
            <a:extLst>
              <a:ext uri="{28A0092B-C50C-407E-A947-70E740481C1C}">
                <a14:useLocalDpi xmlns:a14="http://schemas.microsoft.com/office/drawing/2010/main"/>
              </a:ext>
            </a:extLst>
          </a:blip>
          <a:srcRect b="17176"/>
          <a:stretch/>
        </p:blipFill>
        <p:spPr>
          <a:xfrm>
            <a:off x="2524495" y="4654296"/>
            <a:ext cx="9694937" cy="2213189"/>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noProof="0"/>
              <a:t>Title slide</a:t>
            </a:r>
            <a:br>
              <a:rPr lang="en-US" noProof="0"/>
            </a:br>
            <a:r>
              <a:rPr lang="en-US" noProof="0"/>
              <a:t>with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9" name="Text Placeholder 11">
            <a:extLst>
              <a:ext uri="{FF2B5EF4-FFF2-40B4-BE49-F238E27FC236}">
                <a16:creationId xmlns:a16="http://schemas.microsoft.com/office/drawing/2014/main" id="{088D9CBE-2066-47D8-B14B-373BBBF3659E}"/>
              </a:ext>
            </a:extLst>
          </p:cNvPr>
          <p:cNvSpPr>
            <a:spLocks noGrp="1"/>
          </p:cNvSpPr>
          <p:nvPr>
            <p:ph type="body" sz="quarter" idx="12" hasCustomPrompt="1"/>
          </p:nvPr>
        </p:nvSpPr>
        <p:spPr bwMode="white">
          <a:xfrm>
            <a:off x="540000" y="3780000"/>
            <a:ext cx="9144000" cy="369332"/>
          </a:xfrm>
        </p:spPr>
        <p:txBody>
          <a:bodyPr anchor="b"/>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Name presenter</a:t>
            </a:r>
          </a:p>
        </p:txBody>
      </p:sp>
      <p:sp>
        <p:nvSpPr>
          <p:cNvPr id="10" name="Text Placeholder 11">
            <a:extLst>
              <a:ext uri="{FF2B5EF4-FFF2-40B4-BE49-F238E27FC236}">
                <a16:creationId xmlns:a16="http://schemas.microsoft.com/office/drawing/2014/main" id="{48083097-86B2-4870-BFED-2507D0C23FFE}"/>
              </a:ext>
            </a:extLst>
          </p:cNvPr>
          <p:cNvSpPr>
            <a:spLocks noGrp="1"/>
          </p:cNvSpPr>
          <p:nvPr>
            <p:ph type="body" sz="quarter" idx="11" hasCustomPrompt="1"/>
          </p:nvPr>
        </p:nvSpPr>
        <p:spPr bwMode="white">
          <a:xfrm>
            <a:off x="540000" y="4170615"/>
            <a:ext cx="9144000"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The date and location</a:t>
            </a:r>
          </a:p>
        </p:txBody>
      </p:sp>
    </p:spTree>
    <p:extLst>
      <p:ext uri="{BB962C8B-B14F-4D97-AF65-F5344CB8AC3E}">
        <p14:creationId xmlns:p14="http://schemas.microsoft.com/office/powerpoint/2010/main" val="74746545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Orange / Title slide without a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2"/>
            </p:custDataLst>
            <p:extLst>
              <p:ext uri="{D42A27DB-BD31-4B8C-83A1-F6EECF244321}">
                <p14:modId xmlns:p14="http://schemas.microsoft.com/office/powerpoint/2010/main" val="33718632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49"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473E8DCD-0C5C-4CF6-BC19-937411A7A99C}"/>
              </a:ext>
            </a:extLst>
          </p:cNvPr>
          <p:cNvPicPr>
            <a:picLocks noChangeAspect="1"/>
          </p:cNvPicPr>
          <p:nvPr userDrawn="1"/>
        </p:nvPicPr>
        <p:blipFill>
          <a:blip r:embed="rId7"/>
          <a:stretch>
            <a:fillRect/>
          </a:stretch>
        </p:blipFill>
        <p:spPr bwMode="ltGray">
          <a:xfrm>
            <a:off x="0" y="0"/>
            <a:ext cx="12192000" cy="6858000"/>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a:xfrm>
            <a:off x="539999" y="540000"/>
            <a:ext cx="9144001" cy="1218795"/>
          </a:xfrm>
        </p:spPr>
        <p:txBody>
          <a:bodyPr anchor="t" anchorCtr="0"/>
          <a:lstStyle>
            <a:lvl1pPr algn="l">
              <a:defRPr sz="4400">
                <a:solidFill>
                  <a:schemeClr val="bg1"/>
                </a:solidFill>
              </a:defRPr>
            </a:lvl1pPr>
          </a:lstStyle>
          <a:p>
            <a:r>
              <a:rPr lang="en-US" dirty="0"/>
              <a:t>Title slide</a:t>
            </a:r>
            <a:br>
              <a:rPr lang="en-US" dirty="0"/>
            </a:br>
            <a:r>
              <a:rPr lang="en-US" dirty="0"/>
              <a:t>without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pic>
        <p:nvPicPr>
          <p:cNvPr id="13" name="Picture 12">
            <a:extLst>
              <a:ext uri="{FF2B5EF4-FFF2-40B4-BE49-F238E27FC236}">
                <a16:creationId xmlns:a16="http://schemas.microsoft.com/office/drawing/2014/main" id="{8AF87B3A-229C-F140-8380-D91564A36F05}"/>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540000" y="6048369"/>
            <a:ext cx="2949512" cy="139048"/>
          </a:xfrm>
          <a:prstGeom prst="rect">
            <a:avLst/>
          </a:prstGeom>
        </p:spPr>
      </p:pic>
      <p:pic>
        <p:nvPicPr>
          <p:cNvPr id="14" name="Picture 13">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9" cstate="screen">
            <a:alphaModFix/>
            <a:extLst>
              <a:ext uri="{28A0092B-C50C-407E-A947-70E740481C1C}">
                <a14:useLocalDpi xmlns:a14="http://schemas.microsoft.com/office/drawing/2010/main"/>
              </a:ext>
            </a:extLst>
          </a:blip>
          <a:srcRect b="17176"/>
          <a:stretch/>
        </p:blipFill>
        <p:spPr>
          <a:xfrm>
            <a:off x="2524495" y="4654296"/>
            <a:ext cx="9694937" cy="2213189"/>
          </a:xfrm>
          <a:prstGeom prst="rect">
            <a:avLst/>
          </a:prstGeom>
        </p:spPr>
      </p:pic>
      <p:sp>
        <p:nvSpPr>
          <p:cNvPr id="10" name="Text Placeholder 11">
            <a:extLst>
              <a:ext uri="{FF2B5EF4-FFF2-40B4-BE49-F238E27FC236}">
                <a16:creationId xmlns:a16="http://schemas.microsoft.com/office/drawing/2014/main" id="{B2EFAF58-C2C6-4243-B680-967103C64502}"/>
              </a:ext>
            </a:extLst>
          </p:cNvPr>
          <p:cNvSpPr>
            <a:spLocks noGrp="1"/>
          </p:cNvSpPr>
          <p:nvPr>
            <p:ph type="body" sz="quarter" idx="12" hasCustomPrompt="1"/>
          </p:nvPr>
        </p:nvSpPr>
        <p:spPr bwMode="white">
          <a:xfrm>
            <a:off x="540000" y="3780000"/>
            <a:ext cx="9144000" cy="369332"/>
          </a:xfrm>
        </p:spPr>
        <p:txBody>
          <a:bodyPr anchor="b"/>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Name presenter</a:t>
            </a:r>
          </a:p>
        </p:txBody>
      </p:sp>
      <p:sp>
        <p:nvSpPr>
          <p:cNvPr id="11" name="Text Placeholder 11">
            <a:extLst>
              <a:ext uri="{FF2B5EF4-FFF2-40B4-BE49-F238E27FC236}">
                <a16:creationId xmlns:a16="http://schemas.microsoft.com/office/drawing/2014/main" id="{B61FA9FE-5A98-4875-9E77-C26A0F88A936}"/>
              </a:ext>
            </a:extLst>
          </p:cNvPr>
          <p:cNvSpPr>
            <a:spLocks noGrp="1"/>
          </p:cNvSpPr>
          <p:nvPr>
            <p:ph type="body" sz="quarter" idx="11" hasCustomPrompt="1"/>
          </p:nvPr>
        </p:nvSpPr>
        <p:spPr bwMode="white">
          <a:xfrm>
            <a:off x="540000" y="4170615"/>
            <a:ext cx="9144000"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The date and location</a:t>
            </a:r>
          </a:p>
        </p:txBody>
      </p:sp>
    </p:spTree>
    <p:extLst>
      <p:ext uri="{BB962C8B-B14F-4D97-AF65-F5344CB8AC3E}">
        <p14:creationId xmlns:p14="http://schemas.microsoft.com/office/powerpoint/2010/main" val="91501031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ivider I /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35221414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7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dirty="0"/>
              <a:t>Divider slide</a:t>
            </a:r>
            <a:br>
              <a:rPr lang="en-US" dirty="0"/>
            </a:br>
            <a:r>
              <a:rPr lang="en-US" dirty="0"/>
              <a:t>with an image</a:t>
            </a:r>
          </a:p>
        </p:txBody>
      </p:sp>
      <p:sp>
        <p:nvSpPr>
          <p:cNvPr id="12" name="Slide Number Placeholder 5">
            <a:extLst>
              <a:ext uri="{FF2B5EF4-FFF2-40B4-BE49-F238E27FC236}">
                <a16:creationId xmlns:a16="http://schemas.microsoft.com/office/drawing/2014/main" id="{B12DA6DC-0102-4FB2-A547-D52FC941F236}"/>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3" name="Footer Placeholder 4">
            <a:extLst>
              <a:ext uri="{FF2B5EF4-FFF2-40B4-BE49-F238E27FC236}">
                <a16:creationId xmlns:a16="http://schemas.microsoft.com/office/drawing/2014/main" id="{49A730C8-66A5-4822-B3D3-B4581797F3A8}"/>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73000322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Orange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2"/>
            </p:custDataLst>
            <p:extLst>
              <p:ext uri="{D42A27DB-BD31-4B8C-83A1-F6EECF244321}">
                <p14:modId xmlns:p14="http://schemas.microsoft.com/office/powerpoint/2010/main" val="21875115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97"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pic>
        <p:nvPicPr>
          <p:cNvPr id="14" name="Picture 13" descr="A close up of a logo&#10;&#10;Description automatically generated">
            <a:extLst>
              <a:ext uri="{FF2B5EF4-FFF2-40B4-BE49-F238E27FC236}">
                <a16:creationId xmlns:a16="http://schemas.microsoft.com/office/drawing/2014/main" id="{8E905343-EDE7-4986-A6D4-F68D3E993D81}"/>
              </a:ext>
            </a:extLst>
          </p:cNvPr>
          <p:cNvPicPr>
            <a:picLocks noChangeAspect="1"/>
          </p:cNvPicPr>
          <p:nvPr userDrawn="1"/>
        </p:nvPicPr>
        <p:blipFill>
          <a:blip r:embed="rId7"/>
          <a:stretch>
            <a:fillRect/>
          </a:stretch>
        </p:blipFill>
        <p:spPr bwMode="ltGray">
          <a:xfrm>
            <a:off x="0"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0"/>
            <a:ext cx="9144000" cy="1218795"/>
          </a:xfrm>
          <a:prstGeom prst="rect">
            <a:avLst/>
          </a:prstGeom>
        </p:spPr>
        <p:txBody>
          <a:bodyPr anchor="t" anchorCtr="0"/>
          <a:lstStyle>
            <a:lvl1pPr algn="l">
              <a:defRPr sz="4400">
                <a:solidFill>
                  <a:schemeClr val="bg1"/>
                </a:solidFill>
              </a:defRPr>
            </a:lvl1pPr>
          </a:lstStyle>
          <a:p>
            <a:r>
              <a:rPr lang="en-US" dirty="0"/>
              <a:t>Divider slide</a:t>
            </a:r>
            <a:br>
              <a:rPr lang="en-US" dirty="0"/>
            </a:br>
            <a:r>
              <a:rPr lang="en-US" dirty="0"/>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17387382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Orang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2"/>
            </p:custDataLst>
            <p:extLst>
              <p:ext uri="{D42A27DB-BD31-4B8C-83A1-F6EECF244321}">
                <p14:modId xmlns:p14="http://schemas.microsoft.com/office/powerpoint/2010/main" val="1151034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421"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dirty="0"/>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58400084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Orange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2"/>
            </p:custDataLst>
            <p:extLst>
              <p:ext uri="{D42A27DB-BD31-4B8C-83A1-F6EECF244321}">
                <p14:modId xmlns:p14="http://schemas.microsoft.com/office/powerpoint/2010/main" val="10241783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45"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344976028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Orange / sub header, 2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2"/>
            </p:custDataLst>
            <p:extLst>
              <p:ext uri="{D42A27DB-BD31-4B8C-83A1-F6EECF244321}">
                <p14:modId xmlns:p14="http://schemas.microsoft.com/office/powerpoint/2010/main" val="37357289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69"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1800225"/>
            <a:ext cx="5391177"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1800225"/>
            <a:ext cx="5391177"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7">
            <a:extLst>
              <a:ext uri="{FF2B5EF4-FFF2-40B4-BE49-F238E27FC236}">
                <a16:creationId xmlns:a16="http://schemas.microsoft.com/office/drawing/2014/main" id="{A8A6B7A4-D943-4831-A643-DDE1410230ED}"/>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2" name="Title 1">
            <a:extLst>
              <a:ext uri="{FF2B5EF4-FFF2-40B4-BE49-F238E27FC236}">
                <a16:creationId xmlns:a16="http://schemas.microsoft.com/office/drawing/2014/main" id="{8AF9859E-49E6-4991-A101-64768140C36E}"/>
              </a:ext>
            </a:extLst>
          </p:cNvPr>
          <p:cNvSpPr>
            <a:spLocks noGrp="1"/>
          </p:cNvSpPr>
          <p:nvPr>
            <p:ph type="title" hasCustomPrompt="1"/>
          </p:nvPr>
        </p:nvSpPr>
        <p:spPr/>
        <p:txBody>
          <a:bodyPr/>
          <a:lstStyle>
            <a:lvl1pPr>
              <a:defRPr/>
            </a:lvl1pPr>
          </a:lstStyle>
          <a:p>
            <a:r>
              <a:rPr lang="en-US" dirty="0"/>
              <a:t>Header</a:t>
            </a:r>
          </a:p>
        </p:txBody>
      </p:sp>
      <p:sp>
        <p:nvSpPr>
          <p:cNvPr id="9" name="Slide Number Placeholder 5">
            <a:extLst>
              <a:ext uri="{FF2B5EF4-FFF2-40B4-BE49-F238E27FC236}">
                <a16:creationId xmlns:a16="http://schemas.microsoft.com/office/drawing/2014/main" id="{7F9106C1-A74E-4316-9285-24C2D5F0D51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6D8AFE70-5132-4474-A761-AC2C2E7862FD}"/>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95485579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Orange / 2 columns w/ header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2"/>
            </p:custDataLst>
            <p:extLst>
              <p:ext uri="{D42A27DB-BD31-4B8C-83A1-F6EECF244321}">
                <p14:modId xmlns:p14="http://schemas.microsoft.com/office/powerpoint/2010/main" val="24155412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9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2232000"/>
            <a:ext cx="5391177"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2232000"/>
            <a:ext cx="5391177"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34F5A02-45AE-457C-93B5-134D4CA14F31}"/>
              </a:ext>
            </a:extLst>
          </p:cNvPr>
          <p:cNvSpPr>
            <a:spLocks noGrp="1"/>
          </p:cNvSpPr>
          <p:nvPr>
            <p:ph type="title" hasCustomPrompt="1"/>
          </p:nvPr>
        </p:nvSpPr>
        <p:spPr/>
        <p:txBody>
          <a:bodyPr/>
          <a:lstStyle>
            <a:lvl1pPr>
              <a:defRPr/>
            </a:lvl1pPr>
          </a:lstStyle>
          <a:p>
            <a:r>
              <a:rPr lang="en-US" dirty="0"/>
              <a:t>Header</a:t>
            </a:r>
          </a:p>
        </p:txBody>
      </p:sp>
      <p:sp>
        <p:nvSpPr>
          <p:cNvPr id="11" name="Text Placeholder 7">
            <a:extLst>
              <a:ext uri="{FF2B5EF4-FFF2-40B4-BE49-F238E27FC236}">
                <a16:creationId xmlns:a16="http://schemas.microsoft.com/office/drawing/2014/main" id="{00626E5D-46A4-4917-94D9-76F8EC00A8AB}"/>
              </a:ext>
            </a:extLst>
          </p:cNvPr>
          <p:cNvSpPr>
            <a:spLocks noGrp="1"/>
          </p:cNvSpPr>
          <p:nvPr>
            <p:ph type="body" sz="quarter" idx="13" hasCustomPrompt="1"/>
          </p:nvPr>
        </p:nvSpPr>
        <p:spPr>
          <a:xfrm>
            <a:off x="468000" y="1769732"/>
            <a:ext cx="5391490" cy="369332"/>
          </a:xfrm>
        </p:spPr>
        <p:txBody>
          <a:bodyPr anchor="b"/>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a:t>
            </a:r>
          </a:p>
        </p:txBody>
      </p:sp>
      <p:sp>
        <p:nvSpPr>
          <p:cNvPr id="14" name="Text Placeholder 7">
            <a:extLst>
              <a:ext uri="{FF2B5EF4-FFF2-40B4-BE49-F238E27FC236}">
                <a16:creationId xmlns:a16="http://schemas.microsoft.com/office/drawing/2014/main" id="{1201B17D-2F65-4670-BFA9-9258870A745E}"/>
              </a:ext>
            </a:extLst>
          </p:cNvPr>
          <p:cNvSpPr>
            <a:spLocks noGrp="1"/>
          </p:cNvSpPr>
          <p:nvPr>
            <p:ph type="body" sz="quarter" idx="18" hasCustomPrompt="1"/>
          </p:nvPr>
        </p:nvSpPr>
        <p:spPr>
          <a:xfrm>
            <a:off x="6332510" y="1769732"/>
            <a:ext cx="5391490" cy="369332"/>
          </a:xfrm>
        </p:spPr>
        <p:txBody>
          <a:bodyPr anchor="b"/>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a:t>
            </a:r>
          </a:p>
        </p:txBody>
      </p:sp>
      <p:sp>
        <p:nvSpPr>
          <p:cNvPr id="10" name="Slide Number Placeholder 5">
            <a:extLst>
              <a:ext uri="{FF2B5EF4-FFF2-40B4-BE49-F238E27FC236}">
                <a16:creationId xmlns:a16="http://schemas.microsoft.com/office/drawing/2014/main" id="{B01EB234-5D8E-472D-AFF8-9F39501AC63D}"/>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5" name="Footer Placeholder 4">
            <a:extLst>
              <a:ext uri="{FF2B5EF4-FFF2-40B4-BE49-F238E27FC236}">
                <a16:creationId xmlns:a16="http://schemas.microsoft.com/office/drawing/2014/main" id="{53269602-6D9D-4AB3-B9E6-58FC9FE588B9}"/>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331551922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range / sub header, image 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15F042-46C1-4FCB-B6D7-589B71C29D3E}"/>
              </a:ext>
            </a:extLst>
          </p:cNvPr>
          <p:cNvGraphicFramePr>
            <a:graphicFrameLocks noChangeAspect="1"/>
          </p:cNvGraphicFramePr>
          <p:nvPr userDrawn="1">
            <p:custDataLst>
              <p:tags r:id="rId2"/>
            </p:custDataLst>
            <p:extLst>
              <p:ext uri="{D42A27DB-BD31-4B8C-83A1-F6EECF244321}">
                <p14:modId xmlns:p14="http://schemas.microsoft.com/office/powerpoint/2010/main" val="41464823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17"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15F042-46C1-4FCB-B6D7-589B71C29D3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E763AC1-7B8A-4444-88F3-9B621FA29C0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15" name="Text Placeholder 9">
            <a:extLst>
              <a:ext uri="{FF2B5EF4-FFF2-40B4-BE49-F238E27FC236}">
                <a16:creationId xmlns:a16="http://schemas.microsoft.com/office/drawing/2014/main" id="{38353E38-92D9-4256-A046-61F5C0855A22}"/>
              </a:ext>
            </a:extLst>
          </p:cNvPr>
          <p:cNvSpPr>
            <a:spLocks noGrp="1"/>
          </p:cNvSpPr>
          <p:nvPr>
            <p:ph type="body" sz="quarter" idx="15"/>
          </p:nvPr>
        </p:nvSpPr>
        <p:spPr>
          <a:xfrm>
            <a:off x="468313" y="1800225"/>
            <a:ext cx="6743124"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95907D54-ECB7-4185-A0E2-E0C2628BC014}"/>
              </a:ext>
            </a:extLst>
          </p:cNvPr>
          <p:cNvSpPr>
            <a:spLocks noGrp="1"/>
          </p:cNvSpPr>
          <p:nvPr>
            <p:ph type="title" hasCustomPrompt="1"/>
          </p:nvPr>
        </p:nvSpPr>
        <p:spPr>
          <a:xfrm>
            <a:off x="468000" y="468000"/>
            <a:ext cx="6743124" cy="443198"/>
          </a:xfrm>
        </p:spPr>
        <p:txBody>
          <a:bodyPr/>
          <a:lstStyle>
            <a:lvl1pPr>
              <a:defRPr/>
            </a:lvl1pPr>
          </a:lstStyle>
          <a:p>
            <a:r>
              <a:rPr lang="en-US" dirty="0"/>
              <a:t>Header</a:t>
            </a:r>
          </a:p>
        </p:txBody>
      </p:sp>
      <p:sp>
        <p:nvSpPr>
          <p:cNvPr id="10" name="Text Placeholder 7">
            <a:extLst>
              <a:ext uri="{FF2B5EF4-FFF2-40B4-BE49-F238E27FC236}">
                <a16:creationId xmlns:a16="http://schemas.microsoft.com/office/drawing/2014/main" id="{3DDBFE5F-1A05-41BA-A463-6D9DFCEAB018}"/>
              </a:ext>
            </a:extLst>
          </p:cNvPr>
          <p:cNvSpPr>
            <a:spLocks noGrp="1"/>
          </p:cNvSpPr>
          <p:nvPr>
            <p:ph type="body" sz="quarter" idx="13" hasCustomPrompt="1"/>
          </p:nvPr>
        </p:nvSpPr>
        <p:spPr>
          <a:xfrm>
            <a:off x="468000" y="936876"/>
            <a:ext cx="6743124" cy="369332"/>
          </a:xfrm>
        </p:spPr>
        <p:txBody>
          <a:bodyPr/>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9" name="Slide Number Placeholder 5">
            <a:extLst>
              <a:ext uri="{FF2B5EF4-FFF2-40B4-BE49-F238E27FC236}">
                <a16:creationId xmlns:a16="http://schemas.microsoft.com/office/drawing/2014/main" id="{353C0BAD-6501-432C-BDEE-DDD9D0A4FA30}"/>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1" name="Footer Placeholder 4">
            <a:extLst>
              <a:ext uri="{FF2B5EF4-FFF2-40B4-BE49-F238E27FC236}">
                <a16:creationId xmlns:a16="http://schemas.microsoft.com/office/drawing/2014/main" id="{14C2CD50-5B04-4D3D-BA05-74D0E97B1067}"/>
              </a:ext>
            </a:extLst>
          </p:cNvPr>
          <p:cNvSpPr>
            <a:spLocks noGrp="1"/>
          </p:cNvSpPr>
          <p:nvPr>
            <p:ph type="ftr" sz="quarter" idx="3"/>
          </p:nvPr>
        </p:nvSpPr>
        <p:spPr>
          <a:xfrm>
            <a:off x="1066799" y="6338495"/>
            <a:ext cx="614432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3007336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Orange / sub header, image 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2BAB836-C9B1-4F02-BEDD-1902625C3D89}"/>
              </a:ext>
            </a:extLst>
          </p:cNvPr>
          <p:cNvGraphicFramePr>
            <a:graphicFrameLocks noChangeAspect="1"/>
          </p:cNvGraphicFramePr>
          <p:nvPr userDrawn="1">
            <p:custDataLst>
              <p:tags r:id="rId2"/>
            </p:custDataLst>
            <p:extLst>
              <p:ext uri="{D42A27DB-BD31-4B8C-83A1-F6EECF244321}">
                <p14:modId xmlns:p14="http://schemas.microsoft.com/office/powerpoint/2010/main" val="8135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41"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22BAB836-C9B1-4F02-BEDD-1902625C3D8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80C3687-36C5-4171-B057-30559693390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Picture Placeholder 21">
            <a:extLst>
              <a:ext uri="{FF2B5EF4-FFF2-40B4-BE49-F238E27FC236}">
                <a16:creationId xmlns:a16="http://schemas.microsoft.com/office/drawing/2014/main" id="{3E210B19-5567-EC4C-82D7-46BB70171659}"/>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13" name="Text Placeholder 9">
            <a:extLst>
              <a:ext uri="{FF2B5EF4-FFF2-40B4-BE49-F238E27FC236}">
                <a16:creationId xmlns:a16="http://schemas.microsoft.com/office/drawing/2014/main" id="{F355D142-E307-46D2-ABBE-A69BC17C242A}"/>
              </a:ext>
            </a:extLst>
          </p:cNvPr>
          <p:cNvSpPr>
            <a:spLocks noGrp="1"/>
          </p:cNvSpPr>
          <p:nvPr>
            <p:ph type="body" sz="quarter" idx="15"/>
          </p:nvPr>
        </p:nvSpPr>
        <p:spPr>
          <a:xfrm>
            <a:off x="468313" y="1800225"/>
            <a:ext cx="5158634"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D20150C5-668E-4AF4-8FA1-109F47087E7E}"/>
              </a:ext>
            </a:extLst>
          </p:cNvPr>
          <p:cNvSpPr>
            <a:spLocks noGrp="1"/>
          </p:cNvSpPr>
          <p:nvPr>
            <p:ph type="title" hasCustomPrompt="1"/>
          </p:nvPr>
        </p:nvSpPr>
        <p:spPr>
          <a:xfrm>
            <a:off x="468000" y="468000"/>
            <a:ext cx="5158947" cy="443198"/>
          </a:xfrm>
        </p:spPr>
        <p:txBody>
          <a:bodyPr/>
          <a:lstStyle>
            <a:lvl1pPr>
              <a:defRPr/>
            </a:lvl1pPr>
          </a:lstStyle>
          <a:p>
            <a:r>
              <a:rPr lang="en-US" dirty="0"/>
              <a:t>Header</a:t>
            </a:r>
          </a:p>
        </p:txBody>
      </p:sp>
      <p:sp>
        <p:nvSpPr>
          <p:cNvPr id="12" name="Text Placeholder 7">
            <a:extLst>
              <a:ext uri="{FF2B5EF4-FFF2-40B4-BE49-F238E27FC236}">
                <a16:creationId xmlns:a16="http://schemas.microsoft.com/office/drawing/2014/main" id="{FE460FD4-C709-4C4E-8F84-D8A6C0957493}"/>
              </a:ext>
            </a:extLst>
          </p:cNvPr>
          <p:cNvSpPr>
            <a:spLocks noGrp="1"/>
          </p:cNvSpPr>
          <p:nvPr>
            <p:ph type="body" sz="quarter" idx="13" hasCustomPrompt="1"/>
          </p:nvPr>
        </p:nvSpPr>
        <p:spPr>
          <a:xfrm>
            <a:off x="468000" y="936876"/>
            <a:ext cx="5158947" cy="369332"/>
          </a:xfrm>
        </p:spPr>
        <p:txBody>
          <a:bodyPr/>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11" name="Slide Number Placeholder 5">
            <a:extLst>
              <a:ext uri="{FF2B5EF4-FFF2-40B4-BE49-F238E27FC236}">
                <a16:creationId xmlns:a16="http://schemas.microsoft.com/office/drawing/2014/main" id="{B2B0F4B5-E5C2-4382-AED6-B702530406F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4" name="Footer Placeholder 4">
            <a:extLst>
              <a:ext uri="{FF2B5EF4-FFF2-40B4-BE49-F238E27FC236}">
                <a16:creationId xmlns:a16="http://schemas.microsoft.com/office/drawing/2014/main" id="{B7101D0A-2711-43A1-B0D0-D28DE6599F50}"/>
              </a:ext>
            </a:extLst>
          </p:cNvPr>
          <p:cNvSpPr>
            <a:spLocks noGrp="1"/>
          </p:cNvSpPr>
          <p:nvPr>
            <p:ph type="ftr" sz="quarter" idx="3"/>
          </p:nvPr>
        </p:nvSpPr>
        <p:spPr>
          <a:xfrm>
            <a:off x="1066800" y="6338495"/>
            <a:ext cx="4560148"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19989903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Orange / sub header, image I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5658231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65"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dirty="0"/>
              <a:t>Click icon to add image</a:t>
            </a:r>
          </a:p>
        </p:txBody>
      </p:sp>
      <p:sp>
        <p:nvSpPr>
          <p:cNvPr id="9" name="Text Placeholder 7">
            <a:extLst>
              <a:ext uri="{FF2B5EF4-FFF2-40B4-BE49-F238E27FC236}">
                <a16:creationId xmlns:a16="http://schemas.microsoft.com/office/drawing/2014/main" id="{39E842B9-D9CA-4763-BCD8-8AECCFA20C82}"/>
              </a:ext>
            </a:extLst>
          </p:cNvPr>
          <p:cNvSpPr>
            <a:spLocks noGrp="1"/>
          </p:cNvSpPr>
          <p:nvPr>
            <p:ph type="body" sz="quarter" idx="16" hasCustomPrompt="1"/>
          </p:nvPr>
        </p:nvSpPr>
        <p:spPr bwMode="white">
          <a:xfrm>
            <a:off x="468000" y="946171"/>
            <a:ext cx="11259176" cy="369332"/>
          </a:xfrm>
        </p:spPr>
        <p:txBody>
          <a:bodyPr/>
          <a:lstStyle>
            <a:lvl1pPr marL="0" indent="0">
              <a:spcAft>
                <a:spcPts val="0"/>
              </a:spcAft>
              <a:buNone/>
              <a:defRPr sz="2400" b="0" i="1">
                <a:solidFill>
                  <a:schemeClr val="bg1"/>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3" name="Title 2">
            <a:extLst>
              <a:ext uri="{FF2B5EF4-FFF2-40B4-BE49-F238E27FC236}">
                <a16:creationId xmlns:a16="http://schemas.microsoft.com/office/drawing/2014/main" id="{08CA1BF8-0DEB-4A3C-B757-CD61169A81D1}"/>
              </a:ext>
            </a:extLst>
          </p:cNvPr>
          <p:cNvSpPr>
            <a:spLocks noGrp="1"/>
          </p:cNvSpPr>
          <p:nvPr>
            <p:ph type="title" hasCustomPrompt="1"/>
          </p:nvPr>
        </p:nvSpPr>
        <p:spPr bwMode="white"/>
        <p:txBody>
          <a:bodyPr/>
          <a:lstStyle>
            <a:lvl1pPr>
              <a:defRPr>
                <a:solidFill>
                  <a:schemeClr val="bg1"/>
                </a:solidFill>
              </a:defRPr>
            </a:lvl1pPr>
          </a:lstStyle>
          <a:p>
            <a:r>
              <a:rPr lang="en-US" dirty="0"/>
              <a:t>Header</a:t>
            </a:r>
          </a:p>
        </p:txBody>
      </p:sp>
      <p:sp>
        <p:nvSpPr>
          <p:cNvPr id="10" name="Slide Number Placeholder 5">
            <a:extLst>
              <a:ext uri="{FF2B5EF4-FFF2-40B4-BE49-F238E27FC236}">
                <a16:creationId xmlns:a16="http://schemas.microsoft.com/office/drawing/2014/main" id="{022F5370-528F-4CD2-B3B7-548D2989FD1D}"/>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2" name="Footer Placeholder 4">
            <a:extLst>
              <a:ext uri="{FF2B5EF4-FFF2-40B4-BE49-F238E27FC236}">
                <a16:creationId xmlns:a16="http://schemas.microsoft.com/office/drawing/2014/main" id="{A3EDC437-8A4A-4FE1-AC29-0BD7C8876E27}"/>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191588581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Orange /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2"/>
            </p:custDataLst>
            <p:extLst>
              <p:ext uri="{D42A27DB-BD31-4B8C-83A1-F6EECF244321}">
                <p14:modId xmlns:p14="http://schemas.microsoft.com/office/powerpoint/2010/main" val="3513276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89"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9" name="Slide Number Placeholder 5">
            <a:extLst>
              <a:ext uri="{FF2B5EF4-FFF2-40B4-BE49-F238E27FC236}">
                <a16:creationId xmlns:a16="http://schemas.microsoft.com/office/drawing/2014/main" id="{4103AC79-C5BC-47C4-BE09-93769D0990A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ED8A6B18-6BCC-43D0-9936-BD3BE44D28D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7032347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Orange / sub header,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2"/>
            </p:custDataLst>
            <p:extLst>
              <p:ext uri="{D42A27DB-BD31-4B8C-83A1-F6EECF244321}">
                <p14:modId xmlns:p14="http://schemas.microsoft.com/office/powerpoint/2010/main" val="30956622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61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8" name="Text Placeholder 7">
            <a:extLst>
              <a:ext uri="{FF2B5EF4-FFF2-40B4-BE49-F238E27FC236}">
                <a16:creationId xmlns:a16="http://schemas.microsoft.com/office/drawing/2014/main" id="{5014A1EC-5405-41F8-8513-97687168C1C5}"/>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7" name="Slide Number Placeholder 5">
            <a:extLst>
              <a:ext uri="{FF2B5EF4-FFF2-40B4-BE49-F238E27FC236}">
                <a16:creationId xmlns:a16="http://schemas.microsoft.com/office/drawing/2014/main" id="{4DFB00B4-33CE-494A-BB67-30294EE0CD28}"/>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9" name="Footer Placeholder 4">
            <a:extLst>
              <a:ext uri="{FF2B5EF4-FFF2-40B4-BE49-F238E27FC236}">
                <a16:creationId xmlns:a16="http://schemas.microsoft.com/office/drawing/2014/main" id="{6B1AC2AB-79C7-44D8-A2D9-1231C29DC1B6}"/>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4363552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Orange / End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2"/>
            </p:custDataLst>
            <p:extLst>
              <p:ext uri="{D42A27DB-BD31-4B8C-83A1-F6EECF244321}">
                <p14:modId xmlns:p14="http://schemas.microsoft.com/office/powerpoint/2010/main" val="27985383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37"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dirty="0">
              <a:latin typeface="Trebuchet MS" panose="020B0603020202020204" pitchFamily="34" charset="0"/>
              <a:ea typeface="+mj-ea"/>
              <a:cs typeface="+mj-cs"/>
              <a:sym typeface="Trebuchet MS" panose="020B0603020202020204" pitchFamily="34" charset="0"/>
            </a:endParaRPr>
          </a:p>
        </p:txBody>
      </p:sp>
      <p:pic>
        <p:nvPicPr>
          <p:cNvPr id="10" name="Picture 9" descr="A close up of a logo&#10;&#10;Description automatically generated">
            <a:extLst>
              <a:ext uri="{FF2B5EF4-FFF2-40B4-BE49-F238E27FC236}">
                <a16:creationId xmlns:a16="http://schemas.microsoft.com/office/drawing/2014/main" id="{FB9BFC7A-B0D3-428E-B7ED-1DAFBDA3E4CD}"/>
              </a:ext>
            </a:extLst>
          </p:cNvPr>
          <p:cNvPicPr>
            <a:picLocks noChangeAspect="1"/>
          </p:cNvPicPr>
          <p:nvPr userDrawn="1"/>
        </p:nvPicPr>
        <p:blipFill>
          <a:blip r:embed="rId7"/>
          <a:stretch>
            <a:fillRect/>
          </a:stretch>
        </p:blipFill>
        <p:spPr bwMode="ltGray">
          <a:xfrm>
            <a:off x="0" y="0"/>
            <a:ext cx="12192000" cy="6858000"/>
          </a:xfrm>
          <a:prstGeom prst="rect">
            <a:avLst/>
          </a:prstGeom>
        </p:spPr>
      </p:pic>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8" name="Picture 7">
            <a:extLst>
              <a:ext uri="{FF2B5EF4-FFF2-40B4-BE49-F238E27FC236}">
                <a16:creationId xmlns:a16="http://schemas.microsoft.com/office/drawing/2014/main" id="{3920ECC3-E579-40EC-83D9-A249560D80E8}"/>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spTree>
    <p:extLst>
      <p:ext uri="{BB962C8B-B14F-4D97-AF65-F5344CB8AC3E}">
        <p14:creationId xmlns:p14="http://schemas.microsoft.com/office/powerpoint/2010/main" val="32844839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Photo slide opt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468000" y="468000"/>
            <a:ext cx="7020000" cy="443198"/>
          </a:xfrm>
        </p:spPr>
        <p:txBody>
          <a:bodyPr/>
          <a:lstStyle>
            <a:lvl1pPr>
              <a:defRPr/>
            </a:lvl1pPr>
          </a:lstStyle>
          <a:p>
            <a:r>
              <a:rPr lang="en-US" dirty="0"/>
              <a:t>Image slide option 1</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7999" y="1800000"/>
            <a:ext cx="7020000" cy="1805623"/>
          </a:xfr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2"/>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br>
              <a:rPr lang="en-US" dirty="0"/>
            </a:b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0"/>
            <a:ext cx="2743200" cy="184666"/>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080000"/>
            <a:ext cx="7020000" cy="369332"/>
          </a:xfrm>
        </p:spPr>
        <p:txBody>
          <a:bodyPr/>
          <a:lstStyle>
            <a:lvl1pPr marL="0" indent="0">
              <a:spcAft>
                <a:spcPts val="0"/>
              </a:spcAft>
              <a:buNone/>
              <a:defRPr sz="2400" b="1" i="1">
                <a:solidFill>
                  <a:schemeClr val="accent2"/>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Image occupies one third slide width</a:t>
            </a: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Tree>
    <p:extLst>
      <p:ext uri="{BB962C8B-B14F-4D97-AF65-F5344CB8AC3E}">
        <p14:creationId xmlns:p14="http://schemas.microsoft.com/office/powerpoint/2010/main" val="12759828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US" dirty="0"/>
          </a:p>
        </p:txBody>
      </p:sp>
      <p:sp>
        <p:nvSpPr>
          <p:cNvPr id="3" name="Inhaltsplatzhalter 2"/>
          <p:cNvSpPr>
            <a:spLocks noGrp="1"/>
          </p:cNvSpPr>
          <p:nvPr>
            <p:ph idx="1"/>
          </p:nvPr>
        </p:nvSpPr>
        <p:spPr>
          <a:xfrm>
            <a:off x="467999" y="1800000"/>
            <a:ext cx="11262666" cy="15696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A1912F4C-B34E-4426-AA4D-15DD4F2F1B94}" type="slidenum">
              <a:rPr lang="en-US" altLang="en-US" smtClean="0"/>
              <a:pPr/>
              <a:t>‹#›</a:t>
            </a:fld>
            <a:endParaRPr lang="en-US" altLang="en-US" dirty="0"/>
          </a:p>
        </p:txBody>
      </p:sp>
    </p:spTree>
    <p:extLst>
      <p:ext uri="{BB962C8B-B14F-4D97-AF65-F5344CB8AC3E}">
        <p14:creationId xmlns:p14="http://schemas.microsoft.com/office/powerpoint/2010/main" val="4286766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image" Target="../media/image1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image" Target="../media/image1.png"/><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6" Type="http://schemas.openxmlformats.org/officeDocument/2006/relationships/image" Target="../media/image18.png"/><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image" Target="../media/image1.png"/><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4.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28.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33.png"/><Relationship Id="rId2" Type="http://schemas.openxmlformats.org/officeDocument/2006/relationships/slideLayout" Target="../slideLayouts/slideLayout57.xml"/><Relationship Id="rId16" Type="http://schemas.openxmlformats.org/officeDocument/2006/relationships/image" Target="../media/image1.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theme" Target="../theme/theme5.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vmlDrawing" Target="../drawings/vmlDrawing11.vml"/><Relationship Id="rId3" Type="http://schemas.openxmlformats.org/officeDocument/2006/relationships/slideLayout" Target="../slideLayouts/slideLayout72.xml"/><Relationship Id="rId21" Type="http://schemas.openxmlformats.org/officeDocument/2006/relationships/oleObject" Target="../embeddings/oleObject2.bin"/><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theme" Target="../theme/theme6.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tags" Target="../tags/tag23.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5" Type="http://schemas.openxmlformats.org/officeDocument/2006/relationships/slideLayout" Target="../slideLayouts/slideLayout84.xml"/><Relationship Id="rId23" Type="http://schemas.openxmlformats.org/officeDocument/2006/relationships/image" Target="../media/image10.png"/><Relationship Id="rId10" Type="http://schemas.openxmlformats.org/officeDocument/2006/relationships/slideLayout" Target="../slideLayouts/slideLayout79.xml"/><Relationship Id="rId19" Type="http://schemas.openxmlformats.org/officeDocument/2006/relationships/tags" Target="../tags/tag22.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6"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3" name="Picture 2" descr="A close up of a logo&#10;&#10;Description automatically generated">
            <a:extLst>
              <a:ext uri="{FF2B5EF4-FFF2-40B4-BE49-F238E27FC236}">
                <a16:creationId xmlns:a16="http://schemas.microsoft.com/office/drawing/2014/main" id="{0C2C99F4-81E7-BF48-A387-0AB2841CC982}"/>
              </a:ext>
            </a:extLst>
          </p:cNvPr>
          <p:cNvPicPr>
            <a:picLocks noChangeAspect="1"/>
          </p:cNvPicPr>
          <p:nvPr userDrawn="1"/>
        </p:nvPicPr>
        <p:blipFill>
          <a:blip r:embed="rId17"/>
          <a:stretch>
            <a:fillRect/>
          </a:stretch>
        </p:blipFill>
        <p:spPr>
          <a:xfrm>
            <a:off x="798129" y="6235416"/>
            <a:ext cx="4536000" cy="308571"/>
          </a:xfrm>
          <a:prstGeom prst="rect">
            <a:avLst/>
          </a:prstGeom>
        </p:spPr>
      </p:pic>
    </p:spTree>
    <p:extLst>
      <p:ext uri="{BB962C8B-B14F-4D97-AF65-F5344CB8AC3E}">
        <p14:creationId xmlns:p14="http://schemas.microsoft.com/office/powerpoint/2010/main" val="3608193268"/>
      </p:ext>
    </p:extLst>
  </p:cSld>
  <p:clrMap bg1="lt1" tx1="dk1" bg2="lt2" tx2="dk2" accent1="accent1" accent2="accent2" accent3="accent3" accent4="accent4" accent5="accent5" accent6="accent6" hlink="hlink" folHlink="folHlink"/>
  <p:sldLayoutIdLst>
    <p:sldLayoutId id="2147484141"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 id="2147484137" r:id="rId12"/>
    <p:sldLayoutId id="2147484138" r:id="rId13"/>
    <p:sldLayoutId id="2147484139"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9"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20"/>
          <a:srcRect/>
          <a:stretch/>
        </p:blipFill>
        <p:spPr>
          <a:xfrm>
            <a:off x="798132" y="6235416"/>
            <a:ext cx="4535993" cy="308571"/>
          </a:xfrm>
          <a:prstGeom prst="rect">
            <a:avLst/>
          </a:prstGeom>
        </p:spPr>
      </p:pic>
    </p:spTree>
    <p:extLst>
      <p:ext uri="{BB962C8B-B14F-4D97-AF65-F5344CB8AC3E}">
        <p14:creationId xmlns:p14="http://schemas.microsoft.com/office/powerpoint/2010/main" val="3681636627"/>
      </p:ext>
    </p:extLst>
  </p:cSld>
  <p:clrMap bg1="lt1" tx1="dk1" bg2="lt2" tx2="dk2" accent1="accent1" accent2="accent2" accent3="accent3" accent4="accent4" accent5="accent5" accent6="accent6" hlink="hlink" folHlink="folHlink"/>
  <p:sldLayoutIdLst>
    <p:sldLayoutId id="2147484142" r:id="rId1"/>
    <p:sldLayoutId id="2147484056" r:id="rId2"/>
    <p:sldLayoutId id="2147484057" r:id="rId3"/>
    <p:sldLayoutId id="2147484058" r:id="rId4"/>
    <p:sldLayoutId id="2147484059" r:id="rId5"/>
    <p:sldLayoutId id="2147484060" r:id="rId6"/>
    <p:sldLayoutId id="2147484061" r:id="rId7"/>
    <p:sldLayoutId id="2147484062" r:id="rId8"/>
    <p:sldLayoutId id="2147484109" r:id="rId9"/>
    <p:sldLayoutId id="2147484063" r:id="rId10"/>
    <p:sldLayoutId id="2147484064" r:id="rId11"/>
    <p:sldLayoutId id="2147484065" r:id="rId12"/>
    <p:sldLayoutId id="2147484066" r:id="rId13"/>
    <p:sldLayoutId id="2147484067" r:id="rId14"/>
    <p:sldLayoutId id="2147484068" r:id="rId15"/>
    <p:sldLayoutId id="2147484119" r:id="rId16"/>
    <p:sldLayoutId id="2147484146" r:id="rId1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5"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AD0FD1A1-881D-C14F-BD85-5B94F730AF2C}"/>
              </a:ext>
            </a:extLst>
          </p:cNvPr>
          <p:cNvPicPr>
            <a:picLocks noChangeAspect="1"/>
          </p:cNvPicPr>
          <p:nvPr userDrawn="1"/>
        </p:nvPicPr>
        <p:blipFill>
          <a:blip r:embed="rId16"/>
          <a:srcRect/>
          <a:stretch/>
        </p:blipFill>
        <p:spPr>
          <a:xfrm>
            <a:off x="798132" y="6235416"/>
            <a:ext cx="4535993" cy="308570"/>
          </a:xfrm>
          <a:prstGeom prst="rect">
            <a:avLst/>
          </a:prstGeom>
        </p:spPr>
      </p:pic>
    </p:spTree>
    <p:extLst>
      <p:ext uri="{BB962C8B-B14F-4D97-AF65-F5344CB8AC3E}">
        <p14:creationId xmlns:p14="http://schemas.microsoft.com/office/powerpoint/2010/main" val="114929218"/>
      </p:ext>
    </p:extLst>
  </p:cSld>
  <p:clrMap bg1="lt1" tx1="dk1" bg2="lt2" tx2="dk2" accent1="accent1" accent2="accent2" accent3="accent3" accent4="accent4" accent5="accent5" accent6="accent6" hlink="hlink" folHlink="folHlink"/>
  <p:sldLayoutIdLst>
    <p:sldLayoutId id="2147484143"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110" r:id="rId11"/>
    <p:sldLayoutId id="2147484079" r:id="rId12"/>
    <p:sldLayoutId id="2147484120"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7" name="Picture 6">
            <a:extLst>
              <a:ext uri="{FF2B5EF4-FFF2-40B4-BE49-F238E27FC236}">
                <a16:creationId xmlns:a16="http://schemas.microsoft.com/office/drawing/2014/main" id="{FC3B3E50-74F6-C44B-B7BB-491E0D0E402C}"/>
              </a:ext>
            </a:extLst>
          </p:cNvPr>
          <p:cNvPicPr>
            <a:picLocks noChangeAspect="1"/>
          </p:cNvPicPr>
          <p:nvPr userDrawn="1"/>
        </p:nvPicPr>
        <p:blipFill>
          <a:blip r:embed="rId14"/>
          <a:srcRect/>
          <a:stretch/>
        </p:blipFill>
        <p:spPr>
          <a:xfrm>
            <a:off x="798139" y="6235416"/>
            <a:ext cx="4535979" cy="308570"/>
          </a:xfrm>
          <a:prstGeom prst="rect">
            <a:avLst/>
          </a:prstGeom>
        </p:spPr>
      </p:pic>
    </p:spTree>
    <p:extLst>
      <p:ext uri="{BB962C8B-B14F-4D97-AF65-F5344CB8AC3E}">
        <p14:creationId xmlns:p14="http://schemas.microsoft.com/office/powerpoint/2010/main" val="98185699"/>
      </p:ext>
    </p:extLst>
  </p:cSld>
  <p:clrMap bg1="lt1" tx1="dk1" bg2="lt2" tx2="dk2" accent1="accent1" accent2="accent2" accent3="accent3" accent4="accent4" accent5="accent5" accent6="accent6" hlink="hlink" folHlink="folHlink"/>
  <p:sldLayoutIdLst>
    <p:sldLayoutId id="2147484144" r:id="rId1"/>
    <p:sldLayoutId id="2147484081" r:id="rId2"/>
    <p:sldLayoutId id="2147484082" r:id="rId3"/>
    <p:sldLayoutId id="2147484083" r:id="rId4"/>
    <p:sldLayoutId id="2147484084" r:id="rId5"/>
    <p:sldLayoutId id="2147484085" r:id="rId6"/>
    <p:sldLayoutId id="2147484086" r:id="rId7"/>
    <p:sldLayoutId id="2147484087" r:id="rId8"/>
    <p:sldLayoutId id="2147484111" r:id="rId9"/>
    <p:sldLayoutId id="2147484088" r:id="rId10"/>
    <p:sldLayoutId id="214748412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6"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F479228C-2320-1E41-96BB-0E179451201A}"/>
              </a:ext>
            </a:extLst>
          </p:cNvPr>
          <p:cNvPicPr>
            <a:picLocks noChangeAspect="1"/>
          </p:cNvPicPr>
          <p:nvPr userDrawn="1"/>
        </p:nvPicPr>
        <p:blipFill>
          <a:blip r:embed="rId17"/>
          <a:srcRect/>
          <a:stretch/>
        </p:blipFill>
        <p:spPr>
          <a:xfrm>
            <a:off x="798139" y="6235416"/>
            <a:ext cx="4535979" cy="308570"/>
          </a:xfrm>
          <a:prstGeom prst="rect">
            <a:avLst/>
          </a:prstGeom>
        </p:spPr>
      </p:pic>
    </p:spTree>
    <p:extLst>
      <p:ext uri="{BB962C8B-B14F-4D97-AF65-F5344CB8AC3E}">
        <p14:creationId xmlns:p14="http://schemas.microsoft.com/office/powerpoint/2010/main" val="3493188284"/>
      </p:ext>
    </p:extLst>
  </p:cSld>
  <p:clrMap bg1="lt1" tx1="dk1" bg2="lt2" tx2="dk2" accent1="accent1" accent2="accent2" accent3="accent3" accent4="accent4" accent5="accent5" accent6="accent6" hlink="hlink" folHlink="folHlink"/>
  <p:sldLayoutIdLst>
    <p:sldLayoutId id="2147484145" r:id="rId1"/>
    <p:sldLayoutId id="2147484090" r:id="rId2"/>
    <p:sldLayoutId id="2147484091" r:id="rId3"/>
    <p:sldLayoutId id="2147484092" r:id="rId4"/>
    <p:sldLayoutId id="2147484093" r:id="rId5"/>
    <p:sldLayoutId id="2147484094" r:id="rId6"/>
    <p:sldLayoutId id="2147484097" r:id="rId7"/>
    <p:sldLayoutId id="2147484098" r:id="rId8"/>
    <p:sldLayoutId id="2147484112" r:id="rId9"/>
    <p:sldLayoutId id="2147484095" r:id="rId10"/>
    <p:sldLayoutId id="2147484096" r:id="rId11"/>
    <p:sldLayoutId id="2147484099" r:id="rId12"/>
    <p:sldLayoutId id="2147484100" r:id="rId13"/>
    <p:sldLayoutId id="2147484122"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19"/>
            </p:custDataLst>
            <p:extLst>
              <p:ext uri="{D42A27DB-BD31-4B8C-83A1-F6EECF244321}">
                <p14:modId xmlns:p14="http://schemas.microsoft.com/office/powerpoint/2010/main" val="20691029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301" name="think-cell Slide" r:id="rId21" imgW="345" imgH="355" progId="TCLayout.ActiveDocument.1">
                  <p:embed/>
                </p:oleObj>
              </mc:Choice>
              <mc:Fallback>
                <p:oleObj name="think-cell Slide" r:id="rId21"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20"/>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Placeholder 1">
            <a:extLst>
              <a:ext uri="{FF2B5EF4-FFF2-40B4-BE49-F238E27FC236}">
                <a16:creationId xmlns:a16="http://schemas.microsoft.com/office/drawing/2014/main" id="{BD485BAD-1C8B-4441-B783-106FAC225FF6}"/>
              </a:ext>
            </a:extLst>
          </p:cNvPr>
          <p:cNvSpPr>
            <a:spLocks noGrp="1"/>
          </p:cNvSpPr>
          <p:nvPr>
            <p:ph type="title"/>
          </p:nvPr>
        </p:nvSpPr>
        <p:spPr>
          <a:xfrm>
            <a:off x="468000" y="468000"/>
            <a:ext cx="11262666" cy="443198"/>
          </a:xfrm>
          <a:prstGeom prst="rect">
            <a:avLst/>
          </a:prstGeom>
        </p:spPr>
        <p:txBody>
          <a:bodyPr vert="horz" wrap="square" lIns="0" tIns="0" rIns="0" bIns="0" rtlCol="0" anchor="t" anchorCtr="0">
            <a:spAutoFit/>
          </a:bodyPr>
          <a:lstStyle/>
          <a:p>
            <a:r>
              <a:rPr lang="en-US" dirty="0"/>
              <a:t>Header</a:t>
            </a:r>
          </a:p>
        </p:txBody>
      </p:sp>
      <p:sp>
        <p:nvSpPr>
          <p:cNvPr id="3" name="Text Placeholder 2">
            <a:extLst>
              <a:ext uri="{FF2B5EF4-FFF2-40B4-BE49-F238E27FC236}">
                <a16:creationId xmlns:a16="http://schemas.microsoft.com/office/drawing/2014/main" id="{4C34663B-7E49-9440-B293-C2E9E4CCE566}"/>
              </a:ext>
            </a:extLst>
          </p:cNvPr>
          <p:cNvSpPr>
            <a:spLocks noGrp="1"/>
          </p:cNvSpPr>
          <p:nvPr>
            <p:ph type="body" idx="1"/>
          </p:nvPr>
        </p:nvSpPr>
        <p:spPr>
          <a:xfrm>
            <a:off x="467999" y="1800000"/>
            <a:ext cx="11262666" cy="3208571"/>
          </a:xfrm>
          <a:prstGeom prst="rect">
            <a:avLst/>
          </a:prstGeom>
        </p:spPr>
        <p:txBody>
          <a:bodyPr vert="horz" wrap="square" lIns="0" tIns="0" rIns="0" bIns="0" rtlCol="0">
            <a:spAutoFit/>
          </a:bodyPr>
          <a:lstStyle/>
          <a:p>
            <a:pPr lvl="0"/>
            <a:r>
              <a:rPr lang="en-US" altLang="nl-NL" noProof="0"/>
              <a:t>Click to edit Master text styles</a:t>
            </a:r>
          </a:p>
          <a:p>
            <a:pPr lvl="1"/>
            <a:r>
              <a:rPr lang="en-US" altLang="nl-NL" noProof="0"/>
              <a:t>Second level</a:t>
            </a:r>
          </a:p>
          <a:p>
            <a:pPr lvl="2"/>
            <a:r>
              <a:rPr lang="en-US" altLang="nl-NL" noProof="0"/>
              <a:t>Third level</a:t>
            </a:r>
          </a:p>
          <a:p>
            <a:pPr lvl="3"/>
            <a:r>
              <a:rPr lang="en-US" altLang="nl-NL" noProof="0"/>
              <a:t>Fourth level</a:t>
            </a:r>
          </a:p>
          <a:p>
            <a:pPr lvl="4"/>
            <a:r>
              <a:rPr lang="en-US" altLang="nl-NL" noProof="0"/>
              <a:t>Fifth level</a:t>
            </a:r>
            <a:endParaRPr lang="en-US" altLang="nl-NL" noProof="0" dirty="0"/>
          </a:p>
        </p:txBody>
      </p:sp>
      <p:pic>
        <p:nvPicPr>
          <p:cNvPr id="8" name="Picture 7">
            <a:extLst>
              <a:ext uri="{FF2B5EF4-FFF2-40B4-BE49-F238E27FC236}">
                <a16:creationId xmlns:a16="http://schemas.microsoft.com/office/drawing/2014/main" id="{0EB26F52-2134-444C-B625-AC29ADC8DE55}"/>
              </a:ext>
            </a:extLst>
          </p:cNvPr>
          <p:cNvPicPr>
            <a:picLocks noChangeAspect="1"/>
          </p:cNvPicPr>
          <p:nvPr userDrawn="1"/>
        </p:nvPicPr>
        <p:blipFill rotWithShape="1">
          <a:blip r:embed="rId2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Slide Number Placeholder 8">
            <a:extLst>
              <a:ext uri="{FF2B5EF4-FFF2-40B4-BE49-F238E27FC236}">
                <a16:creationId xmlns:a16="http://schemas.microsoft.com/office/drawing/2014/main" id="{D4C1C55B-7FBE-4698-9CB6-B4D9EFF5E5D1}"/>
              </a:ext>
            </a:extLst>
          </p:cNvPr>
          <p:cNvSpPr>
            <a:spLocks noGrp="1"/>
          </p:cNvSpPr>
          <p:nvPr>
            <p:ph type="sldNum" sz="quarter" idx="4"/>
          </p:nvPr>
        </p:nvSpPr>
        <p:spPr>
          <a:xfrm>
            <a:off x="468000" y="6339600"/>
            <a:ext cx="451163" cy="184666"/>
          </a:xfrm>
          <a:prstGeom prst="rect">
            <a:avLst/>
          </a:prstGeom>
        </p:spPr>
        <p:txBody>
          <a:bodyPr vert="horz" wrap="square" lIns="0" tIns="0" rIns="0" bIns="0" rtlCol="0" anchor="t" anchorCtr="0">
            <a:spAutoFit/>
          </a:bodyPr>
          <a:lstStyle>
            <a:lvl1pPr algn="l">
              <a:defRPr sz="1200" b="0" i="0">
                <a:solidFill>
                  <a:srgbClr val="B2B2B2"/>
                </a:solidFill>
                <a:latin typeface="+mn-lt"/>
              </a:defRPr>
            </a:lvl1pPr>
          </a:lstStyle>
          <a:p>
            <a:fld id="{EC50C849-B97A-2B45-B78A-6D9C352F693C}" type="slidenum">
              <a:rPr lang="en-US" smtClean="0"/>
              <a:pPr/>
              <a:t>‹#›</a:t>
            </a:fld>
            <a:endParaRPr lang="en-US" dirty="0"/>
          </a:p>
        </p:txBody>
      </p:sp>
      <p:sp>
        <p:nvSpPr>
          <p:cNvPr id="13" name="Footer Placeholder 4">
            <a:extLst>
              <a:ext uri="{FF2B5EF4-FFF2-40B4-BE49-F238E27FC236}">
                <a16:creationId xmlns:a16="http://schemas.microsoft.com/office/drawing/2014/main" id="{C4A352FF-86BC-4E1A-AA9A-CE84C72022FA}"/>
              </a:ext>
            </a:extLst>
          </p:cNvPr>
          <p:cNvSpPr>
            <a:spLocks noGrp="1"/>
          </p:cNvSpPr>
          <p:nvPr>
            <p:ph type="ftr" sz="quarter" idx="3"/>
          </p:nvPr>
        </p:nvSpPr>
        <p:spPr>
          <a:xfrm>
            <a:off x="1066799" y="6339600"/>
            <a:ext cx="6429375" cy="184666"/>
          </a:xfrm>
          <a:prstGeom prst="rect">
            <a:avLst/>
          </a:prstGeom>
        </p:spPr>
        <p:txBody>
          <a:bodyPr vert="horz" lIns="0" tIns="0" rIns="0" bIns="0" rtlCol="0" anchor="ctr">
            <a:noAutofit/>
          </a:bodyPr>
          <a:lstStyle>
            <a:lvl1pPr algn="l">
              <a:defRPr sz="1200">
                <a:solidFill>
                  <a:schemeClr val="bg1">
                    <a:lumMod val="75000"/>
                  </a:schemeClr>
                </a:solidFill>
                <a:latin typeface="+mn-lt"/>
              </a:defRPr>
            </a:lvl1pPr>
          </a:lstStyle>
          <a:p>
            <a:endParaRPr lang="en-US" dirty="0"/>
          </a:p>
        </p:txBody>
      </p:sp>
    </p:spTree>
    <p:extLst>
      <p:ext uri="{BB962C8B-B14F-4D97-AF65-F5344CB8AC3E}">
        <p14:creationId xmlns:p14="http://schemas.microsoft.com/office/powerpoint/2010/main" val="2281512243"/>
      </p:ext>
    </p:extLst>
  </p:cSld>
  <p:clrMap bg1="lt1" tx1="dk1" bg2="lt2" tx2="dk2" accent1="accent1" accent2="accent2" accent3="accent3" accent4="accent4" accent5="accent5" accent6="accent6" hlink="hlink" folHlink="folHlink"/>
  <p:sldLayoutIdLst>
    <p:sldLayoutId id="2147484148" r:id="rId1"/>
    <p:sldLayoutId id="2147484149" r:id="rId2"/>
    <p:sldLayoutId id="2147484150" r:id="rId3"/>
    <p:sldLayoutId id="2147484151" r:id="rId4"/>
    <p:sldLayoutId id="2147484152" r:id="rId5"/>
    <p:sldLayoutId id="2147484153" r:id="rId6"/>
    <p:sldLayoutId id="2147484154" r:id="rId7"/>
    <p:sldLayoutId id="2147484155" r:id="rId8"/>
    <p:sldLayoutId id="2147484156" r:id="rId9"/>
    <p:sldLayoutId id="2147484157" r:id="rId10"/>
    <p:sldLayoutId id="2147484158" r:id="rId11"/>
    <p:sldLayoutId id="2147484159" r:id="rId12"/>
    <p:sldLayoutId id="2147484160" r:id="rId13"/>
    <p:sldLayoutId id="2147484161" r:id="rId14"/>
    <p:sldLayoutId id="2147484162" r:id="rId15"/>
    <p:sldLayoutId id="2147484163" r:id="rId16"/>
  </p:sldLayoutIdLst>
  <p:hf hdr="0" ftr="0" dt="0"/>
  <p:txStyles>
    <p:titleStyle>
      <a:lvl1pPr algn="l" defTabSz="914400" rtl="0" eaLnBrk="1" latinLnBrk="0" hangingPunct="1">
        <a:lnSpc>
          <a:spcPct val="90000"/>
        </a:lnSpc>
        <a:spcBef>
          <a:spcPct val="0"/>
        </a:spcBef>
        <a:buNone/>
        <a:defRPr sz="3200" b="0" i="0" kern="1200">
          <a:solidFill>
            <a:srgbClr val="F57922"/>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7.jpe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18.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5.xml"/><Relationship Id="rId5" Type="http://schemas.openxmlformats.org/officeDocument/2006/relationships/image" Target="../media/image66.png"/><Relationship Id="rId4" Type="http://schemas.openxmlformats.org/officeDocument/2006/relationships/image" Target="../media/image6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9.xml"/><Relationship Id="rId1" Type="http://schemas.openxmlformats.org/officeDocument/2006/relationships/vmlDrawing" Target="../drawings/vmlDrawing26.vml"/><Relationship Id="rId4" Type="http://schemas.openxmlformats.org/officeDocument/2006/relationships/image" Target="../media/image67.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9.xml"/><Relationship Id="rId1" Type="http://schemas.openxmlformats.org/officeDocument/2006/relationships/vmlDrawing" Target="../drawings/vmlDrawing27.vml"/><Relationship Id="rId4" Type="http://schemas.openxmlformats.org/officeDocument/2006/relationships/image" Target="../media/image70.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8.xml"/><Relationship Id="rId4" Type="http://schemas.openxmlformats.org/officeDocument/2006/relationships/image" Target="../media/image73.png"/></Relationships>
</file>

<file path=ppt/slides/_rels/slide2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2" Type="http://schemas.openxmlformats.org/officeDocument/2006/relationships/hyperlink" Target="http://www.dsm.com/personal-care" TargetMode="External"/><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icture containing clothing&#10;&#10;Description automatically generated">
            <a:extLst>
              <a:ext uri="{FF2B5EF4-FFF2-40B4-BE49-F238E27FC236}">
                <a16:creationId xmlns:a16="http://schemas.microsoft.com/office/drawing/2014/main" id="{8D6794C6-1E4F-4E19-98CC-142F4C327DD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3" name="Subtitle 2">
            <a:extLst>
              <a:ext uri="{FF2B5EF4-FFF2-40B4-BE49-F238E27FC236}">
                <a16:creationId xmlns:a16="http://schemas.microsoft.com/office/drawing/2014/main" id="{A2942556-520A-7443-8E76-315FECE1BDEC}"/>
              </a:ext>
            </a:extLst>
          </p:cNvPr>
          <p:cNvSpPr>
            <a:spLocks noGrp="1"/>
          </p:cNvSpPr>
          <p:nvPr>
            <p:ph type="subTitle" idx="1"/>
          </p:nvPr>
        </p:nvSpPr>
        <p:spPr>
          <a:xfrm>
            <a:off x="8960100" y="1717400"/>
            <a:ext cx="2965200" cy="658598"/>
          </a:xfrm>
        </p:spPr>
        <p:txBody>
          <a:bodyPr/>
          <a:lstStyle/>
          <a:p>
            <a:r>
              <a:rPr lang="en-GB" dirty="0"/>
              <a:t>Creating a silky skin cocoon</a:t>
            </a:r>
          </a:p>
          <a:p>
            <a:endParaRPr lang="en-GB" dirty="0"/>
          </a:p>
        </p:txBody>
      </p:sp>
      <p:sp>
        <p:nvSpPr>
          <p:cNvPr id="4" name="Title 3">
            <a:extLst>
              <a:ext uri="{FF2B5EF4-FFF2-40B4-BE49-F238E27FC236}">
                <a16:creationId xmlns:a16="http://schemas.microsoft.com/office/drawing/2014/main" id="{E8200052-C06E-7947-94D8-13B259B5891A}"/>
              </a:ext>
            </a:extLst>
          </p:cNvPr>
          <p:cNvSpPr>
            <a:spLocks noGrp="1"/>
          </p:cNvSpPr>
          <p:nvPr>
            <p:ph type="ctrTitle"/>
          </p:nvPr>
        </p:nvSpPr>
        <p:spPr>
          <a:xfrm>
            <a:off x="8960100" y="766402"/>
            <a:ext cx="5400000" cy="747897"/>
          </a:xfrm>
        </p:spPr>
        <p:txBody>
          <a:bodyPr/>
          <a:lstStyle/>
          <a:p>
            <a:r>
              <a:rPr lang="en-GB" sz="5400" dirty="0"/>
              <a:t>SERICIN</a:t>
            </a:r>
            <a:endParaRPr lang="en-GB" sz="4400" dirty="0"/>
          </a:p>
        </p:txBody>
      </p:sp>
      <p:sp>
        <p:nvSpPr>
          <p:cNvPr id="5" name="Text Placeholder 4">
            <a:extLst>
              <a:ext uri="{FF2B5EF4-FFF2-40B4-BE49-F238E27FC236}">
                <a16:creationId xmlns:a16="http://schemas.microsoft.com/office/drawing/2014/main" id="{C7BDC88C-775C-2144-BFDA-CE85F75533A1}"/>
              </a:ext>
            </a:extLst>
          </p:cNvPr>
          <p:cNvSpPr>
            <a:spLocks noGrp="1"/>
          </p:cNvSpPr>
          <p:nvPr>
            <p:ph type="body" sz="quarter" idx="11"/>
          </p:nvPr>
        </p:nvSpPr>
        <p:spPr>
          <a:xfrm>
            <a:off x="432000" y="4900322"/>
            <a:ext cx="4876800" cy="793038"/>
          </a:xfrm>
        </p:spPr>
        <p:txBody>
          <a:bodyPr/>
          <a:lstStyle/>
          <a:p>
            <a:r>
              <a:rPr lang="en-GB" dirty="0"/>
              <a:t>Master Presentation</a:t>
            </a:r>
          </a:p>
          <a:p>
            <a:r>
              <a:rPr lang="en-GB" dirty="0"/>
              <a:t>11-2020</a:t>
            </a:r>
          </a:p>
        </p:txBody>
      </p:sp>
      <p:pic>
        <p:nvPicPr>
          <p:cNvPr id="7" name="Picture 6" descr="A close up of a logo&#10;&#10;Description automatically generated">
            <a:extLst>
              <a:ext uri="{FF2B5EF4-FFF2-40B4-BE49-F238E27FC236}">
                <a16:creationId xmlns:a16="http://schemas.microsoft.com/office/drawing/2014/main" id="{BF53742C-7A57-E14B-8777-7B98E652A3CE}"/>
              </a:ext>
            </a:extLst>
          </p:cNvPr>
          <p:cNvPicPr>
            <a:picLocks noChangeAspect="1"/>
          </p:cNvPicPr>
          <p:nvPr/>
        </p:nvPicPr>
        <p:blipFill>
          <a:blip r:embed="rId3"/>
          <a:stretch>
            <a:fillRect/>
          </a:stretch>
        </p:blipFill>
        <p:spPr>
          <a:xfrm>
            <a:off x="432000" y="6235416"/>
            <a:ext cx="4535976" cy="308570"/>
          </a:xfrm>
          <a:prstGeom prst="rect">
            <a:avLst/>
          </a:prstGeom>
        </p:spPr>
      </p:pic>
    </p:spTree>
    <p:extLst>
      <p:ext uri="{BB962C8B-B14F-4D97-AF65-F5344CB8AC3E}">
        <p14:creationId xmlns:p14="http://schemas.microsoft.com/office/powerpoint/2010/main" val="3498758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7EA498-A36C-1946-90E1-880DEDBF0278}"/>
              </a:ext>
            </a:extLst>
          </p:cNvPr>
          <p:cNvSpPr>
            <a:spLocks noGrp="1"/>
          </p:cNvSpPr>
          <p:nvPr>
            <p:ph type="sldNum" sz="quarter" idx="10"/>
          </p:nvPr>
        </p:nvSpPr>
        <p:spPr/>
        <p:txBody>
          <a:bodyPr/>
          <a:lstStyle/>
          <a:p>
            <a:fld id="{EC50C849-B97A-2B45-B78A-6D9C352F693C}" type="slidenum">
              <a:rPr lang="en-US" smtClean="0"/>
              <a:pPr/>
              <a:t>2</a:t>
            </a:fld>
            <a:endParaRPr lang="en-US" dirty="0"/>
          </a:p>
        </p:txBody>
      </p:sp>
      <p:sp>
        <p:nvSpPr>
          <p:cNvPr id="3" name="Text Placeholder 2">
            <a:extLst>
              <a:ext uri="{FF2B5EF4-FFF2-40B4-BE49-F238E27FC236}">
                <a16:creationId xmlns:a16="http://schemas.microsoft.com/office/drawing/2014/main" id="{1405F8CA-3218-D74F-B3C6-5BDB461921E8}"/>
              </a:ext>
            </a:extLst>
          </p:cNvPr>
          <p:cNvSpPr>
            <a:spLocks noGrp="1"/>
          </p:cNvSpPr>
          <p:nvPr>
            <p:ph type="body" sz="quarter" idx="16"/>
          </p:nvPr>
        </p:nvSpPr>
        <p:spPr>
          <a:xfrm>
            <a:off x="446087" y="482942"/>
            <a:ext cx="11268075" cy="419592"/>
          </a:xfrm>
        </p:spPr>
        <p:txBody>
          <a:bodyPr/>
          <a:lstStyle/>
          <a:p>
            <a:r>
              <a:rPr lang="en-GB" sz="3600" dirty="0"/>
              <a:t>Agenda</a:t>
            </a:r>
          </a:p>
        </p:txBody>
      </p:sp>
      <p:sp>
        <p:nvSpPr>
          <p:cNvPr id="4" name="Text Placeholder 3">
            <a:extLst>
              <a:ext uri="{FF2B5EF4-FFF2-40B4-BE49-F238E27FC236}">
                <a16:creationId xmlns:a16="http://schemas.microsoft.com/office/drawing/2014/main" id="{E803B816-1CE7-944F-865B-1BAEDF1B6BC0}"/>
              </a:ext>
            </a:extLst>
          </p:cNvPr>
          <p:cNvSpPr>
            <a:spLocks noGrp="1"/>
          </p:cNvSpPr>
          <p:nvPr>
            <p:ph type="body" sz="quarter" idx="11"/>
          </p:nvPr>
        </p:nvSpPr>
        <p:spPr>
          <a:xfrm>
            <a:off x="468000" y="1411995"/>
            <a:ext cx="11256962" cy="700088"/>
          </a:xfrm>
        </p:spPr>
        <p:txBody>
          <a:bodyPr/>
          <a:lstStyle/>
          <a:p>
            <a:pPr marL="457200" indent="-457200">
              <a:lnSpc>
                <a:spcPct val="250000"/>
              </a:lnSpc>
              <a:buFont typeface="+mj-lt"/>
              <a:buAutoNum type="arabicPeriod"/>
            </a:pPr>
            <a:r>
              <a:rPr lang="en-GB" sz="2800" b="1" dirty="0"/>
              <a:t>Consumer demand &amp; market trends</a:t>
            </a:r>
          </a:p>
          <a:p>
            <a:pPr marL="457200" indent="-457200">
              <a:lnSpc>
                <a:spcPct val="250000"/>
              </a:lnSpc>
              <a:buFont typeface="+mj-lt"/>
              <a:buAutoNum type="arabicPeriod"/>
            </a:pPr>
            <a:r>
              <a:rPr lang="en-GB" sz="2800" dirty="0">
                <a:latin typeface="Fira Sans Hair" panose="020B0203050000020004" pitchFamily="34" charset="0"/>
                <a:ea typeface="Fira Sans Hair" panose="020B0203050000020004" pitchFamily="34" charset="0"/>
              </a:rPr>
              <a:t>The product</a:t>
            </a:r>
          </a:p>
          <a:p>
            <a:pPr marL="457200" indent="-457200">
              <a:lnSpc>
                <a:spcPct val="250000"/>
              </a:lnSpc>
              <a:buFont typeface="+mj-lt"/>
              <a:buAutoNum type="arabicPeriod"/>
            </a:pPr>
            <a:r>
              <a:rPr lang="en-GB" sz="2800" dirty="0">
                <a:latin typeface="Fira Sans Hair" panose="020B0203050000020004" pitchFamily="34" charset="0"/>
                <a:ea typeface="Fira Sans Hair" panose="020B0203050000020004" pitchFamily="34" charset="0"/>
              </a:rPr>
              <a:t>Claim substantiation</a:t>
            </a:r>
          </a:p>
          <a:p>
            <a:pPr marL="457200" indent="-457200">
              <a:lnSpc>
                <a:spcPct val="250000"/>
              </a:lnSpc>
              <a:buFont typeface="+mj-lt"/>
              <a:buAutoNum type="arabicPeriod"/>
            </a:pPr>
            <a:r>
              <a:rPr lang="en-GB" sz="2800" dirty="0">
                <a:latin typeface="Fira Sans Hair" panose="020B0203050000020004" pitchFamily="34" charset="0"/>
                <a:ea typeface="Fira Sans Hair" panose="020B0203050000020004" pitchFamily="34" charset="0"/>
              </a:rPr>
              <a:t>Cosmetic use</a:t>
            </a:r>
          </a:p>
        </p:txBody>
      </p:sp>
    </p:spTree>
    <p:extLst>
      <p:ext uri="{BB962C8B-B14F-4D97-AF65-F5344CB8AC3E}">
        <p14:creationId xmlns:p14="http://schemas.microsoft.com/office/powerpoint/2010/main" val="286326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3</a:t>
            </a:fld>
            <a:endParaRPr lang="en-US" dirty="0"/>
          </a:p>
        </p:txBody>
      </p:sp>
      <p:sp>
        <p:nvSpPr>
          <p:cNvPr id="6" name="TextBox 5">
            <a:extLst>
              <a:ext uri="{FF2B5EF4-FFF2-40B4-BE49-F238E27FC236}">
                <a16:creationId xmlns:a16="http://schemas.microsoft.com/office/drawing/2014/main" id="{0C609C4B-A77A-43EF-8295-1855AB1B8726}"/>
              </a:ext>
            </a:extLst>
          </p:cNvPr>
          <p:cNvSpPr txBox="1"/>
          <p:nvPr/>
        </p:nvSpPr>
        <p:spPr>
          <a:xfrm>
            <a:off x="3888014" y="3581744"/>
            <a:ext cx="7084787" cy="2246769"/>
          </a:xfrm>
          <a:prstGeom prst="rect">
            <a:avLst/>
          </a:prstGeom>
          <a:noFill/>
        </p:spPr>
        <p:txBody>
          <a:bodyPr wrap="square" rtlCol="0">
            <a:spAutoFit/>
          </a:bodyPr>
          <a:lstStyle/>
          <a:p>
            <a:pPr>
              <a:spcBef>
                <a:spcPts val="0"/>
              </a:spcBef>
              <a:spcAft>
                <a:spcPts val="0"/>
              </a:spcAft>
            </a:pPr>
            <a:r>
              <a:rPr lang="en-US" sz="2800" i="1" dirty="0">
                <a:solidFill>
                  <a:srgbClr val="0070BA"/>
                </a:solidFill>
                <a:latin typeface="Fira Sans" panose="020B0503050000020004" pitchFamily="34" charset="0"/>
                <a:ea typeface="Fira Sans" panose="020B0503050000020004" pitchFamily="34" charset="0"/>
              </a:rPr>
              <a:t>“I believe in products which protect and prevent my skin from dehydration.</a:t>
            </a:r>
          </a:p>
          <a:p>
            <a:pPr>
              <a:spcBef>
                <a:spcPts val="0"/>
              </a:spcBef>
              <a:spcAft>
                <a:spcPts val="0"/>
              </a:spcAft>
            </a:pPr>
            <a:r>
              <a:rPr lang="en-US" sz="2800" i="1" dirty="0">
                <a:solidFill>
                  <a:srgbClr val="0070BA"/>
                </a:solidFill>
                <a:latin typeface="Fira Sans" panose="020B0503050000020004" pitchFamily="34" charset="0"/>
                <a:ea typeface="Fira Sans" panose="020B0503050000020004" pitchFamily="34" charset="0"/>
              </a:rPr>
              <a:t>The pleasurable feeling of smooth and luminous skin endorses myself in treating my skin the right way!”</a:t>
            </a:r>
          </a:p>
        </p:txBody>
      </p:sp>
      <p:pic>
        <p:nvPicPr>
          <p:cNvPr id="26628" name="Picture 4">
            <a:extLst>
              <a:ext uri="{FF2B5EF4-FFF2-40B4-BE49-F238E27FC236}">
                <a16:creationId xmlns:a16="http://schemas.microsoft.com/office/drawing/2014/main" id="{E37A31DC-7988-498B-9432-461881FFC25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93581" y="406742"/>
            <a:ext cx="4016148" cy="26753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53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4</a:t>
            </a:fld>
            <a:endParaRPr lang="en-US" dirty="0"/>
          </a:p>
        </p:txBody>
      </p:sp>
      <p:sp>
        <p:nvSpPr>
          <p:cNvPr id="8" name="Rectangle 7">
            <a:extLst>
              <a:ext uri="{FF2B5EF4-FFF2-40B4-BE49-F238E27FC236}">
                <a16:creationId xmlns:a16="http://schemas.microsoft.com/office/drawing/2014/main" id="{D6FB70F8-72C0-4A5C-A554-4EE719AF7576}"/>
              </a:ext>
            </a:extLst>
          </p:cNvPr>
          <p:cNvSpPr/>
          <p:nvPr/>
        </p:nvSpPr>
        <p:spPr>
          <a:xfrm>
            <a:off x="5791200" y="6012321"/>
            <a:ext cx="6096000" cy="169277"/>
          </a:xfrm>
          <a:prstGeom prst="rect">
            <a:avLst/>
          </a:prstGeom>
        </p:spPr>
        <p:txBody>
          <a:bodyPr>
            <a:spAutoFit/>
          </a:bodyPr>
          <a:lstStyle/>
          <a:p>
            <a:r>
              <a:rPr lang="de-CH" sz="500" dirty="0">
                <a:latin typeface="Fira Sans" panose="020B0503050000020004" pitchFamily="34" charset="0"/>
                <a:ea typeface="Fira Sans" panose="020B0503050000020004" pitchFamily="34" charset="0"/>
              </a:rPr>
              <a:t>Image </a:t>
            </a:r>
            <a:r>
              <a:rPr lang="de-CH" sz="500" dirty="0" err="1">
                <a:latin typeface="Fira Sans" panose="020B0503050000020004" pitchFamily="34" charset="0"/>
                <a:ea typeface="Fira Sans" panose="020B0503050000020004" pitchFamily="34" charset="0"/>
              </a:rPr>
              <a:t>source</a:t>
            </a:r>
            <a:r>
              <a:rPr lang="de-CH" sz="500" dirty="0">
                <a:latin typeface="Fira Sans" panose="020B0503050000020004" pitchFamily="34" charset="0"/>
                <a:ea typeface="Fira Sans" panose="020B0503050000020004" pitchFamily="34" charset="0"/>
              </a:rPr>
              <a:t>: https://www.luxuo.com/culture/celebrities/oscar-de-la-renta-has-died.html</a:t>
            </a:r>
          </a:p>
        </p:txBody>
      </p:sp>
      <p:sp>
        <p:nvSpPr>
          <p:cNvPr id="11" name="Rounded Rectangle 6">
            <a:extLst>
              <a:ext uri="{FF2B5EF4-FFF2-40B4-BE49-F238E27FC236}">
                <a16:creationId xmlns:a16="http://schemas.microsoft.com/office/drawing/2014/main" id="{D1E0A83E-F9A1-420D-B8CA-7E42A5FC0149}"/>
              </a:ext>
            </a:extLst>
          </p:cNvPr>
          <p:cNvSpPr/>
          <p:nvPr/>
        </p:nvSpPr>
        <p:spPr bwMode="auto">
          <a:xfrm>
            <a:off x="1732544" y="2373678"/>
            <a:ext cx="4766996" cy="2648197"/>
          </a:xfrm>
          <a:prstGeom prst="roundRect">
            <a:avLst/>
          </a:prstGeom>
          <a:solidFill>
            <a:schemeClr val="bg1">
              <a:alpha val="60000"/>
            </a:schemeClr>
          </a:solidFill>
          <a:ln>
            <a:noFill/>
          </a:ln>
          <a:effectLst/>
        </p:spPr>
        <p:txBody>
          <a:bodyPr vert="horz" wrap="square" lIns="91440" tIns="45720" rIns="91440" bIns="45720" numCol="1" rtlCol="0" anchor="t" anchorCtr="0" compatLnSpc="1">
            <a:prstTxWarp prst="textNoShape">
              <a:avLst/>
            </a:prstTxWarp>
          </a:bodyPr>
          <a:lstStyle/>
          <a:p>
            <a:endParaRPr lang="en-US">
              <a:solidFill>
                <a:srgbClr val="0070BA"/>
              </a:solidFill>
              <a:latin typeface="Fira Sans" panose="020B0503050000020004" pitchFamily="34" charset="0"/>
              <a:ea typeface="Fira Sans" panose="020B0503050000020004" pitchFamily="34" charset="0"/>
            </a:endParaRPr>
          </a:p>
        </p:txBody>
      </p:sp>
      <p:sp>
        <p:nvSpPr>
          <p:cNvPr id="12" name="Rectangle 11">
            <a:extLst>
              <a:ext uri="{FF2B5EF4-FFF2-40B4-BE49-F238E27FC236}">
                <a16:creationId xmlns:a16="http://schemas.microsoft.com/office/drawing/2014/main" id="{57CD981E-4852-41F5-8915-86B9D635F433}"/>
              </a:ext>
            </a:extLst>
          </p:cNvPr>
          <p:cNvSpPr/>
          <p:nvPr/>
        </p:nvSpPr>
        <p:spPr>
          <a:xfrm>
            <a:off x="5111284" y="705175"/>
            <a:ext cx="4245073" cy="1384995"/>
          </a:xfrm>
          <a:prstGeom prst="rect">
            <a:avLst/>
          </a:prstGeom>
        </p:spPr>
        <p:txBody>
          <a:bodyPr wrap="none">
            <a:spAutoFit/>
          </a:bodyPr>
          <a:lstStyle/>
          <a:p>
            <a:pPr algn="ctr"/>
            <a:endParaRPr lang="en-US" sz="2800" dirty="0">
              <a:solidFill>
                <a:srgbClr val="0070BA"/>
              </a:solidFill>
              <a:latin typeface="Fira Sans Medium" panose="020B0603050000020004" pitchFamily="34" charset="0"/>
              <a:ea typeface="Fira Sans Medium" panose="020B0603050000020004" pitchFamily="34" charset="0"/>
            </a:endParaRPr>
          </a:p>
          <a:p>
            <a:pPr algn="ctr"/>
            <a:r>
              <a:rPr lang="en-US" sz="2800" dirty="0">
                <a:solidFill>
                  <a:srgbClr val="0070BA"/>
                </a:solidFill>
                <a:latin typeface="Fira Sans Medium" panose="020B0603050000020004" pitchFamily="34" charset="0"/>
                <a:ea typeface="Fira Sans Medium" panose="020B0603050000020004" pitchFamily="34" charset="0"/>
              </a:rPr>
              <a:t>Famous fashion designer</a:t>
            </a:r>
          </a:p>
          <a:p>
            <a:pPr algn="ctr"/>
            <a:r>
              <a:rPr lang="en-US" sz="2800" dirty="0">
                <a:solidFill>
                  <a:srgbClr val="0070BA"/>
                </a:solidFill>
                <a:latin typeface="Fira Sans Medium" panose="020B0603050000020004" pitchFamily="34" charset="0"/>
                <a:ea typeface="Fira Sans Medium" panose="020B0603050000020004" pitchFamily="34" charset="0"/>
              </a:rPr>
              <a:t>Oscar de la </a:t>
            </a:r>
            <a:r>
              <a:rPr lang="en-US" sz="2800" dirty="0" err="1">
                <a:solidFill>
                  <a:srgbClr val="0070BA"/>
                </a:solidFill>
                <a:latin typeface="Fira Sans Medium" panose="020B0603050000020004" pitchFamily="34" charset="0"/>
                <a:ea typeface="Fira Sans Medium" panose="020B0603050000020004" pitchFamily="34" charset="0"/>
              </a:rPr>
              <a:t>Renta</a:t>
            </a:r>
            <a:r>
              <a:rPr lang="en-US" sz="2800" dirty="0">
                <a:solidFill>
                  <a:srgbClr val="0070BA"/>
                </a:solidFill>
                <a:latin typeface="Fira Sans Medium" panose="020B0603050000020004" pitchFamily="34" charset="0"/>
                <a:ea typeface="Fira Sans Medium" panose="020B0603050000020004" pitchFamily="34" charset="0"/>
              </a:rPr>
              <a:t>: </a:t>
            </a:r>
          </a:p>
        </p:txBody>
      </p:sp>
      <p:sp>
        <p:nvSpPr>
          <p:cNvPr id="13" name="Rectangle 12">
            <a:extLst>
              <a:ext uri="{FF2B5EF4-FFF2-40B4-BE49-F238E27FC236}">
                <a16:creationId xmlns:a16="http://schemas.microsoft.com/office/drawing/2014/main" id="{D3C0475D-273D-4F01-AC13-5306D6E68955}"/>
              </a:ext>
            </a:extLst>
          </p:cNvPr>
          <p:cNvSpPr/>
          <p:nvPr/>
        </p:nvSpPr>
        <p:spPr>
          <a:xfrm>
            <a:off x="4850322" y="3220724"/>
            <a:ext cx="5609134" cy="1077218"/>
          </a:xfrm>
          <a:prstGeom prst="rect">
            <a:avLst/>
          </a:prstGeom>
        </p:spPr>
        <p:txBody>
          <a:bodyPr wrap="square">
            <a:spAutoFit/>
          </a:bodyPr>
          <a:lstStyle/>
          <a:p>
            <a:pPr>
              <a:spcBef>
                <a:spcPts val="600"/>
              </a:spcBef>
            </a:pPr>
            <a:r>
              <a:rPr lang="en-US" sz="3200" i="1" dirty="0">
                <a:solidFill>
                  <a:srgbClr val="0070BA"/>
                </a:solidFill>
                <a:latin typeface="Fira Sans" panose="020B0503050000020004" pitchFamily="34" charset="0"/>
                <a:ea typeface="Fira Sans" panose="020B0503050000020004" pitchFamily="34" charset="0"/>
              </a:rPr>
              <a:t>"</a:t>
            </a:r>
            <a:r>
              <a:rPr lang="en-US" sz="3200" b="1" i="1" dirty="0">
                <a:solidFill>
                  <a:srgbClr val="0070BA"/>
                </a:solidFill>
                <a:latin typeface="Fira Sans" panose="020B0503050000020004" pitchFamily="34" charset="0"/>
                <a:ea typeface="Fira Sans" panose="020B0503050000020004" pitchFamily="34" charset="0"/>
              </a:rPr>
              <a:t>Silk</a:t>
            </a:r>
            <a:r>
              <a:rPr lang="en-US" sz="3200" i="1" dirty="0">
                <a:solidFill>
                  <a:srgbClr val="0070BA"/>
                </a:solidFill>
                <a:latin typeface="Fira Sans" panose="020B0503050000020004" pitchFamily="34" charset="0"/>
                <a:ea typeface="Fira Sans" panose="020B0503050000020004" pitchFamily="34" charset="0"/>
              </a:rPr>
              <a:t> does for the body what diamonds do for the hand.”</a:t>
            </a:r>
          </a:p>
        </p:txBody>
      </p:sp>
      <p:pic>
        <p:nvPicPr>
          <p:cNvPr id="27650" name="Picture 2" descr="Oscar de la Renta">
            <a:extLst>
              <a:ext uri="{FF2B5EF4-FFF2-40B4-BE49-F238E27FC236}">
                <a16:creationId xmlns:a16="http://schemas.microsoft.com/office/drawing/2014/main" id="{D106BD62-0DB5-404E-A454-18D31A74E003}"/>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362252" y="1890959"/>
            <a:ext cx="2181049" cy="26595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093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5</a:t>
            </a:fld>
            <a:endParaRPr lang="en-US" dirty="0"/>
          </a:p>
        </p:txBody>
      </p:sp>
      <p:sp>
        <p:nvSpPr>
          <p:cNvPr id="4" name="Rectangle 3">
            <a:extLst>
              <a:ext uri="{FF2B5EF4-FFF2-40B4-BE49-F238E27FC236}">
                <a16:creationId xmlns:a16="http://schemas.microsoft.com/office/drawing/2014/main" id="{9848C3DD-C594-4E88-80F4-8BFC04F8B665}"/>
              </a:ext>
            </a:extLst>
          </p:cNvPr>
          <p:cNvSpPr/>
          <p:nvPr/>
        </p:nvSpPr>
        <p:spPr>
          <a:xfrm>
            <a:off x="6096000" y="6220425"/>
            <a:ext cx="6489384" cy="169277"/>
          </a:xfrm>
          <a:prstGeom prst="rect">
            <a:avLst/>
          </a:prstGeom>
        </p:spPr>
        <p:txBody>
          <a:bodyPr wrap="square">
            <a:spAutoFit/>
          </a:bodyPr>
          <a:lstStyle/>
          <a:p>
            <a:r>
              <a:rPr lang="en-GB" sz="500" dirty="0">
                <a:latin typeface="Fira Sans" panose="020B0503050000020004" pitchFamily="34" charset="0"/>
                <a:ea typeface="Fira Sans" panose="020B0503050000020004" pitchFamily="34" charset="0"/>
              </a:rPr>
              <a:t>Source: http://www.cosmeticsdesign-asia.com/Market-Trends/The-rise-of-the-silkworm-cocoon-in-skin-care</a:t>
            </a:r>
          </a:p>
        </p:txBody>
      </p:sp>
      <p:sp>
        <p:nvSpPr>
          <p:cNvPr id="6" name="Content Placeholder 2">
            <a:extLst>
              <a:ext uri="{FF2B5EF4-FFF2-40B4-BE49-F238E27FC236}">
                <a16:creationId xmlns:a16="http://schemas.microsoft.com/office/drawing/2014/main" id="{252E0EE8-1524-4E02-B4FC-B3AAF5C4FB3D}"/>
              </a:ext>
            </a:extLst>
          </p:cNvPr>
          <p:cNvSpPr txBox="1">
            <a:spLocks/>
          </p:cNvSpPr>
          <p:nvPr/>
        </p:nvSpPr>
        <p:spPr>
          <a:xfrm>
            <a:off x="919163" y="2026340"/>
            <a:ext cx="8893628" cy="22222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1200"/>
              </a:spcBef>
              <a:spcAft>
                <a:spcPts val="600"/>
              </a:spcAft>
              <a:buNone/>
            </a:pPr>
            <a:r>
              <a:rPr lang="de-CH" b="1" dirty="0">
                <a:solidFill>
                  <a:schemeClr val="tx1">
                    <a:lumMod val="75000"/>
                  </a:schemeClr>
                </a:solidFill>
                <a:latin typeface="Fira Sans" panose="020B0503050000020004" pitchFamily="34" charset="0"/>
                <a:ea typeface="Fira Sans" panose="020B0503050000020004" pitchFamily="34" charset="0"/>
                <a:cs typeface="+mj-cs"/>
              </a:rPr>
              <a:t>Silk </a:t>
            </a:r>
            <a:r>
              <a:rPr lang="de-CH" b="1" dirty="0" err="1">
                <a:solidFill>
                  <a:schemeClr val="tx1">
                    <a:lumMod val="75000"/>
                  </a:schemeClr>
                </a:solidFill>
                <a:latin typeface="Fira Sans" panose="020B0503050000020004" pitchFamily="34" charset="0"/>
                <a:ea typeface="Fira Sans" panose="020B0503050000020004" pitchFamily="34" charset="0"/>
                <a:cs typeface="+mj-cs"/>
              </a:rPr>
              <a:t>cocoon-based</a:t>
            </a:r>
            <a:r>
              <a:rPr lang="de-CH" b="1" dirty="0">
                <a:solidFill>
                  <a:schemeClr val="tx1">
                    <a:lumMod val="75000"/>
                  </a:schemeClr>
                </a:solidFill>
                <a:latin typeface="Fira Sans" panose="020B0503050000020004" pitchFamily="34" charset="0"/>
                <a:ea typeface="Fira Sans" panose="020B0503050000020004" pitchFamily="34" charset="0"/>
                <a:cs typeface="+mj-cs"/>
              </a:rPr>
              <a:t> </a:t>
            </a:r>
            <a:r>
              <a:rPr lang="de-CH" b="1" dirty="0" err="1">
                <a:solidFill>
                  <a:schemeClr val="tx1">
                    <a:lumMod val="75000"/>
                  </a:schemeClr>
                </a:solidFill>
                <a:latin typeface="Fira Sans" panose="020B0503050000020004" pitchFamily="34" charset="0"/>
                <a:ea typeface="Fira Sans" panose="020B0503050000020004" pitchFamily="34" charset="0"/>
                <a:cs typeface="+mj-cs"/>
              </a:rPr>
              <a:t>skin</a:t>
            </a:r>
            <a:r>
              <a:rPr lang="de-CH" b="1" dirty="0">
                <a:solidFill>
                  <a:schemeClr val="tx1">
                    <a:lumMod val="75000"/>
                  </a:schemeClr>
                </a:solidFill>
                <a:latin typeface="Fira Sans" panose="020B0503050000020004" pitchFamily="34" charset="0"/>
                <a:ea typeface="Fira Sans" panose="020B0503050000020004" pitchFamily="34" charset="0"/>
                <a:cs typeface="+mj-cs"/>
              </a:rPr>
              <a:t> care </a:t>
            </a:r>
            <a:r>
              <a:rPr lang="de-CH" dirty="0" err="1">
                <a:solidFill>
                  <a:schemeClr val="tx1">
                    <a:lumMod val="75000"/>
                  </a:schemeClr>
                </a:solidFill>
                <a:latin typeface="Fira Sans" panose="020B0503050000020004" pitchFamily="34" charset="0"/>
                <a:ea typeface="Fira Sans" panose="020B0503050000020004" pitchFamily="34" charset="0"/>
                <a:cs typeface="Arial" charset="0"/>
              </a:rPr>
              <a:t>formulations</a:t>
            </a:r>
            <a:r>
              <a:rPr lang="de-CH" dirty="0">
                <a:solidFill>
                  <a:schemeClr val="tx1">
                    <a:lumMod val="75000"/>
                  </a:schemeClr>
                </a:solidFill>
                <a:latin typeface="Fira Sans" panose="020B0503050000020004" pitchFamily="34" charset="0"/>
                <a:ea typeface="Fira Sans" panose="020B0503050000020004" pitchFamily="34" charset="0"/>
                <a:cs typeface="Arial" charset="0"/>
              </a:rPr>
              <a:t> </a:t>
            </a:r>
            <a:r>
              <a:rPr lang="de-CH" dirty="0" err="1">
                <a:solidFill>
                  <a:schemeClr val="tx1">
                    <a:lumMod val="75000"/>
                  </a:schemeClr>
                </a:solidFill>
                <a:latin typeface="Fira Sans" panose="020B0503050000020004" pitchFamily="34" charset="0"/>
                <a:ea typeface="Fira Sans" panose="020B0503050000020004" pitchFamily="34" charset="0"/>
                <a:cs typeface="Arial" charset="0"/>
              </a:rPr>
              <a:t>are</a:t>
            </a:r>
            <a:r>
              <a:rPr lang="de-CH" dirty="0">
                <a:solidFill>
                  <a:schemeClr val="tx1">
                    <a:lumMod val="75000"/>
                  </a:schemeClr>
                </a:solidFill>
                <a:latin typeface="Fira Sans" panose="020B0503050000020004" pitchFamily="34" charset="0"/>
                <a:ea typeface="Fira Sans" panose="020B0503050000020004" pitchFamily="34" charset="0"/>
                <a:cs typeface="Arial" charset="0"/>
              </a:rPr>
              <a:t> </a:t>
            </a:r>
            <a:r>
              <a:rPr lang="de-CH" dirty="0" err="1">
                <a:solidFill>
                  <a:schemeClr val="tx1">
                    <a:lumMod val="75000"/>
                  </a:schemeClr>
                </a:solidFill>
                <a:latin typeface="Fira Sans" panose="020B0503050000020004" pitchFamily="34" charset="0"/>
                <a:ea typeface="Fira Sans" panose="020B0503050000020004" pitchFamily="34" charset="0"/>
                <a:cs typeface="Arial" charset="0"/>
              </a:rPr>
              <a:t>starting</a:t>
            </a:r>
            <a:r>
              <a:rPr lang="de-CH" dirty="0">
                <a:solidFill>
                  <a:schemeClr val="tx1">
                    <a:lumMod val="75000"/>
                  </a:schemeClr>
                </a:solidFill>
                <a:latin typeface="Fira Sans" panose="020B0503050000020004" pitchFamily="34" charset="0"/>
                <a:ea typeface="Fira Sans" panose="020B0503050000020004" pitchFamily="34" charset="0"/>
                <a:cs typeface="Arial" charset="0"/>
              </a:rPr>
              <a:t> </a:t>
            </a:r>
            <a:r>
              <a:rPr lang="de-CH" dirty="0" err="1">
                <a:solidFill>
                  <a:schemeClr val="tx1">
                    <a:lumMod val="75000"/>
                  </a:schemeClr>
                </a:solidFill>
                <a:latin typeface="Fira Sans" panose="020B0503050000020004" pitchFamily="34" charset="0"/>
                <a:ea typeface="Fira Sans" panose="020B0503050000020004" pitchFamily="34" charset="0"/>
                <a:cs typeface="Arial" charset="0"/>
              </a:rPr>
              <a:t>to</a:t>
            </a:r>
            <a:r>
              <a:rPr lang="de-CH" dirty="0">
                <a:solidFill>
                  <a:schemeClr val="tx1">
                    <a:lumMod val="75000"/>
                  </a:schemeClr>
                </a:solidFill>
                <a:latin typeface="Fira Sans" panose="020B0503050000020004" pitchFamily="34" charset="0"/>
                <a:ea typeface="Fira Sans" panose="020B0503050000020004" pitchFamily="34" charset="0"/>
                <a:cs typeface="Arial" charset="0"/>
              </a:rPr>
              <a:t> </a:t>
            </a:r>
            <a:r>
              <a:rPr lang="de-CH" b="1" dirty="0" err="1">
                <a:solidFill>
                  <a:schemeClr val="tx1">
                    <a:lumMod val="75000"/>
                  </a:schemeClr>
                </a:solidFill>
                <a:latin typeface="Fira Sans" panose="020B0503050000020004" pitchFamily="34" charset="0"/>
                <a:ea typeface="Fira Sans" panose="020B0503050000020004" pitchFamily="34" charset="0"/>
                <a:cs typeface="+mj-cs"/>
              </a:rPr>
              <a:t>take</a:t>
            </a:r>
            <a:r>
              <a:rPr lang="de-CH" b="1" dirty="0">
                <a:solidFill>
                  <a:schemeClr val="tx1">
                    <a:lumMod val="75000"/>
                  </a:schemeClr>
                </a:solidFill>
                <a:latin typeface="Fira Sans" panose="020B0503050000020004" pitchFamily="34" charset="0"/>
                <a:ea typeface="Fira Sans" panose="020B0503050000020004" pitchFamily="34" charset="0"/>
                <a:cs typeface="+mj-cs"/>
              </a:rPr>
              <a:t> off </a:t>
            </a:r>
            <a:r>
              <a:rPr lang="de-CH" dirty="0">
                <a:solidFill>
                  <a:schemeClr val="tx1">
                    <a:lumMod val="75000"/>
                  </a:schemeClr>
                </a:solidFill>
                <a:latin typeface="Fira Sans" panose="020B0503050000020004" pitchFamily="34" charset="0"/>
                <a:ea typeface="Fira Sans" panose="020B0503050000020004" pitchFamily="34" charset="0"/>
                <a:cs typeface="Arial" charset="0"/>
              </a:rPr>
              <a:t>in </a:t>
            </a:r>
            <a:r>
              <a:rPr lang="de-CH" dirty="0" err="1">
                <a:solidFill>
                  <a:schemeClr val="tx1">
                    <a:lumMod val="75000"/>
                  </a:schemeClr>
                </a:solidFill>
                <a:latin typeface="Fira Sans" panose="020B0503050000020004" pitchFamily="34" charset="0"/>
                <a:ea typeface="Fira Sans" panose="020B0503050000020004" pitchFamily="34" charset="0"/>
                <a:cs typeface="Arial" charset="0"/>
              </a:rPr>
              <a:t>Asia</a:t>
            </a:r>
            <a:r>
              <a:rPr lang="de-CH" dirty="0">
                <a:solidFill>
                  <a:schemeClr val="tx1">
                    <a:lumMod val="75000"/>
                  </a:schemeClr>
                </a:solidFill>
                <a:latin typeface="Fira Sans" panose="020B0503050000020004" pitchFamily="34" charset="0"/>
                <a:ea typeface="Fira Sans" panose="020B0503050000020004" pitchFamily="34" charset="0"/>
                <a:cs typeface="Arial" charset="0"/>
              </a:rPr>
              <a:t> </a:t>
            </a:r>
            <a:r>
              <a:rPr lang="de-CH" dirty="0" err="1">
                <a:solidFill>
                  <a:schemeClr val="tx1">
                    <a:lumMod val="75000"/>
                  </a:schemeClr>
                </a:solidFill>
                <a:latin typeface="Fira Sans" panose="020B0503050000020004" pitchFamily="34" charset="0"/>
                <a:ea typeface="Fira Sans" panose="020B0503050000020004" pitchFamily="34" charset="0"/>
                <a:cs typeface="Arial" charset="0"/>
              </a:rPr>
              <a:t>as</a:t>
            </a:r>
            <a:r>
              <a:rPr lang="de-CH" dirty="0">
                <a:solidFill>
                  <a:schemeClr val="tx1">
                    <a:lumMod val="75000"/>
                  </a:schemeClr>
                </a:solidFill>
                <a:latin typeface="Fira Sans" panose="020B0503050000020004" pitchFamily="34" charset="0"/>
                <a:ea typeface="Fira Sans" panose="020B0503050000020004" pitchFamily="34" charset="0"/>
                <a:cs typeface="Arial" charset="0"/>
              </a:rPr>
              <a:t> </a:t>
            </a:r>
            <a:r>
              <a:rPr lang="de-CH" dirty="0" err="1">
                <a:solidFill>
                  <a:schemeClr val="tx1">
                    <a:lumMod val="75000"/>
                  </a:schemeClr>
                </a:solidFill>
                <a:latin typeface="Fira Sans" panose="020B0503050000020004" pitchFamily="34" charset="0"/>
                <a:ea typeface="Fira Sans" panose="020B0503050000020004" pitchFamily="34" charset="0"/>
                <a:cs typeface="Arial" charset="0"/>
              </a:rPr>
              <a:t>consumers</a:t>
            </a:r>
            <a:r>
              <a:rPr lang="de-CH" dirty="0">
                <a:solidFill>
                  <a:schemeClr val="tx1">
                    <a:lumMod val="75000"/>
                  </a:schemeClr>
                </a:solidFill>
                <a:latin typeface="Fira Sans" panose="020B0503050000020004" pitchFamily="34" charset="0"/>
                <a:ea typeface="Fira Sans" panose="020B0503050000020004" pitchFamily="34" charset="0"/>
                <a:cs typeface="Arial" charset="0"/>
              </a:rPr>
              <a:t> </a:t>
            </a:r>
            <a:r>
              <a:rPr lang="de-CH" dirty="0" err="1">
                <a:solidFill>
                  <a:schemeClr val="tx1">
                    <a:lumMod val="75000"/>
                  </a:schemeClr>
                </a:solidFill>
                <a:latin typeface="Fira Sans" panose="020B0503050000020004" pitchFamily="34" charset="0"/>
                <a:ea typeface="Fira Sans" panose="020B0503050000020004" pitchFamily="34" charset="0"/>
                <a:cs typeface="Arial" charset="0"/>
              </a:rPr>
              <a:t>seek</a:t>
            </a:r>
            <a:r>
              <a:rPr lang="de-CH" dirty="0">
                <a:solidFill>
                  <a:schemeClr val="tx1">
                    <a:lumMod val="75000"/>
                  </a:schemeClr>
                </a:solidFill>
                <a:latin typeface="Fira Sans" panose="020B0503050000020004" pitchFamily="34" charset="0"/>
                <a:ea typeface="Fira Sans" panose="020B0503050000020004" pitchFamily="34" charset="0"/>
                <a:cs typeface="Arial" charset="0"/>
              </a:rPr>
              <a:t> an alternative </a:t>
            </a:r>
            <a:r>
              <a:rPr lang="de-CH" dirty="0" err="1">
                <a:solidFill>
                  <a:schemeClr val="tx1">
                    <a:lumMod val="75000"/>
                  </a:schemeClr>
                </a:solidFill>
                <a:latin typeface="Fira Sans" panose="020B0503050000020004" pitchFamily="34" charset="0"/>
                <a:ea typeface="Fira Sans" panose="020B0503050000020004" pitchFamily="34" charset="0"/>
                <a:cs typeface="Arial" charset="0"/>
              </a:rPr>
              <a:t>way</a:t>
            </a:r>
            <a:r>
              <a:rPr lang="de-CH" dirty="0">
                <a:solidFill>
                  <a:schemeClr val="tx1">
                    <a:lumMod val="75000"/>
                  </a:schemeClr>
                </a:solidFill>
                <a:latin typeface="Fira Sans" panose="020B0503050000020004" pitchFamily="34" charset="0"/>
                <a:ea typeface="Fira Sans" panose="020B0503050000020004" pitchFamily="34" charset="0"/>
                <a:cs typeface="Arial" charset="0"/>
              </a:rPr>
              <a:t> </a:t>
            </a:r>
            <a:r>
              <a:rPr lang="de-CH" dirty="0" err="1">
                <a:solidFill>
                  <a:schemeClr val="tx1">
                    <a:lumMod val="75000"/>
                  </a:schemeClr>
                </a:solidFill>
                <a:latin typeface="Fira Sans" panose="020B0503050000020004" pitchFamily="34" charset="0"/>
                <a:ea typeface="Fira Sans" panose="020B0503050000020004" pitchFamily="34" charset="0"/>
                <a:cs typeface="Arial" charset="0"/>
              </a:rPr>
              <a:t>to</a:t>
            </a:r>
            <a:r>
              <a:rPr lang="de-CH" dirty="0">
                <a:solidFill>
                  <a:schemeClr val="tx1">
                    <a:lumMod val="75000"/>
                  </a:schemeClr>
                </a:solidFill>
                <a:latin typeface="Fira Sans" panose="020B0503050000020004" pitchFamily="34" charset="0"/>
                <a:ea typeface="Fira Sans" panose="020B0503050000020004" pitchFamily="34" charset="0"/>
                <a:cs typeface="Arial" charset="0"/>
              </a:rPr>
              <a:t> </a:t>
            </a:r>
            <a:r>
              <a:rPr lang="de-CH" dirty="0" err="1">
                <a:solidFill>
                  <a:schemeClr val="tx1">
                    <a:lumMod val="75000"/>
                  </a:schemeClr>
                </a:solidFill>
                <a:latin typeface="Fira Sans" panose="020B0503050000020004" pitchFamily="34" charset="0"/>
                <a:ea typeface="Fira Sans" panose="020B0503050000020004" pitchFamily="34" charset="0"/>
                <a:cs typeface="Arial" charset="0"/>
              </a:rPr>
              <a:t>treat</a:t>
            </a:r>
            <a:r>
              <a:rPr lang="de-CH" dirty="0">
                <a:solidFill>
                  <a:schemeClr val="tx1">
                    <a:lumMod val="75000"/>
                  </a:schemeClr>
                </a:solidFill>
                <a:latin typeface="Fira Sans" panose="020B0503050000020004" pitchFamily="34" charset="0"/>
                <a:ea typeface="Fira Sans" panose="020B0503050000020004" pitchFamily="34" charset="0"/>
                <a:cs typeface="Arial" charset="0"/>
              </a:rPr>
              <a:t> </a:t>
            </a:r>
            <a:r>
              <a:rPr lang="de-CH" dirty="0" err="1">
                <a:solidFill>
                  <a:schemeClr val="tx1">
                    <a:lumMod val="75000"/>
                  </a:schemeClr>
                </a:solidFill>
                <a:latin typeface="Fira Sans" panose="020B0503050000020004" pitchFamily="34" charset="0"/>
                <a:ea typeface="Fira Sans" panose="020B0503050000020004" pitchFamily="34" charset="0"/>
                <a:cs typeface="Arial" charset="0"/>
              </a:rPr>
              <a:t>the</a:t>
            </a:r>
            <a:r>
              <a:rPr lang="de-CH" dirty="0">
                <a:solidFill>
                  <a:schemeClr val="tx1">
                    <a:lumMod val="75000"/>
                  </a:schemeClr>
                </a:solidFill>
                <a:latin typeface="Fira Sans" panose="020B0503050000020004" pitchFamily="34" charset="0"/>
                <a:ea typeface="Fira Sans" panose="020B0503050000020004" pitchFamily="34" charset="0"/>
                <a:cs typeface="Arial" charset="0"/>
              </a:rPr>
              <a:t> </a:t>
            </a:r>
            <a:r>
              <a:rPr lang="de-CH" dirty="0" err="1">
                <a:solidFill>
                  <a:schemeClr val="tx1">
                    <a:lumMod val="75000"/>
                  </a:schemeClr>
                </a:solidFill>
                <a:latin typeface="Fira Sans" panose="020B0503050000020004" pitchFamily="34" charset="0"/>
                <a:ea typeface="Fira Sans" panose="020B0503050000020004" pitchFamily="34" charset="0"/>
                <a:cs typeface="Arial" charset="0"/>
              </a:rPr>
              <a:t>ageing</a:t>
            </a:r>
            <a:r>
              <a:rPr lang="de-CH" dirty="0">
                <a:solidFill>
                  <a:schemeClr val="tx1">
                    <a:lumMod val="75000"/>
                  </a:schemeClr>
                </a:solidFill>
                <a:latin typeface="Fira Sans" panose="020B0503050000020004" pitchFamily="34" charset="0"/>
                <a:ea typeface="Fira Sans" panose="020B0503050000020004" pitchFamily="34" charset="0"/>
                <a:cs typeface="Arial" charset="0"/>
              </a:rPr>
              <a:t> </a:t>
            </a:r>
            <a:r>
              <a:rPr lang="de-CH" dirty="0" err="1">
                <a:solidFill>
                  <a:schemeClr val="tx1">
                    <a:lumMod val="75000"/>
                  </a:schemeClr>
                </a:solidFill>
                <a:latin typeface="Fira Sans" panose="020B0503050000020004" pitchFamily="34" charset="0"/>
                <a:ea typeface="Fira Sans" panose="020B0503050000020004" pitchFamily="34" charset="0"/>
                <a:cs typeface="Arial" charset="0"/>
              </a:rPr>
              <a:t>process</a:t>
            </a:r>
            <a:r>
              <a:rPr lang="de-CH" dirty="0">
                <a:solidFill>
                  <a:schemeClr val="tx1">
                    <a:lumMod val="75000"/>
                  </a:schemeClr>
                </a:solidFill>
                <a:latin typeface="Fira Sans" panose="020B0503050000020004" pitchFamily="34" charset="0"/>
                <a:ea typeface="Fira Sans" panose="020B0503050000020004" pitchFamily="34" charset="0"/>
                <a:cs typeface="Arial" charset="0"/>
              </a:rPr>
              <a:t>!</a:t>
            </a:r>
          </a:p>
          <a:p>
            <a:endParaRPr lang="de-CH" dirty="0">
              <a:solidFill>
                <a:schemeClr val="tx1">
                  <a:lumMod val="75000"/>
                </a:schemeClr>
              </a:solidFill>
              <a:latin typeface="Fira Sans" panose="020B0503050000020004" pitchFamily="34" charset="0"/>
              <a:ea typeface="Fira Sans" panose="020B0503050000020004" pitchFamily="34" charset="0"/>
              <a:cs typeface="Arial" charset="0"/>
            </a:endParaRPr>
          </a:p>
          <a:p>
            <a:endParaRPr lang="de-CH" dirty="0">
              <a:solidFill>
                <a:schemeClr val="tx1">
                  <a:lumMod val="75000"/>
                </a:schemeClr>
              </a:solidFill>
              <a:latin typeface="Fira Sans" panose="020B0503050000020004" pitchFamily="34" charset="0"/>
              <a:ea typeface="Fira Sans" panose="020B0503050000020004" pitchFamily="34" charset="0"/>
              <a:cs typeface="Arial" charset="0"/>
            </a:endParaRPr>
          </a:p>
          <a:p>
            <a:pPr marL="0" indent="0">
              <a:buFont typeface="Arial" panose="020B0604020202020204" pitchFamily="34" charset="0"/>
              <a:buNone/>
            </a:pPr>
            <a:endParaRPr lang="de-CH" dirty="0">
              <a:solidFill>
                <a:schemeClr val="tx1">
                  <a:lumMod val="75000"/>
                </a:schemeClr>
              </a:solidFill>
              <a:latin typeface="Fira Sans" panose="020B0503050000020004" pitchFamily="34" charset="0"/>
              <a:ea typeface="Fira Sans" panose="020B0503050000020004" pitchFamily="34" charset="0"/>
            </a:endParaRPr>
          </a:p>
        </p:txBody>
      </p:sp>
      <p:sp>
        <p:nvSpPr>
          <p:cNvPr id="7" name="Title 1">
            <a:extLst>
              <a:ext uri="{FF2B5EF4-FFF2-40B4-BE49-F238E27FC236}">
                <a16:creationId xmlns:a16="http://schemas.microsoft.com/office/drawing/2014/main" id="{9D495192-A6E9-4ED7-A55E-3F1E6E8F8338}"/>
              </a:ext>
            </a:extLst>
          </p:cNvPr>
          <p:cNvSpPr>
            <a:spLocks noGrp="1"/>
          </p:cNvSpPr>
          <p:nvPr>
            <p:ph type="title"/>
          </p:nvPr>
        </p:nvSpPr>
        <p:spPr>
          <a:xfrm>
            <a:off x="468000" y="510809"/>
            <a:ext cx="7986183" cy="467820"/>
          </a:xfrm>
        </p:spPr>
        <p:txBody>
          <a:bodyPr/>
          <a:lstStyle/>
          <a:p>
            <a:r>
              <a:rPr lang="de-CH" sz="3600" dirty="0">
                <a:solidFill>
                  <a:srgbClr val="0070C0"/>
                </a:solidFill>
                <a:latin typeface="Fira Sans Medium" panose="020B0603050000020004" pitchFamily="34" charset="0"/>
                <a:ea typeface="Fira Sans Medium" panose="020B0603050000020004" pitchFamily="34" charset="0"/>
              </a:rPr>
              <a:t>The </a:t>
            </a:r>
            <a:r>
              <a:rPr lang="de-CH" sz="3600" dirty="0" err="1">
                <a:solidFill>
                  <a:srgbClr val="0070C0"/>
                </a:solidFill>
                <a:latin typeface="Fira Sans Medium" panose="020B0603050000020004" pitchFamily="34" charset="0"/>
                <a:ea typeface="Fira Sans Medium" panose="020B0603050000020004" pitchFamily="34" charset="0"/>
              </a:rPr>
              <a:t>rise</a:t>
            </a:r>
            <a:r>
              <a:rPr lang="de-CH" sz="3600" dirty="0">
                <a:solidFill>
                  <a:srgbClr val="0070C0"/>
                </a:solidFill>
                <a:latin typeface="Fira Sans Medium" panose="020B0603050000020004" pitchFamily="34" charset="0"/>
                <a:ea typeface="Fira Sans Medium" panose="020B0603050000020004" pitchFamily="34" charset="0"/>
              </a:rPr>
              <a:t> </a:t>
            </a:r>
            <a:r>
              <a:rPr lang="de-CH" sz="3600" dirty="0" err="1">
                <a:solidFill>
                  <a:srgbClr val="0070C0"/>
                </a:solidFill>
                <a:latin typeface="Fira Sans Medium" panose="020B0603050000020004" pitchFamily="34" charset="0"/>
                <a:ea typeface="Fira Sans Medium" panose="020B0603050000020004" pitchFamily="34" charset="0"/>
              </a:rPr>
              <a:t>of</a:t>
            </a:r>
            <a:r>
              <a:rPr lang="de-CH" sz="3600" dirty="0">
                <a:solidFill>
                  <a:srgbClr val="0070C0"/>
                </a:solidFill>
                <a:latin typeface="Fira Sans Medium" panose="020B0603050000020004" pitchFamily="34" charset="0"/>
                <a:ea typeface="Fira Sans Medium" panose="020B0603050000020004" pitchFamily="34" charset="0"/>
              </a:rPr>
              <a:t> </a:t>
            </a:r>
            <a:r>
              <a:rPr lang="de-CH" sz="3600" dirty="0" err="1">
                <a:solidFill>
                  <a:srgbClr val="0070C0"/>
                </a:solidFill>
                <a:latin typeface="Fira Sans Medium" panose="020B0603050000020004" pitchFamily="34" charset="0"/>
                <a:ea typeface="Fira Sans Medium" panose="020B0603050000020004" pitchFamily="34" charset="0"/>
              </a:rPr>
              <a:t>silk</a:t>
            </a:r>
            <a:r>
              <a:rPr lang="de-CH" sz="3600" dirty="0">
                <a:solidFill>
                  <a:srgbClr val="0070C0"/>
                </a:solidFill>
                <a:latin typeface="Fira Sans Medium" panose="020B0603050000020004" pitchFamily="34" charset="0"/>
                <a:ea typeface="Fira Sans Medium" panose="020B0603050000020004" pitchFamily="34" charset="0"/>
              </a:rPr>
              <a:t> </a:t>
            </a:r>
            <a:r>
              <a:rPr lang="de-CH" sz="3600" dirty="0" err="1">
                <a:solidFill>
                  <a:srgbClr val="0070C0"/>
                </a:solidFill>
                <a:latin typeface="Fira Sans Medium" panose="020B0603050000020004" pitchFamily="34" charset="0"/>
                <a:ea typeface="Fira Sans Medium" panose="020B0603050000020004" pitchFamily="34" charset="0"/>
              </a:rPr>
              <a:t>cocoon</a:t>
            </a:r>
            <a:r>
              <a:rPr lang="de-CH" sz="3600" dirty="0">
                <a:solidFill>
                  <a:srgbClr val="0070C0"/>
                </a:solidFill>
                <a:latin typeface="Fira Sans Medium" panose="020B0603050000020004" pitchFamily="34" charset="0"/>
                <a:ea typeface="Fira Sans Medium" panose="020B0603050000020004" pitchFamily="34" charset="0"/>
              </a:rPr>
              <a:t> in </a:t>
            </a:r>
            <a:r>
              <a:rPr lang="de-CH" sz="3600" dirty="0" err="1">
                <a:solidFill>
                  <a:srgbClr val="0070C0"/>
                </a:solidFill>
                <a:latin typeface="Fira Sans Medium" panose="020B0603050000020004" pitchFamily="34" charset="0"/>
                <a:ea typeface="Fira Sans Medium" panose="020B0603050000020004" pitchFamily="34" charset="0"/>
              </a:rPr>
              <a:t>skin</a:t>
            </a:r>
            <a:r>
              <a:rPr lang="de-CH" sz="3600" dirty="0">
                <a:solidFill>
                  <a:srgbClr val="0070C0"/>
                </a:solidFill>
                <a:latin typeface="Fira Sans Medium" panose="020B0603050000020004" pitchFamily="34" charset="0"/>
                <a:ea typeface="Fira Sans Medium" panose="020B0603050000020004" pitchFamily="34" charset="0"/>
              </a:rPr>
              <a:t> </a:t>
            </a:r>
            <a:r>
              <a:rPr lang="de-CH" sz="3600" dirty="0" err="1">
                <a:solidFill>
                  <a:srgbClr val="0070C0"/>
                </a:solidFill>
                <a:latin typeface="Fira Sans Medium" panose="020B0603050000020004" pitchFamily="34" charset="0"/>
                <a:ea typeface="Fira Sans Medium" panose="020B0603050000020004" pitchFamily="34" charset="0"/>
              </a:rPr>
              <a:t>care</a:t>
            </a:r>
            <a:endParaRPr lang="en-GB" sz="3600" dirty="0">
              <a:solidFill>
                <a:srgbClr val="0070C0"/>
              </a:solidFill>
              <a:latin typeface="Fira Sans Medium" panose="020B0603050000020004" pitchFamily="34" charset="0"/>
              <a:ea typeface="Fira Sans Medium" panose="020B0603050000020004" pitchFamily="34" charset="0"/>
            </a:endParaRPr>
          </a:p>
        </p:txBody>
      </p:sp>
      <p:pic>
        <p:nvPicPr>
          <p:cNvPr id="9" name="Graphic 8" descr="Bar graph with upward trend">
            <a:extLst>
              <a:ext uri="{FF2B5EF4-FFF2-40B4-BE49-F238E27FC236}">
                <a16:creationId xmlns:a16="http://schemas.microsoft.com/office/drawing/2014/main" id="{2D9ABCCF-DB67-40BA-8FFF-0F26EDC533E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391315" y="3263408"/>
            <a:ext cx="1970313" cy="1970313"/>
          </a:xfrm>
          <a:prstGeom prst="rect">
            <a:avLst/>
          </a:prstGeom>
        </p:spPr>
      </p:pic>
    </p:spTree>
    <p:extLst>
      <p:ext uri="{BB962C8B-B14F-4D97-AF65-F5344CB8AC3E}">
        <p14:creationId xmlns:p14="http://schemas.microsoft.com/office/powerpoint/2010/main" val="1243877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6</a:t>
            </a:fld>
            <a:endParaRPr lang="en-US" dirty="0"/>
          </a:p>
        </p:txBody>
      </p:sp>
      <p:sp>
        <p:nvSpPr>
          <p:cNvPr id="22" name="Title 1">
            <a:extLst>
              <a:ext uri="{FF2B5EF4-FFF2-40B4-BE49-F238E27FC236}">
                <a16:creationId xmlns:a16="http://schemas.microsoft.com/office/drawing/2014/main" id="{9E034646-6B97-4F6E-93B3-CAD54A10B153}"/>
              </a:ext>
            </a:extLst>
          </p:cNvPr>
          <p:cNvSpPr txBox="1">
            <a:spLocks/>
          </p:cNvSpPr>
          <p:nvPr/>
        </p:nvSpPr>
        <p:spPr bwMode="auto">
          <a:xfrm>
            <a:off x="380010" y="451169"/>
            <a:ext cx="7870826" cy="84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4400" rtl="0" eaLnBrk="0" fontAlgn="base" latinLnBrk="0" hangingPunct="0">
              <a:lnSpc>
                <a:spcPct val="95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0070BA"/>
                </a:solidFill>
                <a:effectLst/>
                <a:uLnTx/>
                <a:uFillTx/>
                <a:latin typeface="Fira Sans Medium" panose="020B0603050000020004" pitchFamily="34" charset="0"/>
                <a:ea typeface="Fira Sans Medium" panose="020B0603050000020004" pitchFamily="34" charset="0"/>
                <a:cs typeface="Arial"/>
              </a:rPr>
              <a:t>SILK</a:t>
            </a:r>
            <a:br>
              <a:rPr kumimoji="0" lang="en-US" sz="3200" b="1" i="0" u="none" strike="noStrike" kern="0" cap="none" spc="0" normalizeH="0" baseline="0" noProof="0" dirty="0">
                <a:ln>
                  <a:noFill/>
                </a:ln>
                <a:solidFill>
                  <a:srgbClr val="0070BA"/>
                </a:solidFill>
                <a:effectLst/>
                <a:uLnTx/>
                <a:uFillTx/>
                <a:latin typeface="Fira Sans Medium" panose="020B0603050000020004" pitchFamily="34" charset="0"/>
                <a:ea typeface="Fira Sans Medium" panose="020B0603050000020004" pitchFamily="34" charset="0"/>
                <a:cs typeface="Arial"/>
              </a:rPr>
            </a:br>
            <a:r>
              <a:rPr kumimoji="0" lang="en-US" sz="2200" b="0" i="1" u="none" strike="noStrike" kern="0" cap="none" spc="0" normalizeH="0" baseline="0" noProof="0" dirty="0">
                <a:ln>
                  <a:noFill/>
                </a:ln>
                <a:solidFill>
                  <a:srgbClr val="007E4B"/>
                </a:solidFill>
                <a:effectLst/>
                <a:uLnTx/>
                <a:uFillTx/>
                <a:latin typeface="Fira Sans Medium" panose="020B0603050000020004" pitchFamily="34" charset="0"/>
                <a:ea typeface="Fira Sans Medium" panose="020B0603050000020004" pitchFamily="34" charset="0"/>
                <a:cs typeface="Arial"/>
              </a:rPr>
              <a:t>Some facts </a:t>
            </a:r>
          </a:p>
        </p:txBody>
      </p:sp>
      <p:sp>
        <p:nvSpPr>
          <p:cNvPr id="23" name="Rectangle 22">
            <a:extLst>
              <a:ext uri="{FF2B5EF4-FFF2-40B4-BE49-F238E27FC236}">
                <a16:creationId xmlns:a16="http://schemas.microsoft.com/office/drawing/2014/main" id="{DDE65CC3-2123-4C3E-ABFC-CCB093B84BEC}"/>
              </a:ext>
            </a:extLst>
          </p:cNvPr>
          <p:cNvSpPr/>
          <p:nvPr/>
        </p:nvSpPr>
        <p:spPr>
          <a:xfrm>
            <a:off x="6264234" y="6235814"/>
            <a:ext cx="4572000" cy="215444"/>
          </a:xfrm>
          <a:prstGeom prst="rect">
            <a:avLst/>
          </a:prstGeom>
        </p:spPr>
        <p:txBody>
          <a:bodyPr>
            <a:spAutoFit/>
          </a:bodyPr>
          <a:lstStyle/>
          <a:p>
            <a:pPr fontAlgn="base">
              <a:spcBef>
                <a:spcPct val="0"/>
              </a:spcBef>
              <a:spcAft>
                <a:spcPct val="0"/>
              </a:spcAft>
            </a:pPr>
            <a:r>
              <a:rPr lang="en-US" sz="800" dirty="0">
                <a:solidFill>
                  <a:srgbClr val="000000"/>
                </a:solidFill>
                <a:latin typeface="Fira Sans" panose="020B0503050000020004" pitchFamily="34" charset="0"/>
                <a:ea typeface="Fira Sans" panose="020B0503050000020004" pitchFamily="34" charset="0"/>
                <a:cs typeface="Arial" charset="0"/>
              </a:rPr>
              <a:t>Source: https://texeresilk.com/article/silk_facts_tutorial</a:t>
            </a:r>
          </a:p>
        </p:txBody>
      </p:sp>
      <p:sp>
        <p:nvSpPr>
          <p:cNvPr id="24" name="Straight Connector 23">
            <a:extLst>
              <a:ext uri="{FF2B5EF4-FFF2-40B4-BE49-F238E27FC236}">
                <a16:creationId xmlns:a16="http://schemas.microsoft.com/office/drawing/2014/main" id="{093F7B91-DFD0-4E2D-86BA-B752142195D0}"/>
              </a:ext>
            </a:extLst>
          </p:cNvPr>
          <p:cNvSpPr/>
          <p:nvPr/>
        </p:nvSpPr>
        <p:spPr>
          <a:xfrm>
            <a:off x="380010" y="1396999"/>
            <a:ext cx="7718959" cy="0"/>
          </a:xfrm>
          <a:prstGeom prst="line">
            <a:avLst/>
          </a:prstGeom>
          <a:solidFill>
            <a:srgbClr val="83D0F5">
              <a:hueOff val="0"/>
              <a:satOff val="0"/>
              <a:lumOff val="0"/>
              <a:alphaOff val="0"/>
            </a:srgbClr>
          </a:solidFill>
          <a:ln w="25400" cap="flat" cmpd="sng" algn="ctr">
            <a:solidFill>
              <a:srgbClr val="0070BA"/>
            </a:solidFill>
            <a:prstDash val="solid"/>
          </a:ln>
          <a:effec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Arial"/>
            </a:endParaRPr>
          </a:p>
        </p:txBody>
      </p:sp>
      <p:sp>
        <p:nvSpPr>
          <p:cNvPr id="25" name="Freeform 7">
            <a:extLst>
              <a:ext uri="{FF2B5EF4-FFF2-40B4-BE49-F238E27FC236}">
                <a16:creationId xmlns:a16="http://schemas.microsoft.com/office/drawing/2014/main" id="{B74A9696-66D8-4023-B95C-2B4D59EEAAE8}"/>
              </a:ext>
            </a:extLst>
          </p:cNvPr>
          <p:cNvSpPr/>
          <p:nvPr/>
        </p:nvSpPr>
        <p:spPr>
          <a:xfrm>
            <a:off x="1523999" y="1396999"/>
            <a:ext cx="1314994" cy="4457535"/>
          </a:xfrm>
          <a:custGeom>
            <a:avLst/>
            <a:gdLst>
              <a:gd name="connsiteX0" fmla="*/ 0 w 1314994"/>
              <a:gd name="connsiteY0" fmla="*/ 0 h 4457535"/>
              <a:gd name="connsiteX1" fmla="*/ 1314994 w 1314994"/>
              <a:gd name="connsiteY1" fmla="*/ 0 h 4457535"/>
              <a:gd name="connsiteX2" fmla="*/ 1314994 w 1314994"/>
              <a:gd name="connsiteY2" fmla="*/ 4457535 h 4457535"/>
              <a:gd name="connsiteX3" fmla="*/ 0 w 1314994"/>
              <a:gd name="connsiteY3" fmla="*/ 4457535 h 4457535"/>
              <a:gd name="connsiteX4" fmla="*/ 0 w 1314994"/>
              <a:gd name="connsiteY4" fmla="*/ 0 h 4457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4994" h="4457535">
                <a:moveTo>
                  <a:pt x="0" y="0"/>
                </a:moveTo>
                <a:lnTo>
                  <a:pt x="1314994" y="0"/>
                </a:lnTo>
                <a:lnTo>
                  <a:pt x="1314994" y="4457535"/>
                </a:lnTo>
                <a:lnTo>
                  <a:pt x="0" y="4457535"/>
                </a:lnTo>
                <a:lnTo>
                  <a:pt x="0" y="0"/>
                </a:lnTo>
                <a:close/>
              </a:path>
            </a:pathLst>
          </a:custGeom>
          <a:noFill/>
          <a:ln>
            <a:noFill/>
          </a:ln>
          <a:effectLst/>
        </p:spPr>
        <p:txBody>
          <a:bodyPr spcFirstLastPara="0" vert="horz" wrap="square" lIns="121920" tIns="121920" rIns="121920" bIns="121920" numCol="1" spcCol="1270" anchor="t" anchorCtr="0">
            <a:noAutofit/>
          </a:bodyPr>
          <a:lstStyle/>
          <a:p>
            <a:pPr marL="0" marR="0" lvl="0" indent="0" defTabSz="1422400" eaLnBrk="1" fontAlgn="base" latinLnBrk="0" hangingPunct="1">
              <a:lnSpc>
                <a:spcPct val="90000"/>
              </a:lnSpc>
              <a:spcBef>
                <a:spcPct val="0"/>
              </a:spcBef>
              <a:spcAft>
                <a:spcPct val="35000"/>
              </a:spcAft>
              <a:buClrTx/>
              <a:buSzTx/>
              <a:buFontTx/>
              <a:buNone/>
              <a:tabLst/>
              <a:defRPr/>
            </a:pPr>
            <a:endParaRPr kumimoji="0" lang="en-US" sz="3200" b="0" i="0" u="none" strike="noStrike" kern="0" cap="none" spc="0" normalizeH="0" baseline="0" noProof="0" dirty="0">
              <a:ln>
                <a:noFill/>
              </a:ln>
              <a:solidFill>
                <a:srgbClr val="000000">
                  <a:hueOff val="0"/>
                  <a:satOff val="0"/>
                  <a:lumOff val="0"/>
                  <a:alphaOff val="0"/>
                </a:srgbClr>
              </a:solidFill>
              <a:effectLst/>
              <a:uLnTx/>
              <a:uFillTx/>
              <a:latin typeface="Fira Sans" panose="020B0503050000020004" pitchFamily="34" charset="0"/>
              <a:ea typeface="Fira Sans" panose="020B0503050000020004" pitchFamily="34" charset="0"/>
              <a:cs typeface="Arial"/>
            </a:endParaRPr>
          </a:p>
        </p:txBody>
      </p:sp>
      <p:grpSp>
        <p:nvGrpSpPr>
          <p:cNvPr id="26" name="Group 25">
            <a:extLst>
              <a:ext uri="{FF2B5EF4-FFF2-40B4-BE49-F238E27FC236}">
                <a16:creationId xmlns:a16="http://schemas.microsoft.com/office/drawing/2014/main" id="{B388037D-9E1F-414F-BD95-C43F0F0F2C39}"/>
              </a:ext>
            </a:extLst>
          </p:cNvPr>
          <p:cNvGrpSpPr/>
          <p:nvPr/>
        </p:nvGrpSpPr>
        <p:grpSpPr>
          <a:xfrm>
            <a:off x="227592" y="1611458"/>
            <a:ext cx="9614226" cy="4491539"/>
            <a:chOff x="307459" y="1466647"/>
            <a:chExt cx="7970457" cy="4491539"/>
          </a:xfrm>
        </p:grpSpPr>
        <p:sp>
          <p:nvSpPr>
            <p:cNvPr id="27" name="TextBox 26">
              <a:extLst>
                <a:ext uri="{FF2B5EF4-FFF2-40B4-BE49-F238E27FC236}">
                  <a16:creationId xmlns:a16="http://schemas.microsoft.com/office/drawing/2014/main" id="{CFAFE6F6-52DE-4DFC-8743-A0EA9E26F1E8}"/>
                </a:ext>
              </a:extLst>
            </p:cNvPr>
            <p:cNvSpPr txBox="1"/>
            <p:nvPr/>
          </p:nvSpPr>
          <p:spPr>
            <a:xfrm>
              <a:off x="2602593" y="2861922"/>
              <a:ext cx="5576991" cy="2893100"/>
            </a:xfrm>
            <a:prstGeom prst="rect">
              <a:avLst/>
            </a:prstGeom>
            <a:noFill/>
          </p:spPr>
          <p:txBody>
            <a:bodyPr wrap="square" rtlCol="0">
              <a:spAutoFit/>
            </a:bodyPr>
            <a:lstStyle/>
            <a:p>
              <a:pPr marL="285750" marR="0" lvl="0" indent="-285750" defTabSz="91440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GB"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The fabric is renowned for its sensual feel</a:t>
              </a:r>
            </a:p>
            <a:p>
              <a:pPr marL="285750" marR="0" lvl="0" indent="-285750" defTabSz="914400" eaLnBrk="1" fontAlgn="base" latinLnBrk="0" hangingPunct="1">
                <a:lnSpc>
                  <a:spcPct val="100000"/>
                </a:lnSpc>
                <a:spcBef>
                  <a:spcPts val="600"/>
                </a:spcBef>
                <a:spcAft>
                  <a:spcPct val="0"/>
                </a:spcAft>
                <a:buClrTx/>
                <a:buSzTx/>
                <a:buFont typeface="Arial" panose="020B0604020202020204" pitchFamily="34" charset="0"/>
                <a:buChar char="•"/>
                <a:tabLst/>
                <a:defRPr/>
              </a:pPr>
              <a:endParaRPr kumimoji="0" lang="en-GB"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endParaRPr>
            </a:p>
            <a:p>
              <a:pPr marL="285750" marR="0" lvl="0" indent="-285750" defTabSz="91440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Silk fibers are very fine, about 10 nanometers (1/2500th of an inch) in diameter.</a:t>
              </a:r>
            </a:p>
            <a:p>
              <a:pPr marL="285750" marR="0" lvl="0" indent="-285750" defTabSz="914400" eaLnBrk="1" fontAlgn="base" latinLnBrk="0" hangingPunct="1">
                <a:lnSpc>
                  <a:spcPct val="100000"/>
                </a:lnSpc>
                <a:spcBef>
                  <a:spcPts val="600"/>
                </a:spcBef>
                <a:spcAft>
                  <a:spcPct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endParaRPr>
            </a:p>
            <a:p>
              <a:pPr marL="285750" marR="0" lvl="0" indent="-285750" defTabSz="914400" eaLnBrk="1" fontAlgn="base" latinLnBrk="0" hangingPunct="1">
                <a:lnSpc>
                  <a:spcPct val="100000"/>
                </a:lnSpc>
                <a:spcBef>
                  <a:spcPts val="600"/>
                </a:spcBef>
                <a:spcAft>
                  <a:spcPct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The </a:t>
              </a:r>
              <a:r>
                <a:rPr kumimoji="0" lang="en-US" sz="1800" b="0" i="0" u="none" strike="noStrike" kern="0" cap="none" spc="0" normalizeH="0" baseline="0" noProof="0" dirty="0">
                  <a:ln>
                    <a:noFill/>
                  </a:ln>
                  <a:solidFill>
                    <a:srgbClr val="0070BA"/>
                  </a:solidFill>
                  <a:effectLst/>
                  <a:uLnTx/>
                  <a:uFillTx/>
                  <a:latin typeface="Fira Sans" panose="020B0503050000020004" pitchFamily="34" charset="0"/>
                  <a:ea typeface="Fira Sans" panose="020B0503050000020004" pitchFamily="34" charset="0"/>
                  <a:cs typeface="Arial" charset="0"/>
                </a:rPr>
                <a:t>shimmering appearance </a:t>
              </a:r>
              <a:r>
                <a:rPr kumimoji="0" 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for which silk is prized comes from the fiber’s triangular prism-like structure which allows silk cloth to refract incoming light at different angles.</a:t>
              </a:r>
            </a:p>
          </p:txBody>
        </p:sp>
        <p:sp>
          <p:nvSpPr>
            <p:cNvPr id="28" name="Freeform 10">
              <a:extLst>
                <a:ext uri="{FF2B5EF4-FFF2-40B4-BE49-F238E27FC236}">
                  <a16:creationId xmlns:a16="http://schemas.microsoft.com/office/drawing/2014/main" id="{602994B8-A3D2-4B29-8BF7-008A3FA2E283}"/>
                </a:ext>
              </a:extLst>
            </p:cNvPr>
            <p:cNvSpPr/>
            <p:nvPr/>
          </p:nvSpPr>
          <p:spPr>
            <a:xfrm>
              <a:off x="2937617" y="1466647"/>
              <a:ext cx="5161352" cy="1392979"/>
            </a:xfrm>
            <a:custGeom>
              <a:avLst/>
              <a:gdLst>
                <a:gd name="connsiteX0" fmla="*/ 0 w 5161352"/>
                <a:gd name="connsiteY0" fmla="*/ 0 h 1392979"/>
                <a:gd name="connsiteX1" fmla="*/ 5161352 w 5161352"/>
                <a:gd name="connsiteY1" fmla="*/ 0 h 1392979"/>
                <a:gd name="connsiteX2" fmla="*/ 5161352 w 5161352"/>
                <a:gd name="connsiteY2" fmla="*/ 1392979 h 1392979"/>
                <a:gd name="connsiteX3" fmla="*/ 0 w 5161352"/>
                <a:gd name="connsiteY3" fmla="*/ 1392979 h 1392979"/>
                <a:gd name="connsiteX4" fmla="*/ 0 w 5161352"/>
                <a:gd name="connsiteY4" fmla="*/ 0 h 139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1352" h="1392979">
                  <a:moveTo>
                    <a:pt x="0" y="0"/>
                  </a:moveTo>
                  <a:lnTo>
                    <a:pt x="5161352" y="0"/>
                  </a:lnTo>
                  <a:lnTo>
                    <a:pt x="5161352" y="1392979"/>
                  </a:lnTo>
                  <a:lnTo>
                    <a:pt x="0" y="1392979"/>
                  </a:lnTo>
                  <a:lnTo>
                    <a:pt x="0" y="0"/>
                  </a:lnTo>
                  <a:close/>
                </a:path>
              </a:pathLst>
            </a:custGeom>
            <a:noFill/>
            <a:ln>
              <a:noFill/>
            </a:ln>
            <a:effectLst/>
          </p:spPr>
          <p:txBody>
            <a:bodyPr spcFirstLastPara="0" vert="horz" wrap="square" lIns="247650" tIns="247650" rIns="247650" bIns="247650" numCol="1" spcCol="1270" anchor="t" anchorCtr="0">
              <a:noAutofit/>
            </a:bodyPr>
            <a:lstStyle/>
            <a:p>
              <a:pPr marL="0" marR="0" lvl="0" indent="0" defTabSz="2889250" eaLnBrk="1" fontAlgn="base" latinLnBrk="0" hangingPunct="1">
                <a:lnSpc>
                  <a:spcPct val="90000"/>
                </a:lnSpc>
                <a:spcBef>
                  <a:spcPct val="0"/>
                </a:spcBef>
                <a:spcAft>
                  <a:spcPct val="35000"/>
                </a:spcAft>
                <a:buClrTx/>
                <a:buSzTx/>
                <a:buFontTx/>
                <a:buNone/>
                <a:tabLst/>
                <a:defRPr/>
              </a:pPr>
              <a:endParaRPr kumimoji="0" lang="en-US" sz="1800" b="0" i="0" u="none" strike="noStrike" kern="0" cap="none" spc="0" normalizeH="0" baseline="0" noProof="0" dirty="0">
                <a:ln>
                  <a:noFill/>
                </a:ln>
                <a:solidFill>
                  <a:srgbClr val="000000">
                    <a:hueOff val="0"/>
                    <a:satOff val="0"/>
                    <a:lumOff val="0"/>
                    <a:alphaOff val="0"/>
                  </a:srgbClr>
                </a:solidFill>
                <a:effectLst/>
                <a:uLnTx/>
                <a:uFillTx/>
                <a:latin typeface="Fira Sans" panose="020B0503050000020004" pitchFamily="34" charset="0"/>
                <a:ea typeface="Fira Sans" panose="020B0503050000020004" pitchFamily="34" charset="0"/>
                <a:cs typeface="Arial"/>
              </a:endParaRPr>
            </a:p>
          </p:txBody>
        </p:sp>
        <p:sp>
          <p:nvSpPr>
            <p:cNvPr id="29" name="Straight Connector 28">
              <a:extLst>
                <a:ext uri="{FF2B5EF4-FFF2-40B4-BE49-F238E27FC236}">
                  <a16:creationId xmlns:a16="http://schemas.microsoft.com/office/drawing/2014/main" id="{5B61711A-6012-486C-BC4D-06D466D7F338}"/>
                </a:ext>
              </a:extLst>
            </p:cNvPr>
            <p:cNvSpPr/>
            <p:nvPr/>
          </p:nvSpPr>
          <p:spPr>
            <a:xfrm>
              <a:off x="2838993" y="2726332"/>
              <a:ext cx="5259976" cy="0"/>
            </a:xfrm>
            <a:prstGeom prst="line">
              <a:avLst/>
            </a:prstGeom>
            <a:solidFill>
              <a:srgbClr val="83D0F5">
                <a:hueOff val="0"/>
                <a:satOff val="0"/>
                <a:lumOff val="0"/>
                <a:alphaOff val="0"/>
              </a:srgbClr>
            </a:solidFill>
            <a:ln w="25400" cap="flat" cmpd="sng" algn="ctr">
              <a:solidFill>
                <a:srgbClr val="83D0F5">
                  <a:tint val="50000"/>
                  <a:hueOff val="0"/>
                  <a:satOff val="0"/>
                  <a:lumOff val="0"/>
                  <a:alphaOff val="0"/>
                </a:srgbClr>
              </a:solidFill>
              <a:prstDash val="solid"/>
            </a:ln>
            <a:effec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srgbClr val="000000">
                    <a:hueOff val="0"/>
                    <a:satOff val="0"/>
                    <a:lumOff val="0"/>
                    <a:alphaOff val="0"/>
                  </a:srgbClr>
                </a:solidFill>
                <a:effectLst/>
                <a:uLnTx/>
                <a:uFillTx/>
                <a:latin typeface="Fira Sans" panose="020B0503050000020004" pitchFamily="34" charset="0"/>
                <a:ea typeface="Fira Sans" panose="020B0503050000020004" pitchFamily="34" charset="0"/>
                <a:cs typeface="Arial"/>
              </a:endParaRPr>
            </a:p>
          </p:txBody>
        </p:sp>
        <p:sp>
          <p:nvSpPr>
            <p:cNvPr id="30" name="Freeform 12">
              <a:extLst>
                <a:ext uri="{FF2B5EF4-FFF2-40B4-BE49-F238E27FC236}">
                  <a16:creationId xmlns:a16="http://schemas.microsoft.com/office/drawing/2014/main" id="{F500235B-06C7-4E25-ACD6-CB26B7CF4DEC}"/>
                </a:ext>
              </a:extLst>
            </p:cNvPr>
            <p:cNvSpPr/>
            <p:nvPr/>
          </p:nvSpPr>
          <p:spPr>
            <a:xfrm>
              <a:off x="2937617" y="2929276"/>
              <a:ext cx="5161352" cy="1392979"/>
            </a:xfrm>
            <a:custGeom>
              <a:avLst/>
              <a:gdLst>
                <a:gd name="connsiteX0" fmla="*/ 0 w 5161352"/>
                <a:gd name="connsiteY0" fmla="*/ 0 h 1392979"/>
                <a:gd name="connsiteX1" fmla="*/ 5161352 w 5161352"/>
                <a:gd name="connsiteY1" fmla="*/ 0 h 1392979"/>
                <a:gd name="connsiteX2" fmla="*/ 5161352 w 5161352"/>
                <a:gd name="connsiteY2" fmla="*/ 1392979 h 1392979"/>
                <a:gd name="connsiteX3" fmla="*/ 0 w 5161352"/>
                <a:gd name="connsiteY3" fmla="*/ 1392979 h 1392979"/>
                <a:gd name="connsiteX4" fmla="*/ 0 w 5161352"/>
                <a:gd name="connsiteY4" fmla="*/ 0 h 139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1352" h="1392979">
                  <a:moveTo>
                    <a:pt x="0" y="0"/>
                  </a:moveTo>
                  <a:lnTo>
                    <a:pt x="5161352" y="0"/>
                  </a:lnTo>
                  <a:lnTo>
                    <a:pt x="5161352" y="1392979"/>
                  </a:lnTo>
                  <a:lnTo>
                    <a:pt x="0" y="1392979"/>
                  </a:lnTo>
                  <a:lnTo>
                    <a:pt x="0" y="0"/>
                  </a:lnTo>
                  <a:close/>
                </a:path>
              </a:pathLst>
            </a:custGeom>
            <a:noFill/>
            <a:ln>
              <a:noFill/>
            </a:ln>
            <a:effectLst/>
          </p:spPr>
          <p:txBody>
            <a:bodyPr spcFirstLastPara="0" vert="horz" wrap="square" lIns="247650" tIns="247650" rIns="247650" bIns="247650" numCol="1" spcCol="1270" anchor="t" anchorCtr="0">
              <a:noAutofit/>
            </a:bodyPr>
            <a:lstStyle/>
            <a:p>
              <a:pPr marL="0" marR="0" lvl="0" indent="0" defTabSz="2889250" eaLnBrk="1" fontAlgn="base" latinLnBrk="0" hangingPunct="1">
                <a:lnSpc>
                  <a:spcPct val="90000"/>
                </a:lnSpc>
                <a:spcBef>
                  <a:spcPct val="0"/>
                </a:spcBef>
                <a:spcAft>
                  <a:spcPct val="35000"/>
                </a:spcAft>
                <a:buClrTx/>
                <a:buSzTx/>
                <a:buFontTx/>
                <a:buNone/>
                <a:tabLst/>
                <a:defRPr/>
              </a:pPr>
              <a:endParaRPr kumimoji="0" lang="en-US" sz="1800" b="0" i="0" u="none" strike="noStrike" kern="0" cap="none" spc="0" normalizeH="0" baseline="0" noProof="0" dirty="0">
                <a:ln>
                  <a:noFill/>
                </a:ln>
                <a:solidFill>
                  <a:srgbClr val="000000">
                    <a:hueOff val="0"/>
                    <a:satOff val="0"/>
                    <a:lumOff val="0"/>
                    <a:alphaOff val="0"/>
                  </a:srgbClr>
                </a:solidFill>
                <a:effectLst/>
                <a:uLnTx/>
                <a:uFillTx/>
                <a:latin typeface="Fira Sans" panose="020B0503050000020004" pitchFamily="34" charset="0"/>
                <a:ea typeface="Fira Sans" panose="020B0503050000020004" pitchFamily="34" charset="0"/>
                <a:cs typeface="Arial"/>
              </a:endParaRPr>
            </a:p>
          </p:txBody>
        </p:sp>
        <p:sp>
          <p:nvSpPr>
            <p:cNvPr id="31" name="Freeform 14">
              <a:extLst>
                <a:ext uri="{FF2B5EF4-FFF2-40B4-BE49-F238E27FC236}">
                  <a16:creationId xmlns:a16="http://schemas.microsoft.com/office/drawing/2014/main" id="{C208F2C6-C323-46AB-8432-81F25F360930}"/>
                </a:ext>
              </a:extLst>
            </p:cNvPr>
            <p:cNvSpPr/>
            <p:nvPr/>
          </p:nvSpPr>
          <p:spPr>
            <a:xfrm>
              <a:off x="2937617" y="4391905"/>
              <a:ext cx="5161352" cy="1392979"/>
            </a:xfrm>
            <a:custGeom>
              <a:avLst/>
              <a:gdLst>
                <a:gd name="connsiteX0" fmla="*/ 0 w 5161352"/>
                <a:gd name="connsiteY0" fmla="*/ 0 h 1392979"/>
                <a:gd name="connsiteX1" fmla="*/ 5161352 w 5161352"/>
                <a:gd name="connsiteY1" fmla="*/ 0 h 1392979"/>
                <a:gd name="connsiteX2" fmla="*/ 5161352 w 5161352"/>
                <a:gd name="connsiteY2" fmla="*/ 1392979 h 1392979"/>
                <a:gd name="connsiteX3" fmla="*/ 0 w 5161352"/>
                <a:gd name="connsiteY3" fmla="*/ 1392979 h 1392979"/>
                <a:gd name="connsiteX4" fmla="*/ 0 w 5161352"/>
                <a:gd name="connsiteY4" fmla="*/ 0 h 139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1352" h="1392979">
                  <a:moveTo>
                    <a:pt x="0" y="0"/>
                  </a:moveTo>
                  <a:lnTo>
                    <a:pt x="5161352" y="0"/>
                  </a:lnTo>
                  <a:lnTo>
                    <a:pt x="5161352" y="1392979"/>
                  </a:lnTo>
                  <a:lnTo>
                    <a:pt x="0" y="1392979"/>
                  </a:lnTo>
                  <a:lnTo>
                    <a:pt x="0" y="0"/>
                  </a:lnTo>
                  <a:close/>
                </a:path>
              </a:pathLst>
            </a:custGeom>
            <a:noFill/>
            <a:ln>
              <a:noFill/>
            </a:ln>
            <a:effectLst/>
          </p:spPr>
          <p:txBody>
            <a:bodyPr spcFirstLastPara="0" vert="horz" wrap="square" lIns="247650" tIns="247650" rIns="247650" bIns="247650" numCol="1" spcCol="1270" anchor="t" anchorCtr="0">
              <a:noAutofit/>
            </a:bodyPr>
            <a:lstStyle/>
            <a:p>
              <a:pPr marL="0" marR="0" lvl="0" indent="0" defTabSz="2889250" eaLnBrk="1" fontAlgn="base" latinLnBrk="0" hangingPunct="1">
                <a:lnSpc>
                  <a:spcPct val="90000"/>
                </a:lnSpc>
                <a:spcBef>
                  <a:spcPct val="0"/>
                </a:spcBef>
                <a:spcAft>
                  <a:spcPct val="35000"/>
                </a:spcAft>
                <a:buClrTx/>
                <a:buSzTx/>
                <a:buFontTx/>
                <a:buNone/>
                <a:tabLst/>
                <a:defRPr/>
              </a:pPr>
              <a:endParaRPr kumimoji="0" lang="en-US" sz="1800" b="0" i="0" u="none" strike="noStrike" kern="0" cap="none" spc="0" normalizeH="0" baseline="0" noProof="0" dirty="0">
                <a:ln>
                  <a:noFill/>
                </a:ln>
                <a:solidFill>
                  <a:srgbClr val="000000">
                    <a:hueOff val="0"/>
                    <a:satOff val="0"/>
                    <a:lumOff val="0"/>
                    <a:alphaOff val="0"/>
                  </a:srgbClr>
                </a:solidFill>
                <a:effectLst/>
                <a:uLnTx/>
                <a:uFillTx/>
                <a:latin typeface="Fira Sans" panose="020B0503050000020004" pitchFamily="34" charset="0"/>
                <a:ea typeface="Fira Sans" panose="020B0503050000020004" pitchFamily="34" charset="0"/>
                <a:cs typeface="Arial"/>
              </a:endParaRPr>
            </a:p>
          </p:txBody>
        </p:sp>
        <p:sp>
          <p:nvSpPr>
            <p:cNvPr id="32" name="Straight Connector 31">
              <a:extLst>
                <a:ext uri="{FF2B5EF4-FFF2-40B4-BE49-F238E27FC236}">
                  <a16:creationId xmlns:a16="http://schemas.microsoft.com/office/drawing/2014/main" id="{399D3657-2C68-4032-8B2B-A828B88F676E}"/>
                </a:ext>
              </a:extLst>
            </p:cNvPr>
            <p:cNvSpPr/>
            <p:nvPr/>
          </p:nvSpPr>
          <p:spPr>
            <a:xfrm>
              <a:off x="1645936" y="5958186"/>
              <a:ext cx="5259976" cy="0"/>
            </a:xfrm>
            <a:prstGeom prst="line">
              <a:avLst/>
            </a:prstGeom>
            <a:solidFill>
              <a:srgbClr val="83D0F5">
                <a:hueOff val="0"/>
                <a:satOff val="0"/>
                <a:lumOff val="0"/>
                <a:alphaOff val="0"/>
              </a:srgbClr>
            </a:solidFill>
            <a:ln w="25400" cap="flat" cmpd="sng" algn="ctr">
              <a:solidFill>
                <a:srgbClr val="0070BA"/>
              </a:solidFill>
              <a:prstDash val="solid"/>
            </a:ln>
            <a:effec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srgbClr val="000000">
                    <a:hueOff val="0"/>
                    <a:satOff val="0"/>
                    <a:lumOff val="0"/>
                    <a:alphaOff val="0"/>
                  </a:srgbClr>
                </a:solidFill>
                <a:effectLst/>
                <a:uLnTx/>
                <a:uFillTx/>
                <a:latin typeface="Fira Sans" panose="020B0503050000020004" pitchFamily="34" charset="0"/>
                <a:ea typeface="Fira Sans" panose="020B0503050000020004" pitchFamily="34" charset="0"/>
                <a:cs typeface="Arial"/>
              </a:endParaRPr>
            </a:p>
          </p:txBody>
        </p:sp>
        <p:sp>
          <p:nvSpPr>
            <p:cNvPr id="33" name="TextBox 32">
              <a:extLst>
                <a:ext uri="{FF2B5EF4-FFF2-40B4-BE49-F238E27FC236}">
                  <a16:creationId xmlns:a16="http://schemas.microsoft.com/office/drawing/2014/main" id="{D92254AC-FA3C-41E9-9170-A299370D2F00}"/>
                </a:ext>
              </a:extLst>
            </p:cNvPr>
            <p:cNvSpPr txBox="1"/>
            <p:nvPr/>
          </p:nvSpPr>
          <p:spPr>
            <a:xfrm>
              <a:off x="876210" y="1652421"/>
              <a:ext cx="1345240" cy="369332"/>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srgbClr val="0070BA"/>
                  </a:solidFill>
                  <a:effectLst/>
                  <a:uLnTx/>
                  <a:uFillTx/>
                  <a:latin typeface="Fira Sans" panose="020B0503050000020004" pitchFamily="34" charset="0"/>
                  <a:ea typeface="Fira Sans" panose="020B0503050000020004" pitchFamily="34" charset="0"/>
                  <a:cs typeface="Arial" charset="0"/>
                </a:rPr>
                <a:t>The history</a:t>
              </a:r>
            </a:p>
          </p:txBody>
        </p:sp>
        <p:sp>
          <p:nvSpPr>
            <p:cNvPr id="34" name="TextBox 33">
              <a:extLst>
                <a:ext uri="{FF2B5EF4-FFF2-40B4-BE49-F238E27FC236}">
                  <a16:creationId xmlns:a16="http://schemas.microsoft.com/office/drawing/2014/main" id="{9A84A944-7BAD-48F4-982F-1B963FA636AB}"/>
                </a:ext>
              </a:extLst>
            </p:cNvPr>
            <p:cNvSpPr txBox="1"/>
            <p:nvPr/>
          </p:nvSpPr>
          <p:spPr>
            <a:xfrm>
              <a:off x="2612583" y="1483391"/>
              <a:ext cx="5665333" cy="1200329"/>
            </a:xfrm>
            <a:prstGeom prst="rect">
              <a:avLst/>
            </a:prstGeom>
            <a:noFill/>
          </p:spPr>
          <p:txBody>
            <a:bodyPr wrap="none" rtlCol="0">
              <a:spAutoFit/>
            </a:bodyPr>
            <a:lstStyle/>
            <a:p>
              <a:pPr marL="285750" marR="0" lvl="0" indent="-285750" defTabSz="91440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GB"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Silk has been synonymous with </a:t>
              </a:r>
              <a:r>
                <a:rPr kumimoji="0" lang="en-GB" sz="1800" b="0" i="0" u="none" strike="noStrike" kern="0" cap="none" spc="0" normalizeH="0" baseline="0" noProof="0" dirty="0">
                  <a:ln>
                    <a:noFill/>
                  </a:ln>
                  <a:solidFill>
                    <a:srgbClr val="0070BA">
                      <a:lumMod val="75000"/>
                    </a:srgbClr>
                  </a:solidFill>
                  <a:effectLst/>
                  <a:uLnTx/>
                  <a:uFillTx/>
                  <a:latin typeface="Fira Sans" panose="020B0503050000020004" pitchFamily="34" charset="0"/>
                  <a:ea typeface="Fira Sans" panose="020B0503050000020004" pitchFamily="34" charset="0"/>
                  <a:cs typeface="Arial" charset="0"/>
                </a:rPr>
                <a:t>luxury and beauty</a:t>
              </a:r>
            </a:p>
            <a:p>
              <a:pPr marL="285750" marR="0" lvl="0" indent="-285750" defTabSz="91440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endParaRPr>
            </a:p>
            <a:p>
              <a:pPr marL="285750" marR="0" lvl="0" indent="-285750" defTabSz="91440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Silk culture has been successfully practiced for </a:t>
              </a:r>
            </a:p>
            <a:p>
              <a:pPr marL="0" marR="0" lvl="0" indent="0" defTabSz="914400" eaLnBrk="1" fontAlgn="base" latinLnBrk="0" hangingPunct="1">
                <a:lnSpc>
                  <a:spcPct val="100000"/>
                </a:lnSpc>
                <a:spcBef>
                  <a:spcPct val="0"/>
                </a:spcBef>
                <a:spcAft>
                  <a:spcPct val="0"/>
                </a:spcAft>
                <a:buClrTx/>
                <a:buSzTx/>
                <a:buFontTx/>
                <a:buNone/>
                <a:tabLst>
                  <a:tab pos="273050" algn="l"/>
                </a:tabLst>
                <a:defRPr/>
              </a:pPr>
              <a:r>
                <a:rPr kumimoji="0" 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	at least 5000 years in China</a:t>
              </a:r>
              <a:endParaRPr kumimoji="0" lang="en-GB"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endParaRPr>
            </a:p>
          </p:txBody>
        </p:sp>
        <p:sp>
          <p:nvSpPr>
            <p:cNvPr id="35" name="TextBox 34">
              <a:extLst>
                <a:ext uri="{FF2B5EF4-FFF2-40B4-BE49-F238E27FC236}">
                  <a16:creationId xmlns:a16="http://schemas.microsoft.com/office/drawing/2014/main" id="{6AF97CA5-AA49-4323-BD8F-1559A44EF362}"/>
                </a:ext>
              </a:extLst>
            </p:cNvPr>
            <p:cNvSpPr txBox="1"/>
            <p:nvPr/>
          </p:nvSpPr>
          <p:spPr>
            <a:xfrm>
              <a:off x="307459" y="3380070"/>
              <a:ext cx="2066591" cy="369332"/>
            </a:xfrm>
            <a:prstGeom prst="rect">
              <a:avLst/>
            </a:prstGeom>
            <a:noFill/>
          </p:spPr>
          <p:txBody>
            <a:bodyPr wrap="none" rtlCol="0">
              <a:spAutoFit/>
            </a:bodyPr>
            <a:lstStyle>
              <a:defPPr>
                <a:defRPr lang="nl-NL"/>
              </a:defPPr>
              <a:lvl1pPr>
                <a:defRPr>
                  <a:solidFill>
                    <a:schemeClr val="tx2"/>
                  </a:solidFill>
                </a:defRPr>
              </a:lvl1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srgbClr val="0070BA"/>
                  </a:solidFill>
                  <a:effectLst/>
                  <a:uLnTx/>
                  <a:uFillTx/>
                  <a:latin typeface="Fira Sans" panose="020B0503050000020004" pitchFamily="34" charset="0"/>
                  <a:ea typeface="Fira Sans" panose="020B0503050000020004" pitchFamily="34" charset="0"/>
                  <a:cs typeface="Arial" charset="0"/>
                </a:rPr>
                <a:t>The characteristic</a:t>
              </a:r>
            </a:p>
          </p:txBody>
        </p:sp>
      </p:grpSp>
      <p:pic>
        <p:nvPicPr>
          <p:cNvPr id="26626" name="Picture 2" descr="Trendy Raw Silk Fabric at Rs 25/meter | Magob | Surat| ID: 9907279962">
            <a:extLst>
              <a:ext uri="{FF2B5EF4-FFF2-40B4-BE49-F238E27FC236}">
                <a16:creationId xmlns:a16="http://schemas.microsoft.com/office/drawing/2014/main" id="{CEB2D09E-3AA2-4231-9DEE-6353D91F4F2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485715" y="461069"/>
            <a:ext cx="1939232" cy="19392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71542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ea typeface="Fira Sans" panose="020B0503050000020004" pitchFamily="34" charset="0"/>
              </a:rPr>
              <a:pPr/>
              <a:t>7</a:t>
            </a:fld>
            <a:endParaRPr lang="en-US" dirty="0">
              <a:ea typeface="Fira Sans" panose="020B0503050000020004" pitchFamily="34" charset="0"/>
            </a:endParaRPr>
          </a:p>
        </p:txBody>
      </p:sp>
      <p:sp>
        <p:nvSpPr>
          <p:cNvPr id="21" name="Title 1">
            <a:extLst>
              <a:ext uri="{FF2B5EF4-FFF2-40B4-BE49-F238E27FC236}">
                <a16:creationId xmlns:a16="http://schemas.microsoft.com/office/drawing/2014/main" id="{DF899FC0-B7C2-4C22-ACF7-D2C6B5B2F8BA}"/>
              </a:ext>
            </a:extLst>
          </p:cNvPr>
          <p:cNvSpPr txBox="1">
            <a:spLocks/>
          </p:cNvSpPr>
          <p:nvPr/>
        </p:nvSpPr>
        <p:spPr bwMode="auto">
          <a:xfrm>
            <a:off x="580282" y="537723"/>
            <a:ext cx="7870826" cy="409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4400" rtl="0" eaLnBrk="0" fontAlgn="base" latinLnBrk="0" hangingPunct="0">
              <a:lnSpc>
                <a:spcPct val="95000"/>
              </a:lnSpc>
              <a:spcBef>
                <a:spcPct val="0"/>
              </a:spcBef>
              <a:spcAft>
                <a:spcPct val="0"/>
              </a:spcAft>
              <a:buClrTx/>
              <a:buSzTx/>
              <a:buFontTx/>
              <a:buNone/>
              <a:tabLst/>
              <a:defRPr/>
            </a:pPr>
            <a:r>
              <a:rPr kumimoji="0" lang="en-US" sz="2800" b="0" i="0" u="none" strike="noStrike" kern="0" cap="none" spc="0" normalizeH="0" baseline="0" noProof="0" dirty="0">
                <a:ln>
                  <a:noFill/>
                </a:ln>
                <a:solidFill>
                  <a:srgbClr val="0070BA"/>
                </a:solidFill>
                <a:effectLst/>
                <a:uLnTx/>
                <a:uFillTx/>
                <a:latin typeface="Fira Sans Medium" panose="020B0603050000020004" pitchFamily="34" charset="0"/>
                <a:ea typeface="Fira Sans Medium" panose="020B0603050000020004" pitchFamily="34" charset="0"/>
                <a:cs typeface="Arial"/>
              </a:rPr>
              <a:t>The potential of silk cocoon</a:t>
            </a:r>
            <a:endParaRPr kumimoji="0" lang="en-US" sz="3200" b="0" i="1" u="none" strike="noStrike" kern="0" cap="none" spc="0" normalizeH="0" baseline="0" noProof="0" dirty="0">
              <a:ln>
                <a:noFill/>
              </a:ln>
              <a:solidFill>
                <a:srgbClr val="0070BA"/>
              </a:solidFill>
              <a:effectLst/>
              <a:uLnTx/>
              <a:uFillTx/>
              <a:latin typeface="Fira Sans Medium" panose="020B0603050000020004" pitchFamily="34" charset="0"/>
              <a:ea typeface="Fira Sans Medium" panose="020B0603050000020004" pitchFamily="34" charset="0"/>
              <a:cs typeface="Arial"/>
            </a:endParaRPr>
          </a:p>
        </p:txBody>
      </p:sp>
      <p:sp>
        <p:nvSpPr>
          <p:cNvPr id="22" name="Block Arc 21">
            <a:extLst>
              <a:ext uri="{FF2B5EF4-FFF2-40B4-BE49-F238E27FC236}">
                <a16:creationId xmlns:a16="http://schemas.microsoft.com/office/drawing/2014/main" id="{744ED9A0-F832-4E13-BAFA-932F45E7EE23}"/>
              </a:ext>
            </a:extLst>
          </p:cNvPr>
          <p:cNvSpPr/>
          <p:nvPr/>
        </p:nvSpPr>
        <p:spPr>
          <a:xfrm>
            <a:off x="-3070335" y="1001343"/>
            <a:ext cx="5472816" cy="5472816"/>
          </a:xfrm>
          <a:prstGeom prst="blockArc">
            <a:avLst>
              <a:gd name="adj1" fmla="val 18669605"/>
              <a:gd name="adj2" fmla="val 2062107"/>
              <a:gd name="adj3" fmla="val 0"/>
            </a:avLst>
          </a:prstGeom>
          <a:noFill/>
          <a:ln w="25400" cap="flat" cmpd="sng" algn="ctr">
            <a:solidFill>
              <a:srgbClr val="83D0F5">
                <a:shade val="60000"/>
                <a:hueOff val="0"/>
                <a:satOff val="0"/>
                <a:lumOff val="0"/>
                <a:alphaOff val="0"/>
              </a:srgbClr>
            </a:solidFill>
            <a:prstDash val="solid"/>
          </a:ln>
          <a:effec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hueOff val="0"/>
                  <a:satOff val="0"/>
                  <a:lumOff val="0"/>
                  <a:alphaOff val="0"/>
                </a:srgbClr>
              </a:solidFill>
              <a:effectLst/>
              <a:uLnTx/>
              <a:uFillTx/>
              <a:latin typeface="Fira Sans" panose="020B0503050000020004" pitchFamily="34" charset="0"/>
              <a:ea typeface="Fira Sans" panose="020B0503050000020004" pitchFamily="34" charset="0"/>
              <a:cs typeface="Arial"/>
            </a:endParaRPr>
          </a:p>
        </p:txBody>
      </p:sp>
      <p:grpSp>
        <p:nvGrpSpPr>
          <p:cNvPr id="23" name="Group 22">
            <a:extLst>
              <a:ext uri="{FF2B5EF4-FFF2-40B4-BE49-F238E27FC236}">
                <a16:creationId xmlns:a16="http://schemas.microsoft.com/office/drawing/2014/main" id="{CFDBAF86-D37E-4D81-8ABA-F4A5267A1A06}"/>
              </a:ext>
            </a:extLst>
          </p:cNvPr>
          <p:cNvGrpSpPr/>
          <p:nvPr/>
        </p:nvGrpSpPr>
        <p:grpSpPr>
          <a:xfrm>
            <a:off x="1003791" y="1714501"/>
            <a:ext cx="9423695" cy="4423730"/>
            <a:chOff x="154037" y="1405751"/>
            <a:chExt cx="8784435" cy="4423730"/>
          </a:xfrm>
        </p:grpSpPr>
        <p:sp>
          <p:nvSpPr>
            <p:cNvPr id="24" name="Freeform 8">
              <a:extLst>
                <a:ext uri="{FF2B5EF4-FFF2-40B4-BE49-F238E27FC236}">
                  <a16:creationId xmlns:a16="http://schemas.microsoft.com/office/drawing/2014/main" id="{9A46B052-96DF-445B-97C7-9D3F9738CF66}"/>
                </a:ext>
              </a:extLst>
            </p:cNvPr>
            <p:cNvSpPr/>
            <p:nvPr/>
          </p:nvSpPr>
          <p:spPr>
            <a:xfrm>
              <a:off x="2092644" y="1405751"/>
              <a:ext cx="6367288" cy="1312642"/>
            </a:xfrm>
            <a:custGeom>
              <a:avLst/>
              <a:gdLst>
                <a:gd name="connsiteX0" fmla="*/ 0 w 5475833"/>
                <a:gd name="connsiteY0" fmla="*/ 0 h 812800"/>
                <a:gd name="connsiteX1" fmla="*/ 5475833 w 5475833"/>
                <a:gd name="connsiteY1" fmla="*/ 0 h 812800"/>
                <a:gd name="connsiteX2" fmla="*/ 5475833 w 5475833"/>
                <a:gd name="connsiteY2" fmla="*/ 812800 h 812800"/>
                <a:gd name="connsiteX3" fmla="*/ 0 w 5475833"/>
                <a:gd name="connsiteY3" fmla="*/ 812800 h 812800"/>
                <a:gd name="connsiteX4" fmla="*/ 0 w 5475833"/>
                <a:gd name="connsiteY4" fmla="*/ 0 h 81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5833" h="812800">
                  <a:moveTo>
                    <a:pt x="0" y="0"/>
                  </a:moveTo>
                  <a:lnTo>
                    <a:pt x="5475833" y="0"/>
                  </a:lnTo>
                  <a:lnTo>
                    <a:pt x="5475833" y="812800"/>
                  </a:lnTo>
                  <a:lnTo>
                    <a:pt x="0" y="812800"/>
                  </a:lnTo>
                  <a:lnTo>
                    <a:pt x="0" y="0"/>
                  </a:lnTo>
                  <a:close/>
                </a:path>
              </a:pathLst>
            </a:custGeom>
            <a:solidFill>
              <a:srgbClr val="0090CE"/>
            </a:solidFill>
            <a:ln w="38100" cap="flat" cmpd="sng" algn="ctr">
              <a:solidFill>
                <a:srgbClr val="FFFFFF"/>
              </a:solidFill>
              <a:prstDash val="solid"/>
            </a:ln>
            <a:effectLst>
              <a:outerShdw blurRad="40000" dist="20000" dir="5400000" rotWithShape="0">
                <a:srgbClr val="000000">
                  <a:alpha val="38000"/>
                </a:srgbClr>
              </a:outerShdw>
            </a:effectLst>
          </p:spPr>
          <p:txBody>
            <a:bodyPr spcFirstLastPara="0" vert="horz" wrap="square" lIns="645160" tIns="111760" rIns="111760" bIns="111760" numCol="1" spcCol="1270" anchor="ctr" anchorCtr="0">
              <a:noAutofit/>
            </a:bodyPr>
            <a:lstStyle/>
            <a:p>
              <a:pPr marL="0" marR="0" lvl="0" indent="0" defTabSz="1955800" eaLnBrk="1" fontAlgn="base" latinLnBrk="0" hangingPunct="1">
                <a:lnSpc>
                  <a:spcPct val="90000"/>
                </a:lnSpc>
                <a:spcBef>
                  <a:spcPct val="0"/>
                </a:spcBef>
                <a:spcAft>
                  <a:spcPct val="35000"/>
                </a:spcAft>
                <a:buClrTx/>
                <a:buSzTx/>
                <a:buFontTx/>
                <a:buNone/>
                <a:tabLst/>
                <a:defRPr/>
              </a:pPr>
              <a:endParaRPr kumimoji="0" lang="en-US" sz="44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Arial"/>
              </a:endParaRPr>
            </a:p>
          </p:txBody>
        </p:sp>
        <p:sp>
          <p:nvSpPr>
            <p:cNvPr id="25" name="Freeform 12">
              <a:extLst>
                <a:ext uri="{FF2B5EF4-FFF2-40B4-BE49-F238E27FC236}">
                  <a16:creationId xmlns:a16="http://schemas.microsoft.com/office/drawing/2014/main" id="{718A09C0-3DC7-4E2C-877B-F27C0BA7EA53}"/>
                </a:ext>
              </a:extLst>
            </p:cNvPr>
            <p:cNvSpPr/>
            <p:nvPr/>
          </p:nvSpPr>
          <p:spPr>
            <a:xfrm>
              <a:off x="2088978" y="3961333"/>
              <a:ext cx="6370955" cy="1327158"/>
            </a:xfrm>
            <a:custGeom>
              <a:avLst/>
              <a:gdLst>
                <a:gd name="connsiteX0" fmla="*/ 0 w 5475833"/>
                <a:gd name="connsiteY0" fmla="*/ 0 h 812800"/>
                <a:gd name="connsiteX1" fmla="*/ 5475833 w 5475833"/>
                <a:gd name="connsiteY1" fmla="*/ 0 h 812800"/>
                <a:gd name="connsiteX2" fmla="*/ 5475833 w 5475833"/>
                <a:gd name="connsiteY2" fmla="*/ 812800 h 812800"/>
                <a:gd name="connsiteX3" fmla="*/ 0 w 5475833"/>
                <a:gd name="connsiteY3" fmla="*/ 812800 h 812800"/>
                <a:gd name="connsiteX4" fmla="*/ 0 w 5475833"/>
                <a:gd name="connsiteY4" fmla="*/ 0 h 81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5833" h="812800">
                  <a:moveTo>
                    <a:pt x="0" y="0"/>
                  </a:moveTo>
                  <a:lnTo>
                    <a:pt x="5475833" y="0"/>
                  </a:lnTo>
                  <a:lnTo>
                    <a:pt x="5475833" y="812800"/>
                  </a:lnTo>
                  <a:lnTo>
                    <a:pt x="0" y="812800"/>
                  </a:lnTo>
                  <a:lnTo>
                    <a:pt x="0" y="0"/>
                  </a:lnTo>
                  <a:close/>
                </a:path>
              </a:pathLst>
            </a:custGeom>
            <a:solidFill>
              <a:srgbClr val="0090CE"/>
            </a:solidFill>
            <a:ln w="38100" cap="flat" cmpd="sng" algn="ctr">
              <a:solidFill>
                <a:srgbClr val="FFFFFF"/>
              </a:solidFill>
              <a:prstDash val="solid"/>
            </a:ln>
            <a:effectLst>
              <a:outerShdw blurRad="40000" dist="20000" dir="5400000" rotWithShape="0">
                <a:srgbClr val="000000">
                  <a:alpha val="38000"/>
                </a:srgbClr>
              </a:outerShdw>
            </a:effectLst>
          </p:spPr>
          <p:txBody>
            <a:bodyPr spcFirstLastPara="0" vert="horz" wrap="square" lIns="645160" tIns="111760" rIns="111760" bIns="111760" numCol="1" spcCol="1270" anchor="ctr" anchorCtr="0">
              <a:noAutofit/>
            </a:bodyPr>
            <a:lstStyle/>
            <a:p>
              <a:pPr marL="0" marR="0" lvl="0" indent="0" defTabSz="1955800" eaLnBrk="1" fontAlgn="base" latinLnBrk="0" hangingPunct="1">
                <a:lnSpc>
                  <a:spcPct val="90000"/>
                </a:lnSpc>
                <a:spcBef>
                  <a:spcPct val="0"/>
                </a:spcBef>
                <a:spcAft>
                  <a:spcPct val="35000"/>
                </a:spcAft>
                <a:buClrTx/>
                <a:buSzTx/>
                <a:buFontTx/>
                <a:buNone/>
                <a:tabLst/>
                <a:defRPr/>
              </a:pPr>
              <a:endParaRPr kumimoji="0" lang="en-US" sz="44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Arial"/>
              </a:endParaRPr>
            </a:p>
          </p:txBody>
        </p:sp>
        <p:sp>
          <p:nvSpPr>
            <p:cNvPr id="26" name="Oval 25">
              <a:extLst>
                <a:ext uri="{FF2B5EF4-FFF2-40B4-BE49-F238E27FC236}">
                  <a16:creationId xmlns:a16="http://schemas.microsoft.com/office/drawing/2014/main" id="{C6290095-0D67-47BF-956C-0AE372345C68}"/>
                </a:ext>
              </a:extLst>
            </p:cNvPr>
            <p:cNvSpPr/>
            <p:nvPr/>
          </p:nvSpPr>
          <p:spPr>
            <a:xfrm>
              <a:off x="1580979" y="4140200"/>
              <a:ext cx="1015999" cy="1015999"/>
            </a:xfrm>
            <a:prstGeom prst="ellipse">
              <a:avLst/>
            </a:prstGeom>
            <a:solidFill>
              <a:srgbClr val="FFFFFF">
                <a:hueOff val="0"/>
                <a:satOff val="0"/>
                <a:lumOff val="0"/>
                <a:alphaOff val="0"/>
              </a:srgbClr>
            </a:solidFill>
            <a:ln w="25400" cap="flat" cmpd="sng" algn="ctr">
              <a:solidFill>
                <a:srgbClr val="83D0F5">
                  <a:hueOff val="0"/>
                  <a:satOff val="0"/>
                  <a:lumOff val="0"/>
                  <a:alphaOff val="0"/>
                </a:srgbClr>
              </a:solidFill>
              <a:prstDash val="solid"/>
            </a:ln>
            <a:effectLst/>
          </p:spPr>
        </p:sp>
        <p:pic>
          <p:nvPicPr>
            <p:cNvPr id="27" name="Picture 7" descr="IMG0001">
              <a:extLst>
                <a:ext uri="{FF2B5EF4-FFF2-40B4-BE49-F238E27FC236}">
                  <a16:creationId xmlns:a16="http://schemas.microsoft.com/office/drawing/2014/main" id="{50D97957-618E-4459-874F-CBF11CAAAE4E}"/>
                </a:ext>
              </a:extLst>
            </p:cNvPr>
            <p:cNvPicPr>
              <a:picLocks noChangeAspect="1" noChangeArrowheads="1"/>
            </p:cNvPicPr>
            <p:nvPr/>
          </p:nvPicPr>
          <p:blipFill>
            <a:blip r:embed="rId2" cstate="screen">
              <a:lum bright="6000" contrast="6000"/>
              <a:extLst>
                <a:ext uri="{28A0092B-C50C-407E-A947-70E740481C1C}">
                  <a14:useLocalDpi xmlns:a14="http://schemas.microsoft.com/office/drawing/2010/main"/>
                </a:ext>
              </a:extLst>
            </a:blip>
            <a:srcRect/>
            <a:stretch>
              <a:fillRect/>
            </a:stretch>
          </p:blipFill>
          <p:spPr bwMode="auto">
            <a:xfrm>
              <a:off x="874093" y="3445030"/>
              <a:ext cx="1813720" cy="1915279"/>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8" name="Rectangle 27">
              <a:extLst>
                <a:ext uri="{FF2B5EF4-FFF2-40B4-BE49-F238E27FC236}">
                  <a16:creationId xmlns:a16="http://schemas.microsoft.com/office/drawing/2014/main" id="{2F5B0A2D-AECF-40C5-A818-EBE86BD2D917}"/>
                </a:ext>
              </a:extLst>
            </p:cNvPr>
            <p:cNvSpPr/>
            <p:nvPr/>
          </p:nvSpPr>
          <p:spPr>
            <a:xfrm>
              <a:off x="2744302" y="1558796"/>
              <a:ext cx="5577308" cy="915709"/>
            </a:xfrm>
            <a:prstGeom prst="rect">
              <a:avLst/>
            </a:prstGeom>
          </p:spPr>
          <p:txBody>
            <a:bodyPr wrap="square">
              <a:spAutoFit/>
            </a:bodyPr>
            <a:lstStyle/>
            <a:p>
              <a:pPr marL="0" marR="0" lvl="0" indent="0" defTabSz="914400" eaLnBrk="1" fontAlgn="base" latinLnBrk="0" hangingPunct="1">
                <a:lnSpc>
                  <a:spcPct val="100000"/>
                </a:lnSpc>
                <a:spcBef>
                  <a:spcPts val="0"/>
                </a:spcBef>
                <a:spcAft>
                  <a:spcPct val="0"/>
                </a:spcAft>
                <a:buClrTx/>
                <a:buSzTx/>
                <a:buFontTx/>
                <a:buNone/>
                <a:tabLst/>
                <a:defRPr/>
              </a:pPr>
              <a:r>
                <a:rPr kumimoji="0" lang="en-GB" sz="1800" b="0"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Arial" charset="0"/>
                </a:rPr>
                <a:t>Silkworms spin a </a:t>
              </a:r>
              <a:r>
                <a:rPr kumimoji="0" lang="en-GB" sz="1800" b="1"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Arial" charset="0"/>
                </a:rPr>
                <a:t>protective cocoon </a:t>
              </a:r>
              <a:r>
                <a:rPr kumimoji="0" lang="en-GB" sz="1800" b="0"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Arial" charset="0"/>
                </a:rPr>
                <a:t>from a single length of fine, strong, lustrous silk thread up to 1 km in length, which is the source of commercial silk  </a:t>
              </a:r>
            </a:p>
          </p:txBody>
        </p:sp>
        <p:sp>
          <p:nvSpPr>
            <p:cNvPr id="29" name="Rectangle 28">
              <a:extLst>
                <a:ext uri="{FF2B5EF4-FFF2-40B4-BE49-F238E27FC236}">
                  <a16:creationId xmlns:a16="http://schemas.microsoft.com/office/drawing/2014/main" id="{0810B3EB-0936-4F42-95A1-137B5B02263E}"/>
                </a:ext>
              </a:extLst>
            </p:cNvPr>
            <p:cNvSpPr/>
            <p:nvPr/>
          </p:nvSpPr>
          <p:spPr>
            <a:xfrm>
              <a:off x="2682307" y="4076252"/>
              <a:ext cx="6256165" cy="1477328"/>
            </a:xfrm>
            <a:prstGeom prst="rect">
              <a:avLst/>
            </a:prstGeom>
          </p:spPr>
          <p:txBody>
            <a:bodyPr wrap="square">
              <a:spAutoFit/>
            </a:bodyPr>
            <a:lstStyle/>
            <a:p>
              <a:pPr marL="0" marR="0" lvl="0" indent="0" defTabSz="914400" eaLnBrk="1" fontAlgn="base" latinLnBrk="0" hangingPunct="1">
                <a:lnSpc>
                  <a:spcPct val="100000"/>
                </a:lnSpc>
                <a:spcBef>
                  <a:spcPts val="0"/>
                </a:spcBef>
                <a:spcAft>
                  <a:spcPct val="0"/>
                </a:spcAft>
                <a:buClrTx/>
                <a:buSzTx/>
                <a:buFontTx/>
                <a:buNone/>
                <a:tabLst/>
                <a:defRPr/>
              </a:pPr>
              <a:r>
                <a:rPr kumimoji="0" lang="en-GB" sz="1800" b="0"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Arial" charset="0"/>
                </a:rPr>
                <a:t>A silk cocoon consists of two classes of </a:t>
              </a:r>
              <a:r>
                <a:rPr kumimoji="0" lang="en-GB" sz="1800" b="1"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Arial" charset="0"/>
                </a:rPr>
                <a:t>cocoon proteins</a:t>
              </a:r>
              <a:r>
                <a:rPr kumimoji="0" lang="en-GB" sz="1800" b="0"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Arial" charset="0"/>
                </a:rPr>
                <a:t>: Fibroin &amp; </a:t>
              </a:r>
              <a:r>
                <a:rPr kumimoji="0" lang="en-GB" sz="1800" b="1" i="0" u="none" strike="noStrike" kern="0" cap="none" spc="0" normalizeH="0" baseline="0" noProof="0" dirty="0" err="1">
                  <a:ln>
                    <a:noFill/>
                  </a:ln>
                  <a:solidFill>
                    <a:srgbClr val="FFFFFF"/>
                  </a:solidFill>
                  <a:effectLst/>
                  <a:uLnTx/>
                  <a:uFillTx/>
                  <a:latin typeface="Fira Sans" panose="020B0503050000020004" pitchFamily="34" charset="0"/>
                  <a:ea typeface="Fira Sans" panose="020B0503050000020004" pitchFamily="34" charset="0"/>
                  <a:cs typeface="Arial" charset="0"/>
                </a:rPr>
                <a:t>Sericin</a:t>
              </a:r>
              <a:r>
                <a:rPr kumimoji="0" lang="en-GB" sz="1800" b="0"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Arial" charset="0"/>
                </a:rPr>
                <a:t>. </a:t>
              </a:r>
            </a:p>
            <a:p>
              <a:pPr marL="285750" marR="0" lvl="0" indent="-285750" defTabSz="914400" eaLnBrk="1" fontAlgn="base" latinLnBrk="0" hangingPunct="1">
                <a:lnSpc>
                  <a:spcPct val="100000"/>
                </a:lnSpc>
                <a:spcBef>
                  <a:spcPts val="0"/>
                </a:spcBef>
                <a:spcAft>
                  <a:spcPct val="0"/>
                </a:spcAft>
                <a:buClrTx/>
                <a:buSzTx/>
                <a:buFontTx/>
                <a:buChar char="-"/>
                <a:tabLst/>
                <a:defRPr/>
              </a:pPr>
              <a:r>
                <a:rPr kumimoji="0" lang="en-US" altLang="ko-KR" sz="1800" b="0" i="0" u="none" strike="noStrike" kern="0" cap="none" spc="0" normalizeH="0" baseline="0" noProof="0" dirty="0" err="1">
                  <a:ln>
                    <a:noFill/>
                  </a:ln>
                  <a:solidFill>
                    <a:srgbClr val="FFFFFF"/>
                  </a:solidFill>
                  <a:effectLst/>
                  <a:uLnTx/>
                  <a:uFillTx/>
                  <a:latin typeface="Fira Sans" panose="020B0503050000020004" pitchFamily="34" charset="0"/>
                  <a:ea typeface="Fira Sans" panose="020B0503050000020004" pitchFamily="34" charset="0"/>
                  <a:cs typeface="Arial" charset="0"/>
                </a:rPr>
                <a:t>Sericin</a:t>
              </a:r>
              <a:r>
                <a:rPr kumimoji="0" lang="en-US" altLang="ko-KR" sz="1800" b="0"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Arial" charset="0"/>
                </a:rPr>
                <a:t> is the protein wrapping fibroin</a:t>
              </a:r>
            </a:p>
            <a:p>
              <a:pPr marL="285750" marR="0" lvl="0" indent="-285750" defTabSz="914400" eaLnBrk="1" fontAlgn="base" latinLnBrk="0" hangingPunct="1">
                <a:lnSpc>
                  <a:spcPct val="100000"/>
                </a:lnSpc>
                <a:spcBef>
                  <a:spcPts val="0"/>
                </a:spcBef>
                <a:spcAft>
                  <a:spcPct val="0"/>
                </a:spcAft>
                <a:buClrTx/>
                <a:buSzTx/>
                <a:buFontTx/>
                <a:buChar char="-"/>
                <a:tabLst/>
                <a:defRPr/>
              </a:pPr>
              <a:r>
                <a:rPr kumimoji="0" lang="en-GB" altLang="ko-KR" sz="1800" b="0" i="0" u="none" strike="noStrike" kern="0" cap="none" spc="0" normalizeH="0" baseline="0" noProof="0" dirty="0" err="1">
                  <a:ln>
                    <a:noFill/>
                  </a:ln>
                  <a:solidFill>
                    <a:srgbClr val="FFFFFF"/>
                  </a:solidFill>
                  <a:effectLst/>
                  <a:uLnTx/>
                  <a:uFillTx/>
                  <a:latin typeface="Fira Sans" panose="020B0503050000020004" pitchFamily="34" charset="0"/>
                  <a:ea typeface="Fira Sans" panose="020B0503050000020004" pitchFamily="34" charset="0"/>
                  <a:cs typeface="Arial" charset="0"/>
                </a:rPr>
                <a:t>Sericin</a:t>
              </a:r>
              <a:r>
                <a:rPr kumimoji="0" lang="en-GB" altLang="ko-KR" sz="1800" b="0"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Arial" charset="0"/>
                </a:rPr>
                <a:t> contributes about 20-30% of total cocoon weight</a:t>
              </a:r>
              <a:endParaRPr kumimoji="0" lang="en-US" altLang="ko-KR" sz="1800" b="0"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Arial" charset="0"/>
              </a:endParaRPr>
            </a:p>
            <a:p>
              <a:pPr marL="285750" marR="0" lvl="0" indent="-285750" defTabSz="914400" eaLnBrk="1" fontAlgn="base" latinLnBrk="0" hangingPunct="1">
                <a:lnSpc>
                  <a:spcPct val="100000"/>
                </a:lnSpc>
                <a:spcBef>
                  <a:spcPts val="0"/>
                </a:spcBef>
                <a:spcAft>
                  <a:spcPct val="0"/>
                </a:spcAft>
                <a:buClrTx/>
                <a:buSzTx/>
                <a:buFontTx/>
                <a:buChar char="-"/>
                <a:tabLst/>
                <a:defRPr/>
              </a:pPr>
              <a:endParaRPr kumimoji="0" lang="en-US" sz="1800" b="0"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Arial" charset="0"/>
              </a:endParaRPr>
            </a:p>
          </p:txBody>
        </p:sp>
        <p:sp>
          <p:nvSpPr>
            <p:cNvPr id="30" name="TextBox 29">
              <a:extLst>
                <a:ext uri="{FF2B5EF4-FFF2-40B4-BE49-F238E27FC236}">
                  <a16:creationId xmlns:a16="http://schemas.microsoft.com/office/drawing/2014/main" id="{8D49DEF4-9C52-41D0-BC5F-929225E81D84}"/>
                </a:ext>
              </a:extLst>
            </p:cNvPr>
            <p:cNvSpPr txBox="1"/>
            <p:nvPr/>
          </p:nvSpPr>
          <p:spPr>
            <a:xfrm>
              <a:off x="1610811" y="5429371"/>
              <a:ext cx="931224" cy="400110"/>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dirty="0">
                  <a:ln>
                    <a:noFill/>
                  </a:ln>
                  <a:solidFill>
                    <a:srgbClr val="009FE3"/>
                  </a:solidFill>
                  <a:effectLst/>
                  <a:uLnTx/>
                  <a:uFillTx/>
                  <a:latin typeface="Fira Sans" panose="020B0503050000020004" pitchFamily="34" charset="0"/>
                  <a:ea typeface="Fira Sans" panose="020B0503050000020004" pitchFamily="34" charset="0"/>
                  <a:cs typeface="Arial" charset="0"/>
                </a:rPr>
                <a:t>Fibroin</a:t>
              </a:r>
            </a:p>
          </p:txBody>
        </p:sp>
        <p:cxnSp>
          <p:nvCxnSpPr>
            <p:cNvPr id="31" name="Straight Arrow Connector 30">
              <a:extLst>
                <a:ext uri="{FF2B5EF4-FFF2-40B4-BE49-F238E27FC236}">
                  <a16:creationId xmlns:a16="http://schemas.microsoft.com/office/drawing/2014/main" id="{1C6BCC2F-8A0D-468B-AA98-C75983C89168}"/>
                </a:ext>
              </a:extLst>
            </p:cNvPr>
            <p:cNvCxnSpPr/>
            <p:nvPr/>
          </p:nvCxnSpPr>
          <p:spPr bwMode="auto">
            <a:xfrm>
              <a:off x="945581" y="3736680"/>
              <a:ext cx="317782" cy="334005"/>
            </a:xfrm>
            <a:prstGeom prst="straightConnector1">
              <a:avLst/>
            </a:prstGeom>
            <a:solidFill>
              <a:srgbClr val="FFFFFF"/>
            </a:solidFill>
            <a:ln w="19050" cap="flat" cmpd="sng" algn="ctr">
              <a:solidFill>
                <a:srgbClr val="0070B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2" name="TextBox 31">
              <a:extLst>
                <a:ext uri="{FF2B5EF4-FFF2-40B4-BE49-F238E27FC236}">
                  <a16:creationId xmlns:a16="http://schemas.microsoft.com/office/drawing/2014/main" id="{315B34C0-399D-40D3-A16F-773D38B36113}"/>
                </a:ext>
              </a:extLst>
            </p:cNvPr>
            <p:cNvSpPr txBox="1"/>
            <p:nvPr/>
          </p:nvSpPr>
          <p:spPr>
            <a:xfrm>
              <a:off x="154037" y="3345587"/>
              <a:ext cx="907316" cy="400110"/>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dirty="0">
                  <a:ln>
                    <a:noFill/>
                  </a:ln>
                  <a:solidFill>
                    <a:srgbClr val="0070BA"/>
                  </a:solidFill>
                  <a:effectLst/>
                  <a:uLnTx/>
                  <a:uFillTx/>
                  <a:latin typeface="Fira Sans" panose="020B0503050000020004" pitchFamily="34" charset="0"/>
                  <a:ea typeface="Fira Sans" panose="020B0503050000020004" pitchFamily="34" charset="0"/>
                  <a:cs typeface="Arial" charset="0"/>
                </a:rPr>
                <a:t>Sericin</a:t>
              </a:r>
            </a:p>
          </p:txBody>
        </p:sp>
        <p:cxnSp>
          <p:nvCxnSpPr>
            <p:cNvPr id="33" name="Straight Arrow Connector 32">
              <a:extLst>
                <a:ext uri="{FF2B5EF4-FFF2-40B4-BE49-F238E27FC236}">
                  <a16:creationId xmlns:a16="http://schemas.microsoft.com/office/drawing/2014/main" id="{EDF720EB-CA62-4AB5-99DF-4CBA4436156E}"/>
                </a:ext>
              </a:extLst>
            </p:cNvPr>
            <p:cNvCxnSpPr>
              <a:stCxn id="30" idx="0"/>
            </p:cNvCxnSpPr>
            <p:nvPr/>
          </p:nvCxnSpPr>
          <p:spPr bwMode="auto">
            <a:xfrm flipH="1" flipV="1">
              <a:off x="1898406" y="3872035"/>
              <a:ext cx="178017" cy="1557336"/>
            </a:xfrm>
            <a:prstGeom prst="straightConnector1">
              <a:avLst/>
            </a:prstGeom>
            <a:solidFill>
              <a:srgbClr val="FFFFFF"/>
            </a:solidFill>
            <a:ln w="19050" cap="flat" cmpd="sng" algn="ctr">
              <a:solidFill>
                <a:srgbClr val="0070B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34" name="Straight Arrow Connector 33">
              <a:extLst>
                <a:ext uri="{FF2B5EF4-FFF2-40B4-BE49-F238E27FC236}">
                  <a16:creationId xmlns:a16="http://schemas.microsoft.com/office/drawing/2014/main" id="{B3AFFED0-C371-405C-91AE-0F35CA4F8D45}"/>
                </a:ext>
              </a:extLst>
            </p:cNvPr>
            <p:cNvCxnSpPr>
              <a:endCxn id="32" idx="2"/>
            </p:cNvCxnSpPr>
            <p:nvPr/>
          </p:nvCxnSpPr>
          <p:spPr bwMode="auto">
            <a:xfrm flipH="1" flipV="1">
              <a:off x="607695" y="3745697"/>
              <a:ext cx="506862" cy="1040880"/>
            </a:xfrm>
            <a:prstGeom prst="straightConnector1">
              <a:avLst/>
            </a:prstGeom>
            <a:solidFill>
              <a:srgbClr val="FFFFFF"/>
            </a:solidFill>
            <a:ln w="19050" cap="flat" cmpd="sng" algn="ctr">
              <a:solidFill>
                <a:srgbClr val="0070B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pic>
        <p:nvPicPr>
          <p:cNvPr id="35" name="Picture 34">
            <a:extLst>
              <a:ext uri="{FF2B5EF4-FFF2-40B4-BE49-F238E27FC236}">
                <a16:creationId xmlns:a16="http://schemas.microsoft.com/office/drawing/2014/main" id="{F86499B8-B440-4304-9664-1EEDD4AE3C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7775" y="1291107"/>
            <a:ext cx="2931064" cy="1947678"/>
          </a:xfrm>
          <a:prstGeom prst="ellipse">
            <a:avLst/>
          </a:prstGeom>
          <a:ln>
            <a:noFill/>
          </a:ln>
          <a:effectLst>
            <a:softEdge rad="112500"/>
          </a:effectLst>
        </p:spPr>
      </p:pic>
    </p:spTree>
    <p:extLst>
      <p:ext uri="{BB962C8B-B14F-4D97-AF65-F5344CB8AC3E}">
        <p14:creationId xmlns:p14="http://schemas.microsoft.com/office/powerpoint/2010/main" val="1170336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8</a:t>
            </a:fld>
            <a:endParaRPr lang="en-US" dirty="0"/>
          </a:p>
        </p:txBody>
      </p:sp>
      <p:pic>
        <p:nvPicPr>
          <p:cNvPr id="8" name="Picture 7">
            <a:extLst>
              <a:ext uri="{FF2B5EF4-FFF2-40B4-BE49-F238E27FC236}">
                <a16:creationId xmlns:a16="http://schemas.microsoft.com/office/drawing/2014/main" id="{A5262D8B-5B89-4741-A90F-A197064AC6D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5875020"/>
          </a:xfrm>
          <a:prstGeom prst="rect">
            <a:avLst/>
          </a:prstGeom>
        </p:spPr>
      </p:pic>
      <p:sp>
        <p:nvSpPr>
          <p:cNvPr id="9" name="Rectangle: Rounded Corners 8">
            <a:extLst>
              <a:ext uri="{FF2B5EF4-FFF2-40B4-BE49-F238E27FC236}">
                <a16:creationId xmlns:a16="http://schemas.microsoft.com/office/drawing/2014/main" id="{F8ADB043-B003-46EE-8290-98EE675CD3C5}"/>
              </a:ext>
            </a:extLst>
          </p:cNvPr>
          <p:cNvSpPr/>
          <p:nvPr/>
        </p:nvSpPr>
        <p:spPr>
          <a:xfrm>
            <a:off x="693581" y="2718748"/>
            <a:ext cx="5263618" cy="1201742"/>
          </a:xfrm>
          <a:prstGeom prst="roundRect">
            <a:avLst/>
          </a:prstGeom>
          <a:solidFill>
            <a:schemeClr val="bg1">
              <a:alpha val="21000"/>
            </a:schemeClr>
          </a:solidFill>
          <a:ln>
            <a:noFill/>
          </a:ln>
          <a:effectLst>
            <a:glow rad="838200">
              <a:schemeClr val="bg1">
                <a:alpha val="8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7" name="Rectangle 6">
            <a:extLst>
              <a:ext uri="{FF2B5EF4-FFF2-40B4-BE49-F238E27FC236}">
                <a16:creationId xmlns:a16="http://schemas.microsoft.com/office/drawing/2014/main" id="{07F8C96D-C0FF-4B20-AEB6-261B379F2DF8}"/>
              </a:ext>
            </a:extLst>
          </p:cNvPr>
          <p:cNvSpPr/>
          <p:nvPr/>
        </p:nvSpPr>
        <p:spPr>
          <a:xfrm>
            <a:off x="693581" y="2718748"/>
            <a:ext cx="5263618" cy="1077218"/>
          </a:xfrm>
          <a:prstGeom prst="rect">
            <a:avLst/>
          </a:prstGeom>
        </p:spPr>
        <p:txBody>
          <a:bodyPr wrap="square">
            <a:spAutoFit/>
          </a:bodyPr>
          <a:lstStyle/>
          <a:p>
            <a:pPr algn="ctr" fontAlgn="base">
              <a:spcBef>
                <a:spcPct val="0"/>
              </a:spcBef>
              <a:spcAft>
                <a:spcPct val="0"/>
              </a:spcAft>
            </a:pPr>
            <a:r>
              <a:rPr lang="en-GB" sz="3200" b="1" i="1" dirty="0">
                <a:solidFill>
                  <a:srgbClr val="0070BA"/>
                </a:solidFill>
                <a:latin typeface="Fira Sans" panose="020B0503050000020004" pitchFamily="34" charset="0"/>
                <a:ea typeface="Fira Sans" panose="020B0503050000020004" pitchFamily="34" charset="0"/>
                <a:cs typeface="Arial" charset="0"/>
              </a:rPr>
              <a:t>Natural Sericin is like a “second skin”.</a:t>
            </a:r>
            <a:endParaRPr lang="de-CH" sz="3200" b="1" i="1" dirty="0">
              <a:solidFill>
                <a:srgbClr val="0070BA"/>
              </a:solidFill>
              <a:latin typeface="Fira Sans" panose="020B0503050000020004" pitchFamily="34" charset="0"/>
              <a:ea typeface="Fira Sans" panose="020B0503050000020004" pitchFamily="34" charset="0"/>
              <a:cs typeface="Arial" charset="0"/>
            </a:endParaRPr>
          </a:p>
        </p:txBody>
      </p:sp>
    </p:spTree>
    <p:extLst>
      <p:ext uri="{BB962C8B-B14F-4D97-AF65-F5344CB8AC3E}">
        <p14:creationId xmlns:p14="http://schemas.microsoft.com/office/powerpoint/2010/main" val="2799483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a:xfrm>
            <a:off x="342270" y="6491671"/>
            <a:ext cx="451163" cy="123111"/>
          </a:xfrm>
        </p:spPr>
        <p:txBody>
          <a:bodyPr/>
          <a:lstStyle/>
          <a:p>
            <a:fld id="{EC50C849-B97A-2B45-B78A-6D9C352F693C}" type="slidenum">
              <a:rPr lang="en-US" smtClean="0"/>
              <a:pPr/>
              <a:t>9</a:t>
            </a:fld>
            <a:endParaRPr lang="en-US" dirty="0"/>
          </a:p>
        </p:txBody>
      </p:sp>
      <p:cxnSp>
        <p:nvCxnSpPr>
          <p:cNvPr id="22" name="Straight Connector 21">
            <a:extLst>
              <a:ext uri="{FF2B5EF4-FFF2-40B4-BE49-F238E27FC236}">
                <a16:creationId xmlns:a16="http://schemas.microsoft.com/office/drawing/2014/main" id="{1132A92C-2F58-4557-BD8A-EB30FD158859}"/>
              </a:ext>
            </a:extLst>
          </p:cNvPr>
          <p:cNvCxnSpPr/>
          <p:nvPr/>
        </p:nvCxnSpPr>
        <p:spPr bwMode="auto">
          <a:xfrm flipV="1">
            <a:off x="12269972" y="1696690"/>
            <a:ext cx="31898" cy="42531"/>
          </a:xfrm>
          <a:prstGeom prst="line">
            <a:avLst/>
          </a:prstGeom>
          <a:solidFill>
            <a:srgbClr val="FFFFFF"/>
          </a:solidFill>
          <a:ln w="38100" cap="flat" cmpd="sng" algn="ctr">
            <a:solidFill>
              <a:srgbClr val="92D05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3" name="Straight Connector 22">
            <a:extLst>
              <a:ext uri="{FF2B5EF4-FFF2-40B4-BE49-F238E27FC236}">
                <a16:creationId xmlns:a16="http://schemas.microsoft.com/office/drawing/2014/main" id="{C2364490-91B0-4C97-B250-08CBB4694CF9}"/>
              </a:ext>
            </a:extLst>
          </p:cNvPr>
          <p:cNvCxnSpPr/>
          <p:nvPr/>
        </p:nvCxnSpPr>
        <p:spPr bwMode="auto">
          <a:xfrm>
            <a:off x="5430738" y="1114279"/>
            <a:ext cx="31898" cy="5327648"/>
          </a:xfrm>
          <a:prstGeom prst="line">
            <a:avLst/>
          </a:prstGeom>
          <a:noFill/>
          <a:ln w="9525" cap="flat" cmpd="sng" algn="ctr">
            <a:solidFill>
              <a:srgbClr val="000000">
                <a:shade val="95000"/>
                <a:satMod val="105000"/>
              </a:srgbClr>
            </a:solidFill>
            <a:prstDash val="solid"/>
            <a:headEnd type="none" w="med" len="med"/>
            <a:tailEnd type="none" w="med" len="med"/>
          </a:ln>
          <a:effectLst/>
        </p:spPr>
      </p:cxnSp>
      <p:cxnSp>
        <p:nvCxnSpPr>
          <p:cNvPr id="24" name="Straight Connector 23">
            <a:extLst>
              <a:ext uri="{FF2B5EF4-FFF2-40B4-BE49-F238E27FC236}">
                <a16:creationId xmlns:a16="http://schemas.microsoft.com/office/drawing/2014/main" id="{A3F358A2-9737-45F0-BA96-223A9CAD6CA5}"/>
              </a:ext>
            </a:extLst>
          </p:cNvPr>
          <p:cNvCxnSpPr/>
          <p:nvPr/>
        </p:nvCxnSpPr>
        <p:spPr bwMode="auto">
          <a:xfrm flipV="1">
            <a:off x="1520190" y="3633831"/>
            <a:ext cx="7931888" cy="10633"/>
          </a:xfrm>
          <a:prstGeom prst="line">
            <a:avLst/>
          </a:prstGeom>
          <a:noFill/>
          <a:ln w="9525" cap="flat" cmpd="sng" algn="ctr">
            <a:solidFill>
              <a:srgbClr val="000000">
                <a:shade val="95000"/>
                <a:satMod val="105000"/>
              </a:srgbClr>
            </a:solidFill>
            <a:prstDash val="solid"/>
            <a:headEnd type="none" w="med" len="med"/>
            <a:tailEnd type="none" w="med" len="med"/>
          </a:ln>
          <a:effectLst/>
        </p:spPr>
      </p:cxnSp>
      <p:sp>
        <p:nvSpPr>
          <p:cNvPr id="25" name="Rectangle 24">
            <a:extLst>
              <a:ext uri="{FF2B5EF4-FFF2-40B4-BE49-F238E27FC236}">
                <a16:creationId xmlns:a16="http://schemas.microsoft.com/office/drawing/2014/main" id="{6D09D36F-BF81-4906-8368-1926765173E9}"/>
              </a:ext>
            </a:extLst>
          </p:cNvPr>
          <p:cNvSpPr/>
          <p:nvPr/>
        </p:nvSpPr>
        <p:spPr bwMode="auto">
          <a:xfrm>
            <a:off x="4682491" y="3421180"/>
            <a:ext cx="701749" cy="202018"/>
          </a:xfrm>
          <a:prstGeom prst="rect">
            <a:avLst/>
          </a:prstGeom>
          <a:solidFill>
            <a:srgbClr val="FFFF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p:txBody>
      </p:sp>
      <p:sp>
        <p:nvSpPr>
          <p:cNvPr id="26" name="TextBox 25">
            <a:extLst>
              <a:ext uri="{FF2B5EF4-FFF2-40B4-BE49-F238E27FC236}">
                <a16:creationId xmlns:a16="http://schemas.microsoft.com/office/drawing/2014/main" id="{E9E7FF08-963F-45F6-8E0C-94BF9D5F9732}"/>
              </a:ext>
            </a:extLst>
          </p:cNvPr>
          <p:cNvSpPr txBox="1"/>
          <p:nvPr/>
        </p:nvSpPr>
        <p:spPr>
          <a:xfrm>
            <a:off x="6410597" y="3774807"/>
            <a:ext cx="2464137" cy="307777"/>
          </a:xfrm>
          <a:prstGeom prst="rect">
            <a:avLst/>
          </a:prstGeom>
          <a:noFill/>
          <a:ln>
            <a:solidFill>
              <a:srgbClr val="0070BA">
                <a:lumMod val="75000"/>
              </a:srgbClr>
            </a:solidFill>
          </a:ln>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de-CH" sz="1400" b="0" i="0" u="none" strike="noStrike" kern="0" cap="none" spc="0" normalizeH="0" baseline="0" noProof="0" dirty="0">
                <a:ln>
                  <a:noFill/>
                </a:ln>
                <a:solidFill>
                  <a:srgbClr val="0070BA">
                    <a:lumMod val="75000"/>
                  </a:srgbClr>
                </a:solidFill>
                <a:effectLst/>
                <a:uLnTx/>
                <a:uFillTx/>
                <a:latin typeface="Fira Sans" panose="020B0503050000020004" pitchFamily="34" charset="0"/>
                <a:ea typeface="Fira Sans" panose="020B0503050000020004" pitchFamily="34" charset="0"/>
                <a:cs typeface="Verdana" panose="020B0604030504040204" pitchFamily="34" charset="0"/>
              </a:rPr>
              <a:t>Silken Pore </a:t>
            </a:r>
            <a:r>
              <a:rPr kumimoji="0" lang="de-CH" sz="1400" b="0" i="0" u="none" strike="noStrike" kern="0" cap="none" spc="0" normalizeH="0" baseline="0" noProof="0" dirty="0" err="1">
                <a:ln>
                  <a:noFill/>
                </a:ln>
                <a:solidFill>
                  <a:srgbClr val="0070BA">
                    <a:lumMod val="75000"/>
                  </a:srgbClr>
                </a:solidFill>
                <a:effectLst/>
                <a:uLnTx/>
                <a:uFillTx/>
                <a:latin typeface="Fira Sans" panose="020B0503050000020004" pitchFamily="34" charset="0"/>
                <a:ea typeface="Fira Sans" panose="020B0503050000020004" pitchFamily="34" charset="0"/>
                <a:cs typeface="Verdana" panose="020B0604030504040204" pitchFamily="34" charset="0"/>
              </a:rPr>
              <a:t>Perfecting</a:t>
            </a:r>
            <a:r>
              <a:rPr kumimoji="0" lang="de-CH" sz="1400" b="0" i="0" u="none" strike="noStrike" kern="0" cap="none" spc="0" normalizeH="0" baseline="0" noProof="0" dirty="0">
                <a:ln>
                  <a:noFill/>
                </a:ln>
                <a:solidFill>
                  <a:srgbClr val="0070BA">
                    <a:lumMod val="75000"/>
                  </a:srgbClr>
                </a:solidFill>
                <a:effectLst/>
                <a:uLnTx/>
                <a:uFillTx/>
                <a:latin typeface="Fira Sans" panose="020B0503050000020004" pitchFamily="34" charset="0"/>
                <a:ea typeface="Fira Sans" panose="020B0503050000020004" pitchFamily="34" charset="0"/>
                <a:cs typeface="Verdana" panose="020B0604030504040204" pitchFamily="34" charset="0"/>
              </a:rPr>
              <a:t> - USA</a:t>
            </a:r>
            <a:endParaRPr kumimoji="0" lang="en-US" sz="1400" b="1" i="0" u="none" strike="noStrike" kern="0" cap="none" spc="0" normalizeH="0" baseline="0" noProof="0" dirty="0">
              <a:ln>
                <a:noFill/>
              </a:ln>
              <a:solidFill>
                <a:srgbClr val="0070BA">
                  <a:lumMod val="75000"/>
                </a:srgbClr>
              </a:solidFill>
              <a:effectLst/>
              <a:uLnTx/>
              <a:uFillTx/>
              <a:latin typeface="Fira Sans" panose="020B0503050000020004" pitchFamily="34" charset="0"/>
              <a:ea typeface="Fira Sans" panose="020B0503050000020004" pitchFamily="34" charset="0"/>
              <a:cs typeface="Arial" charset="0"/>
            </a:endParaRPr>
          </a:p>
        </p:txBody>
      </p:sp>
      <p:sp>
        <p:nvSpPr>
          <p:cNvPr id="27" name="TextBox 26">
            <a:extLst>
              <a:ext uri="{FF2B5EF4-FFF2-40B4-BE49-F238E27FC236}">
                <a16:creationId xmlns:a16="http://schemas.microsoft.com/office/drawing/2014/main" id="{FC9B1506-8C11-41E3-A41A-567A8F219C49}"/>
              </a:ext>
            </a:extLst>
          </p:cNvPr>
          <p:cNvSpPr txBox="1"/>
          <p:nvPr/>
        </p:nvSpPr>
        <p:spPr>
          <a:xfrm>
            <a:off x="2378857" y="1263356"/>
            <a:ext cx="1558440" cy="307777"/>
          </a:xfrm>
          <a:prstGeom prst="rect">
            <a:avLst/>
          </a:prstGeom>
          <a:noFill/>
          <a:ln>
            <a:solidFill>
              <a:srgbClr val="0070BA">
                <a:lumMod val="75000"/>
              </a:srgbClr>
            </a:solidFill>
          </a:ln>
        </p:spPr>
        <p:txBody>
          <a:bodyPr wrap="none" rtlCol="0">
            <a:spAutoFit/>
          </a:bodyPr>
          <a:lstStyle>
            <a:defPPr>
              <a:defRPr lang="nl-NL"/>
            </a:defPPr>
            <a:lvl1pPr>
              <a:defRPr sz="1600">
                <a:solidFill>
                  <a:schemeClr val="tx2">
                    <a:lumMod val="75000"/>
                  </a:schemeClr>
                </a:solidFill>
                <a:ea typeface="Verdana" panose="020B0604030504040204" pitchFamily="34" charset="0"/>
                <a:cs typeface="Verdana" panose="020B0604030504040204" pitchFamily="34" charset="0"/>
              </a:defRPr>
            </a:lvl1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0070BA">
                    <a:lumMod val="75000"/>
                  </a:srgbClr>
                </a:solidFill>
                <a:effectLst/>
                <a:uLnTx/>
                <a:uFillTx/>
                <a:latin typeface="Fira Sans" panose="020B0503050000020004" pitchFamily="34" charset="0"/>
                <a:ea typeface="Fira Sans" panose="020B0503050000020004" pitchFamily="34" charset="0"/>
              </a:rPr>
              <a:t>Silk Mask - China</a:t>
            </a:r>
          </a:p>
        </p:txBody>
      </p:sp>
      <p:sp>
        <p:nvSpPr>
          <p:cNvPr id="28" name="TextBox 27">
            <a:extLst>
              <a:ext uri="{FF2B5EF4-FFF2-40B4-BE49-F238E27FC236}">
                <a16:creationId xmlns:a16="http://schemas.microsoft.com/office/drawing/2014/main" id="{45AD7827-C25B-4897-9E38-853EB9884D1F}"/>
              </a:ext>
            </a:extLst>
          </p:cNvPr>
          <p:cNvSpPr txBox="1"/>
          <p:nvPr/>
        </p:nvSpPr>
        <p:spPr>
          <a:xfrm>
            <a:off x="7035133" y="1260139"/>
            <a:ext cx="1600118" cy="307777"/>
          </a:xfrm>
          <a:prstGeom prst="rect">
            <a:avLst/>
          </a:prstGeom>
          <a:noFill/>
          <a:ln>
            <a:solidFill>
              <a:srgbClr val="0070BA">
                <a:lumMod val="75000"/>
              </a:srgbClr>
            </a:solidFill>
          </a:ln>
        </p:spPr>
        <p:txBody>
          <a:bodyPr wrap="none" rtlCol="0">
            <a:spAutoFit/>
          </a:bodyPr>
          <a:lstStyle>
            <a:defPPr>
              <a:defRPr lang="nl-NL"/>
            </a:defPPr>
            <a:lvl1pPr>
              <a:defRPr sz="1600">
                <a:solidFill>
                  <a:schemeClr val="tx2">
                    <a:lumMod val="75000"/>
                  </a:schemeClr>
                </a:solidFill>
                <a:ea typeface="Verdana" panose="020B0604030504040204" pitchFamily="34" charset="0"/>
                <a:cs typeface="Verdana" panose="020B0604030504040204" pitchFamily="34" charset="0"/>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de-CH" sz="1400" b="0" i="0" u="none" strike="noStrike" kern="0" cap="none" spc="0" normalizeH="0" baseline="0" noProof="0" dirty="0">
                <a:ln>
                  <a:noFill/>
                </a:ln>
                <a:solidFill>
                  <a:srgbClr val="0070BA">
                    <a:lumMod val="75000"/>
                  </a:srgbClr>
                </a:solidFill>
                <a:effectLst/>
                <a:uLnTx/>
                <a:uFillTx/>
                <a:latin typeface="Fira Sans" panose="020B0503050000020004" pitchFamily="34" charset="0"/>
                <a:ea typeface="Fira Sans" panose="020B0503050000020004" pitchFamily="34" charset="0"/>
              </a:rPr>
              <a:t>Silk </a:t>
            </a:r>
            <a:r>
              <a:rPr kumimoji="0" lang="de-CH" sz="1400" b="0" i="0" u="none" strike="noStrike" kern="0" cap="none" spc="0" normalizeH="0" baseline="0" noProof="0" dirty="0" err="1">
                <a:ln>
                  <a:noFill/>
                </a:ln>
                <a:solidFill>
                  <a:srgbClr val="0070BA">
                    <a:lumMod val="75000"/>
                  </a:srgbClr>
                </a:solidFill>
                <a:effectLst/>
                <a:uLnTx/>
                <a:uFillTx/>
                <a:latin typeface="Fira Sans" panose="020B0503050000020004" pitchFamily="34" charset="0"/>
                <a:ea typeface="Fira Sans" panose="020B0503050000020004" pitchFamily="34" charset="0"/>
              </a:rPr>
              <a:t>Foam</a:t>
            </a:r>
            <a:r>
              <a:rPr kumimoji="0" lang="de-CH" sz="1400" b="0" i="0" u="none" strike="noStrike" kern="0" cap="none" spc="0" normalizeH="0" baseline="0" noProof="0" dirty="0">
                <a:ln>
                  <a:noFill/>
                </a:ln>
                <a:solidFill>
                  <a:srgbClr val="0070BA">
                    <a:lumMod val="75000"/>
                  </a:srgbClr>
                </a:solidFill>
                <a:effectLst/>
                <a:uLnTx/>
                <a:uFillTx/>
                <a:latin typeface="Fira Sans" panose="020B0503050000020004" pitchFamily="34" charset="0"/>
                <a:ea typeface="Fira Sans" panose="020B0503050000020004" pitchFamily="34" charset="0"/>
              </a:rPr>
              <a:t> - Japan</a:t>
            </a:r>
            <a:endParaRPr kumimoji="0" lang="en-GB" sz="1400" b="0" i="0" u="none" strike="noStrike" kern="0" cap="none" spc="0" normalizeH="0" baseline="0" noProof="0" dirty="0">
              <a:ln>
                <a:noFill/>
              </a:ln>
              <a:solidFill>
                <a:srgbClr val="0070BA">
                  <a:lumMod val="75000"/>
                </a:srgbClr>
              </a:solidFill>
              <a:effectLst/>
              <a:uLnTx/>
              <a:uFillTx/>
              <a:latin typeface="Fira Sans" panose="020B0503050000020004" pitchFamily="34" charset="0"/>
              <a:ea typeface="Fira Sans" panose="020B0503050000020004" pitchFamily="34" charset="0"/>
            </a:endParaRPr>
          </a:p>
        </p:txBody>
      </p:sp>
      <p:sp>
        <p:nvSpPr>
          <p:cNvPr id="29" name="TextBox 28">
            <a:extLst>
              <a:ext uri="{FF2B5EF4-FFF2-40B4-BE49-F238E27FC236}">
                <a16:creationId xmlns:a16="http://schemas.microsoft.com/office/drawing/2014/main" id="{1CCCD103-F6EE-4E8B-9A71-4A74B6100190}"/>
              </a:ext>
            </a:extLst>
          </p:cNvPr>
          <p:cNvSpPr txBox="1"/>
          <p:nvPr/>
        </p:nvSpPr>
        <p:spPr>
          <a:xfrm>
            <a:off x="2122104" y="3778103"/>
            <a:ext cx="2730235" cy="307777"/>
          </a:xfrm>
          <a:prstGeom prst="rect">
            <a:avLst/>
          </a:prstGeom>
          <a:noFill/>
          <a:ln>
            <a:solidFill>
              <a:srgbClr val="0070BA">
                <a:lumMod val="75000"/>
              </a:srgbClr>
            </a:solidFill>
          </a:ln>
        </p:spPr>
        <p:txBody>
          <a:bodyPr wrap="none" rtlCol="0">
            <a:spAutoFit/>
          </a:bodyPr>
          <a:lstStyle>
            <a:defPPr>
              <a:defRPr lang="nl-NL"/>
            </a:defPPr>
            <a:lvl1pPr>
              <a:defRPr sz="1600">
                <a:solidFill>
                  <a:schemeClr val="tx2">
                    <a:lumMod val="75000"/>
                  </a:schemeClr>
                </a:solidFill>
                <a:ea typeface="Verdana" panose="020B0604030504040204" pitchFamily="34" charset="0"/>
                <a:cs typeface="Verdana" panose="020B0604030504040204" pitchFamily="34" charset="0"/>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0070BA">
                    <a:lumMod val="75000"/>
                  </a:srgbClr>
                </a:solidFill>
                <a:effectLst/>
                <a:uLnTx/>
                <a:uFillTx/>
                <a:latin typeface="Fira Sans" panose="020B0503050000020004" pitchFamily="34" charset="0"/>
                <a:ea typeface="Fira Sans" panose="020B0503050000020004" pitchFamily="34" charset="0"/>
              </a:rPr>
              <a:t>Liquid Silk Shampoo - Germany</a:t>
            </a:r>
          </a:p>
        </p:txBody>
      </p:sp>
      <p:sp>
        <p:nvSpPr>
          <p:cNvPr id="30" name="Content Placeholder 6">
            <a:extLst>
              <a:ext uri="{FF2B5EF4-FFF2-40B4-BE49-F238E27FC236}">
                <a16:creationId xmlns:a16="http://schemas.microsoft.com/office/drawing/2014/main" id="{2EC391F5-29A1-4653-9ADC-ABA8A1707E00}"/>
              </a:ext>
            </a:extLst>
          </p:cNvPr>
          <p:cNvSpPr txBox="1">
            <a:spLocks/>
          </p:cNvSpPr>
          <p:nvPr/>
        </p:nvSpPr>
        <p:spPr bwMode="auto">
          <a:xfrm>
            <a:off x="7310198" y="4212927"/>
            <a:ext cx="2774588"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Verdana" panose="020B0604030504040204" pitchFamily="34" charset="0"/>
              </a:rPr>
              <a:t>Contains silk sericin extracts to reduce the appearance of pores, </a:t>
            </a:r>
            <a:r>
              <a:rPr kumimoji="0" lang="en-GB" sz="1400" b="0" i="0" u="none" strike="noStrike" kern="1200" cap="none" spc="0" normalizeH="0" baseline="0" noProof="0">
                <a:ln>
                  <a:noFill/>
                </a:ln>
                <a:solidFill>
                  <a:srgbClr val="0070BA">
                    <a:lumMod val="75000"/>
                  </a:srgbClr>
                </a:solidFill>
                <a:effectLst/>
                <a:uLnTx/>
                <a:uFillTx/>
                <a:latin typeface="Fira Sans" panose="020B0503050000020004" pitchFamily="34" charset="0"/>
                <a:ea typeface="Fira Sans" panose="020B0503050000020004" pitchFamily="34" charset="0"/>
                <a:cs typeface="Verdana" panose="020B0604030504040204" pitchFamily="34" charset="0"/>
              </a:rPr>
              <a:t>leaving skin glowing </a:t>
            </a:r>
            <a:r>
              <a:rPr kumimoji="0" lang="en-GB" sz="14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Verdana" panose="020B0604030504040204" pitchFamily="34" charset="0"/>
              </a:rPr>
              <a:t>while providing elegant and effective broad spectrum protection against harmful UVA and UVB</a:t>
            </a:r>
            <a:endParaRPr kumimoji="0" lang="en-GB" sz="14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Verdana" panose="020B0604030504040204" pitchFamily="34" charset="0"/>
            </a:endParaRPr>
          </a:p>
        </p:txBody>
      </p:sp>
      <p:sp>
        <p:nvSpPr>
          <p:cNvPr id="31" name="Content Placeholder 5">
            <a:extLst>
              <a:ext uri="{FF2B5EF4-FFF2-40B4-BE49-F238E27FC236}">
                <a16:creationId xmlns:a16="http://schemas.microsoft.com/office/drawing/2014/main" id="{EA50F981-7411-409D-A943-372A779CCD00}"/>
              </a:ext>
            </a:extLst>
          </p:cNvPr>
          <p:cNvSpPr txBox="1">
            <a:spLocks/>
          </p:cNvSpPr>
          <p:nvPr/>
        </p:nvSpPr>
        <p:spPr bwMode="auto">
          <a:xfrm>
            <a:off x="3093616" y="1925332"/>
            <a:ext cx="2194432"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Verdana" panose="020B0604030504040204" pitchFamily="34" charset="0"/>
              </a:rPr>
              <a:t>Replenish skin with moisture and nutrients, </a:t>
            </a:r>
            <a:r>
              <a:rPr kumimoji="0" lang="en-GB" sz="1400" b="0" i="0" u="none" strike="noStrike" kern="1200" cap="none" spc="0" normalizeH="0" baseline="0" noProof="0">
                <a:ln>
                  <a:noFill/>
                </a:ln>
                <a:solidFill>
                  <a:srgbClr val="0070BA">
                    <a:lumMod val="75000"/>
                  </a:srgbClr>
                </a:solidFill>
                <a:effectLst/>
                <a:uLnTx/>
                <a:uFillTx/>
                <a:latin typeface="Fira Sans" panose="020B0503050000020004" pitchFamily="34" charset="0"/>
                <a:ea typeface="Fira Sans" panose="020B0503050000020004" pitchFamily="34" charset="0"/>
                <a:cs typeface="Verdana" panose="020B0604030504040204" pitchFamily="34" charset="0"/>
              </a:rPr>
              <a:t>prevent dryness</a:t>
            </a:r>
            <a:r>
              <a:rPr kumimoji="0" lang="en-GB" sz="14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Verdana" panose="020B0604030504040204" pitchFamily="34" charset="0"/>
              </a:rPr>
              <a:t>, and </a:t>
            </a:r>
            <a:r>
              <a:rPr kumimoji="0" lang="en-GB" sz="1400" b="0" i="0" u="none" strike="noStrike" kern="1200" cap="none" spc="0" normalizeH="0" baseline="0" noProof="0">
                <a:ln>
                  <a:noFill/>
                </a:ln>
                <a:solidFill>
                  <a:srgbClr val="0070BA">
                    <a:lumMod val="75000"/>
                  </a:srgbClr>
                </a:solidFill>
                <a:effectLst/>
                <a:uLnTx/>
                <a:uFillTx/>
                <a:latin typeface="Fira Sans" panose="020B0503050000020004" pitchFamily="34" charset="0"/>
                <a:ea typeface="Fira Sans" panose="020B0503050000020004" pitchFamily="34" charset="0"/>
                <a:cs typeface="Verdana" panose="020B0604030504040204" pitchFamily="34" charset="0"/>
              </a:rPr>
              <a:t>smooth out wrinkles</a:t>
            </a:r>
            <a:r>
              <a:rPr kumimoji="0" lang="en-GB" sz="14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Verdana" panose="020B0604030504040204" pitchFamily="34" charset="0"/>
              </a:rPr>
              <a:t>, for a </a:t>
            </a:r>
            <a:r>
              <a:rPr kumimoji="0" lang="en-GB" sz="1400" b="0" i="0" u="none" strike="noStrike" kern="1200" cap="none" spc="0" normalizeH="0" baseline="0" noProof="0">
                <a:ln>
                  <a:noFill/>
                </a:ln>
                <a:solidFill>
                  <a:srgbClr val="0070BA">
                    <a:lumMod val="75000"/>
                  </a:srgbClr>
                </a:solidFill>
                <a:effectLst/>
                <a:uLnTx/>
                <a:uFillTx/>
                <a:latin typeface="Fira Sans" panose="020B0503050000020004" pitchFamily="34" charset="0"/>
                <a:ea typeface="Fira Sans" panose="020B0503050000020004" pitchFamily="34" charset="0"/>
                <a:cs typeface="Verdana" panose="020B0604030504040204" pitchFamily="34" charset="0"/>
              </a:rPr>
              <a:t>smooth and tender finish</a:t>
            </a:r>
            <a:endParaRPr kumimoji="0" lang="en-US" sz="1400" b="0" i="0" u="none" strike="noStrike" kern="1200" cap="none" spc="0" normalizeH="0" baseline="0" noProof="0" dirty="0">
              <a:ln>
                <a:noFill/>
              </a:ln>
              <a:solidFill>
                <a:srgbClr val="0070BA">
                  <a:lumMod val="75000"/>
                </a:srgbClr>
              </a:solidFill>
              <a:effectLst/>
              <a:uLnTx/>
              <a:uFillTx/>
              <a:latin typeface="Fira Sans" panose="020B0503050000020004" pitchFamily="34" charset="0"/>
              <a:ea typeface="Fira Sans" panose="020B0503050000020004" pitchFamily="34" charset="0"/>
              <a:cs typeface="Verdana" panose="020B0604030504040204" pitchFamily="34" charset="0"/>
            </a:endParaRPr>
          </a:p>
        </p:txBody>
      </p:sp>
      <p:pic>
        <p:nvPicPr>
          <p:cNvPr id="32" name="Picture 31">
            <a:extLst>
              <a:ext uri="{FF2B5EF4-FFF2-40B4-BE49-F238E27FC236}">
                <a16:creationId xmlns:a16="http://schemas.microsoft.com/office/drawing/2014/main" id="{92A2AE24-F6DA-4D3A-9B41-84E59DDC667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929" t="-1485"/>
          <a:stretch/>
        </p:blipFill>
        <p:spPr>
          <a:xfrm>
            <a:off x="5478834" y="1701926"/>
            <a:ext cx="1556299" cy="1453258"/>
          </a:xfrm>
          <a:prstGeom prst="rect">
            <a:avLst/>
          </a:prstGeom>
          <a:ln>
            <a:noFill/>
          </a:ln>
          <a:effectLst>
            <a:outerShdw blurRad="292100" dist="139700" dir="2700000" algn="tl" rotWithShape="0">
              <a:srgbClr val="333333">
                <a:alpha val="65000"/>
              </a:srgbClr>
            </a:outerShdw>
          </a:effectLst>
        </p:spPr>
      </p:pic>
      <p:pic>
        <p:nvPicPr>
          <p:cNvPr id="33" name="Picture 32">
            <a:extLst>
              <a:ext uri="{FF2B5EF4-FFF2-40B4-BE49-F238E27FC236}">
                <a16:creationId xmlns:a16="http://schemas.microsoft.com/office/drawing/2014/main" id="{F05DD6AC-DC89-4A88-935B-8C0147908C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69552" y="1781324"/>
            <a:ext cx="1459725" cy="1459725"/>
          </a:xfrm>
          <a:prstGeom prst="rect">
            <a:avLst/>
          </a:prstGeom>
          <a:ln>
            <a:noFill/>
          </a:ln>
          <a:effectLst>
            <a:outerShdw blurRad="292100" dist="139700" dir="2700000" algn="tl" rotWithShape="0">
              <a:srgbClr val="333333">
                <a:alpha val="65000"/>
              </a:srgbClr>
            </a:outerShdw>
          </a:effectLst>
        </p:spPr>
      </p:pic>
      <p:sp>
        <p:nvSpPr>
          <p:cNvPr id="34" name="Rectangle 33">
            <a:extLst>
              <a:ext uri="{FF2B5EF4-FFF2-40B4-BE49-F238E27FC236}">
                <a16:creationId xmlns:a16="http://schemas.microsoft.com/office/drawing/2014/main" id="{D190C5F1-A1DC-4F00-A9D9-FC69A10D0A17}"/>
              </a:ext>
            </a:extLst>
          </p:cNvPr>
          <p:cNvSpPr/>
          <p:nvPr/>
        </p:nvSpPr>
        <p:spPr>
          <a:xfrm>
            <a:off x="2558006" y="4388953"/>
            <a:ext cx="2778303" cy="1815882"/>
          </a:xfrm>
          <a:prstGeom prst="rect">
            <a:avLst/>
          </a:prstGeom>
        </p:spPr>
        <p:txBody>
          <a:bodyPr wrap="square">
            <a:spAutoFit/>
          </a:bodyPr>
          <a:lstStyle/>
          <a:p>
            <a:pPr marL="285750" indent="-285750" fontAlgn="base">
              <a:spcBef>
                <a:spcPct val="0"/>
              </a:spcBef>
              <a:spcAft>
                <a:spcPct val="0"/>
              </a:spcAft>
              <a:buFontTx/>
              <a:buChar char="-"/>
            </a:pPr>
            <a:r>
              <a:rPr lang="en-GB" sz="1400" dirty="0">
                <a:solidFill>
                  <a:srgbClr val="000000"/>
                </a:solidFill>
                <a:latin typeface="Fira Sans" panose="020B0503050000020004" pitchFamily="34" charset="0"/>
                <a:ea typeface="Fira Sans" panose="020B0503050000020004" pitchFamily="34" charset="0"/>
                <a:cs typeface="Verdana" panose="020B0604030504040204" pitchFamily="34" charset="0"/>
              </a:rPr>
              <a:t>Formulated with liquid </a:t>
            </a:r>
            <a:r>
              <a:rPr lang="en-GB" sz="1400" dirty="0" err="1">
                <a:solidFill>
                  <a:srgbClr val="000000"/>
                </a:solidFill>
                <a:latin typeface="Fira Sans" panose="020B0503050000020004" pitchFamily="34" charset="0"/>
                <a:ea typeface="Fira Sans" panose="020B0503050000020004" pitchFamily="34" charset="0"/>
                <a:cs typeface="Verdana" panose="020B0604030504040204" pitchFamily="34" charset="0"/>
              </a:rPr>
              <a:t>nutri</a:t>
            </a:r>
            <a:r>
              <a:rPr lang="en-GB" sz="1400" dirty="0">
                <a:solidFill>
                  <a:srgbClr val="000000"/>
                </a:solidFill>
                <a:latin typeface="Fira Sans" panose="020B0503050000020004" pitchFamily="34" charset="0"/>
                <a:ea typeface="Fira Sans" panose="020B0503050000020004" pitchFamily="34" charset="0"/>
                <a:cs typeface="Verdana" panose="020B0604030504040204" pitchFamily="34" charset="0"/>
              </a:rPr>
              <a:t>-silk</a:t>
            </a:r>
          </a:p>
          <a:p>
            <a:pPr marL="285750" indent="-285750" fontAlgn="base">
              <a:spcBef>
                <a:spcPct val="0"/>
              </a:spcBef>
              <a:spcAft>
                <a:spcPct val="0"/>
              </a:spcAft>
              <a:buFontTx/>
              <a:buChar char="-"/>
            </a:pPr>
            <a:endParaRPr lang="en-GB" sz="1400" dirty="0">
              <a:solidFill>
                <a:srgbClr val="000000"/>
              </a:solidFill>
              <a:latin typeface="Fira Sans" panose="020B0503050000020004" pitchFamily="34" charset="0"/>
              <a:ea typeface="Fira Sans" panose="020B0503050000020004" pitchFamily="34" charset="0"/>
              <a:cs typeface="Verdana" panose="020B0604030504040204" pitchFamily="34" charset="0"/>
            </a:endParaRPr>
          </a:p>
          <a:p>
            <a:pPr marL="285750" indent="-285750" fontAlgn="base">
              <a:spcBef>
                <a:spcPct val="0"/>
              </a:spcBef>
              <a:spcAft>
                <a:spcPct val="0"/>
              </a:spcAft>
              <a:buFontTx/>
              <a:buChar char="-"/>
            </a:pPr>
            <a:r>
              <a:rPr lang="en-GB" sz="1400" dirty="0">
                <a:solidFill>
                  <a:srgbClr val="0070BA">
                    <a:lumMod val="75000"/>
                  </a:srgbClr>
                </a:solidFill>
                <a:latin typeface="Fira Sans" panose="020B0503050000020004" pitchFamily="34" charset="0"/>
                <a:ea typeface="Fira Sans" panose="020B0503050000020004" pitchFamily="34" charset="0"/>
                <a:cs typeface="Verdana" panose="020B0604030504040204" pitchFamily="34" charset="0"/>
              </a:rPr>
              <a:t>Smooth the hair surface</a:t>
            </a:r>
            <a:r>
              <a:rPr lang="en-GB" sz="1400" dirty="0">
                <a:solidFill>
                  <a:srgbClr val="000000"/>
                </a:solidFill>
                <a:latin typeface="Fira Sans" panose="020B0503050000020004" pitchFamily="34" charset="0"/>
                <a:ea typeface="Fira Sans" panose="020B0503050000020004" pitchFamily="34" charset="0"/>
                <a:cs typeface="Verdana" panose="020B0604030504040204" pitchFamily="34" charset="0"/>
              </a:rPr>
              <a:t>, offering suppleness and gloss shine, </a:t>
            </a:r>
            <a:r>
              <a:rPr lang="en-GB" sz="1400" dirty="0">
                <a:solidFill>
                  <a:srgbClr val="0070BA">
                    <a:lumMod val="75000"/>
                  </a:srgbClr>
                </a:solidFill>
                <a:latin typeface="Fira Sans" panose="020B0503050000020004" pitchFamily="34" charset="0"/>
                <a:ea typeface="Fira Sans" panose="020B0503050000020004" pitchFamily="34" charset="0"/>
                <a:cs typeface="Verdana" panose="020B0604030504040204" pitchFamily="34" charset="0"/>
              </a:rPr>
              <a:t>leaving hair like silk</a:t>
            </a:r>
            <a:r>
              <a:rPr lang="en-GB" sz="1400" dirty="0">
                <a:solidFill>
                  <a:srgbClr val="000000"/>
                </a:solidFill>
                <a:latin typeface="Fira Sans" panose="020B0503050000020004" pitchFamily="34" charset="0"/>
                <a:ea typeface="Fira Sans" panose="020B0503050000020004" pitchFamily="34" charset="0"/>
                <a:cs typeface="Verdana" panose="020B0604030504040204" pitchFamily="34" charset="0"/>
              </a:rPr>
              <a:t>. </a:t>
            </a:r>
          </a:p>
          <a:p>
            <a:pPr fontAlgn="base">
              <a:spcBef>
                <a:spcPct val="0"/>
              </a:spcBef>
              <a:spcAft>
                <a:spcPct val="0"/>
              </a:spcAft>
            </a:pPr>
            <a:endParaRPr lang="en-GB" sz="1400" dirty="0">
              <a:solidFill>
                <a:srgbClr val="000000"/>
              </a:solidFill>
              <a:latin typeface="Fira Sans" panose="020B0503050000020004" pitchFamily="34" charset="0"/>
              <a:ea typeface="Fira Sans" panose="020B0503050000020004" pitchFamily="34" charset="0"/>
              <a:cs typeface="Verdana" panose="020B0604030504040204" pitchFamily="34" charset="0"/>
            </a:endParaRPr>
          </a:p>
        </p:txBody>
      </p:sp>
      <p:sp>
        <p:nvSpPr>
          <p:cNvPr id="35" name="Rectangle 34">
            <a:extLst>
              <a:ext uri="{FF2B5EF4-FFF2-40B4-BE49-F238E27FC236}">
                <a16:creationId xmlns:a16="http://schemas.microsoft.com/office/drawing/2014/main" id="{B2E964E5-2303-4C8F-AC93-AA9C0A3DDDCB}"/>
              </a:ext>
            </a:extLst>
          </p:cNvPr>
          <p:cNvSpPr/>
          <p:nvPr/>
        </p:nvSpPr>
        <p:spPr>
          <a:xfrm>
            <a:off x="7223824" y="1530984"/>
            <a:ext cx="2774588" cy="2031325"/>
          </a:xfrm>
          <a:prstGeom prst="rect">
            <a:avLst/>
          </a:prstGeom>
        </p:spPr>
        <p:txBody>
          <a:bodyPr wrap="square">
            <a:spAutoFit/>
          </a:bodyPr>
          <a:lstStyle/>
          <a:p>
            <a:pPr marL="285750" indent="-285750" fontAlgn="base">
              <a:spcBef>
                <a:spcPct val="0"/>
              </a:spcBef>
              <a:spcAft>
                <a:spcPct val="0"/>
              </a:spcAft>
              <a:buFontTx/>
              <a:buChar char="-"/>
            </a:pPr>
            <a:endParaRPr lang="de-CH" sz="1400" dirty="0">
              <a:solidFill>
                <a:srgbClr val="000000"/>
              </a:solidFill>
              <a:latin typeface="Fira Sans" panose="020B0503050000020004" pitchFamily="34" charset="0"/>
              <a:ea typeface="Fira Sans" panose="020B0503050000020004" pitchFamily="34" charset="0"/>
              <a:cs typeface="Verdana" panose="020B0604030504040204" pitchFamily="34" charset="0"/>
            </a:endParaRPr>
          </a:p>
          <a:p>
            <a:pPr marL="285750" indent="-285750" fontAlgn="base">
              <a:spcBef>
                <a:spcPct val="0"/>
              </a:spcBef>
              <a:spcAft>
                <a:spcPct val="0"/>
              </a:spcAft>
              <a:buFontTx/>
              <a:buChar char="-"/>
            </a:pPr>
            <a:r>
              <a:rPr lang="en-GB" sz="1400" dirty="0">
                <a:solidFill>
                  <a:srgbClr val="000000"/>
                </a:solidFill>
                <a:latin typeface="Fira Sans" panose="020B0503050000020004" pitchFamily="34" charset="0"/>
                <a:ea typeface="Fira Sans" panose="020B0503050000020004" pitchFamily="34" charset="0"/>
                <a:cs typeface="Verdana" panose="020B0604030504040204" pitchFamily="34" charset="0"/>
              </a:rPr>
              <a:t>With </a:t>
            </a:r>
            <a:r>
              <a:rPr lang="en-GB" sz="1400" b="1" dirty="0">
                <a:solidFill>
                  <a:srgbClr val="0070BA">
                    <a:lumMod val="75000"/>
                  </a:srgbClr>
                </a:solidFill>
                <a:latin typeface="Fira Sans" panose="020B0503050000020004" pitchFamily="34" charset="0"/>
                <a:ea typeface="Fira Sans" panose="020B0503050000020004" pitchFamily="34" charset="0"/>
                <a:cs typeface="Verdana" panose="020B0604030504040204" pitchFamily="34" charset="0"/>
              </a:rPr>
              <a:t>DSM </a:t>
            </a:r>
            <a:r>
              <a:rPr lang="en-GB" sz="1400" b="1" dirty="0" err="1">
                <a:solidFill>
                  <a:srgbClr val="0070BA">
                    <a:lumMod val="75000"/>
                  </a:srgbClr>
                </a:solidFill>
                <a:latin typeface="Fira Sans" panose="020B0503050000020004" pitchFamily="34" charset="0"/>
                <a:ea typeface="Fira Sans" panose="020B0503050000020004" pitchFamily="34" charset="0"/>
                <a:cs typeface="Verdana" panose="020B0604030504040204" pitchFamily="34" charset="0"/>
              </a:rPr>
              <a:t>Sericin</a:t>
            </a:r>
            <a:r>
              <a:rPr lang="en-GB" sz="1400" b="1" dirty="0">
                <a:solidFill>
                  <a:srgbClr val="0070BA">
                    <a:lumMod val="75000"/>
                  </a:srgbClr>
                </a:solidFill>
                <a:latin typeface="Fira Sans" panose="020B0503050000020004" pitchFamily="34" charset="0"/>
                <a:ea typeface="Fira Sans" panose="020B0503050000020004" pitchFamily="34" charset="0"/>
                <a:cs typeface="Verdana" panose="020B0604030504040204" pitchFamily="34" charset="0"/>
              </a:rPr>
              <a:t> </a:t>
            </a:r>
            <a:r>
              <a:rPr lang="en-GB" sz="1400" dirty="0">
                <a:solidFill>
                  <a:srgbClr val="000000"/>
                </a:solidFill>
                <a:latin typeface="Fira Sans" panose="020B0503050000020004" pitchFamily="34" charset="0"/>
                <a:ea typeface="Fira Sans" panose="020B0503050000020004" pitchFamily="34" charset="0"/>
                <a:cs typeface="Verdana" panose="020B0604030504040204" pitchFamily="34" charset="0"/>
              </a:rPr>
              <a:t>derived from </a:t>
            </a:r>
            <a:r>
              <a:rPr lang="en-GB" sz="1400" b="1" dirty="0">
                <a:solidFill>
                  <a:srgbClr val="0070BA">
                    <a:lumMod val="75000"/>
                  </a:srgbClr>
                </a:solidFill>
                <a:latin typeface="Fira Sans" panose="020B0503050000020004" pitchFamily="34" charset="0"/>
                <a:ea typeface="Fira Sans" panose="020B0503050000020004" pitchFamily="34" charset="0"/>
                <a:cs typeface="Verdana" panose="020B0604030504040204" pitchFamily="34" charset="0"/>
              </a:rPr>
              <a:t>delicate white silk cocoon</a:t>
            </a:r>
            <a:r>
              <a:rPr lang="de-CH" sz="1400" b="1" dirty="0">
                <a:solidFill>
                  <a:srgbClr val="0070BA">
                    <a:lumMod val="75000"/>
                  </a:srgbClr>
                </a:solidFill>
                <a:latin typeface="Fira Sans" panose="020B0503050000020004" pitchFamily="34" charset="0"/>
                <a:ea typeface="Fira Sans" panose="020B0503050000020004" pitchFamily="34" charset="0"/>
                <a:cs typeface="Verdana" panose="020B0604030504040204" pitchFamily="34" charset="0"/>
              </a:rPr>
              <a:t> </a:t>
            </a:r>
          </a:p>
          <a:p>
            <a:pPr marL="285750" indent="-285750" fontAlgn="base">
              <a:spcBef>
                <a:spcPct val="0"/>
              </a:spcBef>
              <a:spcAft>
                <a:spcPct val="0"/>
              </a:spcAft>
              <a:buFontTx/>
              <a:buChar char="-"/>
            </a:pPr>
            <a:r>
              <a:rPr lang="de-CH" sz="1400" dirty="0" err="1">
                <a:solidFill>
                  <a:srgbClr val="000000"/>
                </a:solidFill>
                <a:latin typeface="Fira Sans" panose="020B0503050000020004" pitchFamily="34" charset="0"/>
                <a:ea typeface="Fira Sans" panose="020B0503050000020004" pitchFamily="34" charset="0"/>
                <a:cs typeface="Verdana" panose="020B0604030504040204" pitchFamily="34" charset="0"/>
              </a:rPr>
              <a:t>prevents</a:t>
            </a:r>
            <a:r>
              <a:rPr lang="de-CH" sz="1400" dirty="0">
                <a:solidFill>
                  <a:srgbClr val="000000"/>
                </a:solidFill>
                <a:latin typeface="Fira Sans" panose="020B0503050000020004" pitchFamily="34" charset="0"/>
                <a:ea typeface="Fira Sans" panose="020B0503050000020004" pitchFamily="34" charset="0"/>
                <a:cs typeface="Verdana" panose="020B0604030504040204" pitchFamily="34" charset="0"/>
              </a:rPr>
              <a:t> </a:t>
            </a:r>
            <a:r>
              <a:rPr lang="de-CH" sz="1400" dirty="0" err="1">
                <a:solidFill>
                  <a:srgbClr val="000000"/>
                </a:solidFill>
                <a:latin typeface="Fira Sans" panose="020B0503050000020004" pitchFamily="34" charset="0"/>
                <a:ea typeface="Fira Sans" panose="020B0503050000020004" pitchFamily="34" charset="0"/>
                <a:cs typeface="Verdana" panose="020B0604030504040204" pitchFamily="34" charset="0"/>
              </a:rPr>
              <a:t>the</a:t>
            </a:r>
            <a:r>
              <a:rPr lang="de-CH" sz="1400" dirty="0">
                <a:solidFill>
                  <a:srgbClr val="000000"/>
                </a:solidFill>
                <a:latin typeface="Fira Sans" panose="020B0503050000020004" pitchFamily="34" charset="0"/>
                <a:ea typeface="Fira Sans" panose="020B0503050000020004" pitchFamily="34" charset="0"/>
                <a:cs typeface="Verdana" panose="020B0604030504040204" pitchFamily="34" charset="0"/>
              </a:rPr>
              <a:t> </a:t>
            </a:r>
            <a:r>
              <a:rPr lang="de-CH" sz="1400" dirty="0" err="1">
                <a:solidFill>
                  <a:srgbClr val="000000"/>
                </a:solidFill>
                <a:latin typeface="Fira Sans" panose="020B0503050000020004" pitchFamily="34" charset="0"/>
                <a:ea typeface="Fira Sans" panose="020B0503050000020004" pitchFamily="34" charset="0"/>
                <a:cs typeface="Verdana" panose="020B0604030504040204" pitchFamily="34" charset="0"/>
              </a:rPr>
              <a:t>loss</a:t>
            </a:r>
            <a:r>
              <a:rPr lang="de-CH" sz="1400" dirty="0">
                <a:solidFill>
                  <a:srgbClr val="000000"/>
                </a:solidFill>
                <a:latin typeface="Fira Sans" panose="020B0503050000020004" pitchFamily="34" charset="0"/>
                <a:ea typeface="Fira Sans" panose="020B0503050000020004" pitchFamily="34" charset="0"/>
                <a:cs typeface="Verdana" panose="020B0604030504040204" pitchFamily="34" charset="0"/>
              </a:rPr>
              <a:t> </a:t>
            </a:r>
            <a:r>
              <a:rPr lang="de-CH" sz="1400" dirty="0" err="1">
                <a:solidFill>
                  <a:srgbClr val="000000"/>
                </a:solidFill>
                <a:latin typeface="Fira Sans" panose="020B0503050000020004" pitchFamily="34" charset="0"/>
                <a:ea typeface="Fira Sans" panose="020B0503050000020004" pitchFamily="34" charset="0"/>
                <a:cs typeface="Verdana" panose="020B0604030504040204" pitchFamily="34" charset="0"/>
              </a:rPr>
              <a:t>of</a:t>
            </a:r>
            <a:r>
              <a:rPr lang="de-CH" sz="1400" dirty="0">
                <a:solidFill>
                  <a:srgbClr val="000000"/>
                </a:solidFill>
                <a:latin typeface="Fira Sans" panose="020B0503050000020004" pitchFamily="34" charset="0"/>
                <a:ea typeface="Fira Sans" panose="020B0503050000020004" pitchFamily="34" charset="0"/>
                <a:cs typeface="Verdana" panose="020B0604030504040204" pitchFamily="34" charset="0"/>
              </a:rPr>
              <a:t> </a:t>
            </a:r>
            <a:r>
              <a:rPr lang="de-CH" sz="1400" dirty="0" err="1">
                <a:solidFill>
                  <a:srgbClr val="000000"/>
                </a:solidFill>
                <a:latin typeface="Fira Sans" panose="020B0503050000020004" pitchFamily="34" charset="0"/>
                <a:ea typeface="Fira Sans" panose="020B0503050000020004" pitchFamily="34" charset="0"/>
                <a:cs typeface="Verdana" panose="020B0604030504040204" pitchFamily="34" charset="0"/>
              </a:rPr>
              <a:t>skin</a:t>
            </a:r>
            <a:r>
              <a:rPr lang="de-CH" sz="1400" dirty="0">
                <a:solidFill>
                  <a:srgbClr val="000000"/>
                </a:solidFill>
                <a:latin typeface="Fira Sans" panose="020B0503050000020004" pitchFamily="34" charset="0"/>
                <a:ea typeface="Fira Sans" panose="020B0503050000020004" pitchFamily="34" charset="0"/>
                <a:cs typeface="Verdana" panose="020B0604030504040204" pitchFamily="34" charset="0"/>
              </a:rPr>
              <a:t> </a:t>
            </a:r>
            <a:r>
              <a:rPr lang="de-CH" sz="1400" dirty="0" err="1">
                <a:solidFill>
                  <a:srgbClr val="000000"/>
                </a:solidFill>
                <a:latin typeface="Fira Sans" panose="020B0503050000020004" pitchFamily="34" charset="0"/>
                <a:ea typeface="Fira Sans" panose="020B0503050000020004" pitchFamily="34" charset="0"/>
                <a:cs typeface="Verdana" panose="020B0604030504040204" pitchFamily="34" charset="0"/>
              </a:rPr>
              <a:t>moisture</a:t>
            </a:r>
            <a:r>
              <a:rPr lang="de-CH" sz="1400" dirty="0">
                <a:solidFill>
                  <a:srgbClr val="000000"/>
                </a:solidFill>
                <a:latin typeface="Fira Sans" panose="020B0503050000020004" pitchFamily="34" charset="0"/>
                <a:ea typeface="Fira Sans" panose="020B0503050000020004" pitchFamily="34" charset="0"/>
                <a:cs typeface="Verdana" panose="020B0604030504040204" pitchFamily="34" charset="0"/>
              </a:rPr>
              <a:t> </a:t>
            </a:r>
            <a:r>
              <a:rPr lang="de-CH" sz="1400" dirty="0" err="1">
                <a:solidFill>
                  <a:srgbClr val="000000"/>
                </a:solidFill>
                <a:latin typeface="Fira Sans" panose="020B0503050000020004" pitchFamily="34" charset="0"/>
                <a:ea typeface="Fira Sans" panose="020B0503050000020004" pitchFamily="34" charset="0"/>
                <a:cs typeface="Verdana" panose="020B0604030504040204" pitchFamily="34" charset="0"/>
              </a:rPr>
              <a:t>leaving</a:t>
            </a:r>
            <a:r>
              <a:rPr lang="de-CH" sz="1400" dirty="0">
                <a:solidFill>
                  <a:srgbClr val="000000"/>
                </a:solidFill>
                <a:latin typeface="Fira Sans" panose="020B0503050000020004" pitchFamily="34" charset="0"/>
                <a:ea typeface="Fira Sans" panose="020B0503050000020004" pitchFamily="34" charset="0"/>
                <a:cs typeface="Verdana" panose="020B0604030504040204" pitchFamily="34" charset="0"/>
              </a:rPr>
              <a:t> </a:t>
            </a:r>
            <a:r>
              <a:rPr lang="de-CH" sz="1400" dirty="0" err="1">
                <a:solidFill>
                  <a:srgbClr val="000000"/>
                </a:solidFill>
                <a:latin typeface="Fira Sans" panose="020B0503050000020004" pitchFamily="34" charset="0"/>
                <a:ea typeface="Fira Sans" panose="020B0503050000020004" pitchFamily="34" charset="0"/>
                <a:cs typeface="Verdana" panose="020B0604030504040204" pitchFamily="34" charset="0"/>
              </a:rPr>
              <a:t>the</a:t>
            </a:r>
            <a:r>
              <a:rPr lang="de-CH" sz="1400" dirty="0">
                <a:solidFill>
                  <a:srgbClr val="000000"/>
                </a:solidFill>
                <a:latin typeface="Fira Sans" panose="020B0503050000020004" pitchFamily="34" charset="0"/>
                <a:ea typeface="Fira Sans" panose="020B0503050000020004" pitchFamily="34" charset="0"/>
                <a:cs typeface="Verdana" panose="020B0604030504040204" pitchFamily="34" charset="0"/>
              </a:rPr>
              <a:t> </a:t>
            </a:r>
            <a:r>
              <a:rPr lang="de-CH" sz="1400" dirty="0" err="1">
                <a:solidFill>
                  <a:srgbClr val="000000"/>
                </a:solidFill>
                <a:latin typeface="Fira Sans" panose="020B0503050000020004" pitchFamily="34" charset="0"/>
                <a:ea typeface="Fira Sans" panose="020B0503050000020004" pitchFamily="34" charset="0"/>
                <a:cs typeface="Verdana" panose="020B0604030504040204" pitchFamily="34" charset="0"/>
              </a:rPr>
              <a:t>skin</a:t>
            </a:r>
            <a:r>
              <a:rPr lang="de-CH" sz="1400" dirty="0">
                <a:solidFill>
                  <a:srgbClr val="000000"/>
                </a:solidFill>
                <a:latin typeface="Fira Sans" panose="020B0503050000020004" pitchFamily="34" charset="0"/>
                <a:ea typeface="Fira Sans" panose="020B0503050000020004" pitchFamily="34" charset="0"/>
                <a:cs typeface="Verdana" panose="020B0604030504040204" pitchFamily="34" charset="0"/>
              </a:rPr>
              <a:t> </a:t>
            </a:r>
            <a:r>
              <a:rPr lang="de-CH" sz="1400" dirty="0" err="1">
                <a:solidFill>
                  <a:srgbClr val="0070BA">
                    <a:lumMod val="75000"/>
                  </a:srgbClr>
                </a:solidFill>
                <a:latin typeface="Fira Sans" panose="020B0503050000020004" pitchFamily="34" charset="0"/>
                <a:ea typeface="Fira Sans" panose="020B0503050000020004" pitchFamily="34" charset="0"/>
                <a:cs typeface="Verdana" panose="020B0604030504040204" pitchFamily="34" charset="0"/>
              </a:rPr>
              <a:t>feeling</a:t>
            </a:r>
            <a:r>
              <a:rPr lang="de-CH" sz="1400" dirty="0">
                <a:solidFill>
                  <a:srgbClr val="0070BA">
                    <a:lumMod val="75000"/>
                  </a:srgbClr>
                </a:solidFill>
                <a:latin typeface="Fira Sans" panose="020B0503050000020004" pitchFamily="34" charset="0"/>
                <a:ea typeface="Fira Sans" panose="020B0503050000020004" pitchFamily="34" charset="0"/>
                <a:cs typeface="Verdana" panose="020B0604030504040204" pitchFamily="34" charset="0"/>
              </a:rPr>
              <a:t> soft </a:t>
            </a:r>
            <a:r>
              <a:rPr lang="de-CH" sz="1400" dirty="0" err="1">
                <a:solidFill>
                  <a:srgbClr val="0070BA">
                    <a:lumMod val="75000"/>
                  </a:srgbClr>
                </a:solidFill>
                <a:latin typeface="Fira Sans" panose="020B0503050000020004" pitchFamily="34" charset="0"/>
                <a:ea typeface="Fira Sans" panose="020B0503050000020004" pitchFamily="34" charset="0"/>
                <a:cs typeface="Verdana" panose="020B0604030504040204" pitchFamily="34" charset="0"/>
              </a:rPr>
              <a:t>and</a:t>
            </a:r>
            <a:r>
              <a:rPr lang="de-CH" sz="1400" dirty="0">
                <a:solidFill>
                  <a:srgbClr val="0070BA">
                    <a:lumMod val="75000"/>
                  </a:srgbClr>
                </a:solidFill>
                <a:latin typeface="Fira Sans" panose="020B0503050000020004" pitchFamily="34" charset="0"/>
                <a:ea typeface="Fira Sans" panose="020B0503050000020004" pitchFamily="34" charset="0"/>
                <a:cs typeface="Verdana" panose="020B0604030504040204" pitchFamily="34" charset="0"/>
              </a:rPr>
              <a:t> </a:t>
            </a:r>
            <a:r>
              <a:rPr lang="de-CH" sz="1400" dirty="0" err="1">
                <a:solidFill>
                  <a:srgbClr val="0070BA">
                    <a:lumMod val="75000"/>
                  </a:srgbClr>
                </a:solidFill>
                <a:latin typeface="Fira Sans" panose="020B0503050000020004" pitchFamily="34" charset="0"/>
                <a:ea typeface="Fira Sans" panose="020B0503050000020004" pitchFamily="34" charset="0"/>
                <a:cs typeface="Verdana" panose="020B0604030504040204" pitchFamily="34" charset="0"/>
              </a:rPr>
              <a:t>hydrated</a:t>
            </a:r>
            <a:r>
              <a:rPr lang="de-CH" sz="1400" dirty="0">
                <a:solidFill>
                  <a:srgbClr val="0070BA">
                    <a:lumMod val="75000"/>
                  </a:srgbClr>
                </a:solidFill>
                <a:latin typeface="Fira Sans" panose="020B0503050000020004" pitchFamily="34" charset="0"/>
                <a:ea typeface="Fira Sans" panose="020B0503050000020004" pitchFamily="34" charset="0"/>
                <a:cs typeface="Verdana" panose="020B0604030504040204" pitchFamily="34" charset="0"/>
              </a:rPr>
              <a:t> </a:t>
            </a:r>
          </a:p>
          <a:p>
            <a:pPr marL="285750" indent="-285750" fontAlgn="base">
              <a:spcBef>
                <a:spcPct val="0"/>
              </a:spcBef>
              <a:spcAft>
                <a:spcPct val="0"/>
              </a:spcAft>
              <a:buFontTx/>
              <a:buChar char="-"/>
            </a:pPr>
            <a:endParaRPr lang="en-GB" sz="1400" dirty="0">
              <a:solidFill>
                <a:srgbClr val="000000"/>
              </a:solidFill>
              <a:latin typeface="Fira Sans" panose="020B0503050000020004" pitchFamily="34" charset="0"/>
              <a:ea typeface="Fira Sans" panose="020B0503050000020004" pitchFamily="34" charset="0"/>
              <a:cs typeface="Verdana" panose="020B0604030504040204" pitchFamily="34" charset="0"/>
            </a:endParaRPr>
          </a:p>
          <a:p>
            <a:pPr marL="285750" indent="-285750" fontAlgn="base">
              <a:spcBef>
                <a:spcPct val="0"/>
              </a:spcBef>
              <a:spcAft>
                <a:spcPct val="0"/>
              </a:spcAft>
              <a:buFontTx/>
              <a:buChar char="-"/>
            </a:pPr>
            <a:endParaRPr lang="en-GB" sz="1400" dirty="0">
              <a:solidFill>
                <a:srgbClr val="000000"/>
              </a:solidFill>
              <a:latin typeface="Fira Sans" panose="020B0503050000020004" pitchFamily="34" charset="0"/>
              <a:ea typeface="Fira Sans" panose="020B0503050000020004" pitchFamily="34" charset="0"/>
              <a:cs typeface="Arial" panose="020B0604020202020204" pitchFamily="34" charset="0"/>
            </a:endParaRPr>
          </a:p>
        </p:txBody>
      </p:sp>
      <p:pic>
        <p:nvPicPr>
          <p:cNvPr id="36" name="Picture 35">
            <a:extLst>
              <a:ext uri="{FF2B5EF4-FFF2-40B4-BE49-F238E27FC236}">
                <a16:creationId xmlns:a16="http://schemas.microsoft.com/office/drawing/2014/main" id="{5BB89260-5280-4A03-A4E0-454B054A52F0}"/>
              </a:ext>
            </a:extLst>
          </p:cNvPr>
          <p:cNvPicPr>
            <a:picLocks noChangeAspect="1"/>
          </p:cNvPicPr>
          <p:nvPr/>
        </p:nvPicPr>
        <p:blipFill rotWithShape="1">
          <a:blip r:embed="rId4"/>
          <a:srcRect/>
          <a:stretch/>
        </p:blipFill>
        <p:spPr>
          <a:xfrm>
            <a:off x="5690385" y="2574159"/>
            <a:ext cx="1367251" cy="1162050"/>
          </a:xfrm>
          <a:prstGeom prst="rect">
            <a:avLst/>
          </a:prstGeom>
        </p:spPr>
      </p:pic>
      <p:pic>
        <p:nvPicPr>
          <p:cNvPr id="37" name="Picture 36">
            <a:extLst>
              <a:ext uri="{FF2B5EF4-FFF2-40B4-BE49-F238E27FC236}">
                <a16:creationId xmlns:a16="http://schemas.microsoft.com/office/drawing/2014/main" id="{F0A89D06-A3A6-4824-8FE5-115661FF511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90385" y="4357959"/>
            <a:ext cx="1153436" cy="1585316"/>
          </a:xfrm>
          <a:prstGeom prst="rect">
            <a:avLst/>
          </a:prstGeom>
          <a:ln>
            <a:noFill/>
          </a:ln>
          <a:effectLst>
            <a:outerShdw blurRad="292100" dist="139700" dir="2700000" algn="tl" rotWithShape="0">
              <a:srgbClr val="333333">
                <a:alpha val="65000"/>
              </a:srgbClr>
            </a:outerShdw>
          </a:effectLst>
        </p:spPr>
      </p:pic>
      <p:pic>
        <p:nvPicPr>
          <p:cNvPr id="38" name="Picture 37">
            <a:extLst>
              <a:ext uri="{FF2B5EF4-FFF2-40B4-BE49-F238E27FC236}">
                <a16:creationId xmlns:a16="http://schemas.microsoft.com/office/drawing/2014/main" id="{EF0DA44E-2564-4E32-A449-F495C7766BE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20190" y="4297358"/>
            <a:ext cx="722688" cy="1686270"/>
          </a:xfrm>
          <a:prstGeom prst="rect">
            <a:avLst/>
          </a:prstGeom>
          <a:ln>
            <a:noFill/>
          </a:ln>
          <a:effectLst>
            <a:outerShdw blurRad="292100" dist="139700" dir="2700000" algn="tl" rotWithShape="0">
              <a:srgbClr val="333333">
                <a:alpha val="65000"/>
              </a:srgbClr>
            </a:outerShdw>
          </a:effectLst>
        </p:spPr>
      </p:pic>
      <p:sp>
        <p:nvSpPr>
          <p:cNvPr id="39" name="Title 1">
            <a:extLst>
              <a:ext uri="{FF2B5EF4-FFF2-40B4-BE49-F238E27FC236}">
                <a16:creationId xmlns:a16="http://schemas.microsoft.com/office/drawing/2014/main" id="{69CDEB1D-432C-468B-8C3F-E3DF45CEA4C6}"/>
              </a:ext>
            </a:extLst>
          </p:cNvPr>
          <p:cNvSpPr txBox="1">
            <a:spLocks/>
          </p:cNvSpPr>
          <p:nvPr/>
        </p:nvSpPr>
        <p:spPr bwMode="auto">
          <a:xfrm>
            <a:off x="567851" y="213529"/>
            <a:ext cx="7870826" cy="730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US" sz="2800" b="0" kern="0" dirty="0">
                <a:solidFill>
                  <a:srgbClr val="0070BA"/>
                </a:solidFill>
                <a:latin typeface="Fira Sans Medium" panose="020B0603050000020004" pitchFamily="34" charset="0"/>
                <a:ea typeface="Fira Sans Medium" panose="020B0603050000020004" pitchFamily="34" charset="0"/>
                <a:cs typeface="Arial"/>
              </a:rPr>
              <a:t>SERICIN</a:t>
            </a:r>
          </a:p>
          <a:p>
            <a:r>
              <a:rPr lang="en-US" sz="2200" b="0" i="1" kern="0" dirty="0">
                <a:solidFill>
                  <a:srgbClr val="007E4B"/>
                </a:solidFill>
                <a:latin typeface="Fira Sans" panose="020B0503050000020004" pitchFamily="34" charset="0"/>
                <a:ea typeface="Fira Sans" panose="020B0503050000020004" pitchFamily="34" charset="0"/>
                <a:cs typeface="Arial"/>
              </a:rPr>
              <a:t>Recent market trends</a:t>
            </a:r>
          </a:p>
        </p:txBody>
      </p:sp>
    </p:spTree>
    <p:extLst>
      <p:ext uri="{BB962C8B-B14F-4D97-AF65-F5344CB8AC3E}">
        <p14:creationId xmlns:p14="http://schemas.microsoft.com/office/powerpoint/2010/main" val="4131487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7EA498-A36C-1946-90E1-880DEDBF0278}"/>
              </a:ext>
            </a:extLst>
          </p:cNvPr>
          <p:cNvSpPr>
            <a:spLocks noGrp="1"/>
          </p:cNvSpPr>
          <p:nvPr>
            <p:ph type="sldNum" sz="quarter" idx="10"/>
          </p:nvPr>
        </p:nvSpPr>
        <p:spPr/>
        <p:txBody>
          <a:bodyPr/>
          <a:lstStyle/>
          <a:p>
            <a:fld id="{EC50C849-B97A-2B45-B78A-6D9C352F693C}" type="slidenum">
              <a:rPr lang="en-US" smtClean="0"/>
              <a:pPr/>
              <a:t>10</a:t>
            </a:fld>
            <a:endParaRPr lang="en-US" dirty="0"/>
          </a:p>
        </p:txBody>
      </p:sp>
      <p:sp>
        <p:nvSpPr>
          <p:cNvPr id="3" name="Text Placeholder 2">
            <a:extLst>
              <a:ext uri="{FF2B5EF4-FFF2-40B4-BE49-F238E27FC236}">
                <a16:creationId xmlns:a16="http://schemas.microsoft.com/office/drawing/2014/main" id="{1405F8CA-3218-D74F-B3C6-5BDB461921E8}"/>
              </a:ext>
            </a:extLst>
          </p:cNvPr>
          <p:cNvSpPr>
            <a:spLocks noGrp="1"/>
          </p:cNvSpPr>
          <p:nvPr>
            <p:ph type="body" sz="quarter" idx="16"/>
          </p:nvPr>
        </p:nvSpPr>
        <p:spPr>
          <a:xfrm>
            <a:off x="446087" y="482942"/>
            <a:ext cx="11268075" cy="419592"/>
          </a:xfrm>
        </p:spPr>
        <p:txBody>
          <a:bodyPr/>
          <a:lstStyle/>
          <a:p>
            <a:r>
              <a:rPr lang="en-GB" sz="3600" dirty="0"/>
              <a:t>Agenda</a:t>
            </a:r>
          </a:p>
        </p:txBody>
      </p:sp>
      <p:sp>
        <p:nvSpPr>
          <p:cNvPr id="4" name="Text Placeholder 3">
            <a:extLst>
              <a:ext uri="{FF2B5EF4-FFF2-40B4-BE49-F238E27FC236}">
                <a16:creationId xmlns:a16="http://schemas.microsoft.com/office/drawing/2014/main" id="{E803B816-1CE7-944F-865B-1BAEDF1B6BC0}"/>
              </a:ext>
            </a:extLst>
          </p:cNvPr>
          <p:cNvSpPr>
            <a:spLocks noGrp="1"/>
          </p:cNvSpPr>
          <p:nvPr>
            <p:ph type="body" sz="quarter" idx="11"/>
          </p:nvPr>
        </p:nvSpPr>
        <p:spPr>
          <a:xfrm>
            <a:off x="468000" y="1183395"/>
            <a:ext cx="11256962" cy="700088"/>
          </a:xfrm>
        </p:spPr>
        <p:txBody>
          <a:bodyPr/>
          <a:lstStyle/>
          <a:p>
            <a:pPr marL="457200" indent="-457200">
              <a:lnSpc>
                <a:spcPct val="250000"/>
              </a:lnSpc>
              <a:buFont typeface="+mj-lt"/>
              <a:buAutoNum type="arabicPeriod"/>
            </a:pPr>
            <a:r>
              <a:rPr lang="en-GB" sz="2800" dirty="0">
                <a:latin typeface="Fira Sans Hair" panose="020B0203050000020004" pitchFamily="34" charset="0"/>
                <a:ea typeface="Fira Sans Hair" panose="020B0203050000020004" pitchFamily="34" charset="0"/>
              </a:rPr>
              <a:t>Consumer demand &amp; market trends</a:t>
            </a:r>
          </a:p>
          <a:p>
            <a:pPr marL="457200" indent="-457200">
              <a:lnSpc>
                <a:spcPct val="250000"/>
              </a:lnSpc>
              <a:buFont typeface="+mj-lt"/>
              <a:buAutoNum type="arabicPeriod"/>
            </a:pPr>
            <a:r>
              <a:rPr lang="en-GB" sz="2800" b="1" dirty="0">
                <a:ea typeface="Fira Sans" panose="020B0503050000020004" pitchFamily="34" charset="0"/>
              </a:rPr>
              <a:t>The product</a:t>
            </a:r>
          </a:p>
          <a:p>
            <a:pPr marL="457200" indent="-457200">
              <a:lnSpc>
                <a:spcPct val="250000"/>
              </a:lnSpc>
              <a:buFont typeface="+mj-lt"/>
              <a:buAutoNum type="arabicPeriod"/>
            </a:pPr>
            <a:r>
              <a:rPr lang="en-GB" sz="2800" dirty="0">
                <a:latin typeface="Fira Sans Hair" panose="020B0203050000020004" pitchFamily="34" charset="0"/>
                <a:ea typeface="Fira Sans Hair" panose="020B0203050000020004" pitchFamily="34" charset="0"/>
              </a:rPr>
              <a:t>Claim substantiation</a:t>
            </a:r>
          </a:p>
          <a:p>
            <a:pPr marL="457200" indent="-457200">
              <a:lnSpc>
                <a:spcPct val="250000"/>
              </a:lnSpc>
              <a:buFont typeface="+mj-lt"/>
              <a:buAutoNum type="arabicPeriod"/>
            </a:pPr>
            <a:r>
              <a:rPr lang="en-GB" sz="2800" dirty="0">
                <a:latin typeface="Fira Sans Hair" panose="020B0203050000020004" pitchFamily="34" charset="0"/>
                <a:ea typeface="Fira Sans Hair" panose="020B0203050000020004" pitchFamily="34" charset="0"/>
              </a:rPr>
              <a:t>Cosmetic use</a:t>
            </a:r>
          </a:p>
        </p:txBody>
      </p:sp>
    </p:spTree>
    <p:extLst>
      <p:ext uri="{BB962C8B-B14F-4D97-AF65-F5344CB8AC3E}">
        <p14:creationId xmlns:p14="http://schemas.microsoft.com/office/powerpoint/2010/main" val="3080001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11</a:t>
            </a:fld>
            <a:endParaRPr lang="en-US" dirty="0"/>
          </a:p>
        </p:txBody>
      </p:sp>
      <p:sp>
        <p:nvSpPr>
          <p:cNvPr id="10" name="Content Placeholder 2">
            <a:extLst>
              <a:ext uri="{FF2B5EF4-FFF2-40B4-BE49-F238E27FC236}">
                <a16:creationId xmlns:a16="http://schemas.microsoft.com/office/drawing/2014/main" id="{FAB0E454-950A-48ED-AE84-18CE5F4F9DCF}"/>
              </a:ext>
            </a:extLst>
          </p:cNvPr>
          <p:cNvSpPr txBox="1">
            <a:spLocks/>
          </p:cNvSpPr>
          <p:nvPr/>
        </p:nvSpPr>
        <p:spPr>
          <a:xfrm>
            <a:off x="468000" y="2700066"/>
            <a:ext cx="7315348" cy="2401524"/>
          </a:xfrm>
          <a:prstGeom prst="rect">
            <a:avLst/>
          </a:prstGeom>
        </p:spPr>
        <p:txBody>
          <a:bodyPr/>
          <a:lst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342900" marR="0" lvl="0" indent="-342900" algn="l" defTabSz="914400" rtl="0" eaLnBrk="1" fontAlgn="auto" latinLnBrk="0" hangingPunct="1">
              <a:lnSpc>
                <a:spcPct val="100000"/>
              </a:lnSpc>
              <a:spcBef>
                <a:spcPct val="0"/>
              </a:spcBef>
              <a:spcAft>
                <a:spcPct val="0"/>
              </a:spcAft>
              <a:buClrTx/>
              <a:buSzTx/>
              <a:buFontTx/>
              <a:buChar char="•"/>
              <a:tabLst/>
              <a:defRPr/>
            </a:pPr>
            <a:r>
              <a:rPr kumimoji="0" lang="en-GB" sz="20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Sericin is isolated from the </a:t>
            </a:r>
            <a:r>
              <a:rPr kumimoji="0" lang="en-GB" sz="2000" b="0" i="0" u="none" strike="noStrike" kern="1200" cap="none" spc="0" normalizeH="0" baseline="0" noProof="0" dirty="0">
                <a:ln>
                  <a:noFill/>
                </a:ln>
                <a:solidFill>
                  <a:srgbClr val="009FE3"/>
                </a:solidFill>
                <a:effectLst/>
                <a:uLnTx/>
                <a:uFillTx/>
                <a:latin typeface="Fira Sans" panose="020B0503050000020004" pitchFamily="34" charset="0"/>
                <a:ea typeface="Fira Sans" panose="020B0503050000020004" pitchFamily="34" charset="0"/>
                <a:cs typeface="Arial" charset="0"/>
              </a:rPr>
              <a:t>delicate white silk cocoon </a:t>
            </a:r>
            <a:r>
              <a:rPr kumimoji="0" lang="en-GB" sz="20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made by the sole domesticated silkworm species, </a:t>
            </a:r>
            <a:r>
              <a:rPr kumimoji="0" lang="en-GB" sz="2000" b="0" i="1" u="none" strike="noStrike" kern="1200" cap="none" spc="0" normalizeH="0" baseline="0" noProof="0" dirty="0">
                <a:ln>
                  <a:noFill/>
                </a:ln>
                <a:solidFill>
                  <a:srgbClr val="009FE3"/>
                </a:solidFill>
                <a:effectLst/>
                <a:uLnTx/>
                <a:uFillTx/>
                <a:latin typeface="Fira Sans" panose="020B0503050000020004" pitchFamily="34" charset="0"/>
                <a:ea typeface="Fira Sans" panose="020B0503050000020004" pitchFamily="34" charset="0"/>
                <a:cs typeface="Arial" charset="0"/>
              </a:rPr>
              <a:t>Bombyx mori</a:t>
            </a:r>
          </a:p>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de-CH" sz="20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endParaRPr>
          </a:p>
          <a:p>
            <a:pPr marL="342900" marR="0" lvl="0" indent="-342900" algn="l" defTabSz="914400" rtl="0" eaLnBrk="1" fontAlgn="auto" latinLnBrk="0" hangingPunct="1">
              <a:lnSpc>
                <a:spcPct val="100000"/>
              </a:lnSpc>
              <a:spcBef>
                <a:spcPct val="0"/>
              </a:spcBef>
              <a:spcAft>
                <a:spcPct val="0"/>
              </a:spcAft>
              <a:buClrTx/>
              <a:buSzTx/>
              <a:buFontTx/>
              <a:buChar char="•"/>
              <a:tabLst/>
              <a:defRPr/>
            </a:pPr>
            <a:r>
              <a:rPr kumimoji="0" lang="de-CH" sz="20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The </a:t>
            </a:r>
            <a:r>
              <a:rPr kumimoji="0" lang="de-CH" sz="2000" b="0" i="0"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charset="0"/>
              </a:rPr>
              <a:t>silk</a:t>
            </a:r>
            <a:r>
              <a:rPr kumimoji="0" lang="de-CH" sz="20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 </a:t>
            </a:r>
            <a:r>
              <a:rPr kumimoji="0" lang="de-CH" sz="2000" b="0" i="0"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charset="0"/>
              </a:rPr>
              <a:t>glands</a:t>
            </a:r>
            <a:r>
              <a:rPr kumimoji="0" lang="de-CH" sz="20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 </a:t>
            </a:r>
            <a:r>
              <a:rPr kumimoji="0" lang="de-CH" sz="2000" b="0" i="0"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charset="0"/>
              </a:rPr>
              <a:t>of</a:t>
            </a:r>
            <a:r>
              <a:rPr kumimoji="0" lang="de-CH" sz="20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 </a:t>
            </a:r>
            <a:r>
              <a:rPr kumimoji="0" lang="de-CH" sz="2000" b="0" i="1"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charset="0"/>
              </a:rPr>
              <a:t>Bombyx</a:t>
            </a:r>
            <a:r>
              <a:rPr kumimoji="0" lang="de-CH" sz="2000" b="0" i="1"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 </a:t>
            </a:r>
            <a:r>
              <a:rPr kumimoji="0" lang="de-CH" sz="2000" b="0" i="1"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charset="0"/>
              </a:rPr>
              <a:t>mori</a:t>
            </a:r>
            <a:r>
              <a:rPr kumimoji="0" lang="de-CH" sz="2000" b="0" i="1"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 </a:t>
            </a:r>
            <a:r>
              <a:rPr kumimoji="0" lang="de-CH" sz="2000" b="0" i="0"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charset="0"/>
              </a:rPr>
              <a:t>are</a:t>
            </a:r>
            <a:r>
              <a:rPr kumimoji="0" lang="de-CH" sz="20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 </a:t>
            </a:r>
            <a:r>
              <a:rPr kumimoji="0" lang="de-CH" sz="2000" b="0" i="0" u="none" strike="noStrike" kern="1200" cap="none" spc="0" normalizeH="0" baseline="0" noProof="0" dirty="0" err="1">
                <a:ln>
                  <a:noFill/>
                </a:ln>
                <a:solidFill>
                  <a:srgbClr val="009FE3"/>
                </a:solidFill>
                <a:effectLst/>
                <a:uLnTx/>
                <a:uFillTx/>
                <a:latin typeface="Fira Sans" panose="020B0503050000020004" pitchFamily="34" charset="0"/>
                <a:ea typeface="Fira Sans" panose="020B0503050000020004" pitchFamily="34" charset="0"/>
                <a:cs typeface="Arial" charset="0"/>
              </a:rPr>
              <a:t>highly</a:t>
            </a:r>
            <a:r>
              <a:rPr kumimoji="0" lang="de-CH" sz="2000" b="0" i="0" u="none" strike="noStrike" kern="1200" cap="none" spc="0" normalizeH="0" baseline="0" noProof="0" dirty="0">
                <a:ln>
                  <a:noFill/>
                </a:ln>
                <a:solidFill>
                  <a:srgbClr val="009FE3"/>
                </a:solidFill>
                <a:effectLst/>
                <a:uLnTx/>
                <a:uFillTx/>
                <a:latin typeface="Fira Sans" panose="020B0503050000020004" pitchFamily="34" charset="0"/>
                <a:ea typeface="Fira Sans" panose="020B0503050000020004" pitchFamily="34" charset="0"/>
                <a:cs typeface="Arial" charset="0"/>
              </a:rPr>
              <a:t> </a:t>
            </a:r>
            <a:r>
              <a:rPr kumimoji="0" lang="de-CH" sz="2000" b="0" i="0" u="none" strike="noStrike" kern="1200" cap="none" spc="0" normalizeH="0" baseline="0" noProof="0" dirty="0" err="1">
                <a:ln>
                  <a:noFill/>
                </a:ln>
                <a:solidFill>
                  <a:srgbClr val="009FE3"/>
                </a:solidFill>
                <a:effectLst/>
                <a:uLnTx/>
                <a:uFillTx/>
                <a:latin typeface="Fira Sans" panose="020B0503050000020004" pitchFamily="34" charset="0"/>
                <a:ea typeface="Fira Sans" panose="020B0503050000020004" pitchFamily="34" charset="0"/>
                <a:cs typeface="Arial" charset="0"/>
              </a:rPr>
              <a:t>specialized</a:t>
            </a:r>
            <a:r>
              <a:rPr kumimoji="0" lang="de-CH" sz="2000" b="1" i="0" u="none" strike="noStrike" kern="0" cap="none" spc="0" normalizeH="0" baseline="0" noProof="0" dirty="0">
                <a:ln>
                  <a:noFill/>
                </a:ln>
                <a:solidFill>
                  <a:srgbClr val="0070BA"/>
                </a:solidFill>
                <a:effectLst/>
                <a:uLnTx/>
                <a:uFillTx/>
                <a:latin typeface="Fira Sans" panose="020B0503050000020004" pitchFamily="34" charset="0"/>
                <a:ea typeface="Fira Sans" panose="020B0503050000020004" pitchFamily="34" charset="0"/>
                <a:cs typeface="Arial"/>
              </a:rPr>
              <a:t> </a:t>
            </a:r>
            <a:r>
              <a:rPr kumimoji="0" lang="de-CH" sz="2000" b="0" i="0"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charset="0"/>
              </a:rPr>
              <a:t>for</a:t>
            </a:r>
            <a:r>
              <a:rPr kumimoji="0" lang="de-CH" sz="20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 </a:t>
            </a:r>
            <a:r>
              <a:rPr kumimoji="0" lang="de-CH" sz="2000" b="0" i="0"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charset="0"/>
              </a:rPr>
              <a:t>the</a:t>
            </a:r>
            <a:r>
              <a:rPr kumimoji="0" lang="de-CH" sz="20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 </a:t>
            </a:r>
            <a:r>
              <a:rPr kumimoji="0" lang="de-CH" sz="2000" b="0" i="0"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charset="0"/>
              </a:rPr>
              <a:t>synthesis</a:t>
            </a:r>
            <a:r>
              <a:rPr kumimoji="0" lang="de-CH" sz="20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 </a:t>
            </a:r>
            <a:r>
              <a:rPr kumimoji="0" lang="de-CH" sz="2000" b="0" i="0"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charset="0"/>
              </a:rPr>
              <a:t>of</a:t>
            </a:r>
            <a:r>
              <a:rPr kumimoji="0" lang="de-CH" sz="20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 </a:t>
            </a:r>
            <a:r>
              <a:rPr kumimoji="0" lang="de-CH" sz="2000" b="0" i="0" u="none" strike="noStrike" kern="120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charset="0"/>
              </a:rPr>
              <a:t>the</a:t>
            </a:r>
            <a:r>
              <a:rPr kumimoji="0" lang="de-CH" sz="2000" b="0" i="0" u="none" strike="noStrike" kern="120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charset="0"/>
              </a:rPr>
              <a:t> </a:t>
            </a:r>
            <a:r>
              <a:rPr kumimoji="0" lang="de-CH" sz="2000" b="0" i="0" u="none" strike="noStrike" kern="1200" cap="none" spc="0" normalizeH="0" baseline="0" noProof="0" dirty="0" err="1">
                <a:ln>
                  <a:noFill/>
                </a:ln>
                <a:solidFill>
                  <a:srgbClr val="009FE3"/>
                </a:solidFill>
                <a:effectLst/>
                <a:uLnTx/>
                <a:uFillTx/>
                <a:latin typeface="Fira Sans" panose="020B0503050000020004" pitchFamily="34" charset="0"/>
                <a:ea typeface="Fira Sans" panose="020B0503050000020004" pitchFamily="34" charset="0"/>
                <a:cs typeface="Arial" charset="0"/>
              </a:rPr>
              <a:t>cocoon</a:t>
            </a:r>
            <a:r>
              <a:rPr kumimoji="0" lang="de-CH" sz="2000" b="0" i="0" u="none" strike="noStrike" kern="1200" cap="none" spc="0" normalizeH="0" baseline="0" noProof="0" dirty="0">
                <a:ln>
                  <a:noFill/>
                </a:ln>
                <a:solidFill>
                  <a:srgbClr val="009FE3"/>
                </a:solidFill>
                <a:effectLst/>
                <a:uLnTx/>
                <a:uFillTx/>
                <a:latin typeface="Fira Sans" panose="020B0503050000020004" pitchFamily="34" charset="0"/>
                <a:ea typeface="Fira Sans" panose="020B0503050000020004" pitchFamily="34" charset="0"/>
                <a:cs typeface="Arial" charset="0"/>
              </a:rPr>
              <a:t> </a:t>
            </a:r>
            <a:r>
              <a:rPr kumimoji="0" lang="de-CH" sz="2000" b="0" i="0" u="none" strike="noStrike" kern="1200" cap="none" spc="0" normalizeH="0" baseline="0" noProof="0" dirty="0" err="1">
                <a:ln>
                  <a:noFill/>
                </a:ln>
                <a:solidFill>
                  <a:srgbClr val="009FE3"/>
                </a:solidFill>
                <a:effectLst/>
                <a:uLnTx/>
                <a:uFillTx/>
                <a:latin typeface="Fira Sans" panose="020B0503050000020004" pitchFamily="34" charset="0"/>
                <a:ea typeface="Fira Sans" panose="020B0503050000020004" pitchFamily="34" charset="0"/>
                <a:cs typeface="Arial" charset="0"/>
              </a:rPr>
              <a:t>protein</a:t>
            </a:r>
            <a:r>
              <a:rPr kumimoji="0" lang="de-CH" sz="2000" b="0" i="0" u="none" strike="noStrike" kern="1200" cap="none" spc="0" normalizeH="0" baseline="0" noProof="0" dirty="0">
                <a:ln>
                  <a:noFill/>
                </a:ln>
                <a:solidFill>
                  <a:srgbClr val="009FE3"/>
                </a:solidFill>
                <a:effectLst/>
                <a:uLnTx/>
                <a:uFillTx/>
                <a:latin typeface="Fira Sans" panose="020B0503050000020004" pitchFamily="34" charset="0"/>
                <a:ea typeface="Fira Sans" panose="020B0503050000020004" pitchFamily="34" charset="0"/>
                <a:cs typeface="Arial" charset="0"/>
              </a:rPr>
              <a:t> </a:t>
            </a:r>
            <a:r>
              <a:rPr kumimoji="0" lang="de-CH" sz="2000" b="0" i="0" u="none" strike="noStrike" kern="1200" cap="none" spc="0" normalizeH="0" baseline="0" noProof="0" dirty="0" err="1">
                <a:ln>
                  <a:noFill/>
                </a:ln>
                <a:solidFill>
                  <a:srgbClr val="009FE3"/>
                </a:solidFill>
                <a:effectLst/>
                <a:uLnTx/>
                <a:uFillTx/>
                <a:latin typeface="Fira Sans" panose="020B0503050000020004" pitchFamily="34" charset="0"/>
                <a:ea typeface="Fira Sans" panose="020B0503050000020004" pitchFamily="34" charset="0"/>
                <a:cs typeface="Arial" charset="0"/>
              </a:rPr>
              <a:t>Sericin</a:t>
            </a:r>
            <a:endParaRPr kumimoji="0" lang="en-GB" sz="2000" b="1" i="0" u="none" strike="noStrike" kern="0" cap="none" spc="0" normalizeH="0" baseline="0" noProof="0" dirty="0">
              <a:ln>
                <a:noFill/>
              </a:ln>
              <a:solidFill>
                <a:srgbClr val="0070BA"/>
              </a:solidFill>
              <a:effectLst/>
              <a:uLnTx/>
              <a:uFillTx/>
              <a:latin typeface="Fira Sans" panose="020B0503050000020004" pitchFamily="34" charset="0"/>
              <a:ea typeface="Fira Sans" panose="020B0503050000020004" pitchFamily="34" charset="0"/>
              <a:cs typeface="Arial"/>
            </a:endParaRPr>
          </a:p>
          <a:p>
            <a:pPr marL="342900" marR="0" lvl="0" indent="-342900" algn="l" defTabSz="914400" rtl="0" eaLnBrk="1" fontAlgn="auto" latinLnBrk="0" hangingPunct="1">
              <a:lnSpc>
                <a:spcPct val="100000"/>
              </a:lnSpc>
              <a:spcBef>
                <a:spcPct val="0"/>
              </a:spcBef>
              <a:spcAft>
                <a:spcPct val="0"/>
              </a:spcAft>
              <a:buClrTx/>
              <a:buSzTx/>
              <a:buFontTx/>
              <a:buChar char="•"/>
              <a:tabLst/>
              <a:defRPr/>
            </a:pPr>
            <a:endParaRPr kumimoji="0" lang="de-CH" sz="20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endParaRPr>
          </a:p>
          <a:p>
            <a:pPr marL="342900" marR="0" lvl="0" indent="-342900" algn="l" defTabSz="914400" rtl="0" eaLnBrk="1" fontAlgn="auto" latinLnBrk="0" hangingPunct="1">
              <a:lnSpc>
                <a:spcPct val="100000"/>
              </a:lnSpc>
              <a:spcBef>
                <a:spcPct val="0"/>
              </a:spcBef>
              <a:spcAft>
                <a:spcPct val="0"/>
              </a:spcAft>
              <a:buClrTx/>
              <a:buSzTx/>
              <a:buFontTx/>
              <a:buChar char="•"/>
              <a:tabLst/>
              <a:defRPr/>
            </a:pPr>
            <a:endParaRPr kumimoji="0" lang="en-GB" sz="20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endParaRPr>
          </a:p>
        </p:txBody>
      </p:sp>
      <p:sp>
        <p:nvSpPr>
          <p:cNvPr id="12" name="TextBox 11">
            <a:extLst>
              <a:ext uri="{FF2B5EF4-FFF2-40B4-BE49-F238E27FC236}">
                <a16:creationId xmlns:a16="http://schemas.microsoft.com/office/drawing/2014/main" id="{483C4A1F-FAA3-461D-AA21-5A10E0A5891C}"/>
              </a:ext>
            </a:extLst>
          </p:cNvPr>
          <p:cNvSpPr txBox="1"/>
          <p:nvPr/>
        </p:nvSpPr>
        <p:spPr>
          <a:xfrm>
            <a:off x="605642" y="408256"/>
            <a:ext cx="4067139" cy="1446550"/>
          </a:xfrm>
          <a:prstGeom prst="rect">
            <a:avLst/>
          </a:prstGeom>
          <a:noFill/>
        </p:spPr>
        <p:txBody>
          <a:bodyPr wrap="none" rtlCol="0">
            <a:spAutoFit/>
          </a:bodyPr>
          <a:lstStyle/>
          <a:p>
            <a:pPr fontAlgn="base">
              <a:spcBef>
                <a:spcPct val="0"/>
              </a:spcBef>
              <a:spcAft>
                <a:spcPct val="0"/>
              </a:spcAft>
            </a:pPr>
            <a:r>
              <a:rPr lang="en-US" sz="3200" dirty="0">
                <a:solidFill>
                  <a:srgbClr val="0070BA"/>
                </a:solidFill>
                <a:latin typeface="Fira Sans Medium" panose="020B0603050000020004" pitchFamily="34" charset="0"/>
                <a:ea typeface="Fira Sans Medium" panose="020B0603050000020004" pitchFamily="34" charset="0"/>
                <a:cs typeface="Arial"/>
              </a:rPr>
              <a:t>SERICIN</a:t>
            </a:r>
          </a:p>
          <a:p>
            <a:pPr fontAlgn="base">
              <a:spcBef>
                <a:spcPct val="0"/>
              </a:spcBef>
              <a:spcAft>
                <a:spcPct val="0"/>
              </a:spcAft>
            </a:pPr>
            <a:r>
              <a:rPr lang="en-GB" sz="2400" i="1" kern="0" dirty="0">
                <a:solidFill>
                  <a:srgbClr val="007E4B"/>
                </a:solidFill>
                <a:latin typeface="Fira Sans" panose="020B0503050000020004" pitchFamily="34" charset="0"/>
                <a:ea typeface="Fira Sans" panose="020B0503050000020004" pitchFamily="34" charset="0"/>
                <a:cs typeface="Arial"/>
              </a:rPr>
              <a:t>Creating a silky skin cocoon</a:t>
            </a:r>
          </a:p>
          <a:p>
            <a:pPr fontAlgn="base">
              <a:spcBef>
                <a:spcPct val="0"/>
              </a:spcBef>
              <a:spcAft>
                <a:spcPct val="0"/>
              </a:spcAft>
            </a:pPr>
            <a:endParaRPr lang="en-US" sz="3200" dirty="0">
              <a:solidFill>
                <a:srgbClr val="009FE3"/>
              </a:solidFill>
              <a:latin typeface="Fira Sans" panose="020B0503050000020004" pitchFamily="34" charset="0"/>
              <a:ea typeface="Fira Sans" panose="020B0503050000020004" pitchFamily="34" charset="0"/>
              <a:cs typeface="Arial" charset="0"/>
            </a:endParaRPr>
          </a:p>
        </p:txBody>
      </p:sp>
      <p:pic>
        <p:nvPicPr>
          <p:cNvPr id="13" name="Picture 12">
            <a:extLst>
              <a:ext uri="{FF2B5EF4-FFF2-40B4-BE49-F238E27FC236}">
                <a16:creationId xmlns:a16="http://schemas.microsoft.com/office/drawing/2014/main" id="{DC5E766C-8222-4D93-891C-4208C05C73D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73294" y="351240"/>
            <a:ext cx="3268136" cy="217166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911496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12</a:t>
            </a:fld>
            <a:endParaRPr lang="en-US" dirty="0"/>
          </a:p>
        </p:txBody>
      </p:sp>
      <p:sp>
        <p:nvSpPr>
          <p:cNvPr id="9" name="TextBox 8">
            <a:extLst>
              <a:ext uri="{FF2B5EF4-FFF2-40B4-BE49-F238E27FC236}">
                <a16:creationId xmlns:a16="http://schemas.microsoft.com/office/drawing/2014/main" id="{9BCA85F2-892D-40EA-B390-1C802624B6C9}"/>
              </a:ext>
            </a:extLst>
          </p:cNvPr>
          <p:cNvSpPr txBox="1"/>
          <p:nvPr/>
        </p:nvSpPr>
        <p:spPr>
          <a:xfrm>
            <a:off x="468000" y="397099"/>
            <a:ext cx="3974165" cy="1015663"/>
          </a:xfrm>
          <a:prstGeom prst="rect">
            <a:avLst/>
          </a:prstGeom>
          <a:noFill/>
        </p:spPr>
        <p:txBody>
          <a:bodyPr wrap="none" rtlCol="0">
            <a:spAutoFit/>
          </a:bodyPr>
          <a:lstStyle/>
          <a:p>
            <a:pPr fontAlgn="base">
              <a:spcBef>
                <a:spcPct val="0"/>
              </a:spcBef>
              <a:spcAft>
                <a:spcPct val="0"/>
              </a:spcAft>
            </a:pPr>
            <a:r>
              <a:rPr lang="en-US" sz="3200" dirty="0">
                <a:solidFill>
                  <a:srgbClr val="0070BA"/>
                </a:solidFill>
                <a:latin typeface="Fira Sans Medium" panose="020B0603050000020004" pitchFamily="34" charset="0"/>
                <a:ea typeface="Fira Sans Medium" panose="020B0603050000020004" pitchFamily="34" charset="0"/>
                <a:cs typeface="Arial"/>
              </a:rPr>
              <a:t>SERICIN</a:t>
            </a:r>
            <a:r>
              <a:rPr lang="en-US" sz="3600" dirty="0">
                <a:solidFill>
                  <a:srgbClr val="009FE3"/>
                </a:solidFill>
                <a:latin typeface="Fira Sans Medium" panose="020B0603050000020004" pitchFamily="34" charset="0"/>
                <a:ea typeface="Fira Sans Medium" panose="020B0603050000020004" pitchFamily="34" charset="0"/>
                <a:cs typeface="Arial" charset="0"/>
              </a:rPr>
              <a:t> </a:t>
            </a:r>
          </a:p>
          <a:p>
            <a:pPr fontAlgn="base">
              <a:spcBef>
                <a:spcPct val="0"/>
              </a:spcBef>
              <a:spcAft>
                <a:spcPct val="0"/>
              </a:spcAft>
            </a:pPr>
            <a:r>
              <a:rPr lang="en-US" sz="2400" i="1" kern="0" dirty="0">
                <a:solidFill>
                  <a:srgbClr val="007E4B"/>
                </a:solidFill>
                <a:latin typeface="Fira Sans" panose="020B0503050000020004" pitchFamily="34" charset="0"/>
                <a:ea typeface="Fira Sans" panose="020B0503050000020004" pitchFamily="34" charset="0"/>
                <a:cs typeface="Arial"/>
              </a:rPr>
              <a:t>Characteristics &amp; Functions</a:t>
            </a:r>
          </a:p>
        </p:txBody>
      </p:sp>
      <p:graphicFrame>
        <p:nvGraphicFramePr>
          <p:cNvPr id="10" name="Table 9">
            <a:extLst>
              <a:ext uri="{FF2B5EF4-FFF2-40B4-BE49-F238E27FC236}">
                <a16:creationId xmlns:a16="http://schemas.microsoft.com/office/drawing/2014/main" id="{99210931-00BE-4EA7-AA8A-00EFEBD8AC48}"/>
              </a:ext>
            </a:extLst>
          </p:cNvPr>
          <p:cNvGraphicFramePr>
            <a:graphicFrameLocks noGrp="1"/>
          </p:cNvGraphicFramePr>
          <p:nvPr>
            <p:extLst>
              <p:ext uri="{D42A27DB-BD31-4B8C-83A1-F6EECF244321}">
                <p14:modId xmlns:p14="http://schemas.microsoft.com/office/powerpoint/2010/main" val="84745265"/>
              </p:ext>
            </p:extLst>
          </p:nvPr>
        </p:nvGraphicFramePr>
        <p:xfrm>
          <a:off x="743294" y="2310194"/>
          <a:ext cx="8064226" cy="3077173"/>
        </p:xfrm>
        <a:graphic>
          <a:graphicData uri="http://schemas.openxmlformats.org/drawingml/2006/table">
            <a:tbl>
              <a:tblPr firstRow="1" bandRow="1"/>
              <a:tblGrid>
                <a:gridCol w="2763213">
                  <a:extLst>
                    <a:ext uri="{9D8B030D-6E8A-4147-A177-3AD203B41FA5}">
                      <a16:colId xmlns:a16="http://schemas.microsoft.com/office/drawing/2014/main" val="20000"/>
                    </a:ext>
                  </a:extLst>
                </a:gridCol>
                <a:gridCol w="5301013">
                  <a:extLst>
                    <a:ext uri="{9D8B030D-6E8A-4147-A177-3AD203B41FA5}">
                      <a16:colId xmlns:a16="http://schemas.microsoft.com/office/drawing/2014/main" val="20001"/>
                    </a:ext>
                  </a:extLst>
                </a:gridCol>
              </a:tblGrid>
              <a:tr h="461039">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r>
                        <a:rPr lang="en-US" dirty="0">
                          <a:latin typeface="Fira Sans" panose="020B0503050000020004" pitchFamily="34" charset="0"/>
                          <a:ea typeface="Fira Sans" panose="020B0503050000020004" pitchFamily="34" charset="0"/>
                        </a:rPr>
                        <a:t>Characteristics</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83D0F5"/>
                    </a:solidFill>
                  </a:tcPr>
                </a:tc>
                <a:tc>
                  <a:txBody>
                    <a:bodyPr/>
                    <a:lstStyle>
                      <a:lvl1pPr marL="0" algn="l" defTabSz="914400" rtl="0" eaLnBrk="1" latinLnBrk="0" hangingPunct="1">
                        <a:defRPr sz="1800" b="1" kern="1200">
                          <a:solidFill>
                            <a:schemeClr val="lt1"/>
                          </a:solidFill>
                          <a:latin typeface="Trebuchet MS"/>
                          <a:cs typeface="Arial"/>
                        </a:defRPr>
                      </a:lvl1pPr>
                      <a:lvl2pPr marL="457200" algn="l" defTabSz="914400" rtl="0" eaLnBrk="1" latinLnBrk="0" hangingPunct="1">
                        <a:defRPr sz="1800" b="1" kern="1200">
                          <a:solidFill>
                            <a:schemeClr val="lt1"/>
                          </a:solidFill>
                          <a:latin typeface="Trebuchet MS"/>
                          <a:cs typeface="Arial"/>
                        </a:defRPr>
                      </a:lvl2pPr>
                      <a:lvl3pPr marL="914400" algn="l" defTabSz="914400" rtl="0" eaLnBrk="1" latinLnBrk="0" hangingPunct="1">
                        <a:defRPr sz="1800" b="1" kern="1200">
                          <a:solidFill>
                            <a:schemeClr val="lt1"/>
                          </a:solidFill>
                          <a:latin typeface="Trebuchet MS"/>
                          <a:cs typeface="Arial"/>
                        </a:defRPr>
                      </a:lvl3pPr>
                      <a:lvl4pPr marL="1371600" algn="l" defTabSz="914400" rtl="0" eaLnBrk="1" latinLnBrk="0" hangingPunct="1">
                        <a:defRPr sz="1800" b="1" kern="1200">
                          <a:solidFill>
                            <a:schemeClr val="lt1"/>
                          </a:solidFill>
                          <a:latin typeface="Trebuchet MS"/>
                          <a:cs typeface="Arial"/>
                        </a:defRPr>
                      </a:lvl4pPr>
                      <a:lvl5pPr marL="1828800" algn="l" defTabSz="914400" rtl="0" eaLnBrk="1" latinLnBrk="0" hangingPunct="1">
                        <a:defRPr sz="1800" b="1" kern="1200">
                          <a:solidFill>
                            <a:schemeClr val="lt1"/>
                          </a:solidFill>
                          <a:latin typeface="Trebuchet MS"/>
                          <a:cs typeface="Arial"/>
                        </a:defRPr>
                      </a:lvl5pPr>
                      <a:lvl6pPr marL="2286000" algn="l" defTabSz="914400" rtl="0" eaLnBrk="1" latinLnBrk="0" hangingPunct="1">
                        <a:defRPr sz="1800" b="1" kern="1200">
                          <a:solidFill>
                            <a:schemeClr val="lt1"/>
                          </a:solidFill>
                          <a:latin typeface="Trebuchet MS"/>
                          <a:cs typeface="Arial"/>
                        </a:defRPr>
                      </a:lvl6pPr>
                      <a:lvl7pPr marL="2743200" algn="l" defTabSz="914400" rtl="0" eaLnBrk="1" latinLnBrk="0" hangingPunct="1">
                        <a:defRPr sz="1800" b="1" kern="1200">
                          <a:solidFill>
                            <a:schemeClr val="lt1"/>
                          </a:solidFill>
                          <a:latin typeface="Trebuchet MS"/>
                          <a:cs typeface="Arial"/>
                        </a:defRPr>
                      </a:lvl7pPr>
                      <a:lvl8pPr marL="3200400" algn="l" defTabSz="914400" rtl="0" eaLnBrk="1" latinLnBrk="0" hangingPunct="1">
                        <a:defRPr sz="1800" b="1" kern="1200">
                          <a:solidFill>
                            <a:schemeClr val="lt1"/>
                          </a:solidFill>
                          <a:latin typeface="Trebuchet MS"/>
                          <a:cs typeface="Arial"/>
                        </a:defRPr>
                      </a:lvl8pPr>
                      <a:lvl9pPr marL="3657600" algn="l" defTabSz="914400" rtl="0" eaLnBrk="1" latinLnBrk="0" hangingPunct="1">
                        <a:defRPr sz="1800" b="1" kern="1200">
                          <a:solidFill>
                            <a:schemeClr val="lt1"/>
                          </a:solidFill>
                          <a:latin typeface="Trebuchet MS"/>
                          <a:cs typeface="Arial"/>
                        </a:defRPr>
                      </a:lvl9pPr>
                    </a:lstStyle>
                    <a:p>
                      <a:r>
                        <a:rPr lang="en-US" dirty="0">
                          <a:latin typeface="Fira Sans" panose="020B0503050000020004" pitchFamily="34" charset="0"/>
                          <a:ea typeface="Fira Sans" panose="020B0503050000020004" pitchFamily="34" charset="0"/>
                        </a:rPr>
                        <a:t>Functions</a:t>
                      </a: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83D0F5"/>
                    </a:solidFill>
                  </a:tcPr>
                </a:tc>
                <a:extLst>
                  <a:ext uri="{0D108BD9-81ED-4DB2-BD59-A6C34878D82A}">
                    <a16:rowId xmlns:a16="http://schemas.microsoft.com/office/drawing/2014/main" val="10000"/>
                  </a:ext>
                </a:extLst>
              </a:tr>
              <a:tr h="817814">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noProof="0" dirty="0">
                          <a:solidFill>
                            <a:schemeClr val="tx1"/>
                          </a:solidFill>
                          <a:latin typeface="Fira Sans" panose="020B0503050000020004" pitchFamily="34" charset="0"/>
                          <a:ea typeface="Fira Sans" panose="020B0503050000020004" pitchFamily="34" charset="0"/>
                          <a:cs typeface="Arial" charset="0"/>
                        </a:rPr>
                        <a:t>High proportion of </a:t>
                      </a:r>
                      <a:r>
                        <a:rPr lang="en-US" sz="1400" b="0" kern="1200" noProof="0" dirty="0">
                          <a:solidFill>
                            <a:schemeClr val="tx2"/>
                          </a:solidFill>
                          <a:latin typeface="Fira Sans" panose="020B0503050000020004" pitchFamily="34" charset="0"/>
                          <a:ea typeface="Fira Sans" panose="020B0503050000020004" pitchFamily="34" charset="0"/>
                          <a:cs typeface="+mj-cs"/>
                        </a:rPr>
                        <a:t>high molecular weight</a:t>
                      </a:r>
                      <a:r>
                        <a:rPr lang="en-US" sz="1400" b="0" kern="1200" noProof="0" dirty="0">
                          <a:solidFill>
                            <a:schemeClr val="tx1"/>
                          </a:solidFill>
                          <a:latin typeface="Fira Sans" panose="020B0503050000020004" pitchFamily="34" charset="0"/>
                          <a:ea typeface="Fira Sans" panose="020B0503050000020004" pitchFamily="34" charset="0"/>
                          <a:cs typeface="Arial" charset="0"/>
                        </a:rPr>
                        <a:t> (15000 – 25000 Dalton) oligopeptides </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83D0F5">
                        <a:tint val="40000"/>
                      </a:srgbClr>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285750" indent="-285750" algn="l" defTabSz="914400" rtl="0" eaLnBrk="1" latinLnBrk="0" hangingPunct="1">
                        <a:buFont typeface="Arial" panose="020B0604020202020204" pitchFamily="34" charset="0"/>
                        <a:buChar char="•"/>
                      </a:pPr>
                      <a:r>
                        <a:rPr lang="en-GB" sz="1400" b="0" kern="1200" noProof="0" dirty="0">
                          <a:solidFill>
                            <a:schemeClr val="tx1"/>
                          </a:solidFill>
                          <a:latin typeface="Fira Sans" panose="020B0503050000020004" pitchFamily="34" charset="0"/>
                          <a:ea typeface="Fira Sans" panose="020B0503050000020004" pitchFamily="34" charset="0"/>
                          <a:cs typeface="Arial" charset="0"/>
                        </a:rPr>
                        <a:t>Forms a </a:t>
                      </a:r>
                      <a:r>
                        <a:rPr lang="en-GB" sz="1400" b="0" kern="1200" noProof="0" dirty="0">
                          <a:solidFill>
                            <a:schemeClr val="tx2"/>
                          </a:solidFill>
                          <a:latin typeface="Fira Sans" panose="020B0503050000020004" pitchFamily="34" charset="0"/>
                          <a:ea typeface="Fira Sans" panose="020B0503050000020004" pitchFamily="34" charset="0"/>
                          <a:cs typeface="+mj-cs"/>
                        </a:rPr>
                        <a:t>multifunctional </a:t>
                      </a:r>
                      <a:r>
                        <a:rPr lang="en-GB" sz="1400" b="0" kern="1200" noProof="0" dirty="0">
                          <a:solidFill>
                            <a:schemeClr val="tx1"/>
                          </a:solidFill>
                          <a:latin typeface="Fira Sans" panose="020B0503050000020004" pitchFamily="34" charset="0"/>
                          <a:ea typeface="Fira Sans" panose="020B0503050000020004" pitchFamily="34" charset="0"/>
                          <a:cs typeface="Arial" charset="0"/>
                        </a:rPr>
                        <a:t>protective film on the </a:t>
                      </a:r>
                      <a:r>
                        <a:rPr lang="en-GB" sz="1400" b="0" kern="1200" noProof="0" dirty="0">
                          <a:solidFill>
                            <a:schemeClr val="tx2">
                              <a:lumMod val="75000"/>
                            </a:schemeClr>
                          </a:solidFill>
                          <a:latin typeface="Fira Sans" panose="020B0503050000020004" pitchFamily="34" charset="0"/>
                          <a:ea typeface="Fira Sans" panose="020B0503050000020004" pitchFamily="34" charset="0"/>
                          <a:cs typeface="Arial" charset="0"/>
                        </a:rPr>
                        <a:t>skin and hair </a:t>
                      </a:r>
                      <a:r>
                        <a:rPr lang="en-GB" sz="1400" b="0" kern="1200" noProof="0" dirty="0">
                          <a:solidFill>
                            <a:schemeClr val="tx1"/>
                          </a:solidFill>
                          <a:latin typeface="Fira Sans" panose="020B0503050000020004" pitchFamily="34" charset="0"/>
                          <a:ea typeface="Fira Sans" panose="020B0503050000020004" pitchFamily="34" charset="0"/>
                          <a:cs typeface="Arial" charset="0"/>
                        </a:rPr>
                        <a:t>surface, imparting an </a:t>
                      </a:r>
                      <a:r>
                        <a:rPr lang="en-GB" sz="1400" b="0" kern="1200" noProof="0" dirty="0">
                          <a:solidFill>
                            <a:schemeClr val="tx2"/>
                          </a:solidFill>
                          <a:latin typeface="Fira Sans" panose="020B0503050000020004" pitchFamily="34" charset="0"/>
                          <a:ea typeface="Fira Sans" panose="020B0503050000020004" pitchFamily="34" charset="0"/>
                          <a:cs typeface="+mj-cs"/>
                        </a:rPr>
                        <a:t>immediate, long lasting, smooth, silky feeling</a:t>
                      </a:r>
                      <a:endParaRPr lang="en-US" sz="1400" b="0" kern="1200" noProof="0" dirty="0">
                        <a:solidFill>
                          <a:schemeClr val="tx2"/>
                        </a:solidFill>
                        <a:latin typeface="Fira Sans" panose="020B0503050000020004" pitchFamily="34" charset="0"/>
                        <a:ea typeface="Fira Sans" panose="020B0503050000020004" pitchFamily="34" charset="0"/>
                        <a:cs typeface="+mj-cs"/>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83D0F5">
                        <a:tint val="40000"/>
                      </a:srgbClr>
                    </a:solidFill>
                  </a:tcPr>
                </a:tc>
                <a:extLst>
                  <a:ext uri="{0D108BD9-81ED-4DB2-BD59-A6C34878D82A}">
                    <a16:rowId xmlns:a16="http://schemas.microsoft.com/office/drawing/2014/main" val="10001"/>
                  </a:ext>
                </a:extLst>
              </a:tr>
              <a:tr h="1366684">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285750" indent="-285750" algn="l" defTabSz="914400" rtl="0" eaLnBrk="1" latinLnBrk="0" hangingPunct="1">
                        <a:buFont typeface="Arial" panose="020B0604020202020204" pitchFamily="34" charset="0"/>
                        <a:buChar char="•"/>
                      </a:pPr>
                      <a:r>
                        <a:rPr lang="en-US" sz="1400" b="0" dirty="0">
                          <a:solidFill>
                            <a:schemeClr val="tx2"/>
                          </a:solidFill>
                          <a:latin typeface="Fira Sans" panose="020B0503050000020004" pitchFamily="34" charset="0"/>
                          <a:ea typeface="Fira Sans" panose="020B0503050000020004" pitchFamily="34" charset="0"/>
                          <a:cs typeface="+mj-cs"/>
                        </a:rPr>
                        <a:t>High content </a:t>
                      </a:r>
                      <a:r>
                        <a:rPr lang="en-US" sz="1400" b="0" kern="1200" dirty="0">
                          <a:solidFill>
                            <a:schemeClr val="tx1"/>
                          </a:solidFill>
                          <a:latin typeface="Fira Sans" panose="020B0503050000020004" pitchFamily="34" charset="0"/>
                          <a:ea typeface="Fira Sans" panose="020B0503050000020004" pitchFamily="34" charset="0"/>
                          <a:cs typeface="Arial" charset="0"/>
                        </a:rPr>
                        <a:t>of the </a:t>
                      </a:r>
                      <a:r>
                        <a:rPr lang="en-US" sz="1400" b="0" kern="1200" dirty="0" err="1">
                          <a:solidFill>
                            <a:schemeClr val="tx1"/>
                          </a:solidFill>
                          <a:latin typeface="Fira Sans" panose="020B0503050000020004" pitchFamily="34" charset="0"/>
                          <a:ea typeface="Fira Sans" panose="020B0503050000020004" pitchFamily="34" charset="0"/>
                          <a:cs typeface="Arial" charset="0"/>
                        </a:rPr>
                        <a:t>hydroxy</a:t>
                      </a:r>
                      <a:r>
                        <a:rPr lang="en-US" sz="1400" b="0" kern="1200" dirty="0">
                          <a:solidFill>
                            <a:schemeClr val="tx1"/>
                          </a:solidFill>
                          <a:latin typeface="Fira Sans" panose="020B0503050000020004" pitchFamily="34" charset="0"/>
                          <a:ea typeface="Fira Sans" panose="020B0503050000020004" pitchFamily="34" charset="0"/>
                          <a:cs typeface="Arial" charset="0"/>
                        </a:rPr>
                        <a:t> amino acids </a:t>
                      </a:r>
                      <a:r>
                        <a:rPr lang="en-US" sz="1400" b="0" kern="1200" dirty="0">
                          <a:solidFill>
                            <a:schemeClr val="tx2"/>
                          </a:solidFill>
                          <a:latin typeface="Fira Sans" panose="020B0503050000020004" pitchFamily="34" charset="0"/>
                          <a:ea typeface="Fira Sans" panose="020B0503050000020004" pitchFamily="34" charset="0"/>
                          <a:cs typeface="+mj-cs"/>
                        </a:rPr>
                        <a:t>Serine, Threonine</a:t>
                      </a:r>
                    </a:p>
                    <a:p>
                      <a:pPr marL="285750" indent="-285750" algn="l" defTabSz="914400" rtl="0" eaLnBrk="1" latinLnBrk="0" hangingPunct="1">
                        <a:buFont typeface="Arial" panose="020B0604020202020204" pitchFamily="34" charset="0"/>
                        <a:buChar char="•"/>
                      </a:pPr>
                      <a:endParaRPr lang="en-US" sz="1400" b="0" kern="1200" dirty="0">
                        <a:solidFill>
                          <a:schemeClr val="tx1"/>
                        </a:solidFill>
                        <a:latin typeface="Fira Sans" panose="020B0503050000020004" pitchFamily="34" charset="0"/>
                        <a:ea typeface="Fira Sans" panose="020B0503050000020004" pitchFamily="34" charset="0"/>
                        <a:cs typeface="Arial" charset="0"/>
                      </a:endParaRPr>
                    </a:p>
                    <a:p>
                      <a:pPr marL="0" indent="0" algn="l" defTabSz="914400" rtl="0" eaLnBrk="1" latinLnBrk="0" hangingPunct="1">
                        <a:buFont typeface="Arial" panose="020B0604020202020204" pitchFamily="34" charset="0"/>
                        <a:buNone/>
                      </a:pPr>
                      <a:endParaRPr lang="en-US" sz="1400" b="0" kern="1200" dirty="0">
                        <a:solidFill>
                          <a:schemeClr val="tx1"/>
                        </a:solidFill>
                        <a:latin typeface="Fira Sans" panose="020B0503050000020004" pitchFamily="34" charset="0"/>
                        <a:ea typeface="Fira Sans" panose="020B0503050000020004" pitchFamily="34" charset="0"/>
                        <a:cs typeface="Arial" charset="0"/>
                      </a:endParaRPr>
                    </a:p>
                    <a:p>
                      <a:pPr marL="0" indent="0" algn="l" defTabSz="914400" rtl="0" eaLnBrk="1" latinLnBrk="0" hangingPunct="1">
                        <a:buFont typeface="Arial" panose="020B0604020202020204" pitchFamily="34" charset="0"/>
                        <a:buNone/>
                      </a:pPr>
                      <a:endParaRPr lang="en-US" sz="1400" b="0" kern="1200" dirty="0">
                        <a:solidFill>
                          <a:schemeClr val="tx1"/>
                        </a:solidFill>
                        <a:latin typeface="Fira Sans" panose="020B0503050000020004" pitchFamily="34" charset="0"/>
                        <a:ea typeface="Fira Sans" panose="020B0503050000020004" pitchFamily="34" charset="0"/>
                        <a:cs typeface="Arial" charset="0"/>
                      </a:endParaRPr>
                    </a:p>
                    <a:p>
                      <a:pPr marL="285750" indent="-285750" algn="l" defTabSz="914400" rtl="0" eaLnBrk="1" latinLnBrk="0" hangingPunct="1">
                        <a:buFont typeface="Arial" panose="020B0604020202020204" pitchFamily="34" charset="0"/>
                        <a:buChar char="•"/>
                      </a:pPr>
                      <a:endParaRPr lang="en-US" sz="1400" b="0" kern="1200" dirty="0">
                        <a:solidFill>
                          <a:schemeClr val="tx1"/>
                        </a:solidFill>
                        <a:latin typeface="Fira Sans" panose="020B0503050000020004" pitchFamily="34" charset="0"/>
                        <a:ea typeface="Fira Sans" panose="020B0503050000020004" pitchFamily="34" charset="0"/>
                        <a:cs typeface="Arial" charset="0"/>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83D0F5">
                        <a:tint val="20000"/>
                      </a:srgbClr>
                    </a:solidFill>
                  </a:tcPr>
                </a:tc>
                <a:tc>
                  <a:txBody>
                    <a:bodyPr/>
                    <a:lstStyle>
                      <a:lvl1pPr marL="0" algn="l" defTabSz="914400" rtl="0" eaLnBrk="1" latinLnBrk="0" hangingPunct="1">
                        <a:defRPr sz="1800" kern="1200">
                          <a:solidFill>
                            <a:schemeClr val="dk1"/>
                          </a:solidFill>
                          <a:latin typeface="Trebuchet MS"/>
                          <a:cs typeface="Arial"/>
                        </a:defRPr>
                      </a:lvl1pPr>
                      <a:lvl2pPr marL="457200" algn="l" defTabSz="914400" rtl="0" eaLnBrk="1" latinLnBrk="0" hangingPunct="1">
                        <a:defRPr sz="1800" kern="1200">
                          <a:solidFill>
                            <a:schemeClr val="dk1"/>
                          </a:solidFill>
                          <a:latin typeface="Trebuchet MS"/>
                          <a:cs typeface="Arial"/>
                        </a:defRPr>
                      </a:lvl2pPr>
                      <a:lvl3pPr marL="914400" algn="l" defTabSz="914400" rtl="0" eaLnBrk="1" latinLnBrk="0" hangingPunct="1">
                        <a:defRPr sz="1800" kern="1200">
                          <a:solidFill>
                            <a:schemeClr val="dk1"/>
                          </a:solidFill>
                          <a:latin typeface="Trebuchet MS"/>
                          <a:cs typeface="Arial"/>
                        </a:defRPr>
                      </a:lvl3pPr>
                      <a:lvl4pPr marL="1371600" algn="l" defTabSz="914400" rtl="0" eaLnBrk="1" latinLnBrk="0" hangingPunct="1">
                        <a:defRPr sz="1800" kern="1200">
                          <a:solidFill>
                            <a:schemeClr val="dk1"/>
                          </a:solidFill>
                          <a:latin typeface="Trebuchet MS"/>
                          <a:cs typeface="Arial"/>
                        </a:defRPr>
                      </a:lvl4pPr>
                      <a:lvl5pPr marL="1828800" algn="l" defTabSz="914400" rtl="0" eaLnBrk="1" latinLnBrk="0" hangingPunct="1">
                        <a:defRPr sz="1800" kern="1200">
                          <a:solidFill>
                            <a:schemeClr val="dk1"/>
                          </a:solidFill>
                          <a:latin typeface="Trebuchet MS"/>
                          <a:cs typeface="Arial"/>
                        </a:defRPr>
                      </a:lvl5pPr>
                      <a:lvl6pPr marL="2286000" algn="l" defTabSz="914400" rtl="0" eaLnBrk="1" latinLnBrk="0" hangingPunct="1">
                        <a:defRPr sz="1800" kern="1200">
                          <a:solidFill>
                            <a:schemeClr val="dk1"/>
                          </a:solidFill>
                          <a:latin typeface="Trebuchet MS"/>
                          <a:cs typeface="Arial"/>
                        </a:defRPr>
                      </a:lvl6pPr>
                      <a:lvl7pPr marL="2743200" algn="l" defTabSz="914400" rtl="0" eaLnBrk="1" latinLnBrk="0" hangingPunct="1">
                        <a:defRPr sz="1800" kern="1200">
                          <a:solidFill>
                            <a:schemeClr val="dk1"/>
                          </a:solidFill>
                          <a:latin typeface="Trebuchet MS"/>
                          <a:cs typeface="Arial"/>
                        </a:defRPr>
                      </a:lvl7pPr>
                      <a:lvl8pPr marL="3200400" algn="l" defTabSz="914400" rtl="0" eaLnBrk="1" latinLnBrk="0" hangingPunct="1">
                        <a:defRPr sz="1800" kern="1200">
                          <a:solidFill>
                            <a:schemeClr val="dk1"/>
                          </a:solidFill>
                          <a:latin typeface="Trebuchet MS"/>
                          <a:cs typeface="Arial"/>
                        </a:defRPr>
                      </a:lvl8pPr>
                      <a:lvl9pPr marL="3657600" algn="l" defTabSz="914400" rtl="0" eaLnBrk="1" latinLnBrk="0" hangingPunct="1">
                        <a:defRPr sz="1800" kern="1200">
                          <a:solidFill>
                            <a:schemeClr val="dk1"/>
                          </a:solidFill>
                          <a:latin typeface="Trebuchet MS"/>
                          <a:cs typeface="Arial"/>
                        </a:defRPr>
                      </a:lvl9p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noProof="0" dirty="0">
                          <a:solidFill>
                            <a:schemeClr val="tx2"/>
                          </a:solidFill>
                          <a:latin typeface="Fira Sans" panose="020B0503050000020004" pitchFamily="34" charset="0"/>
                          <a:ea typeface="Fira Sans" panose="020B0503050000020004" pitchFamily="34" charset="0"/>
                          <a:cs typeface="+mj-cs"/>
                        </a:rPr>
                        <a:t>High affinity to hydrophobic proteins </a:t>
                      </a:r>
                      <a:r>
                        <a:rPr lang="en-US" sz="1400" b="0" kern="1200" noProof="0" dirty="0">
                          <a:solidFill>
                            <a:schemeClr val="tx1"/>
                          </a:solidFill>
                          <a:latin typeface="Fira Sans" panose="020B0503050000020004" pitchFamily="34" charset="0"/>
                          <a:ea typeface="Fira Sans" panose="020B0503050000020004" pitchFamily="34" charset="0"/>
                          <a:cs typeface="+mj-cs"/>
                        </a:rPr>
                        <a:t>such as keratin and</a:t>
                      </a:r>
                      <a:r>
                        <a:rPr lang="en-US" sz="1400" b="0" kern="1200" noProof="0" dirty="0">
                          <a:solidFill>
                            <a:schemeClr val="tx2"/>
                          </a:solidFill>
                          <a:latin typeface="Fira Sans" panose="020B0503050000020004" pitchFamily="34" charset="0"/>
                          <a:ea typeface="Fira Sans" panose="020B0503050000020004" pitchFamily="34" charset="0"/>
                          <a:cs typeface="+mj-cs"/>
                        </a:rPr>
                        <a:t> high water binding capacity </a:t>
                      </a:r>
                      <a:r>
                        <a:rPr lang="en-US" sz="1400" b="0" kern="1200" noProof="0" dirty="0">
                          <a:solidFill>
                            <a:schemeClr val="tx1"/>
                          </a:solidFill>
                          <a:latin typeface="Fira Sans" panose="020B0503050000020004" pitchFamily="34" charset="0"/>
                          <a:ea typeface="Fira Sans" panose="020B0503050000020004" pitchFamily="34" charset="0"/>
                          <a:cs typeface="Arial" charset="0"/>
                        </a:rPr>
                        <a:t>which regulates skin </a:t>
                      </a:r>
                      <a:r>
                        <a:rPr lang="en-US" sz="1400" b="0" kern="1200" noProof="0" dirty="0" err="1">
                          <a:solidFill>
                            <a:schemeClr val="tx1"/>
                          </a:solidFill>
                          <a:latin typeface="Fira Sans" panose="020B0503050000020004" pitchFamily="34" charset="0"/>
                          <a:ea typeface="Fira Sans" panose="020B0503050000020004" pitchFamily="34" charset="0"/>
                          <a:cs typeface="Arial" charset="0"/>
                        </a:rPr>
                        <a:t>moisturization</a:t>
                      </a:r>
                      <a:endParaRPr lang="en-US" sz="1400" b="0" kern="1200" noProof="0" dirty="0">
                        <a:solidFill>
                          <a:schemeClr val="tx1"/>
                        </a:solidFill>
                        <a:latin typeface="Fira Sans" panose="020B0503050000020004" pitchFamily="34" charset="0"/>
                        <a:ea typeface="Fira Sans" panose="020B0503050000020004" pitchFamily="34" charset="0"/>
                        <a:cs typeface="Arial" charset="0"/>
                      </a:endParaRPr>
                    </a:p>
                    <a:p>
                      <a:endParaRPr lang="en-US" sz="1400" b="0" kern="1200" dirty="0">
                        <a:solidFill>
                          <a:schemeClr val="tx1"/>
                        </a:solidFill>
                        <a:latin typeface="Fira Sans" panose="020B0503050000020004" pitchFamily="34" charset="0"/>
                        <a:ea typeface="Fira Sans" panose="020B0503050000020004" pitchFamily="34" charset="0"/>
                        <a:cs typeface="Arial" charset="0"/>
                      </a:endParaRPr>
                    </a:p>
                    <a:p>
                      <a:endParaRPr lang="en-US" sz="1400" b="0" kern="1200" dirty="0">
                        <a:solidFill>
                          <a:schemeClr val="tx1"/>
                        </a:solidFill>
                        <a:latin typeface="Fira Sans" panose="020B0503050000020004" pitchFamily="34" charset="0"/>
                        <a:ea typeface="Fira Sans" panose="020B0503050000020004" pitchFamily="34" charset="0"/>
                        <a:cs typeface="Arial" charset="0"/>
                      </a:endParaRPr>
                    </a:p>
                    <a:p>
                      <a:endParaRPr lang="en-US" sz="1400" b="0" kern="1200" dirty="0">
                        <a:solidFill>
                          <a:schemeClr val="tx1"/>
                        </a:solidFill>
                        <a:latin typeface="Fira Sans" panose="020B0503050000020004" pitchFamily="34" charset="0"/>
                        <a:ea typeface="Fira Sans" panose="020B0503050000020004" pitchFamily="34" charset="0"/>
                        <a:cs typeface="Arial" charset="0"/>
                      </a:endParaRPr>
                    </a:p>
                    <a:p>
                      <a:endParaRPr lang="en-US" sz="1400" b="0" kern="1200" dirty="0">
                        <a:solidFill>
                          <a:schemeClr val="tx1"/>
                        </a:solidFill>
                        <a:latin typeface="Fira Sans" panose="020B0503050000020004" pitchFamily="34" charset="0"/>
                        <a:ea typeface="Fira Sans" panose="020B0503050000020004" pitchFamily="34" charset="0"/>
                        <a:cs typeface="Arial" charset="0"/>
                      </a:endParaRPr>
                    </a:p>
                    <a:p>
                      <a:endParaRPr lang="en-US" sz="1400" b="0" kern="1200" dirty="0">
                        <a:solidFill>
                          <a:schemeClr val="tx1"/>
                        </a:solidFill>
                        <a:latin typeface="Fira Sans" panose="020B0503050000020004" pitchFamily="34" charset="0"/>
                        <a:ea typeface="Fira Sans" panose="020B0503050000020004" pitchFamily="34" charset="0"/>
                        <a:cs typeface="Arial" charset="0"/>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83D0F5">
                        <a:tint val="20000"/>
                      </a:srgbClr>
                    </a:solidFill>
                  </a:tcPr>
                </a:tc>
                <a:extLst>
                  <a:ext uri="{0D108BD9-81ED-4DB2-BD59-A6C34878D82A}">
                    <a16:rowId xmlns:a16="http://schemas.microsoft.com/office/drawing/2014/main" val="10002"/>
                  </a:ext>
                </a:extLst>
              </a:tr>
            </a:tbl>
          </a:graphicData>
        </a:graphic>
      </p:graphicFrame>
      <p:sp>
        <p:nvSpPr>
          <p:cNvPr id="11" name="Content Placeholder 2">
            <a:extLst>
              <a:ext uri="{FF2B5EF4-FFF2-40B4-BE49-F238E27FC236}">
                <a16:creationId xmlns:a16="http://schemas.microsoft.com/office/drawing/2014/main" id="{41BBAC04-7B75-4107-B9DB-904E3487EA12}"/>
              </a:ext>
            </a:extLst>
          </p:cNvPr>
          <p:cNvSpPr txBox="1">
            <a:spLocks/>
          </p:cNvSpPr>
          <p:nvPr/>
        </p:nvSpPr>
        <p:spPr>
          <a:xfrm>
            <a:off x="2015490" y="5724133"/>
            <a:ext cx="8161019" cy="1107996"/>
          </a:xfrm>
          <a:prstGeom prst="rect">
            <a:avLst/>
          </a:prstGeom>
        </p:spPr>
        <p:txBody>
          <a:bodyPr/>
          <a:lst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a:buNone/>
            </a:pPr>
            <a:endParaRPr lang="en-GB" sz="1100" kern="0" dirty="0">
              <a:solidFill>
                <a:srgbClr val="000000"/>
              </a:solidFill>
              <a:latin typeface="Fira Sans" panose="020B0503050000020004" pitchFamily="34" charset="0"/>
              <a:ea typeface="Fira Sans" panose="020B0503050000020004" pitchFamily="34" charset="0"/>
              <a:cs typeface="Arial"/>
            </a:endParaRPr>
          </a:p>
          <a:p>
            <a:pPr marL="0" indent="0">
              <a:buNone/>
            </a:pPr>
            <a:r>
              <a:rPr lang="en-GB" sz="1100" kern="0" dirty="0">
                <a:solidFill>
                  <a:srgbClr val="000000"/>
                </a:solidFill>
                <a:latin typeface="Fira Sans" panose="020B0503050000020004" pitchFamily="34" charset="0"/>
                <a:ea typeface="Fira Sans" panose="020B0503050000020004" pitchFamily="34" charset="0"/>
                <a:cs typeface="Arial"/>
              </a:rPr>
              <a:t>Voegeli R et al; </a:t>
            </a:r>
            <a:r>
              <a:rPr lang="en-GB" sz="1100" kern="0" dirty="0" err="1">
                <a:solidFill>
                  <a:srgbClr val="000000"/>
                </a:solidFill>
                <a:latin typeface="Fira Sans" panose="020B0503050000020004" pitchFamily="34" charset="0"/>
                <a:ea typeface="Fira Sans" panose="020B0503050000020004" pitchFamily="34" charset="0"/>
                <a:cs typeface="Arial"/>
              </a:rPr>
              <a:t>Sericin</a:t>
            </a:r>
            <a:r>
              <a:rPr lang="en-GB" sz="1100" kern="0" dirty="0">
                <a:solidFill>
                  <a:srgbClr val="000000"/>
                </a:solidFill>
                <a:latin typeface="Fira Sans" panose="020B0503050000020004" pitchFamily="34" charset="0"/>
                <a:ea typeface="Fira Sans" panose="020B0503050000020004" pitchFamily="34" charset="0"/>
                <a:cs typeface="Arial"/>
              </a:rPr>
              <a:t> Silk Protein : Unique Structure and Properties Cosmetics &amp; Toiletries 108(12) 101-108 (1993)</a:t>
            </a:r>
          </a:p>
          <a:p>
            <a:pPr marL="0" indent="0">
              <a:buNone/>
            </a:pPr>
            <a:endParaRPr lang="en-GB" sz="1100" kern="0" dirty="0">
              <a:solidFill>
                <a:srgbClr val="000000"/>
              </a:solidFill>
              <a:latin typeface="Fira Sans" panose="020B0503050000020004" pitchFamily="34" charset="0"/>
              <a:ea typeface="Fira Sans" panose="020B0503050000020004" pitchFamily="34" charset="0"/>
              <a:cs typeface="Arial"/>
            </a:endParaRPr>
          </a:p>
        </p:txBody>
      </p:sp>
      <p:pic>
        <p:nvPicPr>
          <p:cNvPr id="12" name="Picture 11">
            <a:extLst>
              <a:ext uri="{FF2B5EF4-FFF2-40B4-BE49-F238E27FC236}">
                <a16:creationId xmlns:a16="http://schemas.microsoft.com/office/drawing/2014/main" id="{4262EAC2-E8FC-453B-B724-7E6A67F7355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01697" y="4417979"/>
            <a:ext cx="1988236" cy="96938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Rectangle 12">
            <a:extLst>
              <a:ext uri="{FF2B5EF4-FFF2-40B4-BE49-F238E27FC236}">
                <a16:creationId xmlns:a16="http://schemas.microsoft.com/office/drawing/2014/main" id="{1A37776F-A9F3-47E6-B593-FAED6ECFC19E}"/>
              </a:ext>
            </a:extLst>
          </p:cNvPr>
          <p:cNvSpPr/>
          <p:nvPr/>
        </p:nvSpPr>
        <p:spPr>
          <a:xfrm>
            <a:off x="605642" y="1594679"/>
            <a:ext cx="7555132" cy="369332"/>
          </a:xfrm>
          <a:prstGeom prst="rect">
            <a:avLst/>
          </a:prstGeom>
        </p:spPr>
        <p:txBody>
          <a:bodyPr wrap="square">
            <a:spAutoFit/>
          </a:bodyPr>
          <a:lstStyle/>
          <a:p>
            <a:pPr>
              <a:spcBef>
                <a:spcPct val="0"/>
              </a:spcBef>
              <a:spcAft>
                <a:spcPct val="0"/>
              </a:spcAft>
            </a:pPr>
            <a:r>
              <a:rPr lang="it-IT" dirty="0" err="1">
                <a:solidFill>
                  <a:srgbClr val="000000"/>
                </a:solidFill>
                <a:latin typeface="Fira Sans" panose="020B0503050000020004" pitchFamily="34" charset="0"/>
                <a:ea typeface="Fira Sans" panose="020B0503050000020004" pitchFamily="34" charset="0"/>
                <a:cs typeface="Arial" charset="0"/>
              </a:rPr>
              <a:t>Composition</a:t>
            </a:r>
            <a:r>
              <a:rPr lang="it-IT" dirty="0">
                <a:solidFill>
                  <a:srgbClr val="000000"/>
                </a:solidFill>
                <a:latin typeface="Fira Sans" panose="020B0503050000020004" pitchFamily="34" charset="0"/>
                <a:ea typeface="Fira Sans" panose="020B0503050000020004" pitchFamily="34" charset="0"/>
                <a:cs typeface="Arial" charset="0"/>
              </a:rPr>
              <a:t> (INCI): </a:t>
            </a:r>
            <a:r>
              <a:rPr lang="it-IT" dirty="0" err="1">
                <a:solidFill>
                  <a:srgbClr val="000000"/>
                </a:solidFill>
                <a:latin typeface="Fira Sans" panose="020B0503050000020004" pitchFamily="34" charset="0"/>
                <a:ea typeface="Fira Sans" panose="020B0503050000020004" pitchFamily="34" charset="0"/>
                <a:cs typeface="Arial" charset="0"/>
              </a:rPr>
              <a:t>Aqua</a:t>
            </a:r>
            <a:r>
              <a:rPr lang="it-IT" dirty="0">
                <a:solidFill>
                  <a:srgbClr val="000000"/>
                </a:solidFill>
                <a:latin typeface="Fira Sans" panose="020B0503050000020004" pitchFamily="34" charset="0"/>
                <a:ea typeface="Fira Sans" panose="020B0503050000020004" pitchFamily="34" charset="0"/>
                <a:cs typeface="Arial" charset="0"/>
              </a:rPr>
              <a:t>, </a:t>
            </a:r>
            <a:r>
              <a:rPr lang="it-IT" dirty="0" err="1">
                <a:solidFill>
                  <a:srgbClr val="000000"/>
                </a:solidFill>
                <a:latin typeface="Fira Sans" panose="020B0503050000020004" pitchFamily="34" charset="0"/>
                <a:ea typeface="Fira Sans" panose="020B0503050000020004" pitchFamily="34" charset="0"/>
                <a:cs typeface="Arial" charset="0"/>
              </a:rPr>
              <a:t>Sericin</a:t>
            </a:r>
            <a:r>
              <a:rPr lang="it-IT" dirty="0">
                <a:solidFill>
                  <a:srgbClr val="000000"/>
                </a:solidFill>
                <a:latin typeface="Fira Sans" panose="020B0503050000020004" pitchFamily="34" charset="0"/>
                <a:ea typeface="Fira Sans" panose="020B0503050000020004" pitchFamily="34" charset="0"/>
                <a:cs typeface="Arial" charset="0"/>
              </a:rPr>
              <a:t>, </a:t>
            </a:r>
            <a:r>
              <a:rPr lang="it-IT" dirty="0" err="1">
                <a:solidFill>
                  <a:srgbClr val="000000"/>
                </a:solidFill>
                <a:latin typeface="Fira Sans" panose="020B0503050000020004" pitchFamily="34" charset="0"/>
                <a:ea typeface="Fira Sans" panose="020B0503050000020004" pitchFamily="34" charset="0"/>
                <a:cs typeface="Arial" charset="0"/>
              </a:rPr>
              <a:t>Potassium</a:t>
            </a:r>
            <a:r>
              <a:rPr lang="it-IT" dirty="0">
                <a:solidFill>
                  <a:srgbClr val="000000"/>
                </a:solidFill>
                <a:latin typeface="Fira Sans" panose="020B0503050000020004" pitchFamily="34" charset="0"/>
                <a:ea typeface="Fira Sans" panose="020B0503050000020004" pitchFamily="34" charset="0"/>
                <a:cs typeface="Arial" charset="0"/>
              </a:rPr>
              <a:t> Sorbate, </a:t>
            </a:r>
            <a:r>
              <a:rPr lang="it-IT" dirty="0" err="1">
                <a:solidFill>
                  <a:srgbClr val="000000"/>
                </a:solidFill>
                <a:latin typeface="Fira Sans" panose="020B0503050000020004" pitchFamily="34" charset="0"/>
                <a:ea typeface="Fira Sans" panose="020B0503050000020004" pitchFamily="34" charset="0"/>
                <a:cs typeface="Arial" charset="0"/>
              </a:rPr>
              <a:t>Citric</a:t>
            </a:r>
            <a:r>
              <a:rPr lang="it-IT" dirty="0">
                <a:solidFill>
                  <a:srgbClr val="000000"/>
                </a:solidFill>
                <a:latin typeface="Fira Sans" panose="020B0503050000020004" pitchFamily="34" charset="0"/>
                <a:ea typeface="Fira Sans" panose="020B0503050000020004" pitchFamily="34" charset="0"/>
                <a:cs typeface="Arial" charset="0"/>
              </a:rPr>
              <a:t> Acid</a:t>
            </a:r>
          </a:p>
        </p:txBody>
      </p:sp>
    </p:spTree>
    <p:extLst>
      <p:ext uri="{BB962C8B-B14F-4D97-AF65-F5344CB8AC3E}">
        <p14:creationId xmlns:p14="http://schemas.microsoft.com/office/powerpoint/2010/main" val="1477582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C43D3C6-47DF-8341-9E2C-D04368F048A7}"/>
              </a:ext>
            </a:extLst>
          </p:cNvPr>
          <p:cNvSpPr>
            <a:spLocks noGrp="1"/>
          </p:cNvSpPr>
          <p:nvPr>
            <p:ph type="sldNum" sz="quarter" idx="10"/>
          </p:nvPr>
        </p:nvSpPr>
        <p:spPr/>
        <p:txBody>
          <a:bodyPr/>
          <a:lstStyle/>
          <a:p>
            <a:fld id="{EC50C849-B97A-2B45-B78A-6D9C352F693C}" type="slidenum">
              <a:rPr lang="en-US" smtClean="0"/>
              <a:pPr/>
              <a:t>13</a:t>
            </a:fld>
            <a:endParaRPr lang="en-US" dirty="0"/>
          </a:p>
        </p:txBody>
      </p:sp>
      <p:sp>
        <p:nvSpPr>
          <p:cNvPr id="18" name="Content Placeholder 2">
            <a:extLst>
              <a:ext uri="{FF2B5EF4-FFF2-40B4-BE49-F238E27FC236}">
                <a16:creationId xmlns:a16="http://schemas.microsoft.com/office/drawing/2014/main" id="{3D3A359B-6EBB-48AE-872C-4D5F4D292A7D}"/>
              </a:ext>
            </a:extLst>
          </p:cNvPr>
          <p:cNvSpPr txBox="1">
            <a:spLocks/>
          </p:cNvSpPr>
          <p:nvPr/>
        </p:nvSpPr>
        <p:spPr>
          <a:xfrm>
            <a:off x="2524382" y="1076665"/>
            <a:ext cx="7778959" cy="3776138"/>
          </a:xfrm>
          <a:prstGeom prst="rect">
            <a:avLst/>
          </a:prstGeom>
        </p:spPr>
        <p:txBody>
          <a:bodyPr/>
          <a:lst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de-CH" sz="1800" b="0" i="0" u="none" strike="noStrike" kern="1200" cap="none" spc="0" normalizeH="0" baseline="0" noProof="0">
              <a:ln>
                <a:noFill/>
              </a:ln>
              <a:solidFill>
                <a:srgbClr val="009FE3"/>
              </a:solidFill>
              <a:effectLst/>
              <a:uLnTx/>
              <a:uFillTx/>
              <a:latin typeface="Fira Sans" panose="020B0503050000020004" pitchFamily="34" charset="0"/>
              <a:ea typeface="Fira Sans" panose="020B0503050000020004" pitchFamily="34" charset="0"/>
              <a:cs typeface="Arial" charset="0"/>
            </a:endParaRPr>
          </a:p>
          <a:p>
            <a:pPr marL="342900" marR="0" lvl="0" indent="-342900" algn="l" defTabSz="914400" rtl="0" eaLnBrk="1" fontAlgn="auto" latinLnBrk="0" hangingPunct="1">
              <a:lnSpc>
                <a:spcPct val="100000"/>
              </a:lnSpc>
              <a:spcBef>
                <a:spcPct val="0"/>
              </a:spcBef>
              <a:spcAft>
                <a:spcPct val="0"/>
              </a:spcAft>
              <a:buClrTx/>
              <a:buSzTx/>
              <a:buFontTx/>
              <a:buChar char="•"/>
              <a:tabLst/>
              <a:defRPr/>
            </a:pPr>
            <a:r>
              <a:rPr kumimoji="0" lang="en-GB" sz="1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rPr>
              <a:t>Creates a </a:t>
            </a:r>
            <a:r>
              <a:rPr kumimoji="0" lang="en-GB" sz="1800" b="0" i="0" u="none" strike="noStrike" kern="1200" cap="none" spc="0" normalizeH="0" baseline="0" noProof="0">
                <a:ln>
                  <a:noFill/>
                </a:ln>
                <a:solidFill>
                  <a:srgbClr val="0070BA">
                    <a:lumMod val="75000"/>
                  </a:srgbClr>
                </a:solidFill>
                <a:effectLst/>
                <a:uLnTx/>
                <a:uFillTx/>
                <a:latin typeface="Fira Sans" panose="020B0503050000020004" pitchFamily="34" charset="0"/>
                <a:ea typeface="Fira Sans" panose="020B0503050000020004" pitchFamily="34" charset="0"/>
                <a:cs typeface="Arial" charset="0"/>
              </a:rPr>
              <a:t>silky skin hydration cocoon </a:t>
            </a:r>
            <a:r>
              <a:rPr kumimoji="0" lang="en-GB" sz="1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rPr>
              <a:t>by reducing TEWL</a:t>
            </a:r>
          </a:p>
          <a:p>
            <a:pPr marL="342900" marR="0" lvl="0" indent="-342900" algn="l" defTabSz="914400" rtl="0" eaLnBrk="1" fontAlgn="auto" latinLnBrk="0" hangingPunct="1">
              <a:lnSpc>
                <a:spcPct val="100000"/>
              </a:lnSpc>
              <a:spcBef>
                <a:spcPct val="0"/>
              </a:spcBef>
              <a:spcAft>
                <a:spcPct val="0"/>
              </a:spcAft>
              <a:buClrTx/>
              <a:buSzTx/>
              <a:buFontTx/>
              <a:buChar char="•"/>
              <a:tabLst/>
              <a:defRPr/>
            </a:pPr>
            <a:endParaRPr kumimoji="0" lang="de-CH" sz="1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a:p>
            <a:pPr marL="342900" marR="0" lvl="0" indent="-342900" algn="l" defTabSz="914400" rtl="0" eaLnBrk="1" fontAlgn="auto" latinLnBrk="0" hangingPunct="1">
              <a:lnSpc>
                <a:spcPct val="100000"/>
              </a:lnSpc>
              <a:spcBef>
                <a:spcPct val="0"/>
              </a:spcBef>
              <a:spcAft>
                <a:spcPct val="0"/>
              </a:spcAft>
              <a:buClrTx/>
              <a:buSzTx/>
              <a:buFontTx/>
              <a:buChar char="•"/>
              <a:tabLst/>
              <a:defRPr/>
            </a:pPr>
            <a:endParaRPr kumimoji="0" lang="de-CH" sz="1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a:p>
            <a:pPr marL="342900" marR="0" lvl="0" indent="-342900" algn="l" defTabSz="914400" rtl="0" eaLnBrk="1" fontAlgn="auto" latinLnBrk="0" hangingPunct="1">
              <a:lnSpc>
                <a:spcPct val="100000"/>
              </a:lnSpc>
              <a:spcBef>
                <a:spcPct val="0"/>
              </a:spcBef>
              <a:spcAft>
                <a:spcPct val="0"/>
              </a:spcAft>
              <a:buClrTx/>
              <a:buSzTx/>
              <a:buFontTx/>
              <a:buChar char="•"/>
              <a:tabLst/>
              <a:defRPr/>
            </a:pPr>
            <a:endParaRPr kumimoji="0" lang="de-CH" sz="1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a:p>
            <a:pPr marL="342900" marR="0" lvl="0" indent="-342900" algn="l" defTabSz="914400" rtl="0" eaLnBrk="1" fontAlgn="auto" latinLnBrk="0" hangingPunct="1">
              <a:lnSpc>
                <a:spcPct val="100000"/>
              </a:lnSpc>
              <a:spcBef>
                <a:spcPct val="0"/>
              </a:spcBef>
              <a:spcAft>
                <a:spcPct val="0"/>
              </a:spcAft>
              <a:buClrTx/>
              <a:buSzTx/>
              <a:buFontTx/>
              <a:buChar char="•"/>
              <a:tabLst/>
              <a:defRPr/>
            </a:pPr>
            <a:endParaRPr kumimoji="0" lang="de-CH" sz="1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a:p>
            <a:pPr marL="342900" marR="0" lvl="0" indent="-342900" algn="l" defTabSz="914400" rtl="0" eaLnBrk="1" fontAlgn="auto" latinLnBrk="0" hangingPunct="1">
              <a:lnSpc>
                <a:spcPct val="100000"/>
              </a:lnSpc>
              <a:spcBef>
                <a:spcPct val="0"/>
              </a:spcBef>
              <a:spcAft>
                <a:spcPct val="0"/>
              </a:spcAft>
              <a:buClrTx/>
              <a:buSzTx/>
              <a:buFontTx/>
              <a:buChar char="•"/>
              <a:tabLst/>
              <a:defRPr/>
            </a:pPr>
            <a:endParaRPr kumimoji="0" lang="de-CH" sz="1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de-CH" sz="1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a:p>
            <a:pPr marL="342900" marR="0" lvl="0" indent="-342900" algn="l" defTabSz="914400" rtl="0" eaLnBrk="1" fontAlgn="auto" latinLnBrk="0" hangingPunct="1">
              <a:lnSpc>
                <a:spcPct val="100000"/>
              </a:lnSpc>
              <a:spcBef>
                <a:spcPct val="0"/>
              </a:spcBef>
              <a:spcAft>
                <a:spcPct val="0"/>
              </a:spcAft>
              <a:buClrTx/>
              <a:buSzTx/>
              <a:buFontTx/>
              <a:buChar char="•"/>
              <a:tabLst/>
              <a:defRPr/>
            </a:pPr>
            <a:endParaRPr kumimoji="0" lang="de-CH" sz="1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a:p>
            <a:pPr marL="342900" marR="0" lvl="0" indent="-342900" algn="l" defTabSz="914400" rtl="0" eaLnBrk="1" fontAlgn="auto" latinLnBrk="0" hangingPunct="1">
              <a:lnSpc>
                <a:spcPct val="100000"/>
              </a:lnSpc>
              <a:spcBef>
                <a:spcPct val="0"/>
              </a:spcBef>
              <a:spcAft>
                <a:spcPct val="0"/>
              </a:spcAft>
              <a:buClrTx/>
              <a:buSzTx/>
              <a:buFontTx/>
              <a:buChar char="•"/>
              <a:tabLst/>
              <a:defRPr/>
            </a:pPr>
            <a:r>
              <a:rPr kumimoji="0" lang="en-GB" sz="1800" b="0" i="0" u="none" strike="noStrike" kern="1200" cap="none" spc="0" normalizeH="0" baseline="0" noProof="0">
                <a:ln>
                  <a:noFill/>
                </a:ln>
                <a:solidFill>
                  <a:srgbClr val="0070BA">
                    <a:lumMod val="75000"/>
                  </a:srgbClr>
                </a:solidFill>
                <a:effectLst/>
                <a:uLnTx/>
                <a:uFillTx/>
                <a:latin typeface="Fira Sans" panose="020B0503050000020004" pitchFamily="34" charset="0"/>
                <a:ea typeface="Fira Sans" panose="020B0503050000020004" pitchFamily="34" charset="0"/>
                <a:cs typeface="Arial" charset="0"/>
              </a:rPr>
              <a:t>Smoothes </a:t>
            </a:r>
            <a:r>
              <a:rPr kumimoji="0" lang="en-GB" sz="1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rPr>
              <a:t>and</a:t>
            </a:r>
            <a:r>
              <a:rPr kumimoji="0" lang="en-GB" sz="1800" b="0" i="0" u="none" strike="noStrike" kern="1200" cap="none" spc="0" normalizeH="0" baseline="0" noProof="0">
                <a:ln>
                  <a:noFill/>
                </a:ln>
                <a:solidFill>
                  <a:srgbClr val="0070BA">
                    <a:lumMod val="75000"/>
                  </a:srgbClr>
                </a:solidFill>
                <a:effectLst/>
                <a:uLnTx/>
                <a:uFillTx/>
                <a:latin typeface="Fira Sans" panose="020B0503050000020004" pitchFamily="34" charset="0"/>
                <a:ea typeface="Fira Sans" panose="020B0503050000020004" pitchFamily="34" charset="0"/>
                <a:cs typeface="Arial" charset="0"/>
              </a:rPr>
              <a:t> protects </a:t>
            </a:r>
            <a:r>
              <a:rPr kumimoji="0" lang="en-GB" sz="1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rPr>
              <a:t>skin </a:t>
            </a:r>
            <a:r>
              <a:rPr kumimoji="0" lang="en-GB" sz="1800" b="0" i="0" u="none" strike="noStrike" kern="1200" cap="none" spc="0" normalizeH="0" baseline="0" noProof="0">
                <a:ln>
                  <a:noFill/>
                </a:ln>
                <a:solidFill>
                  <a:srgbClr val="0070BA">
                    <a:lumMod val="75000"/>
                  </a:srgbClr>
                </a:solidFill>
                <a:effectLst/>
                <a:uLnTx/>
                <a:uFillTx/>
                <a:latin typeface="Fira Sans" panose="020B0503050000020004" pitchFamily="34" charset="0"/>
                <a:ea typeface="Fira Sans" panose="020B0503050000020004" pitchFamily="34" charset="0"/>
                <a:cs typeface="Arial" charset="0"/>
              </a:rPr>
              <a:t>like silk</a:t>
            </a:r>
            <a:endParaRPr kumimoji="0" lang="de-CH" sz="1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a:p>
            <a:pPr marL="0" marR="0" lvl="0" indent="0" algn="l" defTabSz="914400" rtl="0" eaLnBrk="1" fontAlgn="auto" latinLnBrk="0" hangingPunct="1">
              <a:lnSpc>
                <a:spcPct val="100000"/>
              </a:lnSpc>
              <a:spcBef>
                <a:spcPct val="0"/>
              </a:spcBef>
              <a:spcAft>
                <a:spcPct val="0"/>
              </a:spcAft>
              <a:buClrTx/>
              <a:buSzTx/>
              <a:buFontTx/>
              <a:buNone/>
              <a:tabLst/>
              <a:defRPr/>
            </a:pPr>
            <a:br>
              <a:rPr kumimoji="0" lang="en-GB" sz="1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rPr>
            </a:br>
            <a:endParaRPr kumimoji="0" lang="de-CH" sz="18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de-CH" sz="1800" b="0" i="0" u="none" strike="noStrike" kern="1200" cap="none" spc="0" normalizeH="0" baseline="0" noProof="0">
              <a:ln>
                <a:noFill/>
              </a:ln>
              <a:solidFill>
                <a:srgbClr val="009FE3"/>
              </a:solidFill>
              <a:effectLst/>
              <a:uLnTx/>
              <a:uFillTx/>
              <a:latin typeface="Fira Sans" panose="020B0503050000020004" pitchFamily="34" charset="0"/>
              <a:ea typeface="Fira Sans" panose="020B0503050000020004" pitchFamily="34" charset="0"/>
              <a:cs typeface="Arial" charset="0"/>
            </a:endParaRPr>
          </a:p>
          <a:p>
            <a:pPr marL="342900" marR="0" lvl="0" indent="-342900" algn="l" defTabSz="914400" rtl="0" eaLnBrk="1" fontAlgn="auto" latinLnBrk="0" hangingPunct="1">
              <a:lnSpc>
                <a:spcPct val="100000"/>
              </a:lnSpc>
              <a:spcBef>
                <a:spcPct val="0"/>
              </a:spcBef>
              <a:spcAft>
                <a:spcPct val="0"/>
              </a:spcAft>
              <a:buClrTx/>
              <a:buSzTx/>
              <a:buFontTx/>
              <a:buChar char="•"/>
              <a:tabLst/>
              <a:defRPr/>
            </a:pPr>
            <a:endParaRPr kumimoji="0" lang="de-CH" sz="1800" b="0" i="0" u="none" strike="noStrike" kern="1200" cap="none" spc="0" normalizeH="0" baseline="0" noProof="0">
              <a:ln>
                <a:noFill/>
              </a:ln>
              <a:solidFill>
                <a:srgbClr val="009FE3"/>
              </a:solidFill>
              <a:effectLst/>
              <a:uLnTx/>
              <a:uFillTx/>
              <a:latin typeface="Fira Sans" panose="020B0503050000020004" pitchFamily="34" charset="0"/>
              <a:ea typeface="Fira Sans" panose="020B0503050000020004" pitchFamily="34" charset="0"/>
              <a:cs typeface="Arial" charset="0"/>
            </a:endParaRPr>
          </a:p>
          <a:p>
            <a:pPr marL="342900" marR="0" lvl="0" indent="-342900" algn="l" defTabSz="914400" rtl="0" eaLnBrk="1" fontAlgn="auto" latinLnBrk="0" hangingPunct="1">
              <a:lnSpc>
                <a:spcPct val="100000"/>
              </a:lnSpc>
              <a:spcBef>
                <a:spcPct val="0"/>
              </a:spcBef>
              <a:spcAft>
                <a:spcPct val="0"/>
              </a:spcAft>
              <a:buClrTx/>
              <a:buSzTx/>
              <a:buFontTx/>
              <a:buChar char="•"/>
              <a:tabLst/>
              <a:defRPr/>
            </a:pPr>
            <a:endParaRPr kumimoji="0" lang="de-CH" sz="1800" b="1" i="0" u="none" strike="noStrike" kern="0" cap="none" spc="0" normalizeH="0" baseline="0" noProof="0">
              <a:ln>
                <a:noFill/>
              </a:ln>
              <a:solidFill>
                <a:srgbClr val="0070BA"/>
              </a:solidFill>
              <a:effectLst/>
              <a:uLnTx/>
              <a:uFillTx/>
              <a:latin typeface="Fira Sans" panose="020B0503050000020004" pitchFamily="34" charset="0"/>
              <a:ea typeface="Fira Sans" panose="020B0503050000020004" pitchFamily="34" charset="0"/>
              <a:cs typeface="Arial"/>
            </a:endParaRPr>
          </a:p>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sz="1800" b="1" i="0" u="none" strike="noStrike" kern="0" cap="none" spc="0" normalizeH="0" baseline="0" noProof="0">
              <a:ln>
                <a:noFill/>
              </a:ln>
              <a:solidFill>
                <a:srgbClr val="0070BA"/>
              </a:solidFill>
              <a:effectLst/>
              <a:uLnTx/>
              <a:uFillTx/>
              <a:latin typeface="Fira Sans" panose="020B0503050000020004" pitchFamily="34" charset="0"/>
              <a:ea typeface="Fira Sans" panose="020B0503050000020004" pitchFamily="34" charset="0"/>
              <a:cs typeface="Arial"/>
            </a:endParaRPr>
          </a:p>
          <a:p>
            <a:pPr marL="342900" marR="0" lvl="0" indent="-342900" algn="l" defTabSz="914400" rtl="0" eaLnBrk="1" fontAlgn="auto" latinLnBrk="0" hangingPunct="1">
              <a:lnSpc>
                <a:spcPct val="100000"/>
              </a:lnSpc>
              <a:spcBef>
                <a:spcPct val="0"/>
              </a:spcBef>
              <a:spcAft>
                <a:spcPct val="0"/>
              </a:spcAft>
              <a:buClrTx/>
              <a:buSzTx/>
              <a:buFontTx/>
              <a:buChar char="•"/>
              <a:tabLst/>
              <a:defRPr/>
            </a:pPr>
            <a:endParaRPr kumimoji="0" lang="de-CH" sz="1800" b="0" i="0" u="none" strike="noStrike" kern="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a:endParaRPr>
          </a:p>
          <a:p>
            <a:pPr marL="342900" marR="0" lvl="0" indent="-342900" algn="l" defTabSz="914400" rtl="0" eaLnBrk="1" fontAlgn="auto" latinLnBrk="0" hangingPunct="1">
              <a:lnSpc>
                <a:spcPct val="100000"/>
              </a:lnSpc>
              <a:spcBef>
                <a:spcPct val="0"/>
              </a:spcBef>
              <a:spcAft>
                <a:spcPct val="0"/>
              </a:spcAft>
              <a:buClrTx/>
              <a:buSzTx/>
              <a:buFontTx/>
              <a:buChar char="•"/>
              <a:tabLst/>
              <a:defRPr/>
            </a:pPr>
            <a:endParaRPr kumimoji="0" lang="en-GB"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endParaRPr>
          </a:p>
        </p:txBody>
      </p:sp>
      <p:sp>
        <p:nvSpPr>
          <p:cNvPr id="19" name="TextBox 18">
            <a:extLst>
              <a:ext uri="{FF2B5EF4-FFF2-40B4-BE49-F238E27FC236}">
                <a16:creationId xmlns:a16="http://schemas.microsoft.com/office/drawing/2014/main" id="{2C932E89-8C3D-4EBB-80C0-5DEAF00A8474}"/>
              </a:ext>
            </a:extLst>
          </p:cNvPr>
          <p:cNvSpPr txBox="1"/>
          <p:nvPr/>
        </p:nvSpPr>
        <p:spPr>
          <a:xfrm>
            <a:off x="2604393" y="129298"/>
            <a:ext cx="1452642" cy="1292662"/>
          </a:xfrm>
          <a:prstGeom prst="rect">
            <a:avLst/>
          </a:prstGeom>
          <a:noFill/>
        </p:spPr>
        <p:txBody>
          <a:bodyPr wrap="none" rtlCol="0">
            <a:spAutoFit/>
          </a:bodyPr>
          <a:lstStyle/>
          <a:p>
            <a:pPr fontAlgn="base">
              <a:spcBef>
                <a:spcPct val="0"/>
              </a:spcBef>
              <a:spcAft>
                <a:spcPct val="0"/>
              </a:spcAft>
            </a:pPr>
            <a:r>
              <a:rPr lang="en-US" sz="2800" dirty="0">
                <a:solidFill>
                  <a:srgbClr val="0070BA"/>
                </a:solidFill>
                <a:latin typeface="Fira Sans Medium" panose="020B0603050000020004" pitchFamily="34" charset="0"/>
                <a:ea typeface="Fira Sans Medium" panose="020B0603050000020004" pitchFamily="34" charset="0"/>
                <a:cs typeface="Arial"/>
              </a:rPr>
              <a:t>SERICIN</a:t>
            </a:r>
          </a:p>
          <a:p>
            <a:pPr fontAlgn="base">
              <a:spcBef>
                <a:spcPct val="0"/>
              </a:spcBef>
              <a:spcAft>
                <a:spcPct val="0"/>
              </a:spcAft>
            </a:pPr>
            <a:r>
              <a:rPr lang="de-CH" sz="2200" i="1" kern="0" dirty="0" err="1">
                <a:solidFill>
                  <a:srgbClr val="007E4B"/>
                </a:solidFill>
                <a:latin typeface="Fira Sans" panose="020B0503050000020004" pitchFamily="34" charset="0"/>
                <a:ea typeface="Fira Sans" panose="020B0503050000020004" pitchFamily="34" charset="0"/>
                <a:cs typeface="Arial"/>
              </a:rPr>
              <a:t>Benefits</a:t>
            </a:r>
            <a:endParaRPr lang="en-GB" sz="2200" i="1" kern="0" dirty="0">
              <a:solidFill>
                <a:srgbClr val="007E4B"/>
              </a:solidFill>
              <a:latin typeface="Fira Sans" panose="020B0503050000020004" pitchFamily="34" charset="0"/>
              <a:ea typeface="Fira Sans" panose="020B0503050000020004" pitchFamily="34" charset="0"/>
              <a:cs typeface="Arial"/>
            </a:endParaRPr>
          </a:p>
          <a:p>
            <a:pPr fontAlgn="base">
              <a:spcBef>
                <a:spcPct val="0"/>
              </a:spcBef>
              <a:spcAft>
                <a:spcPct val="0"/>
              </a:spcAft>
            </a:pPr>
            <a:endParaRPr lang="en-US" sz="2800" dirty="0">
              <a:solidFill>
                <a:srgbClr val="009FE3"/>
              </a:solidFill>
              <a:latin typeface="Fira Sans" panose="020B0503050000020004" pitchFamily="34" charset="0"/>
              <a:ea typeface="Fira Sans" panose="020B0503050000020004" pitchFamily="34" charset="0"/>
              <a:cs typeface="Arial" charset="0"/>
            </a:endParaRPr>
          </a:p>
        </p:txBody>
      </p:sp>
      <p:pic>
        <p:nvPicPr>
          <p:cNvPr id="20" name="Picture 3" descr="C:\Users\874946\AppData\Local\Microsoft\Windows\Temporary Internet Files\Content.Outlook\GXHPCIH5\sericin_032.png">
            <a:extLst>
              <a:ext uri="{FF2B5EF4-FFF2-40B4-BE49-F238E27FC236}">
                <a16:creationId xmlns:a16="http://schemas.microsoft.com/office/drawing/2014/main" id="{1A704DAA-66AE-44C6-B799-0B9DBF43709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648057" y="1911975"/>
            <a:ext cx="1836867" cy="13571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1" name="Picture 2" descr="C:\Users\874946\AppData\Local\Microsoft\Windows\Temporary Internet Files\Content.Outlook\GXHPCIH5\sericin_012.png">
            <a:extLst>
              <a:ext uri="{FF2B5EF4-FFF2-40B4-BE49-F238E27FC236}">
                <a16:creationId xmlns:a16="http://schemas.microsoft.com/office/drawing/2014/main" id="{B9847493-BDF0-4283-943B-377C399D84B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48057" y="4104484"/>
            <a:ext cx="1843110" cy="17384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2" name="Picture 2" descr="C:\Users\874946\AppData\Local\Microsoft\Windows\Temporary Internet Files\Content.Outlook\GXHPCIH5\sericin_042.png">
            <a:extLst>
              <a:ext uri="{FF2B5EF4-FFF2-40B4-BE49-F238E27FC236}">
                <a16:creationId xmlns:a16="http://schemas.microsoft.com/office/drawing/2014/main" id="{480E9BAF-F7E9-4DFD-BFBC-59A2A20959B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976790" y="1914758"/>
            <a:ext cx="1838074" cy="135163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3" name="Striped Right Arrow 1">
            <a:extLst>
              <a:ext uri="{FF2B5EF4-FFF2-40B4-BE49-F238E27FC236}">
                <a16:creationId xmlns:a16="http://schemas.microsoft.com/office/drawing/2014/main" id="{2D75DD8E-5AB5-4DAB-8623-1F829CFA3C9B}"/>
              </a:ext>
            </a:extLst>
          </p:cNvPr>
          <p:cNvSpPr/>
          <p:nvPr/>
        </p:nvSpPr>
        <p:spPr bwMode="auto">
          <a:xfrm>
            <a:off x="5280432" y="2409981"/>
            <a:ext cx="902056" cy="361185"/>
          </a:xfrm>
          <a:prstGeom prst="stripedRightArrow">
            <a:avLst/>
          </a:prstGeom>
          <a:solidFill>
            <a:srgbClr val="0070BA"/>
          </a:solidFill>
          <a:ln>
            <a:noFill/>
          </a:ln>
          <a:effec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p:txBody>
      </p:sp>
      <p:sp>
        <p:nvSpPr>
          <p:cNvPr id="24" name="Rectangle 23">
            <a:extLst>
              <a:ext uri="{FF2B5EF4-FFF2-40B4-BE49-F238E27FC236}">
                <a16:creationId xmlns:a16="http://schemas.microsoft.com/office/drawing/2014/main" id="{107C7208-69FD-4E41-846A-1F4C8621E459}"/>
              </a:ext>
            </a:extLst>
          </p:cNvPr>
          <p:cNvSpPr/>
          <p:nvPr/>
        </p:nvSpPr>
        <p:spPr>
          <a:xfrm>
            <a:off x="5194828" y="2145200"/>
            <a:ext cx="998991" cy="369332"/>
          </a:xfrm>
          <a:prstGeom prst="rect">
            <a:avLst/>
          </a:prstGeom>
        </p:spPr>
        <p:txBody>
          <a:bodyPr wrap="none">
            <a:spAutoFit/>
          </a:bodyPr>
          <a:lstStyle/>
          <a:p>
            <a:pPr fontAlgn="base">
              <a:spcBef>
                <a:spcPct val="0"/>
              </a:spcBef>
              <a:spcAft>
                <a:spcPct val="0"/>
              </a:spcAft>
            </a:pPr>
            <a:r>
              <a:rPr lang="en-US" b="1" dirty="0">
                <a:solidFill>
                  <a:srgbClr val="0070BA"/>
                </a:solidFill>
                <a:latin typeface="Fira Sans" panose="020B0503050000020004" pitchFamily="34" charset="0"/>
                <a:ea typeface="Fira Sans" panose="020B0503050000020004" pitchFamily="34" charset="0"/>
                <a:cs typeface="Arial" charset="0"/>
              </a:rPr>
              <a:t>SERICIN</a:t>
            </a:r>
          </a:p>
        </p:txBody>
      </p:sp>
      <p:pic>
        <p:nvPicPr>
          <p:cNvPr id="25" name="Picture 3" descr="C:\Users\874946\AppData\Local\Microsoft\Windows\Temporary Internet Files\Content.Outlook\GXHPCIH5\sericin_022.png">
            <a:extLst>
              <a:ext uri="{FF2B5EF4-FFF2-40B4-BE49-F238E27FC236}">
                <a16:creationId xmlns:a16="http://schemas.microsoft.com/office/drawing/2014/main" id="{6F6B4A6C-72C7-4CE1-A810-3500C033510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976790" y="4086803"/>
            <a:ext cx="1872000" cy="17738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6" name="Striped Right Arrow 10">
            <a:extLst>
              <a:ext uri="{FF2B5EF4-FFF2-40B4-BE49-F238E27FC236}">
                <a16:creationId xmlns:a16="http://schemas.microsoft.com/office/drawing/2014/main" id="{7921E551-17B8-4D8D-BB9E-6EF113F832B0}"/>
              </a:ext>
            </a:extLst>
          </p:cNvPr>
          <p:cNvSpPr/>
          <p:nvPr/>
        </p:nvSpPr>
        <p:spPr bwMode="auto">
          <a:xfrm>
            <a:off x="5285350" y="5158105"/>
            <a:ext cx="902056" cy="361185"/>
          </a:xfrm>
          <a:prstGeom prst="stripedRightArrow">
            <a:avLst/>
          </a:prstGeom>
          <a:solidFill>
            <a:srgbClr val="0070BA"/>
          </a:solidFill>
          <a:ln>
            <a:noFill/>
          </a:ln>
          <a:effec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p:txBody>
      </p:sp>
      <p:sp>
        <p:nvSpPr>
          <p:cNvPr id="27" name="Rectangle 26">
            <a:extLst>
              <a:ext uri="{FF2B5EF4-FFF2-40B4-BE49-F238E27FC236}">
                <a16:creationId xmlns:a16="http://schemas.microsoft.com/office/drawing/2014/main" id="{D4D64BDF-3461-49D1-ADFE-932B158B2B3E}"/>
              </a:ext>
            </a:extLst>
          </p:cNvPr>
          <p:cNvSpPr/>
          <p:nvPr/>
        </p:nvSpPr>
        <p:spPr>
          <a:xfrm>
            <a:off x="5199742" y="4903153"/>
            <a:ext cx="998991" cy="369332"/>
          </a:xfrm>
          <a:prstGeom prst="rect">
            <a:avLst/>
          </a:prstGeom>
        </p:spPr>
        <p:txBody>
          <a:bodyPr wrap="none">
            <a:spAutoFit/>
          </a:bodyPr>
          <a:lstStyle/>
          <a:p>
            <a:pPr fontAlgn="base">
              <a:spcBef>
                <a:spcPct val="0"/>
              </a:spcBef>
              <a:spcAft>
                <a:spcPct val="0"/>
              </a:spcAft>
            </a:pPr>
            <a:r>
              <a:rPr lang="en-US" b="1" dirty="0">
                <a:solidFill>
                  <a:srgbClr val="0070BA"/>
                </a:solidFill>
                <a:latin typeface="Fira Sans" panose="020B0503050000020004" pitchFamily="34" charset="0"/>
                <a:ea typeface="Fira Sans" panose="020B0503050000020004" pitchFamily="34" charset="0"/>
                <a:cs typeface="Arial" charset="0"/>
              </a:rPr>
              <a:t>SERICIN</a:t>
            </a:r>
          </a:p>
        </p:txBody>
      </p:sp>
    </p:spTree>
    <p:extLst>
      <p:ext uri="{BB962C8B-B14F-4D97-AF65-F5344CB8AC3E}">
        <p14:creationId xmlns:p14="http://schemas.microsoft.com/office/powerpoint/2010/main" val="947921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7EA498-A36C-1946-90E1-880DEDBF0278}"/>
              </a:ext>
            </a:extLst>
          </p:cNvPr>
          <p:cNvSpPr>
            <a:spLocks noGrp="1"/>
          </p:cNvSpPr>
          <p:nvPr>
            <p:ph type="sldNum" sz="quarter" idx="10"/>
          </p:nvPr>
        </p:nvSpPr>
        <p:spPr/>
        <p:txBody>
          <a:bodyPr/>
          <a:lstStyle/>
          <a:p>
            <a:fld id="{EC50C849-B97A-2B45-B78A-6D9C352F693C}" type="slidenum">
              <a:rPr lang="en-US" smtClean="0"/>
              <a:pPr/>
              <a:t>14</a:t>
            </a:fld>
            <a:endParaRPr lang="en-US" dirty="0"/>
          </a:p>
        </p:txBody>
      </p:sp>
      <p:sp>
        <p:nvSpPr>
          <p:cNvPr id="3" name="Text Placeholder 2">
            <a:extLst>
              <a:ext uri="{FF2B5EF4-FFF2-40B4-BE49-F238E27FC236}">
                <a16:creationId xmlns:a16="http://schemas.microsoft.com/office/drawing/2014/main" id="{1405F8CA-3218-D74F-B3C6-5BDB461921E8}"/>
              </a:ext>
            </a:extLst>
          </p:cNvPr>
          <p:cNvSpPr>
            <a:spLocks noGrp="1"/>
          </p:cNvSpPr>
          <p:nvPr>
            <p:ph type="body" sz="quarter" idx="16"/>
          </p:nvPr>
        </p:nvSpPr>
        <p:spPr>
          <a:xfrm>
            <a:off x="446087" y="482942"/>
            <a:ext cx="11268075" cy="419592"/>
          </a:xfrm>
        </p:spPr>
        <p:txBody>
          <a:bodyPr/>
          <a:lstStyle/>
          <a:p>
            <a:r>
              <a:rPr lang="en-GB" sz="3600" dirty="0"/>
              <a:t>Agenda</a:t>
            </a:r>
          </a:p>
        </p:txBody>
      </p:sp>
      <p:sp>
        <p:nvSpPr>
          <p:cNvPr id="4" name="Text Placeholder 3">
            <a:extLst>
              <a:ext uri="{FF2B5EF4-FFF2-40B4-BE49-F238E27FC236}">
                <a16:creationId xmlns:a16="http://schemas.microsoft.com/office/drawing/2014/main" id="{E803B816-1CE7-944F-865B-1BAEDF1B6BC0}"/>
              </a:ext>
            </a:extLst>
          </p:cNvPr>
          <p:cNvSpPr>
            <a:spLocks noGrp="1"/>
          </p:cNvSpPr>
          <p:nvPr>
            <p:ph type="body" sz="quarter" idx="11"/>
          </p:nvPr>
        </p:nvSpPr>
        <p:spPr>
          <a:xfrm>
            <a:off x="468000" y="1183395"/>
            <a:ext cx="11256962" cy="700088"/>
          </a:xfrm>
        </p:spPr>
        <p:txBody>
          <a:bodyPr/>
          <a:lstStyle/>
          <a:p>
            <a:pPr marL="457200" indent="-457200">
              <a:lnSpc>
                <a:spcPct val="250000"/>
              </a:lnSpc>
              <a:buFont typeface="+mj-lt"/>
              <a:buAutoNum type="arabicPeriod"/>
            </a:pPr>
            <a:r>
              <a:rPr lang="en-GB" sz="2800" dirty="0">
                <a:latin typeface="Fira Sans Hair" panose="020B0203050000020004" pitchFamily="34" charset="0"/>
                <a:ea typeface="Fira Sans Hair" panose="020B0203050000020004" pitchFamily="34" charset="0"/>
              </a:rPr>
              <a:t>Consumer demand &amp; market trends</a:t>
            </a:r>
          </a:p>
          <a:p>
            <a:pPr marL="457200" indent="-457200">
              <a:lnSpc>
                <a:spcPct val="250000"/>
              </a:lnSpc>
              <a:buFont typeface="+mj-lt"/>
              <a:buAutoNum type="arabicPeriod"/>
            </a:pPr>
            <a:r>
              <a:rPr lang="en-GB" sz="2800" dirty="0">
                <a:latin typeface="Fira Sans Hair" panose="020B0203050000020004" pitchFamily="34" charset="0"/>
                <a:ea typeface="Fira Sans Hair" panose="020B0203050000020004" pitchFamily="34" charset="0"/>
              </a:rPr>
              <a:t>The product</a:t>
            </a:r>
          </a:p>
          <a:p>
            <a:pPr marL="457200" indent="-457200">
              <a:lnSpc>
                <a:spcPct val="250000"/>
              </a:lnSpc>
              <a:buFont typeface="+mj-lt"/>
              <a:buAutoNum type="arabicPeriod"/>
            </a:pPr>
            <a:r>
              <a:rPr lang="en-GB" sz="2800" b="1" dirty="0">
                <a:ea typeface="Fira Sans" panose="020B0503050000020004" pitchFamily="34" charset="0"/>
              </a:rPr>
              <a:t>Claim substantiation</a:t>
            </a:r>
          </a:p>
          <a:p>
            <a:pPr marL="457200" indent="-457200">
              <a:lnSpc>
                <a:spcPct val="250000"/>
              </a:lnSpc>
              <a:buFont typeface="+mj-lt"/>
              <a:buAutoNum type="arabicPeriod"/>
            </a:pPr>
            <a:r>
              <a:rPr lang="en-GB" sz="2800" dirty="0">
                <a:latin typeface="Fira Sans Hair" panose="020B0203050000020004" pitchFamily="34" charset="0"/>
                <a:ea typeface="Fira Sans Hair" panose="020B0203050000020004" pitchFamily="34" charset="0"/>
              </a:rPr>
              <a:t>Cosmetic use</a:t>
            </a:r>
          </a:p>
        </p:txBody>
      </p:sp>
    </p:spTree>
    <p:extLst>
      <p:ext uri="{BB962C8B-B14F-4D97-AF65-F5344CB8AC3E}">
        <p14:creationId xmlns:p14="http://schemas.microsoft.com/office/powerpoint/2010/main" val="3700819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EF7C6E7-C9D4-469C-BA80-7ED113F6E8CE}"/>
              </a:ext>
            </a:extLst>
          </p:cNvPr>
          <p:cNvSpPr>
            <a:spLocks noGrp="1"/>
          </p:cNvSpPr>
          <p:nvPr>
            <p:ph type="sldNum" sz="quarter" idx="10"/>
          </p:nvPr>
        </p:nvSpPr>
        <p:spPr/>
        <p:txBody>
          <a:bodyPr/>
          <a:lstStyle/>
          <a:p>
            <a:fld id="{EC50C849-B97A-2B45-B78A-6D9C352F693C}" type="slidenum">
              <a:rPr lang="en-US" smtClean="0"/>
              <a:pPr/>
              <a:t>15</a:t>
            </a:fld>
            <a:endParaRPr lang="en-US" dirty="0"/>
          </a:p>
        </p:txBody>
      </p:sp>
      <p:sp>
        <p:nvSpPr>
          <p:cNvPr id="13" name="Title 1">
            <a:extLst>
              <a:ext uri="{FF2B5EF4-FFF2-40B4-BE49-F238E27FC236}">
                <a16:creationId xmlns:a16="http://schemas.microsoft.com/office/drawing/2014/main" id="{2A32479B-A13E-49AA-835C-F8F786604780}"/>
              </a:ext>
            </a:extLst>
          </p:cNvPr>
          <p:cNvSpPr txBox="1">
            <a:spLocks/>
          </p:cNvSpPr>
          <p:nvPr/>
        </p:nvSpPr>
        <p:spPr>
          <a:xfrm>
            <a:off x="4641177" y="303161"/>
            <a:ext cx="7856435" cy="1013218"/>
          </a:xfrm>
          <a:prstGeom prst="rect">
            <a:avLst/>
          </a:prstGeom>
        </p:spPr>
        <p:txBody>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US" b="0" kern="0" dirty="0">
                <a:solidFill>
                  <a:srgbClr val="0070BA"/>
                </a:solidFill>
                <a:latin typeface="Fira Sans Medium" panose="020B0603050000020004" pitchFamily="34" charset="0"/>
                <a:ea typeface="Fira Sans Medium" panose="020B0603050000020004" pitchFamily="34" charset="0"/>
                <a:cs typeface="Arial"/>
              </a:rPr>
              <a:t>SERICIN EFFICACY – </a:t>
            </a:r>
            <a:r>
              <a:rPr lang="en-US" b="0" i="1" kern="0" dirty="0">
                <a:solidFill>
                  <a:srgbClr val="0070BA"/>
                </a:solidFill>
                <a:latin typeface="Fira Sans Medium" panose="020B0603050000020004" pitchFamily="34" charset="0"/>
                <a:ea typeface="Fira Sans Medium" panose="020B0603050000020004" pitchFamily="34" charset="0"/>
                <a:cs typeface="Arial"/>
              </a:rPr>
              <a:t>in vivo</a:t>
            </a:r>
          </a:p>
          <a:p>
            <a:r>
              <a:rPr lang="en-US" sz="2400" b="0" i="1" kern="0" dirty="0">
                <a:solidFill>
                  <a:srgbClr val="007E4B"/>
                </a:solidFill>
                <a:latin typeface="Fira Sans" panose="020B0503050000020004" pitchFamily="34" charset="0"/>
                <a:ea typeface="Fira Sans" panose="020B0503050000020004" pitchFamily="34" charset="0"/>
                <a:cs typeface="Arial"/>
              </a:rPr>
              <a:t>Lock in moisture</a:t>
            </a:r>
          </a:p>
        </p:txBody>
      </p:sp>
      <p:grpSp>
        <p:nvGrpSpPr>
          <p:cNvPr id="14" name="Group 13">
            <a:extLst>
              <a:ext uri="{FF2B5EF4-FFF2-40B4-BE49-F238E27FC236}">
                <a16:creationId xmlns:a16="http://schemas.microsoft.com/office/drawing/2014/main" id="{493D9C9D-EE2F-45E9-9990-569667EB312A}"/>
              </a:ext>
            </a:extLst>
          </p:cNvPr>
          <p:cNvGrpSpPr/>
          <p:nvPr/>
        </p:nvGrpSpPr>
        <p:grpSpPr>
          <a:xfrm>
            <a:off x="4846320" y="1761954"/>
            <a:ext cx="4780916" cy="3587285"/>
            <a:chOff x="5058888" y="2255958"/>
            <a:chExt cx="4222937" cy="3064187"/>
          </a:xfrm>
          <a:noFill/>
        </p:grpSpPr>
        <p:sp>
          <p:nvSpPr>
            <p:cNvPr id="15" name="Rounded Rectangle 3">
              <a:extLst>
                <a:ext uri="{FF2B5EF4-FFF2-40B4-BE49-F238E27FC236}">
                  <a16:creationId xmlns:a16="http://schemas.microsoft.com/office/drawing/2014/main" id="{BDFA16C2-529E-4DDE-92B9-1E5732DABB4A}"/>
                </a:ext>
              </a:extLst>
            </p:cNvPr>
            <p:cNvSpPr/>
            <p:nvPr/>
          </p:nvSpPr>
          <p:spPr bwMode="auto">
            <a:xfrm>
              <a:off x="5058888" y="2517569"/>
              <a:ext cx="3441329" cy="2802576"/>
            </a:xfrm>
            <a:prstGeom prst="roundRect">
              <a:avLst/>
            </a:prstGeom>
            <a:grpFill/>
            <a:ln w="9525" cap="flat" cmpd="sng" algn="ctr">
              <a:solidFill>
                <a:srgbClr val="0070B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p:txBody>
        </p:sp>
        <p:sp>
          <p:nvSpPr>
            <p:cNvPr id="16" name="TextBox 15">
              <a:extLst>
                <a:ext uri="{FF2B5EF4-FFF2-40B4-BE49-F238E27FC236}">
                  <a16:creationId xmlns:a16="http://schemas.microsoft.com/office/drawing/2014/main" id="{5C14BEB9-CC74-474C-BE00-2EAC564392B1}"/>
                </a:ext>
              </a:extLst>
            </p:cNvPr>
            <p:cNvSpPr txBox="1"/>
            <p:nvPr/>
          </p:nvSpPr>
          <p:spPr>
            <a:xfrm rot="478480">
              <a:off x="7109654" y="2255958"/>
              <a:ext cx="2172171" cy="523220"/>
            </a:xfrm>
            <a:prstGeom prst="rect">
              <a:avLst/>
            </a:prstGeom>
            <a:solidFill>
              <a:srgbClr val="FFFFFF"/>
            </a:solid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a:ln>
                    <a:noFill/>
                  </a:ln>
                  <a:solidFill>
                    <a:srgbClr val="0070BA"/>
                  </a:solidFill>
                  <a:effectLst/>
                  <a:uLnTx/>
                  <a:uFillTx/>
                  <a:latin typeface="Fira Sans" panose="020B0503050000020004" pitchFamily="34" charset="0"/>
                  <a:ea typeface="Fira Sans" panose="020B0503050000020004" pitchFamily="34" charset="0"/>
                  <a:cs typeface="Arial" charset="0"/>
                </a:rPr>
                <a:t>Study Design</a:t>
              </a:r>
            </a:p>
          </p:txBody>
        </p:sp>
      </p:grpSp>
      <p:sp>
        <p:nvSpPr>
          <p:cNvPr id="17" name="Rectangle 15">
            <a:extLst>
              <a:ext uri="{FF2B5EF4-FFF2-40B4-BE49-F238E27FC236}">
                <a16:creationId xmlns:a16="http://schemas.microsoft.com/office/drawing/2014/main" id="{011373B5-69D4-470C-8F63-8F4EFE62AD79}"/>
              </a:ext>
            </a:extLst>
          </p:cNvPr>
          <p:cNvSpPr>
            <a:spLocks noChangeArrowheads="1"/>
          </p:cNvSpPr>
          <p:nvPr/>
        </p:nvSpPr>
        <p:spPr bwMode="auto">
          <a:xfrm>
            <a:off x="5233952" y="2372714"/>
            <a:ext cx="3510507" cy="255454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6700" indent="-266700" fontAlgn="base">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6 female volunteers, </a:t>
            </a:r>
          </a:p>
          <a:p>
            <a:pPr fontAlgn="base">
              <a:spcAft>
                <a:spcPct val="0"/>
              </a:spcAft>
              <a:tabLst>
                <a:tab pos="273050" algn="l"/>
              </a:tabLst>
            </a:pPr>
            <a:r>
              <a:rPr lang="en-US" sz="2000" dirty="0">
                <a:solidFill>
                  <a:srgbClr val="000000"/>
                </a:solidFill>
                <a:latin typeface="Fira Sans" panose="020B0503050000020004" pitchFamily="34" charset="0"/>
                <a:ea typeface="Fira Sans" panose="020B0503050000020004" pitchFamily="34" charset="0"/>
                <a:cs typeface="Arial" charset="0"/>
              </a:rPr>
              <a:t>	40-48 years</a:t>
            </a:r>
          </a:p>
          <a:p>
            <a:pPr marL="266700" indent="-266700" fontAlgn="base">
              <a:spcBef>
                <a:spcPts val="1200"/>
              </a:spcBef>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Single application on inner forearm with 224 µl of SERICIN</a:t>
            </a:r>
          </a:p>
          <a:p>
            <a:pPr marL="266700" indent="-266700" fontAlgn="base">
              <a:spcBef>
                <a:spcPts val="1200"/>
              </a:spcBef>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TEWL measurement with </a:t>
            </a:r>
            <a:r>
              <a:rPr lang="en-US" sz="2000" dirty="0" err="1">
                <a:solidFill>
                  <a:srgbClr val="000000"/>
                </a:solidFill>
                <a:latin typeface="Fira Sans" panose="020B0503050000020004" pitchFamily="34" charset="0"/>
                <a:ea typeface="Fira Sans" panose="020B0503050000020004" pitchFamily="34" charset="0"/>
                <a:cs typeface="Arial" charset="0"/>
              </a:rPr>
              <a:t>Evaporimeter</a:t>
            </a:r>
            <a:endParaRPr lang="en-US" sz="2000" dirty="0">
              <a:solidFill>
                <a:srgbClr val="000000"/>
              </a:solidFill>
              <a:latin typeface="Fira Sans" panose="020B0503050000020004" pitchFamily="34" charset="0"/>
              <a:ea typeface="Fira Sans" panose="020B0503050000020004" pitchFamily="34" charset="0"/>
              <a:cs typeface="Arial" charset="0"/>
            </a:endParaRPr>
          </a:p>
        </p:txBody>
      </p:sp>
    </p:spTree>
    <p:extLst>
      <p:ext uri="{BB962C8B-B14F-4D97-AF65-F5344CB8AC3E}">
        <p14:creationId xmlns:p14="http://schemas.microsoft.com/office/powerpoint/2010/main" val="2489841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EF7C6E7-C9D4-469C-BA80-7ED113F6E8CE}"/>
              </a:ext>
            </a:extLst>
          </p:cNvPr>
          <p:cNvSpPr>
            <a:spLocks noGrp="1"/>
          </p:cNvSpPr>
          <p:nvPr>
            <p:ph type="sldNum" sz="quarter" idx="10"/>
          </p:nvPr>
        </p:nvSpPr>
        <p:spPr/>
        <p:txBody>
          <a:bodyPr/>
          <a:lstStyle/>
          <a:p>
            <a:fld id="{EC50C849-B97A-2B45-B78A-6D9C352F693C}" type="slidenum">
              <a:rPr lang="en-US" smtClean="0"/>
              <a:pPr/>
              <a:t>16</a:t>
            </a:fld>
            <a:endParaRPr lang="en-US" dirty="0"/>
          </a:p>
        </p:txBody>
      </p:sp>
      <p:graphicFrame>
        <p:nvGraphicFramePr>
          <p:cNvPr id="8" name="Object 12">
            <a:extLst>
              <a:ext uri="{FF2B5EF4-FFF2-40B4-BE49-F238E27FC236}">
                <a16:creationId xmlns:a16="http://schemas.microsoft.com/office/drawing/2014/main" id="{16E25688-E1C7-49A2-8A7A-29CF6DF850EF}"/>
              </a:ext>
            </a:extLst>
          </p:cNvPr>
          <p:cNvGraphicFramePr>
            <a:graphicFrameLocks noChangeAspect="1"/>
          </p:cNvGraphicFramePr>
          <p:nvPr>
            <p:extLst>
              <p:ext uri="{D42A27DB-BD31-4B8C-83A1-F6EECF244321}">
                <p14:modId xmlns:p14="http://schemas.microsoft.com/office/powerpoint/2010/main" val="2005158093"/>
              </p:ext>
            </p:extLst>
          </p:nvPr>
        </p:nvGraphicFramePr>
        <p:xfrm>
          <a:off x="4358928" y="1330942"/>
          <a:ext cx="6551879" cy="3838307"/>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6">
            <a:extLst>
              <a:ext uri="{FF2B5EF4-FFF2-40B4-BE49-F238E27FC236}">
                <a16:creationId xmlns:a16="http://schemas.microsoft.com/office/drawing/2014/main" id="{BE309A5C-F2BA-48D9-8E76-73FB12E4965F}"/>
              </a:ext>
            </a:extLst>
          </p:cNvPr>
          <p:cNvSpPr>
            <a:spLocks noChangeArrowheads="1"/>
          </p:cNvSpPr>
          <p:nvPr/>
        </p:nvSpPr>
        <p:spPr bwMode="auto">
          <a:xfrm>
            <a:off x="468000" y="3013501"/>
            <a:ext cx="2949354" cy="8309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en-US" sz="1600" b="1" dirty="0">
                <a:solidFill>
                  <a:srgbClr val="000000"/>
                </a:solidFill>
                <a:latin typeface="Fira Sans" panose="020B0503050000020004" pitchFamily="34" charset="0"/>
                <a:ea typeface="Fira Sans" panose="020B0503050000020004" pitchFamily="34" charset="0"/>
                <a:cs typeface="Arial" charset="0"/>
              </a:rPr>
              <a:t>Reduction of Transepidermal Water Loss (TEWL) after single application </a:t>
            </a:r>
          </a:p>
        </p:txBody>
      </p:sp>
      <p:sp>
        <p:nvSpPr>
          <p:cNvPr id="10" name="Title 1">
            <a:extLst>
              <a:ext uri="{FF2B5EF4-FFF2-40B4-BE49-F238E27FC236}">
                <a16:creationId xmlns:a16="http://schemas.microsoft.com/office/drawing/2014/main" id="{BFEBD895-FE25-4984-9174-0F7FBC86EB4D}"/>
              </a:ext>
            </a:extLst>
          </p:cNvPr>
          <p:cNvSpPr txBox="1">
            <a:spLocks/>
          </p:cNvSpPr>
          <p:nvPr/>
        </p:nvSpPr>
        <p:spPr>
          <a:xfrm>
            <a:off x="4617638" y="160490"/>
            <a:ext cx="7856435" cy="1013218"/>
          </a:xfrm>
          <a:prstGeom prst="rect">
            <a:avLst/>
          </a:prstGeom>
        </p:spPr>
        <p:txBody>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US" b="0" kern="0" dirty="0">
                <a:solidFill>
                  <a:srgbClr val="0070BA"/>
                </a:solidFill>
                <a:latin typeface="Fira Sans Medium" panose="020B0603050000020004" pitchFamily="34" charset="0"/>
                <a:ea typeface="Fira Sans Medium" panose="020B0603050000020004" pitchFamily="34" charset="0"/>
                <a:cs typeface="Arial"/>
              </a:rPr>
              <a:t>SERICIN EFFICACY – </a:t>
            </a:r>
            <a:r>
              <a:rPr lang="en-US" b="0" i="1" kern="0" dirty="0">
                <a:solidFill>
                  <a:srgbClr val="0070BA"/>
                </a:solidFill>
                <a:latin typeface="Fira Sans Medium" panose="020B0603050000020004" pitchFamily="34" charset="0"/>
                <a:ea typeface="Fira Sans Medium" panose="020B0603050000020004" pitchFamily="34" charset="0"/>
                <a:cs typeface="Arial"/>
              </a:rPr>
              <a:t>in vivo</a:t>
            </a:r>
          </a:p>
          <a:p>
            <a:r>
              <a:rPr lang="en-US" sz="2400" b="0" i="1" kern="0" dirty="0">
                <a:solidFill>
                  <a:srgbClr val="007E4B"/>
                </a:solidFill>
                <a:latin typeface="Fira Sans" panose="020B0503050000020004" pitchFamily="34" charset="0"/>
                <a:ea typeface="Fira Sans" panose="020B0503050000020004" pitchFamily="34" charset="0"/>
                <a:cs typeface="Arial"/>
              </a:rPr>
              <a:t>Lock in moisture</a:t>
            </a:r>
          </a:p>
        </p:txBody>
      </p:sp>
      <p:sp>
        <p:nvSpPr>
          <p:cNvPr id="11" name="Rounded Rectangle 2">
            <a:extLst>
              <a:ext uri="{FF2B5EF4-FFF2-40B4-BE49-F238E27FC236}">
                <a16:creationId xmlns:a16="http://schemas.microsoft.com/office/drawing/2014/main" id="{8A56CC11-F60F-4F3C-9238-00CF6758293C}"/>
              </a:ext>
            </a:extLst>
          </p:cNvPr>
          <p:cNvSpPr>
            <a:spLocks noChangeArrowheads="1"/>
          </p:cNvSpPr>
          <p:nvPr/>
        </p:nvSpPr>
        <p:spPr bwMode="auto">
          <a:xfrm>
            <a:off x="4711842" y="5180709"/>
            <a:ext cx="5846050" cy="760959"/>
          </a:xfrm>
          <a:prstGeom prst="roundRect">
            <a:avLst>
              <a:gd name="adj" fmla="val 0"/>
            </a:avLst>
          </a:prstGeom>
          <a:gradFill flip="none" rotWithShape="1">
            <a:gsLst>
              <a:gs pos="0">
                <a:srgbClr val="0070BA">
                  <a:shade val="30000"/>
                  <a:satMod val="115000"/>
                </a:srgbClr>
              </a:gs>
              <a:gs pos="50000">
                <a:srgbClr val="0070BA">
                  <a:shade val="67500"/>
                  <a:satMod val="115000"/>
                </a:srgbClr>
              </a:gs>
              <a:gs pos="100000">
                <a:srgbClr val="0070BA">
                  <a:shade val="100000"/>
                  <a:satMod val="115000"/>
                </a:srgbClr>
              </a:gs>
            </a:gsLst>
            <a:lin ang="16200000" scaled="1"/>
            <a:tileRect/>
          </a:gradFill>
          <a:ln w="9525">
            <a:solidFill>
              <a:srgbClr val="FFFFFF"/>
            </a:solidFill>
            <a:round/>
            <a:headEnd/>
            <a:tailEnd/>
          </a:ln>
          <a:effectLst>
            <a:outerShdw blurRad="76200" dist="76200" dir="2700000" algn="tl" rotWithShape="0">
              <a:prstClr val="black">
                <a:alpha val="40000"/>
              </a:prstClr>
            </a:outerShdw>
          </a:effectLst>
        </p:spPr>
        <p:txBody>
          <a:bodyPr wrap="square" lIns="72000" tIns="72000" rIns="72000" bIns="72000" anchor="ctr" anchorCtr="1">
            <a:spAutoFit/>
          </a:bodyPr>
          <a:lstStyle/>
          <a:p>
            <a:pPr marL="0" marR="0" lvl="0" indent="0" algn="ctr" defTabSz="914400" eaLnBrk="1" fontAlgn="base" latinLnBrk="0" hangingPunct="1">
              <a:lnSpc>
                <a:spcPct val="100000"/>
              </a:lnSpc>
              <a:spcBef>
                <a:spcPct val="20000"/>
              </a:spcBef>
              <a:spcAft>
                <a:spcPct val="0"/>
              </a:spcAft>
              <a:buClr>
                <a:srgbClr val="83D0F5"/>
              </a:buClr>
              <a:buSzPct val="100000"/>
              <a:buFont typeface="Times" pitchFamily="18" charset="0"/>
              <a:buNone/>
              <a:tabLst/>
              <a:defRPr/>
            </a:pPr>
            <a:r>
              <a:rPr kumimoji="0" lang="en-GB" altLang="ja-JP" sz="2000" b="0"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Arial"/>
              </a:rPr>
              <a:t>After single application, SERICIN strengthens the epidermal barrier by decreasing TEWL .</a:t>
            </a:r>
          </a:p>
        </p:txBody>
      </p:sp>
    </p:spTree>
    <p:extLst>
      <p:ext uri="{BB962C8B-B14F-4D97-AF65-F5344CB8AC3E}">
        <p14:creationId xmlns:p14="http://schemas.microsoft.com/office/powerpoint/2010/main" val="3933138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EF7C6E7-C9D4-469C-BA80-7ED113F6E8CE}"/>
              </a:ext>
            </a:extLst>
          </p:cNvPr>
          <p:cNvSpPr>
            <a:spLocks noGrp="1"/>
          </p:cNvSpPr>
          <p:nvPr>
            <p:ph type="sldNum" sz="quarter" idx="10"/>
          </p:nvPr>
        </p:nvSpPr>
        <p:spPr/>
        <p:txBody>
          <a:bodyPr/>
          <a:lstStyle/>
          <a:p>
            <a:fld id="{EC50C849-B97A-2B45-B78A-6D9C352F693C}" type="slidenum">
              <a:rPr lang="en-US" smtClean="0"/>
              <a:pPr/>
              <a:t>17</a:t>
            </a:fld>
            <a:endParaRPr lang="en-US" dirty="0"/>
          </a:p>
        </p:txBody>
      </p:sp>
      <p:sp>
        <p:nvSpPr>
          <p:cNvPr id="11" name="Title 1">
            <a:extLst>
              <a:ext uri="{FF2B5EF4-FFF2-40B4-BE49-F238E27FC236}">
                <a16:creationId xmlns:a16="http://schemas.microsoft.com/office/drawing/2014/main" id="{80D46E3F-F2F1-4027-8B96-C756C91843F9}"/>
              </a:ext>
            </a:extLst>
          </p:cNvPr>
          <p:cNvSpPr txBox="1">
            <a:spLocks/>
          </p:cNvSpPr>
          <p:nvPr/>
        </p:nvSpPr>
        <p:spPr>
          <a:xfrm>
            <a:off x="4503271" y="232794"/>
            <a:ext cx="7856435" cy="1013218"/>
          </a:xfrm>
          <a:prstGeom prst="rect">
            <a:avLst/>
          </a:prstGeom>
        </p:spPr>
        <p:txBody>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US" b="0" kern="0" dirty="0">
                <a:solidFill>
                  <a:srgbClr val="0070BA"/>
                </a:solidFill>
                <a:latin typeface="Fira Sans Medium" panose="020B0603050000020004" pitchFamily="34" charset="0"/>
                <a:ea typeface="Fira Sans Medium" panose="020B0603050000020004" pitchFamily="34" charset="0"/>
                <a:cs typeface="Arial"/>
              </a:rPr>
              <a:t>SERICIN EFFICACY – </a:t>
            </a:r>
            <a:r>
              <a:rPr lang="en-US" b="0" i="1" kern="0" dirty="0">
                <a:solidFill>
                  <a:srgbClr val="0070BA"/>
                </a:solidFill>
                <a:latin typeface="Fira Sans Medium" panose="020B0603050000020004" pitchFamily="34" charset="0"/>
                <a:ea typeface="Fira Sans Medium" panose="020B0603050000020004" pitchFamily="34" charset="0"/>
                <a:cs typeface="Arial"/>
              </a:rPr>
              <a:t>in vivo</a:t>
            </a:r>
          </a:p>
          <a:p>
            <a:r>
              <a:rPr lang="en-US" sz="2400" b="0" i="1" kern="0" dirty="0">
                <a:solidFill>
                  <a:srgbClr val="007E4B"/>
                </a:solidFill>
                <a:latin typeface="Fira Sans" panose="020B0503050000020004" pitchFamily="34" charset="0"/>
                <a:ea typeface="Fira Sans" panose="020B0503050000020004" pitchFamily="34" charset="0"/>
                <a:cs typeface="Arial"/>
              </a:rPr>
              <a:t>Upregulates skin’s moisture content</a:t>
            </a:r>
          </a:p>
        </p:txBody>
      </p:sp>
      <p:grpSp>
        <p:nvGrpSpPr>
          <p:cNvPr id="12" name="Group 11">
            <a:extLst>
              <a:ext uri="{FF2B5EF4-FFF2-40B4-BE49-F238E27FC236}">
                <a16:creationId xmlns:a16="http://schemas.microsoft.com/office/drawing/2014/main" id="{A1EF3417-0BF3-4477-B1AB-7C50D4BE3F29}"/>
              </a:ext>
            </a:extLst>
          </p:cNvPr>
          <p:cNvGrpSpPr/>
          <p:nvPr/>
        </p:nvGrpSpPr>
        <p:grpSpPr>
          <a:xfrm>
            <a:off x="4931015" y="1751731"/>
            <a:ext cx="5220151" cy="3268975"/>
            <a:chOff x="5058888" y="2330939"/>
            <a:chExt cx="4280825" cy="2989206"/>
          </a:xfrm>
          <a:noFill/>
        </p:grpSpPr>
        <p:sp>
          <p:nvSpPr>
            <p:cNvPr id="13" name="Rounded Rectangle 3">
              <a:extLst>
                <a:ext uri="{FF2B5EF4-FFF2-40B4-BE49-F238E27FC236}">
                  <a16:creationId xmlns:a16="http://schemas.microsoft.com/office/drawing/2014/main" id="{F1DD7930-ED43-46FC-8134-DC33F017AA25}"/>
                </a:ext>
              </a:extLst>
            </p:cNvPr>
            <p:cNvSpPr/>
            <p:nvPr/>
          </p:nvSpPr>
          <p:spPr bwMode="auto">
            <a:xfrm>
              <a:off x="5058888" y="2517569"/>
              <a:ext cx="3441329" cy="2802576"/>
            </a:xfrm>
            <a:prstGeom prst="roundRect">
              <a:avLst/>
            </a:prstGeom>
            <a:grpFill/>
            <a:ln w="9525" cap="flat" cmpd="sng" algn="ctr">
              <a:solidFill>
                <a:srgbClr val="0070B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Trebuchet MS" pitchFamily="34" charset="0"/>
                <a:cs typeface="Arial" charset="0"/>
              </a:endParaRPr>
            </a:p>
          </p:txBody>
        </p:sp>
        <p:sp>
          <p:nvSpPr>
            <p:cNvPr id="14" name="TextBox 13">
              <a:extLst>
                <a:ext uri="{FF2B5EF4-FFF2-40B4-BE49-F238E27FC236}">
                  <a16:creationId xmlns:a16="http://schemas.microsoft.com/office/drawing/2014/main" id="{E95FC352-F6E8-43E6-90CD-73B5CC738E10}"/>
                </a:ext>
              </a:extLst>
            </p:cNvPr>
            <p:cNvSpPr txBox="1"/>
            <p:nvPr/>
          </p:nvSpPr>
          <p:spPr>
            <a:xfrm rot="478480">
              <a:off x="7148182" y="2330939"/>
              <a:ext cx="2191531" cy="478441"/>
            </a:xfrm>
            <a:prstGeom prst="rect">
              <a:avLst/>
            </a:prstGeom>
            <a:solidFill>
              <a:srgbClr val="FFFFFF"/>
            </a:solid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a:ln>
                    <a:noFill/>
                  </a:ln>
                  <a:solidFill>
                    <a:srgbClr val="0070BA"/>
                  </a:solidFill>
                  <a:effectLst/>
                  <a:uLnTx/>
                  <a:uFillTx/>
                  <a:latin typeface="Fira Sans" panose="020B0503050000020004" pitchFamily="34" charset="0"/>
                  <a:ea typeface="Fira Sans" panose="020B0503050000020004" pitchFamily="34" charset="0"/>
                  <a:cs typeface="Arial" charset="0"/>
                </a:rPr>
                <a:t>Study Design</a:t>
              </a:r>
            </a:p>
          </p:txBody>
        </p:sp>
      </p:grpSp>
      <p:sp>
        <p:nvSpPr>
          <p:cNvPr id="15" name="Rectangle 14">
            <a:extLst>
              <a:ext uri="{FF2B5EF4-FFF2-40B4-BE49-F238E27FC236}">
                <a16:creationId xmlns:a16="http://schemas.microsoft.com/office/drawing/2014/main" id="{862D1182-E704-4DC5-9342-0914D962025B}"/>
              </a:ext>
            </a:extLst>
          </p:cNvPr>
          <p:cNvSpPr>
            <a:spLocks noChangeArrowheads="1"/>
          </p:cNvSpPr>
          <p:nvPr/>
        </p:nvSpPr>
        <p:spPr bwMode="auto">
          <a:xfrm>
            <a:off x="5023913" y="2143291"/>
            <a:ext cx="4080329" cy="2554545"/>
          </a:xfrm>
          <a:prstGeom prst="rect">
            <a:avLst/>
          </a:prstGeom>
          <a:noFill/>
          <a:ln>
            <a:noFill/>
          </a:ln>
          <a:effectLst/>
        </p:spPr>
        <p:txBody>
          <a:bodyPr wrap="square">
            <a:spAutoFit/>
          </a:bodyPr>
          <a:lstStyle/>
          <a:p>
            <a:pPr marL="266700" indent="-266700" fontAlgn="base">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6 female volunteers, </a:t>
            </a:r>
          </a:p>
          <a:p>
            <a:pPr fontAlgn="base">
              <a:spcAft>
                <a:spcPct val="0"/>
              </a:spcAft>
              <a:tabLst>
                <a:tab pos="273050" algn="l"/>
              </a:tabLst>
            </a:pPr>
            <a:r>
              <a:rPr lang="en-US" sz="2000" dirty="0">
                <a:solidFill>
                  <a:srgbClr val="000000"/>
                </a:solidFill>
                <a:latin typeface="Fira Sans" panose="020B0503050000020004" pitchFamily="34" charset="0"/>
                <a:ea typeface="Fira Sans" panose="020B0503050000020004" pitchFamily="34" charset="0"/>
                <a:cs typeface="Arial" charset="0"/>
              </a:rPr>
              <a:t>	40-48 years</a:t>
            </a:r>
          </a:p>
          <a:p>
            <a:pPr marL="266700" indent="-266700" fontAlgn="base">
              <a:spcBef>
                <a:spcPts val="1200"/>
              </a:spcBef>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Single application on inner forearm with 224µl of SERICIN</a:t>
            </a:r>
          </a:p>
          <a:p>
            <a:pPr marL="266700" indent="-266700" fontAlgn="base">
              <a:spcBef>
                <a:spcPts val="1200"/>
              </a:spcBef>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Determination of moisture in </a:t>
            </a:r>
          </a:p>
          <a:p>
            <a:pPr fontAlgn="base">
              <a:spcAft>
                <a:spcPct val="0"/>
              </a:spcAft>
              <a:tabLst>
                <a:tab pos="273050" algn="l"/>
              </a:tabLst>
            </a:pPr>
            <a:r>
              <a:rPr lang="en-US" sz="2000" dirty="0">
                <a:solidFill>
                  <a:srgbClr val="000000"/>
                </a:solidFill>
                <a:latin typeface="Fira Sans" panose="020B0503050000020004" pitchFamily="34" charset="0"/>
                <a:ea typeface="Fira Sans" panose="020B0503050000020004" pitchFamily="34" charset="0"/>
                <a:cs typeface="Arial" charset="0"/>
              </a:rPr>
              <a:t>	the skin </a:t>
            </a:r>
            <a:r>
              <a:rPr lang="en-US" sz="2000" i="1" dirty="0">
                <a:solidFill>
                  <a:srgbClr val="000000"/>
                </a:solidFill>
                <a:latin typeface="Fira Sans" panose="020B0503050000020004" pitchFamily="34" charset="0"/>
                <a:ea typeface="Fira Sans" panose="020B0503050000020004" pitchFamily="34" charset="0"/>
                <a:cs typeface="Arial" charset="0"/>
              </a:rPr>
              <a:t>by Transient Thermal 	Transfer</a:t>
            </a:r>
            <a:r>
              <a:rPr lang="en-US" sz="2000" dirty="0">
                <a:solidFill>
                  <a:srgbClr val="000000"/>
                </a:solidFill>
                <a:latin typeface="Fira Sans" panose="020B0503050000020004" pitchFamily="34" charset="0"/>
                <a:ea typeface="Fira Sans" panose="020B0503050000020004" pitchFamily="34" charset="0"/>
                <a:cs typeface="Arial" charset="0"/>
              </a:rPr>
              <a:t> measurement </a:t>
            </a:r>
          </a:p>
        </p:txBody>
      </p:sp>
    </p:spTree>
    <p:extLst>
      <p:ext uri="{BB962C8B-B14F-4D97-AF65-F5344CB8AC3E}">
        <p14:creationId xmlns:p14="http://schemas.microsoft.com/office/powerpoint/2010/main" val="2406336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EF7C6E7-C9D4-469C-BA80-7ED113F6E8CE}"/>
              </a:ext>
            </a:extLst>
          </p:cNvPr>
          <p:cNvSpPr>
            <a:spLocks noGrp="1"/>
          </p:cNvSpPr>
          <p:nvPr>
            <p:ph type="sldNum" sz="quarter" idx="10"/>
          </p:nvPr>
        </p:nvSpPr>
        <p:spPr/>
        <p:txBody>
          <a:bodyPr/>
          <a:lstStyle/>
          <a:p>
            <a:fld id="{EC50C849-B97A-2B45-B78A-6D9C352F693C}" type="slidenum">
              <a:rPr lang="en-US" smtClean="0"/>
              <a:pPr/>
              <a:t>18</a:t>
            </a:fld>
            <a:endParaRPr lang="en-US" dirty="0"/>
          </a:p>
        </p:txBody>
      </p:sp>
      <p:graphicFrame>
        <p:nvGraphicFramePr>
          <p:cNvPr id="8" name="Object 15">
            <a:extLst>
              <a:ext uri="{FF2B5EF4-FFF2-40B4-BE49-F238E27FC236}">
                <a16:creationId xmlns:a16="http://schemas.microsoft.com/office/drawing/2014/main" id="{C7257DE5-145D-442F-AFE5-B3A38E01C7BD}"/>
              </a:ext>
            </a:extLst>
          </p:cNvPr>
          <p:cNvGraphicFramePr>
            <a:graphicFrameLocks noChangeAspect="1"/>
          </p:cNvGraphicFramePr>
          <p:nvPr>
            <p:extLst>
              <p:ext uri="{D42A27DB-BD31-4B8C-83A1-F6EECF244321}">
                <p14:modId xmlns:p14="http://schemas.microsoft.com/office/powerpoint/2010/main" val="3784972098"/>
              </p:ext>
            </p:extLst>
          </p:nvPr>
        </p:nvGraphicFramePr>
        <p:xfrm>
          <a:off x="4134678" y="1536648"/>
          <a:ext cx="7254512" cy="3791079"/>
        </p:xfrm>
        <a:graphic>
          <a:graphicData uri="http://schemas.openxmlformats.org/presentationml/2006/ole">
            <mc:AlternateContent xmlns:mc="http://schemas.openxmlformats.org/markup-compatibility/2006">
              <mc:Choice xmlns:v="urn:schemas-microsoft-com:vml" Requires="v">
                <p:oleObj spid="_x0000_s26635" name="Chart" r:id="rId3" imgW="5419677" imgH="3200310" progId="Excel.Chart.8">
                  <p:embed/>
                </p:oleObj>
              </mc:Choice>
              <mc:Fallback>
                <p:oleObj name="Chart" r:id="rId3" imgW="5419677" imgH="3200310" progId="Excel.Chart.8">
                  <p:embed/>
                  <p:pic>
                    <p:nvPicPr>
                      <p:cNvPr id="65551" name="Object 15"/>
                      <p:cNvPicPr>
                        <a:picLocks noChangeAspect="1" noChangeArrowheads="1"/>
                      </p:cNvPicPr>
                      <p:nvPr/>
                    </p:nvPicPr>
                    <p:blipFill>
                      <a:blip r:embed="rId4"/>
                      <a:srcRect/>
                      <a:stretch>
                        <a:fillRect/>
                      </a:stretch>
                    </p:blipFill>
                    <p:spPr bwMode="auto">
                      <a:xfrm>
                        <a:off x="4134678" y="1536648"/>
                        <a:ext cx="7254512" cy="3791079"/>
                      </a:xfrm>
                      <a:prstGeom prst="rect">
                        <a:avLst/>
                      </a:prstGeom>
                      <a:noFill/>
                      <a:ln>
                        <a:noFill/>
                      </a:ln>
                      <a:effectLst/>
                    </p:spPr>
                  </p:pic>
                </p:oleObj>
              </mc:Fallback>
            </mc:AlternateContent>
          </a:graphicData>
        </a:graphic>
      </p:graphicFrame>
      <p:sp>
        <p:nvSpPr>
          <p:cNvPr id="9" name="Rectangle 6">
            <a:extLst>
              <a:ext uri="{FF2B5EF4-FFF2-40B4-BE49-F238E27FC236}">
                <a16:creationId xmlns:a16="http://schemas.microsoft.com/office/drawing/2014/main" id="{83BE4161-49B7-4B89-8E5B-0747BEBC1DB3}"/>
              </a:ext>
            </a:extLst>
          </p:cNvPr>
          <p:cNvSpPr>
            <a:spLocks noChangeArrowheads="1"/>
          </p:cNvSpPr>
          <p:nvPr/>
        </p:nvSpPr>
        <p:spPr bwMode="auto">
          <a:xfrm>
            <a:off x="561059" y="3641035"/>
            <a:ext cx="2924262" cy="8309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en-US" sz="1600" b="1" dirty="0">
                <a:solidFill>
                  <a:srgbClr val="000000"/>
                </a:solidFill>
                <a:latin typeface="Fira Sans" panose="020B0503050000020004" pitchFamily="34" charset="0"/>
                <a:ea typeface="Fira Sans" panose="020B0503050000020004" pitchFamily="34" charset="0"/>
                <a:cs typeface="Arial" charset="0"/>
              </a:rPr>
              <a:t>Moisture content increase in epidermis after single application</a:t>
            </a:r>
            <a:endParaRPr lang="en-US" sz="1600" b="1" i="1" dirty="0">
              <a:solidFill>
                <a:srgbClr val="000000"/>
              </a:solidFill>
              <a:latin typeface="Fira Sans" panose="020B0503050000020004" pitchFamily="34" charset="0"/>
              <a:ea typeface="Fira Sans" panose="020B0503050000020004" pitchFamily="34" charset="0"/>
              <a:cs typeface="Arial" charset="0"/>
            </a:endParaRPr>
          </a:p>
        </p:txBody>
      </p:sp>
      <p:sp>
        <p:nvSpPr>
          <p:cNvPr id="10" name="Title 1">
            <a:extLst>
              <a:ext uri="{FF2B5EF4-FFF2-40B4-BE49-F238E27FC236}">
                <a16:creationId xmlns:a16="http://schemas.microsoft.com/office/drawing/2014/main" id="{ACA16460-AD97-48D8-A513-04F8A13B636E}"/>
              </a:ext>
            </a:extLst>
          </p:cNvPr>
          <p:cNvSpPr txBox="1">
            <a:spLocks/>
          </p:cNvSpPr>
          <p:nvPr/>
        </p:nvSpPr>
        <p:spPr>
          <a:xfrm>
            <a:off x="4473298" y="320506"/>
            <a:ext cx="7856435" cy="1013218"/>
          </a:xfrm>
          <a:prstGeom prst="rect">
            <a:avLst/>
          </a:prstGeom>
        </p:spPr>
        <p:txBody>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US" b="0" kern="0" dirty="0">
                <a:solidFill>
                  <a:srgbClr val="0070BA"/>
                </a:solidFill>
                <a:latin typeface="Fira Sans Medium" panose="020B0603050000020004" pitchFamily="34" charset="0"/>
                <a:ea typeface="Fira Sans Medium" panose="020B0603050000020004" pitchFamily="34" charset="0"/>
                <a:cs typeface="Arial"/>
              </a:rPr>
              <a:t>SERICIN EFFICACY – </a:t>
            </a:r>
            <a:r>
              <a:rPr lang="en-US" b="0" i="1" kern="0" dirty="0">
                <a:solidFill>
                  <a:srgbClr val="0070BA"/>
                </a:solidFill>
                <a:latin typeface="Fira Sans Medium" panose="020B0603050000020004" pitchFamily="34" charset="0"/>
                <a:ea typeface="Fira Sans Medium" panose="020B0603050000020004" pitchFamily="34" charset="0"/>
                <a:cs typeface="Arial"/>
              </a:rPr>
              <a:t>in vivo</a:t>
            </a:r>
          </a:p>
          <a:p>
            <a:r>
              <a:rPr lang="en-US" sz="2400" b="0" i="1" kern="0" dirty="0">
                <a:solidFill>
                  <a:srgbClr val="007E4B"/>
                </a:solidFill>
                <a:latin typeface="Fira Sans" panose="020B0503050000020004" pitchFamily="34" charset="0"/>
                <a:ea typeface="Fira Sans" panose="020B0503050000020004" pitchFamily="34" charset="0"/>
                <a:cs typeface="Arial"/>
              </a:rPr>
              <a:t>Upregulates skin’s moisture content</a:t>
            </a:r>
          </a:p>
        </p:txBody>
      </p:sp>
      <p:sp>
        <p:nvSpPr>
          <p:cNvPr id="11" name="Rounded Rectangle 2">
            <a:extLst>
              <a:ext uri="{FF2B5EF4-FFF2-40B4-BE49-F238E27FC236}">
                <a16:creationId xmlns:a16="http://schemas.microsoft.com/office/drawing/2014/main" id="{6CF6520F-D36A-4DD2-9EB2-94071039393D}"/>
              </a:ext>
            </a:extLst>
          </p:cNvPr>
          <p:cNvSpPr>
            <a:spLocks noChangeArrowheads="1"/>
          </p:cNvSpPr>
          <p:nvPr/>
        </p:nvSpPr>
        <p:spPr bwMode="auto">
          <a:xfrm>
            <a:off x="4804721" y="5277555"/>
            <a:ext cx="6113208" cy="453183"/>
          </a:xfrm>
          <a:prstGeom prst="roundRect">
            <a:avLst>
              <a:gd name="adj" fmla="val 0"/>
            </a:avLst>
          </a:prstGeom>
          <a:gradFill flip="none" rotWithShape="1">
            <a:gsLst>
              <a:gs pos="0">
                <a:srgbClr val="0070BA">
                  <a:shade val="30000"/>
                  <a:satMod val="115000"/>
                </a:srgbClr>
              </a:gs>
              <a:gs pos="50000">
                <a:srgbClr val="0070BA">
                  <a:shade val="67500"/>
                  <a:satMod val="115000"/>
                </a:srgbClr>
              </a:gs>
              <a:gs pos="100000">
                <a:srgbClr val="0070BA">
                  <a:shade val="100000"/>
                  <a:satMod val="115000"/>
                </a:srgbClr>
              </a:gs>
            </a:gsLst>
            <a:lin ang="16200000" scaled="1"/>
            <a:tileRect/>
          </a:gradFill>
          <a:ln w="9525">
            <a:solidFill>
              <a:srgbClr val="FFFFFF"/>
            </a:solidFill>
            <a:round/>
            <a:headEnd/>
            <a:tailEnd/>
          </a:ln>
          <a:effectLst>
            <a:outerShdw blurRad="76200" dist="76200" dir="2700000" algn="tl" rotWithShape="0">
              <a:prstClr val="black">
                <a:alpha val="40000"/>
              </a:prstClr>
            </a:outerShdw>
          </a:effectLst>
        </p:spPr>
        <p:txBody>
          <a:bodyPr wrap="square" lIns="72000" tIns="72000" rIns="72000" bIns="72000" anchor="ctr" anchorCtr="1">
            <a:spAutoFit/>
          </a:bodyPr>
          <a:lstStyle/>
          <a:p>
            <a:pPr marL="0" marR="0" lvl="0" indent="0" algn="ctr" defTabSz="914400" eaLnBrk="1" fontAlgn="base" latinLnBrk="0" hangingPunct="1">
              <a:lnSpc>
                <a:spcPct val="100000"/>
              </a:lnSpc>
              <a:spcBef>
                <a:spcPct val="20000"/>
              </a:spcBef>
              <a:spcAft>
                <a:spcPct val="0"/>
              </a:spcAft>
              <a:buClr>
                <a:srgbClr val="83D0F5"/>
              </a:buClr>
              <a:buSzPct val="100000"/>
              <a:buFont typeface="Times" pitchFamily="18" charset="0"/>
              <a:buNone/>
              <a:tabLst/>
              <a:defRPr/>
            </a:pPr>
            <a:r>
              <a:rPr kumimoji="0" lang="en-GB" altLang="ja-JP" sz="2000" b="0"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Arial"/>
              </a:rPr>
              <a:t>Strong moisturizing effect after single application.</a:t>
            </a:r>
          </a:p>
        </p:txBody>
      </p:sp>
    </p:spTree>
    <p:extLst>
      <p:ext uri="{BB962C8B-B14F-4D97-AF65-F5344CB8AC3E}">
        <p14:creationId xmlns:p14="http://schemas.microsoft.com/office/powerpoint/2010/main" val="733946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AAFD421-FFAF-45AE-AE7A-3790189A043C}"/>
              </a:ext>
            </a:extLst>
          </p:cNvPr>
          <p:cNvSpPr>
            <a:spLocks noGrp="1"/>
          </p:cNvSpPr>
          <p:nvPr>
            <p:ph type="sldNum" sz="quarter" idx="10"/>
          </p:nvPr>
        </p:nvSpPr>
        <p:spPr>
          <a:xfrm>
            <a:off x="468000" y="6328147"/>
            <a:ext cx="451163" cy="138499"/>
          </a:xfrm>
        </p:spPr>
        <p:txBody>
          <a:bodyPr/>
          <a:lstStyle/>
          <a:p>
            <a:fld id="{EC50C849-B97A-2B45-B78A-6D9C352F693C}" type="slidenum">
              <a:rPr lang="en-US" sz="900" smtClean="0">
                <a:ea typeface="Fira Sans" panose="020B0503050000020004" pitchFamily="34" charset="0"/>
              </a:rPr>
              <a:pPr/>
              <a:t>19</a:t>
            </a:fld>
            <a:endParaRPr lang="en-US" sz="900" dirty="0">
              <a:ea typeface="Fira Sans" panose="020B0503050000020004" pitchFamily="34" charset="0"/>
            </a:endParaRPr>
          </a:p>
        </p:txBody>
      </p:sp>
      <p:sp>
        <p:nvSpPr>
          <p:cNvPr id="14" name="Title 1">
            <a:extLst>
              <a:ext uri="{FF2B5EF4-FFF2-40B4-BE49-F238E27FC236}">
                <a16:creationId xmlns:a16="http://schemas.microsoft.com/office/drawing/2014/main" id="{BC51EBAC-43D3-4ACB-9837-853DFE478E8D}"/>
              </a:ext>
            </a:extLst>
          </p:cNvPr>
          <p:cNvSpPr txBox="1">
            <a:spLocks/>
          </p:cNvSpPr>
          <p:nvPr/>
        </p:nvSpPr>
        <p:spPr>
          <a:xfrm>
            <a:off x="4383877" y="383424"/>
            <a:ext cx="7856435" cy="1013218"/>
          </a:xfrm>
          <a:prstGeom prst="rect">
            <a:avLst/>
          </a:prstGeom>
        </p:spPr>
        <p:txBody>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US" b="0" dirty="0">
                <a:solidFill>
                  <a:srgbClr val="0070BA"/>
                </a:solidFill>
                <a:latin typeface="Fira Sans Medium" panose="020B0603050000020004" pitchFamily="34" charset="0"/>
                <a:ea typeface="Fira Sans Medium" panose="020B0603050000020004" pitchFamily="34" charset="0"/>
                <a:cs typeface="Arial"/>
              </a:rPr>
              <a:t>SERICIN EFFICACY – </a:t>
            </a:r>
            <a:r>
              <a:rPr lang="en-US" b="0" i="1" dirty="0">
                <a:solidFill>
                  <a:srgbClr val="0070BA"/>
                </a:solidFill>
                <a:latin typeface="Fira Sans Medium" panose="020B0603050000020004" pitchFamily="34" charset="0"/>
                <a:ea typeface="Fira Sans Medium" panose="020B0603050000020004" pitchFamily="34" charset="0"/>
                <a:cs typeface="Arial"/>
              </a:rPr>
              <a:t>in vivo</a:t>
            </a:r>
          </a:p>
          <a:p>
            <a:r>
              <a:rPr lang="en-US" sz="2400" b="0" i="1" kern="0" dirty="0">
                <a:solidFill>
                  <a:srgbClr val="007E4B"/>
                </a:solidFill>
                <a:latin typeface="Fira Sans" panose="020B0503050000020004" pitchFamily="34" charset="0"/>
                <a:ea typeface="Fira Sans" panose="020B0503050000020004" pitchFamily="34" charset="0"/>
                <a:cs typeface="Arial"/>
              </a:rPr>
              <a:t>Wipe away wrinkles</a:t>
            </a:r>
          </a:p>
        </p:txBody>
      </p:sp>
      <p:grpSp>
        <p:nvGrpSpPr>
          <p:cNvPr id="15" name="Group 14">
            <a:extLst>
              <a:ext uri="{FF2B5EF4-FFF2-40B4-BE49-F238E27FC236}">
                <a16:creationId xmlns:a16="http://schemas.microsoft.com/office/drawing/2014/main" id="{201ACB36-C90B-49FC-98C1-2191DE1DFCB1}"/>
              </a:ext>
            </a:extLst>
          </p:cNvPr>
          <p:cNvGrpSpPr/>
          <p:nvPr/>
        </p:nvGrpSpPr>
        <p:grpSpPr>
          <a:xfrm>
            <a:off x="4903304" y="1563951"/>
            <a:ext cx="5658678" cy="4009028"/>
            <a:chOff x="5058888" y="2256042"/>
            <a:chExt cx="4336613" cy="3064103"/>
          </a:xfrm>
          <a:noFill/>
        </p:grpSpPr>
        <p:sp>
          <p:nvSpPr>
            <p:cNvPr id="16" name="Rounded Rectangle 3">
              <a:extLst>
                <a:ext uri="{FF2B5EF4-FFF2-40B4-BE49-F238E27FC236}">
                  <a16:creationId xmlns:a16="http://schemas.microsoft.com/office/drawing/2014/main" id="{94E1D18F-36A1-47C5-8D6F-443172272A06}"/>
                </a:ext>
              </a:extLst>
            </p:cNvPr>
            <p:cNvSpPr/>
            <p:nvPr/>
          </p:nvSpPr>
          <p:spPr bwMode="auto">
            <a:xfrm>
              <a:off x="5058888" y="2517569"/>
              <a:ext cx="3441329" cy="2802576"/>
            </a:xfrm>
            <a:prstGeom prst="roundRect">
              <a:avLst/>
            </a:prstGeom>
            <a:grpFill/>
            <a:ln w="9525" cap="flat" cmpd="sng" algn="ctr">
              <a:solidFill>
                <a:srgbClr val="0070B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p:txBody>
        </p:sp>
        <p:sp>
          <p:nvSpPr>
            <p:cNvPr id="17" name="TextBox 16">
              <a:extLst>
                <a:ext uri="{FF2B5EF4-FFF2-40B4-BE49-F238E27FC236}">
                  <a16:creationId xmlns:a16="http://schemas.microsoft.com/office/drawing/2014/main" id="{CB7E5C83-89ED-4272-B7EB-EF5407B124E6}"/>
                </a:ext>
              </a:extLst>
            </p:cNvPr>
            <p:cNvSpPr txBox="1"/>
            <p:nvPr/>
          </p:nvSpPr>
          <p:spPr>
            <a:xfrm rot="478480">
              <a:off x="7092865" y="2256042"/>
              <a:ext cx="2302636" cy="436179"/>
            </a:xfrm>
            <a:prstGeom prst="rect">
              <a:avLst/>
            </a:prstGeom>
            <a:solidFill>
              <a:srgbClr val="FFFFFF"/>
            </a:solid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a:ln>
                    <a:noFill/>
                  </a:ln>
                  <a:solidFill>
                    <a:srgbClr val="0070BA"/>
                  </a:solidFill>
                  <a:effectLst/>
                  <a:uLnTx/>
                  <a:uFillTx/>
                  <a:latin typeface="Fira Sans" panose="020B0503050000020004" pitchFamily="34" charset="0"/>
                  <a:ea typeface="Fira Sans" panose="020B0503050000020004" pitchFamily="34" charset="0"/>
                  <a:cs typeface="Arial" charset="0"/>
                </a:rPr>
                <a:t>Study Design</a:t>
              </a:r>
            </a:p>
          </p:txBody>
        </p:sp>
      </p:grpSp>
      <p:sp>
        <p:nvSpPr>
          <p:cNvPr id="18" name="Rectangle 15">
            <a:extLst>
              <a:ext uri="{FF2B5EF4-FFF2-40B4-BE49-F238E27FC236}">
                <a16:creationId xmlns:a16="http://schemas.microsoft.com/office/drawing/2014/main" id="{64A4C15E-286D-46A1-AADE-8F0ADC02D034}"/>
              </a:ext>
            </a:extLst>
          </p:cNvPr>
          <p:cNvSpPr>
            <a:spLocks noChangeArrowheads="1"/>
          </p:cNvSpPr>
          <p:nvPr/>
        </p:nvSpPr>
        <p:spPr bwMode="auto">
          <a:xfrm>
            <a:off x="5106388" y="2104039"/>
            <a:ext cx="4117125" cy="31700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6700" indent="-266700" fontAlgn="base">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10 female volunteers, </a:t>
            </a:r>
          </a:p>
          <a:p>
            <a:pPr fontAlgn="base">
              <a:spcAft>
                <a:spcPct val="0"/>
              </a:spcAft>
              <a:tabLst>
                <a:tab pos="273050" algn="l"/>
              </a:tabLst>
            </a:pPr>
            <a:r>
              <a:rPr lang="en-US" sz="2000" dirty="0">
                <a:solidFill>
                  <a:srgbClr val="000000"/>
                </a:solidFill>
                <a:latin typeface="Fira Sans" panose="020B0503050000020004" pitchFamily="34" charset="0"/>
                <a:ea typeface="Fira Sans" panose="020B0503050000020004" pitchFamily="34" charset="0"/>
                <a:cs typeface="Arial" charset="0"/>
              </a:rPr>
              <a:t>	35-50 years</a:t>
            </a:r>
          </a:p>
          <a:p>
            <a:pPr marL="266700" indent="-266700" fontAlgn="base">
              <a:spcBef>
                <a:spcPts val="1200"/>
              </a:spcBef>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Twice daily application on the crow’s feet with 7% SERICIN in a o/w cream against placebo</a:t>
            </a:r>
          </a:p>
          <a:p>
            <a:pPr marL="266700" indent="-266700" fontAlgn="base">
              <a:spcBef>
                <a:spcPts val="1200"/>
              </a:spcBef>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Three dimensional analysis of the image by WRINKLE</a:t>
            </a:r>
            <a:r>
              <a:rPr lang="en-US" sz="2000" baseline="30000" dirty="0">
                <a:solidFill>
                  <a:srgbClr val="000000"/>
                </a:solidFill>
                <a:latin typeface="Fira Sans" panose="020B0503050000020004" pitchFamily="34" charset="0"/>
                <a:ea typeface="Fira Sans" panose="020B0503050000020004" pitchFamily="34" charset="0"/>
                <a:cs typeface="Arial" charset="0"/>
              </a:rPr>
              <a:t>®</a:t>
            </a:r>
            <a:r>
              <a:rPr lang="en-US" sz="2000" dirty="0">
                <a:solidFill>
                  <a:srgbClr val="000000"/>
                </a:solidFill>
                <a:latin typeface="Fira Sans" panose="020B0503050000020004" pitchFamily="34" charset="0"/>
                <a:ea typeface="Fira Sans" panose="020B0503050000020004" pitchFamily="34" charset="0"/>
                <a:cs typeface="Arial" charset="0"/>
              </a:rPr>
              <a:t>, measured before and after a treatment of 21 days </a:t>
            </a:r>
          </a:p>
        </p:txBody>
      </p:sp>
    </p:spTree>
    <p:extLst>
      <p:ext uri="{BB962C8B-B14F-4D97-AF65-F5344CB8AC3E}">
        <p14:creationId xmlns:p14="http://schemas.microsoft.com/office/powerpoint/2010/main" val="3969643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AAFD421-FFAF-45AE-AE7A-3790189A043C}"/>
              </a:ext>
            </a:extLst>
          </p:cNvPr>
          <p:cNvSpPr>
            <a:spLocks noGrp="1"/>
          </p:cNvSpPr>
          <p:nvPr>
            <p:ph type="sldNum" sz="quarter" idx="10"/>
          </p:nvPr>
        </p:nvSpPr>
        <p:spPr/>
        <p:txBody>
          <a:bodyPr/>
          <a:lstStyle/>
          <a:p>
            <a:fld id="{EC50C849-B97A-2B45-B78A-6D9C352F693C}" type="slidenum">
              <a:rPr lang="en-US" smtClean="0"/>
              <a:pPr/>
              <a:t>20</a:t>
            </a:fld>
            <a:endParaRPr lang="en-US" dirty="0"/>
          </a:p>
        </p:txBody>
      </p:sp>
      <p:grpSp>
        <p:nvGrpSpPr>
          <p:cNvPr id="13" name="Group 28">
            <a:extLst>
              <a:ext uri="{FF2B5EF4-FFF2-40B4-BE49-F238E27FC236}">
                <a16:creationId xmlns:a16="http://schemas.microsoft.com/office/drawing/2014/main" id="{539B2B3F-9761-4113-8555-FCF3BA87639A}"/>
              </a:ext>
            </a:extLst>
          </p:cNvPr>
          <p:cNvGrpSpPr>
            <a:grpSpLocks/>
          </p:cNvGrpSpPr>
          <p:nvPr/>
        </p:nvGrpSpPr>
        <p:grpSpPr bwMode="auto">
          <a:xfrm>
            <a:off x="4655546" y="2508574"/>
            <a:ext cx="2881312" cy="2956380"/>
            <a:chOff x="523" y="1683"/>
            <a:chExt cx="1919" cy="1979"/>
          </a:xfrm>
        </p:grpSpPr>
        <p:pic>
          <p:nvPicPr>
            <p:cNvPr id="14" name="Picture 4" descr="IMG0004">
              <a:extLst>
                <a:ext uri="{FF2B5EF4-FFF2-40B4-BE49-F238E27FC236}">
                  <a16:creationId xmlns:a16="http://schemas.microsoft.com/office/drawing/2014/main" id="{B08FE1D0-E7C1-4F97-B911-3006647B8AD3}"/>
                </a:ext>
              </a:extLst>
            </p:cNvPr>
            <p:cNvPicPr>
              <a:picLocks noChangeAspect="1" noChangeArrowheads="1"/>
            </p:cNvPicPr>
            <p:nvPr/>
          </p:nvPicPr>
          <p:blipFill>
            <a:blip r:embed="rId2" cstate="screen">
              <a:lum bright="12000" contrast="18000"/>
              <a:extLst>
                <a:ext uri="{28A0092B-C50C-407E-A947-70E740481C1C}">
                  <a14:useLocalDpi xmlns:a14="http://schemas.microsoft.com/office/drawing/2010/main"/>
                </a:ext>
              </a:extLst>
            </a:blip>
            <a:srcRect/>
            <a:stretch>
              <a:fillRect/>
            </a:stretch>
          </p:blipFill>
          <p:spPr bwMode="auto">
            <a:xfrm>
              <a:off x="523" y="1683"/>
              <a:ext cx="1919" cy="1543"/>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76200">
                  <a:solidFill>
                    <a:srgbClr val="FFFF00"/>
                  </a:solidFill>
                  <a:miter lim="800000"/>
                  <a:headEnd/>
                  <a:tailEnd/>
                </a14:hiddenLine>
              </a:ext>
            </a:extLst>
          </p:spPr>
        </p:pic>
        <p:sp>
          <p:nvSpPr>
            <p:cNvPr id="15" name="Rectangle 8">
              <a:extLst>
                <a:ext uri="{FF2B5EF4-FFF2-40B4-BE49-F238E27FC236}">
                  <a16:creationId xmlns:a16="http://schemas.microsoft.com/office/drawing/2014/main" id="{86B2FE8A-B377-4576-828B-8394089F4FE4}"/>
                </a:ext>
              </a:extLst>
            </p:cNvPr>
            <p:cNvSpPr>
              <a:spLocks noChangeArrowheads="1"/>
            </p:cNvSpPr>
            <p:nvPr/>
          </p:nvSpPr>
          <p:spPr bwMode="auto">
            <a:xfrm>
              <a:off x="759" y="3229"/>
              <a:ext cx="1317" cy="4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fontAlgn="base">
                <a:spcBef>
                  <a:spcPct val="0"/>
                </a:spcBef>
                <a:spcAft>
                  <a:spcPct val="0"/>
                </a:spcAft>
              </a:pPr>
              <a:r>
                <a:rPr lang="en-GB" b="1" dirty="0">
                  <a:solidFill>
                    <a:srgbClr val="FFFFFF"/>
                  </a:solidFill>
                  <a:latin typeface="Fira Sans" panose="020B0503050000020004" pitchFamily="34" charset="0"/>
                  <a:ea typeface="Fira Sans" panose="020B0503050000020004" pitchFamily="34" charset="0"/>
                  <a:cs typeface="Arial" charset="0"/>
                </a:rPr>
                <a:t>Before application</a:t>
              </a:r>
            </a:p>
          </p:txBody>
        </p:sp>
      </p:grpSp>
      <p:grpSp>
        <p:nvGrpSpPr>
          <p:cNvPr id="16" name="Group 29">
            <a:extLst>
              <a:ext uri="{FF2B5EF4-FFF2-40B4-BE49-F238E27FC236}">
                <a16:creationId xmlns:a16="http://schemas.microsoft.com/office/drawing/2014/main" id="{FA92AB82-8639-45A1-AAB7-82C99EFEFF72}"/>
              </a:ext>
            </a:extLst>
          </p:cNvPr>
          <p:cNvGrpSpPr>
            <a:grpSpLocks/>
          </p:cNvGrpSpPr>
          <p:nvPr/>
        </p:nvGrpSpPr>
        <p:grpSpPr bwMode="auto">
          <a:xfrm>
            <a:off x="8414600" y="2367858"/>
            <a:ext cx="2922587" cy="2814347"/>
            <a:chOff x="2793" y="1614"/>
            <a:chExt cx="1947" cy="1884"/>
          </a:xfrm>
        </p:grpSpPr>
        <p:pic>
          <p:nvPicPr>
            <p:cNvPr id="17" name="Picture 3" descr="IMG0003">
              <a:extLst>
                <a:ext uri="{FF2B5EF4-FFF2-40B4-BE49-F238E27FC236}">
                  <a16:creationId xmlns:a16="http://schemas.microsoft.com/office/drawing/2014/main" id="{1EF8BEED-8EB4-4982-959F-62F57F5CDFCA}"/>
                </a:ext>
              </a:extLst>
            </p:cNvPr>
            <p:cNvPicPr>
              <a:picLocks noChangeAspect="1" noChangeArrowheads="1"/>
            </p:cNvPicPr>
            <p:nvPr/>
          </p:nvPicPr>
          <p:blipFill>
            <a:blip r:embed="rId3" cstate="screen">
              <a:lum bright="6000" contrast="18000"/>
              <a:extLst>
                <a:ext uri="{28A0092B-C50C-407E-A947-70E740481C1C}">
                  <a14:useLocalDpi xmlns:a14="http://schemas.microsoft.com/office/drawing/2010/main"/>
                </a:ext>
              </a:extLst>
            </a:blip>
            <a:srcRect/>
            <a:stretch>
              <a:fillRect/>
            </a:stretch>
          </p:blipFill>
          <p:spPr bwMode="auto">
            <a:xfrm>
              <a:off x="2793" y="1614"/>
              <a:ext cx="1947" cy="1540"/>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76200">
                  <a:solidFill>
                    <a:srgbClr val="FFFF00"/>
                  </a:solidFill>
                  <a:miter lim="800000"/>
                  <a:headEnd/>
                  <a:tailEnd/>
                </a14:hiddenLine>
              </a:ext>
            </a:extLst>
          </p:spPr>
        </p:pic>
        <p:sp>
          <p:nvSpPr>
            <p:cNvPr id="18" name="Rectangle 9">
              <a:extLst>
                <a:ext uri="{FF2B5EF4-FFF2-40B4-BE49-F238E27FC236}">
                  <a16:creationId xmlns:a16="http://schemas.microsoft.com/office/drawing/2014/main" id="{1929740A-6B25-4E4C-BAFE-D54225AAE16C}"/>
                </a:ext>
              </a:extLst>
            </p:cNvPr>
            <p:cNvSpPr>
              <a:spLocks noChangeArrowheads="1"/>
            </p:cNvSpPr>
            <p:nvPr/>
          </p:nvSpPr>
          <p:spPr bwMode="auto">
            <a:xfrm>
              <a:off x="3198" y="3251"/>
              <a:ext cx="1317" cy="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fontAlgn="base">
                <a:spcBef>
                  <a:spcPct val="0"/>
                </a:spcBef>
                <a:spcAft>
                  <a:spcPct val="0"/>
                </a:spcAft>
              </a:pPr>
              <a:r>
                <a:rPr lang="en-GB" b="1" dirty="0">
                  <a:solidFill>
                    <a:srgbClr val="FFFFFF"/>
                  </a:solidFill>
                  <a:latin typeface="Fira Sans" panose="020B0503050000020004" pitchFamily="34" charset="0"/>
                  <a:ea typeface="Fira Sans" panose="020B0503050000020004" pitchFamily="34" charset="0"/>
                  <a:cs typeface="Arial" charset="0"/>
                </a:rPr>
                <a:t>After application</a:t>
              </a:r>
            </a:p>
          </p:txBody>
        </p:sp>
      </p:grpSp>
      <p:sp>
        <p:nvSpPr>
          <p:cNvPr id="19" name="Rectangle 27">
            <a:extLst>
              <a:ext uri="{FF2B5EF4-FFF2-40B4-BE49-F238E27FC236}">
                <a16:creationId xmlns:a16="http://schemas.microsoft.com/office/drawing/2014/main" id="{E64CF2DD-6FF2-45CB-B926-0A0B2EB2CE0E}"/>
              </a:ext>
            </a:extLst>
          </p:cNvPr>
          <p:cNvSpPr>
            <a:spLocks noChangeArrowheads="1"/>
          </p:cNvSpPr>
          <p:nvPr/>
        </p:nvSpPr>
        <p:spPr bwMode="auto">
          <a:xfrm>
            <a:off x="4446700" y="319507"/>
            <a:ext cx="7539985" cy="867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fontAlgn="base">
              <a:spcBef>
                <a:spcPct val="0"/>
              </a:spcBef>
              <a:spcAft>
                <a:spcPct val="0"/>
              </a:spcAft>
            </a:pPr>
            <a:r>
              <a:rPr lang="en-US" sz="3200" dirty="0">
                <a:solidFill>
                  <a:srgbClr val="0070BA"/>
                </a:solidFill>
                <a:latin typeface="Fira Sans Medium" panose="020B0603050000020004" pitchFamily="34" charset="0"/>
                <a:ea typeface="Fira Sans Medium" panose="020B0603050000020004" pitchFamily="34" charset="0"/>
                <a:cs typeface="Arial" charset="0"/>
              </a:rPr>
              <a:t>SERICIN Efficacy – </a:t>
            </a:r>
            <a:r>
              <a:rPr lang="en-US" sz="3200" i="1" dirty="0">
                <a:solidFill>
                  <a:srgbClr val="0070BA"/>
                </a:solidFill>
                <a:latin typeface="Fira Sans Medium" panose="020B0603050000020004" pitchFamily="34" charset="0"/>
                <a:ea typeface="Fira Sans Medium" panose="020B0603050000020004" pitchFamily="34" charset="0"/>
                <a:cs typeface="Arial" charset="0"/>
              </a:rPr>
              <a:t>in vivo</a:t>
            </a:r>
            <a:br>
              <a:rPr lang="en-US" sz="3200" b="1" i="1" dirty="0">
                <a:solidFill>
                  <a:srgbClr val="0070BA"/>
                </a:solidFill>
                <a:latin typeface="Fira Sans" panose="020B0503050000020004" pitchFamily="34" charset="0"/>
                <a:ea typeface="Fira Sans" panose="020B0503050000020004" pitchFamily="34" charset="0"/>
                <a:cs typeface="Arial" charset="0"/>
              </a:rPr>
            </a:br>
            <a:r>
              <a:rPr lang="en-US" sz="2400" i="1" kern="0" dirty="0">
                <a:solidFill>
                  <a:srgbClr val="007E4B"/>
                </a:solidFill>
                <a:latin typeface="Fira Sans" panose="020B0503050000020004" pitchFamily="34" charset="0"/>
                <a:ea typeface="Fira Sans" panose="020B0503050000020004" pitchFamily="34" charset="0"/>
                <a:cs typeface="Arial"/>
              </a:rPr>
              <a:t>Wipe away wrinkles</a:t>
            </a:r>
          </a:p>
        </p:txBody>
      </p:sp>
      <p:sp>
        <p:nvSpPr>
          <p:cNvPr id="20" name="Rectangle 6">
            <a:extLst>
              <a:ext uri="{FF2B5EF4-FFF2-40B4-BE49-F238E27FC236}">
                <a16:creationId xmlns:a16="http://schemas.microsoft.com/office/drawing/2014/main" id="{5E57FD70-60C9-4F74-A7C1-C48DC521FC8D}"/>
              </a:ext>
            </a:extLst>
          </p:cNvPr>
          <p:cNvSpPr>
            <a:spLocks noChangeArrowheads="1"/>
          </p:cNvSpPr>
          <p:nvPr/>
        </p:nvSpPr>
        <p:spPr bwMode="auto">
          <a:xfrm>
            <a:off x="4512434" y="1322635"/>
            <a:ext cx="7367013" cy="147732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endParaRPr lang="en-US" b="1" dirty="0">
              <a:solidFill>
                <a:srgbClr val="000000"/>
              </a:solidFill>
              <a:latin typeface="Fira Sans" panose="020B0503050000020004" pitchFamily="34" charset="0"/>
              <a:ea typeface="Fira Sans" panose="020B0503050000020004" pitchFamily="34" charset="0"/>
              <a:cs typeface="Arial" charset="0"/>
            </a:endParaRPr>
          </a:p>
          <a:p>
            <a:pPr fontAlgn="base">
              <a:spcBef>
                <a:spcPct val="0"/>
              </a:spcBef>
              <a:spcAft>
                <a:spcPct val="0"/>
              </a:spcAft>
            </a:pPr>
            <a:r>
              <a:rPr lang="en-GB" b="1" dirty="0">
                <a:solidFill>
                  <a:srgbClr val="000000"/>
                </a:solidFill>
                <a:latin typeface="Fira Sans" panose="020B0503050000020004" pitchFamily="34" charset="0"/>
                <a:ea typeface="Fira Sans" panose="020B0503050000020004" pitchFamily="34" charset="0"/>
                <a:cs typeface="Arial" charset="0"/>
              </a:rPr>
              <a:t>Image of the cutaneous relief of one volunteer before and after </a:t>
            </a:r>
          </a:p>
          <a:p>
            <a:pPr fontAlgn="base">
              <a:spcBef>
                <a:spcPct val="0"/>
              </a:spcBef>
              <a:spcAft>
                <a:spcPct val="0"/>
              </a:spcAft>
            </a:pPr>
            <a:r>
              <a:rPr lang="en-GB" b="1" dirty="0">
                <a:solidFill>
                  <a:srgbClr val="000000"/>
                </a:solidFill>
                <a:latin typeface="Fira Sans" panose="020B0503050000020004" pitchFamily="34" charset="0"/>
                <a:ea typeface="Fira Sans" panose="020B0503050000020004" pitchFamily="34" charset="0"/>
                <a:cs typeface="Arial" charset="0"/>
              </a:rPr>
              <a:t>the treatment</a:t>
            </a:r>
          </a:p>
          <a:p>
            <a:pPr fontAlgn="base">
              <a:spcBef>
                <a:spcPct val="0"/>
              </a:spcBef>
              <a:spcAft>
                <a:spcPct val="0"/>
              </a:spcAft>
            </a:pPr>
            <a:endParaRPr lang="en-GB" b="1" dirty="0">
              <a:solidFill>
                <a:srgbClr val="000000"/>
              </a:solidFill>
              <a:latin typeface="Fira Sans" panose="020B0503050000020004" pitchFamily="34" charset="0"/>
              <a:ea typeface="Fira Sans" panose="020B0503050000020004" pitchFamily="34" charset="0"/>
              <a:cs typeface="Arial" charset="0"/>
            </a:endParaRPr>
          </a:p>
          <a:p>
            <a:pPr fontAlgn="base">
              <a:spcBef>
                <a:spcPct val="0"/>
              </a:spcBef>
              <a:spcAft>
                <a:spcPct val="0"/>
              </a:spcAft>
            </a:pPr>
            <a:endParaRPr lang="en-US" b="1" dirty="0">
              <a:solidFill>
                <a:srgbClr val="000000"/>
              </a:solidFill>
              <a:latin typeface="Fira Sans" panose="020B0503050000020004" pitchFamily="34" charset="0"/>
              <a:ea typeface="Fira Sans" panose="020B0503050000020004" pitchFamily="34" charset="0"/>
              <a:cs typeface="Arial" charset="0"/>
            </a:endParaRPr>
          </a:p>
        </p:txBody>
      </p:sp>
      <p:sp>
        <p:nvSpPr>
          <p:cNvPr id="21" name="Rounded Rectangle 2">
            <a:extLst>
              <a:ext uri="{FF2B5EF4-FFF2-40B4-BE49-F238E27FC236}">
                <a16:creationId xmlns:a16="http://schemas.microsoft.com/office/drawing/2014/main" id="{C9A657A2-E0D1-4B85-954D-4AB3E46A946C}"/>
              </a:ext>
            </a:extLst>
          </p:cNvPr>
          <p:cNvSpPr>
            <a:spLocks noChangeArrowheads="1"/>
          </p:cNvSpPr>
          <p:nvPr/>
        </p:nvSpPr>
        <p:spPr bwMode="auto">
          <a:xfrm>
            <a:off x="350309" y="3333429"/>
            <a:ext cx="3902845" cy="1622734"/>
          </a:xfrm>
          <a:prstGeom prst="roundRect">
            <a:avLst>
              <a:gd name="adj" fmla="val 0"/>
            </a:avLst>
          </a:prstGeom>
          <a:gradFill flip="none" rotWithShape="1">
            <a:gsLst>
              <a:gs pos="0">
                <a:srgbClr val="0070BA">
                  <a:shade val="30000"/>
                  <a:satMod val="115000"/>
                </a:srgbClr>
              </a:gs>
              <a:gs pos="50000">
                <a:srgbClr val="0070BA">
                  <a:shade val="67500"/>
                  <a:satMod val="115000"/>
                </a:srgbClr>
              </a:gs>
              <a:gs pos="100000">
                <a:srgbClr val="0070BA">
                  <a:shade val="100000"/>
                  <a:satMod val="115000"/>
                </a:srgbClr>
              </a:gs>
            </a:gsLst>
            <a:lin ang="16200000" scaled="1"/>
            <a:tileRect/>
          </a:gradFill>
          <a:ln w="9525">
            <a:solidFill>
              <a:srgbClr val="FFFFFF"/>
            </a:solidFill>
            <a:round/>
            <a:headEnd/>
            <a:tailEnd/>
          </a:ln>
          <a:effectLst>
            <a:outerShdw blurRad="76200" dist="76200" dir="2700000" algn="tl" rotWithShape="0">
              <a:prstClr val="black">
                <a:alpha val="40000"/>
              </a:prstClr>
            </a:outerShdw>
          </a:effectLst>
        </p:spPr>
        <p:txBody>
          <a:bodyPr wrap="square" lIns="72000" tIns="72000" rIns="72000" bIns="72000" anchor="ctr" anchorCtr="1">
            <a:spAutoFit/>
          </a:bodyPr>
          <a:lstStyle/>
          <a:p>
            <a:pPr marL="0" marR="0" lvl="0" indent="0" algn="ctr" defTabSz="914400" eaLnBrk="1" fontAlgn="base" latinLnBrk="0" hangingPunct="1">
              <a:lnSpc>
                <a:spcPct val="100000"/>
              </a:lnSpc>
              <a:spcBef>
                <a:spcPct val="20000"/>
              </a:spcBef>
              <a:spcAft>
                <a:spcPct val="0"/>
              </a:spcAft>
              <a:buClr>
                <a:srgbClr val="83D0F5"/>
              </a:buClr>
              <a:buSzPct val="100000"/>
              <a:buFont typeface="Times" pitchFamily="18" charset="0"/>
              <a:buNone/>
              <a:tabLst/>
              <a:defRPr/>
            </a:pPr>
            <a:r>
              <a:rPr kumimoji="0" lang="en-GB" altLang="ja-JP" sz="2400" b="0"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Arial"/>
              </a:rPr>
              <a:t>SERICIN induces an improvement of the cutaneous relief and a decrease in deep wrinkles</a:t>
            </a:r>
          </a:p>
        </p:txBody>
      </p:sp>
    </p:spTree>
    <p:extLst>
      <p:ext uri="{BB962C8B-B14F-4D97-AF65-F5344CB8AC3E}">
        <p14:creationId xmlns:p14="http://schemas.microsoft.com/office/powerpoint/2010/main" val="29163056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AAFD421-FFAF-45AE-AE7A-3790189A043C}"/>
              </a:ext>
            </a:extLst>
          </p:cNvPr>
          <p:cNvSpPr>
            <a:spLocks noGrp="1"/>
          </p:cNvSpPr>
          <p:nvPr>
            <p:ph type="sldNum" sz="quarter" idx="10"/>
          </p:nvPr>
        </p:nvSpPr>
        <p:spPr>
          <a:xfrm>
            <a:off x="468000" y="6328147"/>
            <a:ext cx="451163" cy="138499"/>
          </a:xfrm>
        </p:spPr>
        <p:txBody>
          <a:bodyPr/>
          <a:lstStyle/>
          <a:p>
            <a:fld id="{EC50C849-B97A-2B45-B78A-6D9C352F693C}" type="slidenum">
              <a:rPr lang="en-US" sz="900" smtClean="0"/>
              <a:pPr/>
              <a:t>21</a:t>
            </a:fld>
            <a:endParaRPr lang="en-US" sz="900" dirty="0"/>
          </a:p>
        </p:txBody>
      </p:sp>
      <p:sp>
        <p:nvSpPr>
          <p:cNvPr id="10" name="Title 1">
            <a:extLst>
              <a:ext uri="{FF2B5EF4-FFF2-40B4-BE49-F238E27FC236}">
                <a16:creationId xmlns:a16="http://schemas.microsoft.com/office/drawing/2014/main" id="{90711C1E-4653-4AF6-8ADD-30463B07C961}"/>
              </a:ext>
            </a:extLst>
          </p:cNvPr>
          <p:cNvSpPr txBox="1">
            <a:spLocks/>
          </p:cNvSpPr>
          <p:nvPr/>
        </p:nvSpPr>
        <p:spPr>
          <a:xfrm>
            <a:off x="4499956" y="511742"/>
            <a:ext cx="7856435" cy="1013218"/>
          </a:xfrm>
          <a:prstGeom prst="rect">
            <a:avLst/>
          </a:prstGeom>
        </p:spPr>
        <p:txBody>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US" b="0" kern="0" dirty="0">
                <a:solidFill>
                  <a:srgbClr val="0070BA"/>
                </a:solidFill>
                <a:latin typeface="Fira Sans Medium" panose="020B0603050000020004" pitchFamily="34" charset="0"/>
                <a:ea typeface="Fira Sans Medium" panose="020B0603050000020004" pitchFamily="34" charset="0"/>
                <a:cs typeface="Arial"/>
              </a:rPr>
              <a:t>SERICIN EFFICACY – </a:t>
            </a:r>
            <a:r>
              <a:rPr lang="en-US" b="0" i="1" kern="0" dirty="0">
                <a:solidFill>
                  <a:srgbClr val="0070BA"/>
                </a:solidFill>
                <a:latin typeface="Fira Sans Medium" panose="020B0603050000020004" pitchFamily="34" charset="0"/>
                <a:ea typeface="Fira Sans Medium" panose="020B0603050000020004" pitchFamily="34" charset="0"/>
                <a:cs typeface="Arial"/>
              </a:rPr>
              <a:t>in vivo</a:t>
            </a:r>
          </a:p>
          <a:p>
            <a:r>
              <a:rPr lang="en-US" sz="2400" b="0" i="1" kern="0" dirty="0">
                <a:solidFill>
                  <a:srgbClr val="007E4B"/>
                </a:solidFill>
                <a:latin typeface="Fira Sans" panose="020B0503050000020004" pitchFamily="34" charset="0"/>
                <a:ea typeface="Fira Sans" panose="020B0503050000020004" pitchFamily="34" charset="0"/>
                <a:cs typeface="Arial"/>
              </a:rPr>
              <a:t>Anti-irritant properties</a:t>
            </a:r>
          </a:p>
        </p:txBody>
      </p:sp>
      <p:grpSp>
        <p:nvGrpSpPr>
          <p:cNvPr id="11" name="Group 10">
            <a:extLst>
              <a:ext uri="{FF2B5EF4-FFF2-40B4-BE49-F238E27FC236}">
                <a16:creationId xmlns:a16="http://schemas.microsoft.com/office/drawing/2014/main" id="{2CEE13AD-D249-4CBB-9051-D9E93B86CF49}"/>
              </a:ext>
            </a:extLst>
          </p:cNvPr>
          <p:cNvGrpSpPr/>
          <p:nvPr/>
        </p:nvGrpSpPr>
        <p:grpSpPr>
          <a:xfrm>
            <a:off x="5058888" y="2101629"/>
            <a:ext cx="5987394" cy="3238999"/>
            <a:chOff x="5058888" y="2470109"/>
            <a:chExt cx="3989278" cy="2850036"/>
          </a:xfrm>
          <a:noFill/>
        </p:grpSpPr>
        <p:sp>
          <p:nvSpPr>
            <p:cNvPr id="12" name="Rounded Rectangle 3">
              <a:extLst>
                <a:ext uri="{FF2B5EF4-FFF2-40B4-BE49-F238E27FC236}">
                  <a16:creationId xmlns:a16="http://schemas.microsoft.com/office/drawing/2014/main" id="{035DB316-4248-4349-9DCF-4D56FB970978}"/>
                </a:ext>
              </a:extLst>
            </p:cNvPr>
            <p:cNvSpPr/>
            <p:nvPr/>
          </p:nvSpPr>
          <p:spPr bwMode="auto">
            <a:xfrm>
              <a:off x="5058888" y="2517569"/>
              <a:ext cx="3441329" cy="2802576"/>
            </a:xfrm>
            <a:prstGeom prst="roundRect">
              <a:avLst/>
            </a:prstGeom>
            <a:grpFill/>
            <a:ln w="9525" cap="flat" cmpd="sng" algn="ctr">
              <a:solidFill>
                <a:srgbClr val="0070BA"/>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charset="0"/>
              </a:endParaRPr>
            </a:p>
          </p:txBody>
        </p:sp>
        <p:sp>
          <p:nvSpPr>
            <p:cNvPr id="13" name="TextBox 12">
              <a:extLst>
                <a:ext uri="{FF2B5EF4-FFF2-40B4-BE49-F238E27FC236}">
                  <a16:creationId xmlns:a16="http://schemas.microsoft.com/office/drawing/2014/main" id="{BE9E1038-94BE-4B5C-B000-45437A94DBFC}"/>
                </a:ext>
              </a:extLst>
            </p:cNvPr>
            <p:cNvSpPr txBox="1"/>
            <p:nvPr/>
          </p:nvSpPr>
          <p:spPr>
            <a:xfrm rot="478480">
              <a:off x="7147105" y="2470109"/>
              <a:ext cx="1901061" cy="456976"/>
            </a:xfrm>
            <a:prstGeom prst="rect">
              <a:avLst/>
            </a:prstGeom>
            <a:solidFill>
              <a:srgbClr val="FFFFFF"/>
            </a:solid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a:ln>
                    <a:noFill/>
                  </a:ln>
                  <a:solidFill>
                    <a:srgbClr val="0070BA"/>
                  </a:solidFill>
                  <a:effectLst/>
                  <a:uLnTx/>
                  <a:uFillTx/>
                  <a:latin typeface="Fira Sans" panose="020B0503050000020004" pitchFamily="34" charset="0"/>
                  <a:ea typeface="Fira Sans" panose="020B0503050000020004" pitchFamily="34" charset="0"/>
                  <a:cs typeface="Arial" charset="0"/>
                </a:rPr>
                <a:t>Study Design</a:t>
              </a:r>
            </a:p>
          </p:txBody>
        </p:sp>
      </p:grpSp>
      <p:sp>
        <p:nvSpPr>
          <p:cNvPr id="14" name="Rectangle 15">
            <a:extLst>
              <a:ext uri="{FF2B5EF4-FFF2-40B4-BE49-F238E27FC236}">
                <a16:creationId xmlns:a16="http://schemas.microsoft.com/office/drawing/2014/main" id="{E3420AE3-3D11-4DCD-8AA0-E1BC84B5E291}"/>
              </a:ext>
            </a:extLst>
          </p:cNvPr>
          <p:cNvSpPr>
            <a:spLocks noChangeArrowheads="1"/>
          </p:cNvSpPr>
          <p:nvPr/>
        </p:nvSpPr>
        <p:spPr bwMode="auto">
          <a:xfrm>
            <a:off x="5274629" y="2581118"/>
            <a:ext cx="5117492" cy="224676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6700" indent="-266700" fontAlgn="base">
              <a:spcBef>
                <a:spcPts val="1200"/>
              </a:spcBef>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10 subjects</a:t>
            </a:r>
          </a:p>
          <a:p>
            <a:pPr marL="266700" indent="-266700" fontAlgn="base">
              <a:spcBef>
                <a:spcPts val="1200"/>
              </a:spcBef>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SERICIN was dissolved at 5%</a:t>
            </a:r>
          </a:p>
          <a:p>
            <a:pPr fontAlgn="base">
              <a:spcAft>
                <a:spcPct val="0"/>
              </a:spcAft>
              <a:tabLst>
                <a:tab pos="273050" algn="l"/>
              </a:tabLst>
            </a:pPr>
            <a:r>
              <a:rPr lang="en-US" sz="2000" dirty="0">
                <a:solidFill>
                  <a:srgbClr val="000000"/>
                </a:solidFill>
                <a:latin typeface="Fira Sans" panose="020B0503050000020004" pitchFamily="34" charset="0"/>
                <a:ea typeface="Fira Sans" panose="020B0503050000020004" pitchFamily="34" charset="0"/>
                <a:cs typeface="Arial" charset="0"/>
              </a:rPr>
              <a:t>	into a gel on the day of the 	test and patched on the 	forearm (vs. placebo)</a:t>
            </a:r>
          </a:p>
          <a:p>
            <a:pPr marL="266700" indent="-266700" fontAlgn="base">
              <a:spcBef>
                <a:spcPts val="1200"/>
              </a:spcBef>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Skin irritation was assessed with laser Doppler over the next four hours</a:t>
            </a:r>
          </a:p>
        </p:txBody>
      </p:sp>
    </p:spTree>
    <p:extLst>
      <p:ext uri="{BB962C8B-B14F-4D97-AF65-F5344CB8AC3E}">
        <p14:creationId xmlns:p14="http://schemas.microsoft.com/office/powerpoint/2010/main" val="126509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ct 17">
            <a:extLst>
              <a:ext uri="{FF2B5EF4-FFF2-40B4-BE49-F238E27FC236}">
                <a16:creationId xmlns:a16="http://schemas.microsoft.com/office/drawing/2014/main" id="{B49A2CC3-9131-4D19-BE85-6F5C82CAD0B0}"/>
              </a:ext>
            </a:extLst>
          </p:cNvPr>
          <p:cNvGraphicFramePr>
            <a:graphicFrameLocks noChangeAspect="1"/>
          </p:cNvGraphicFramePr>
          <p:nvPr>
            <p:extLst>
              <p:ext uri="{D42A27DB-BD31-4B8C-83A1-F6EECF244321}">
                <p14:modId xmlns:p14="http://schemas.microsoft.com/office/powerpoint/2010/main" val="2034200144"/>
              </p:ext>
            </p:extLst>
          </p:nvPr>
        </p:nvGraphicFramePr>
        <p:xfrm>
          <a:off x="4244395" y="1451779"/>
          <a:ext cx="6754910" cy="4238955"/>
        </p:xfrm>
        <a:graphic>
          <a:graphicData uri="http://schemas.openxmlformats.org/presentationml/2006/ole">
            <mc:AlternateContent xmlns:mc="http://schemas.openxmlformats.org/markup-compatibility/2006">
              <mc:Choice xmlns:v="urn:schemas-microsoft-com:vml" Requires="v">
                <p:oleObj spid="_x0000_s27655" name="Worksheet" r:id="rId3" imgW="5905567" imgH="4095701" progId="Excel.Sheet.8">
                  <p:embed/>
                </p:oleObj>
              </mc:Choice>
              <mc:Fallback>
                <p:oleObj name="Worksheet" r:id="rId3" imgW="5905567" imgH="4095701" progId="Excel.Sheet.8">
                  <p:embed/>
                  <p:pic>
                    <p:nvPicPr>
                      <p:cNvPr id="66577" name="Object 17"/>
                      <p:cNvPicPr>
                        <a:picLocks noChangeAspect="1" noChangeArrowheads="1"/>
                      </p:cNvPicPr>
                      <p:nvPr/>
                    </p:nvPicPr>
                    <p:blipFill>
                      <a:blip r:embed="rId4"/>
                      <a:srcRect/>
                      <a:stretch>
                        <a:fillRect/>
                      </a:stretch>
                    </p:blipFill>
                    <p:spPr bwMode="auto">
                      <a:xfrm>
                        <a:off x="4244395" y="1451779"/>
                        <a:ext cx="6754910" cy="4238955"/>
                      </a:xfrm>
                      <a:prstGeom prst="rect">
                        <a:avLst/>
                      </a:prstGeom>
                      <a:noFill/>
                      <a:ln>
                        <a:noFill/>
                      </a:ln>
                      <a:effectLst/>
                    </p:spPr>
                  </p:pic>
                </p:oleObj>
              </mc:Fallback>
            </mc:AlternateContent>
          </a:graphicData>
        </a:graphic>
      </p:graphicFrame>
      <p:sp>
        <p:nvSpPr>
          <p:cNvPr id="17" name="Rectangle 14">
            <a:extLst>
              <a:ext uri="{FF2B5EF4-FFF2-40B4-BE49-F238E27FC236}">
                <a16:creationId xmlns:a16="http://schemas.microsoft.com/office/drawing/2014/main" id="{FEBB464E-407D-4FE9-9D7C-ABE3B41A7DE9}"/>
              </a:ext>
            </a:extLst>
          </p:cNvPr>
          <p:cNvSpPr>
            <a:spLocks noChangeArrowheads="1"/>
          </p:cNvSpPr>
          <p:nvPr/>
        </p:nvSpPr>
        <p:spPr bwMode="auto">
          <a:xfrm>
            <a:off x="763254" y="3424699"/>
            <a:ext cx="3026868" cy="8309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en-US" sz="1600" b="1" dirty="0">
                <a:solidFill>
                  <a:srgbClr val="000000"/>
                </a:solidFill>
                <a:latin typeface="Fira Sans" panose="020B0503050000020004" pitchFamily="34" charset="0"/>
                <a:ea typeface="Fira Sans" panose="020B0503050000020004" pitchFamily="34" charset="0"/>
                <a:cs typeface="Arial" charset="0"/>
              </a:rPr>
              <a:t>Reduction of irritation after SLS application</a:t>
            </a:r>
          </a:p>
          <a:p>
            <a:pPr fontAlgn="base">
              <a:spcBef>
                <a:spcPct val="0"/>
              </a:spcBef>
              <a:spcAft>
                <a:spcPct val="0"/>
              </a:spcAft>
            </a:pPr>
            <a:r>
              <a:rPr lang="en-US" sz="1600" b="1" dirty="0">
                <a:solidFill>
                  <a:srgbClr val="000000"/>
                </a:solidFill>
                <a:latin typeface="Fira Sans" panose="020B0503050000020004" pitchFamily="34" charset="0"/>
                <a:ea typeface="Fira Sans" panose="020B0503050000020004" pitchFamily="34" charset="0"/>
                <a:cs typeface="Arial" charset="0"/>
              </a:rPr>
              <a:t>Laser Doppler: blood flow</a:t>
            </a:r>
          </a:p>
        </p:txBody>
      </p:sp>
      <p:sp>
        <p:nvSpPr>
          <p:cNvPr id="18" name="Rectangle 27">
            <a:extLst>
              <a:ext uri="{FF2B5EF4-FFF2-40B4-BE49-F238E27FC236}">
                <a16:creationId xmlns:a16="http://schemas.microsoft.com/office/drawing/2014/main" id="{6103CFB3-C4EF-4FDD-AA34-9D0E3F5A9AC9}"/>
              </a:ext>
            </a:extLst>
          </p:cNvPr>
          <p:cNvSpPr>
            <a:spLocks noChangeArrowheads="1"/>
          </p:cNvSpPr>
          <p:nvPr/>
        </p:nvSpPr>
        <p:spPr bwMode="auto">
          <a:xfrm>
            <a:off x="4374939" y="319508"/>
            <a:ext cx="7539985" cy="867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fontAlgn="base">
              <a:spcBef>
                <a:spcPct val="0"/>
              </a:spcBef>
              <a:spcAft>
                <a:spcPct val="0"/>
              </a:spcAft>
            </a:pPr>
            <a:r>
              <a:rPr lang="en-US" sz="3200" dirty="0">
                <a:solidFill>
                  <a:srgbClr val="0070BA"/>
                </a:solidFill>
                <a:latin typeface="Fira Sans Medium" panose="020B0603050000020004" pitchFamily="34" charset="0"/>
                <a:ea typeface="Fira Sans Medium" panose="020B0603050000020004" pitchFamily="34" charset="0"/>
                <a:cs typeface="Arial" charset="0"/>
              </a:rPr>
              <a:t>SERICIN Efficacy – </a:t>
            </a:r>
            <a:r>
              <a:rPr lang="en-US" sz="3200" i="1" dirty="0">
                <a:solidFill>
                  <a:srgbClr val="0070BA"/>
                </a:solidFill>
                <a:latin typeface="Fira Sans Medium" panose="020B0603050000020004" pitchFamily="34" charset="0"/>
                <a:ea typeface="Fira Sans Medium" panose="020B0603050000020004" pitchFamily="34" charset="0"/>
                <a:cs typeface="Arial" charset="0"/>
              </a:rPr>
              <a:t>in vivo</a:t>
            </a:r>
            <a:br>
              <a:rPr lang="en-US" sz="3200" i="1" dirty="0">
                <a:solidFill>
                  <a:srgbClr val="0070BA"/>
                </a:solidFill>
                <a:latin typeface="Fira Sans" panose="020B0503050000020004" pitchFamily="34" charset="0"/>
                <a:ea typeface="Fira Sans" panose="020B0503050000020004" pitchFamily="34" charset="0"/>
                <a:cs typeface="Arial" charset="0"/>
              </a:rPr>
            </a:br>
            <a:r>
              <a:rPr lang="en-US" sz="2400" i="1" kern="0" dirty="0">
                <a:solidFill>
                  <a:srgbClr val="007E4B"/>
                </a:solidFill>
                <a:latin typeface="Fira Sans" panose="020B0503050000020004" pitchFamily="34" charset="0"/>
                <a:ea typeface="Fira Sans" panose="020B0503050000020004" pitchFamily="34" charset="0"/>
                <a:cs typeface="Arial"/>
              </a:rPr>
              <a:t>Anti-irritant properties</a:t>
            </a:r>
          </a:p>
        </p:txBody>
      </p:sp>
      <p:sp>
        <p:nvSpPr>
          <p:cNvPr id="19" name="Rounded Rectangle 2">
            <a:extLst>
              <a:ext uri="{FF2B5EF4-FFF2-40B4-BE49-F238E27FC236}">
                <a16:creationId xmlns:a16="http://schemas.microsoft.com/office/drawing/2014/main" id="{C7A990FD-7DFA-41ED-B5F6-A5AFDC8198CE}"/>
              </a:ext>
            </a:extLst>
          </p:cNvPr>
          <p:cNvSpPr>
            <a:spLocks noChangeArrowheads="1"/>
          </p:cNvSpPr>
          <p:nvPr/>
        </p:nvSpPr>
        <p:spPr bwMode="auto">
          <a:xfrm>
            <a:off x="4374939" y="5658208"/>
            <a:ext cx="6113208" cy="453183"/>
          </a:xfrm>
          <a:prstGeom prst="roundRect">
            <a:avLst>
              <a:gd name="adj" fmla="val 0"/>
            </a:avLst>
          </a:prstGeom>
          <a:gradFill flip="none" rotWithShape="1">
            <a:gsLst>
              <a:gs pos="0">
                <a:srgbClr val="0070BA">
                  <a:shade val="30000"/>
                  <a:satMod val="115000"/>
                </a:srgbClr>
              </a:gs>
              <a:gs pos="50000">
                <a:srgbClr val="0070BA">
                  <a:shade val="67500"/>
                  <a:satMod val="115000"/>
                </a:srgbClr>
              </a:gs>
              <a:gs pos="100000">
                <a:srgbClr val="0070BA">
                  <a:shade val="100000"/>
                  <a:satMod val="115000"/>
                </a:srgbClr>
              </a:gs>
            </a:gsLst>
            <a:lin ang="16200000" scaled="1"/>
            <a:tileRect/>
          </a:gradFill>
          <a:ln w="9525">
            <a:solidFill>
              <a:srgbClr val="FFFFFF"/>
            </a:solidFill>
            <a:round/>
            <a:headEnd/>
            <a:tailEnd/>
          </a:ln>
          <a:effectLst>
            <a:outerShdw blurRad="76200" dist="76200" dir="2700000" algn="tl" rotWithShape="0">
              <a:prstClr val="black">
                <a:alpha val="40000"/>
              </a:prstClr>
            </a:outerShdw>
          </a:effectLst>
        </p:spPr>
        <p:txBody>
          <a:bodyPr wrap="square" lIns="72000" tIns="72000" rIns="72000" bIns="72000" anchor="ctr" anchorCtr="1">
            <a:spAutoFit/>
          </a:bodyPr>
          <a:lstStyle/>
          <a:p>
            <a:pPr marL="0" marR="0" lvl="0" indent="0" algn="ctr" defTabSz="914400" eaLnBrk="1" fontAlgn="base" latinLnBrk="0" hangingPunct="1">
              <a:lnSpc>
                <a:spcPct val="100000"/>
              </a:lnSpc>
              <a:spcBef>
                <a:spcPct val="20000"/>
              </a:spcBef>
              <a:spcAft>
                <a:spcPct val="0"/>
              </a:spcAft>
              <a:buClr>
                <a:srgbClr val="83D0F5"/>
              </a:buClr>
              <a:buSzPct val="100000"/>
              <a:buFont typeface="Times" pitchFamily="18" charset="0"/>
              <a:buNone/>
              <a:tabLst/>
              <a:defRPr/>
            </a:pPr>
            <a:r>
              <a:rPr kumimoji="0" lang="en-GB" altLang="ja-JP" sz="2000" b="0"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Arial"/>
              </a:rPr>
              <a:t>SERICIN reduces irritation caused by SLS</a:t>
            </a:r>
          </a:p>
        </p:txBody>
      </p:sp>
    </p:spTree>
    <p:extLst>
      <p:ext uri="{BB962C8B-B14F-4D97-AF65-F5344CB8AC3E}">
        <p14:creationId xmlns:p14="http://schemas.microsoft.com/office/powerpoint/2010/main" val="1874902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7EA498-A36C-1946-90E1-880DEDBF0278}"/>
              </a:ext>
            </a:extLst>
          </p:cNvPr>
          <p:cNvSpPr>
            <a:spLocks noGrp="1"/>
          </p:cNvSpPr>
          <p:nvPr>
            <p:ph type="sldNum" sz="quarter" idx="10"/>
          </p:nvPr>
        </p:nvSpPr>
        <p:spPr/>
        <p:txBody>
          <a:bodyPr/>
          <a:lstStyle/>
          <a:p>
            <a:fld id="{EC50C849-B97A-2B45-B78A-6D9C352F693C}" type="slidenum">
              <a:rPr lang="en-US" smtClean="0"/>
              <a:pPr/>
              <a:t>23</a:t>
            </a:fld>
            <a:endParaRPr lang="en-US" dirty="0"/>
          </a:p>
        </p:txBody>
      </p:sp>
      <p:sp>
        <p:nvSpPr>
          <p:cNvPr id="3" name="Text Placeholder 2">
            <a:extLst>
              <a:ext uri="{FF2B5EF4-FFF2-40B4-BE49-F238E27FC236}">
                <a16:creationId xmlns:a16="http://schemas.microsoft.com/office/drawing/2014/main" id="{1405F8CA-3218-D74F-B3C6-5BDB461921E8}"/>
              </a:ext>
            </a:extLst>
          </p:cNvPr>
          <p:cNvSpPr>
            <a:spLocks noGrp="1"/>
          </p:cNvSpPr>
          <p:nvPr>
            <p:ph type="body" sz="quarter" idx="16"/>
          </p:nvPr>
        </p:nvSpPr>
        <p:spPr>
          <a:xfrm>
            <a:off x="446087" y="482942"/>
            <a:ext cx="11268075" cy="419592"/>
          </a:xfrm>
        </p:spPr>
        <p:txBody>
          <a:bodyPr/>
          <a:lstStyle/>
          <a:p>
            <a:r>
              <a:rPr lang="en-GB" sz="3600" dirty="0"/>
              <a:t>Agenda</a:t>
            </a:r>
          </a:p>
        </p:txBody>
      </p:sp>
      <p:sp>
        <p:nvSpPr>
          <p:cNvPr id="4" name="Text Placeholder 3">
            <a:extLst>
              <a:ext uri="{FF2B5EF4-FFF2-40B4-BE49-F238E27FC236}">
                <a16:creationId xmlns:a16="http://schemas.microsoft.com/office/drawing/2014/main" id="{E803B816-1CE7-944F-865B-1BAEDF1B6BC0}"/>
              </a:ext>
            </a:extLst>
          </p:cNvPr>
          <p:cNvSpPr>
            <a:spLocks noGrp="1"/>
          </p:cNvSpPr>
          <p:nvPr>
            <p:ph type="body" sz="quarter" idx="11"/>
          </p:nvPr>
        </p:nvSpPr>
        <p:spPr>
          <a:xfrm>
            <a:off x="468000" y="1183395"/>
            <a:ext cx="11256962" cy="700088"/>
          </a:xfrm>
        </p:spPr>
        <p:txBody>
          <a:bodyPr/>
          <a:lstStyle/>
          <a:p>
            <a:pPr marL="457200" indent="-457200">
              <a:lnSpc>
                <a:spcPct val="250000"/>
              </a:lnSpc>
              <a:buFont typeface="+mj-lt"/>
              <a:buAutoNum type="arabicPeriod"/>
            </a:pPr>
            <a:r>
              <a:rPr lang="en-GB" sz="2800" dirty="0">
                <a:latin typeface="Fira Sans Hair" panose="020B0203050000020004" pitchFamily="34" charset="0"/>
                <a:ea typeface="Fira Sans Hair" panose="020B0203050000020004" pitchFamily="34" charset="0"/>
              </a:rPr>
              <a:t>Consumer demand &amp; market trends</a:t>
            </a:r>
          </a:p>
          <a:p>
            <a:pPr marL="457200" indent="-457200">
              <a:lnSpc>
                <a:spcPct val="250000"/>
              </a:lnSpc>
              <a:buFont typeface="+mj-lt"/>
              <a:buAutoNum type="arabicPeriod"/>
            </a:pPr>
            <a:r>
              <a:rPr lang="en-GB" sz="2800" dirty="0">
                <a:latin typeface="Fira Sans Hair" panose="020B0203050000020004" pitchFamily="34" charset="0"/>
                <a:ea typeface="Fira Sans Hair" panose="020B0203050000020004" pitchFamily="34" charset="0"/>
              </a:rPr>
              <a:t>The product</a:t>
            </a:r>
          </a:p>
          <a:p>
            <a:pPr marL="457200" indent="-457200">
              <a:lnSpc>
                <a:spcPct val="250000"/>
              </a:lnSpc>
              <a:buFont typeface="+mj-lt"/>
              <a:buAutoNum type="arabicPeriod"/>
            </a:pPr>
            <a:r>
              <a:rPr lang="en-GB" sz="2800" dirty="0">
                <a:latin typeface="Fira Sans Hair" panose="020B0203050000020004" pitchFamily="34" charset="0"/>
                <a:ea typeface="Fira Sans Hair" panose="020B0203050000020004" pitchFamily="34" charset="0"/>
              </a:rPr>
              <a:t>Claim substantiation</a:t>
            </a:r>
          </a:p>
          <a:p>
            <a:pPr marL="457200" indent="-457200">
              <a:lnSpc>
                <a:spcPct val="250000"/>
              </a:lnSpc>
              <a:buFont typeface="+mj-lt"/>
              <a:buAutoNum type="arabicPeriod"/>
            </a:pPr>
            <a:r>
              <a:rPr lang="en-GB" sz="2800" b="1" dirty="0">
                <a:ea typeface="Fira Sans" panose="020B0503050000020004" pitchFamily="34" charset="0"/>
              </a:rPr>
              <a:t>Cosmetic use</a:t>
            </a:r>
          </a:p>
        </p:txBody>
      </p:sp>
    </p:spTree>
    <p:extLst>
      <p:ext uri="{BB962C8B-B14F-4D97-AF65-F5344CB8AC3E}">
        <p14:creationId xmlns:p14="http://schemas.microsoft.com/office/powerpoint/2010/main" val="3250252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24</a:t>
            </a:fld>
            <a:endParaRPr lang="en-US" dirty="0"/>
          </a:p>
        </p:txBody>
      </p:sp>
      <p:sp>
        <p:nvSpPr>
          <p:cNvPr id="9" name="Title 1">
            <a:extLst>
              <a:ext uri="{FF2B5EF4-FFF2-40B4-BE49-F238E27FC236}">
                <a16:creationId xmlns:a16="http://schemas.microsoft.com/office/drawing/2014/main" id="{CB84945C-ED65-4165-B130-232BC63E971F}"/>
              </a:ext>
            </a:extLst>
          </p:cNvPr>
          <p:cNvSpPr txBox="1">
            <a:spLocks/>
          </p:cNvSpPr>
          <p:nvPr/>
        </p:nvSpPr>
        <p:spPr>
          <a:xfrm>
            <a:off x="5382103" y="392208"/>
            <a:ext cx="6942757" cy="1403461"/>
          </a:xfrm>
          <a:prstGeom prst="rect">
            <a:avLst/>
          </a:prstGeom>
        </p:spPr>
        <p:txBody>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US" kern="1200" dirty="0">
                <a:solidFill>
                  <a:srgbClr val="0070BA"/>
                </a:solidFill>
                <a:latin typeface="Fira Sans" panose="020B0503050000020004" pitchFamily="34" charset="0"/>
                <a:ea typeface="Fira Sans" panose="020B0503050000020004" pitchFamily="34" charset="0"/>
                <a:cs typeface="Arial" charset="0"/>
              </a:rPr>
              <a:t>SERICIN</a:t>
            </a:r>
            <a:br>
              <a:rPr lang="en-US" kern="1200" dirty="0">
                <a:latin typeface="Fira Sans" panose="020B0503050000020004" pitchFamily="34" charset="0"/>
                <a:ea typeface="Fira Sans" panose="020B0503050000020004" pitchFamily="34" charset="0"/>
                <a:cs typeface="Arial" charset="0"/>
              </a:rPr>
            </a:br>
            <a:r>
              <a:rPr lang="en-US" sz="2400" b="0" i="1" kern="0" dirty="0">
                <a:solidFill>
                  <a:srgbClr val="007E4B"/>
                </a:solidFill>
                <a:latin typeface="Fira Sans" panose="020B0503050000020004" pitchFamily="34" charset="0"/>
                <a:ea typeface="Fira Sans" panose="020B0503050000020004" pitchFamily="34" charset="0"/>
                <a:cs typeface="Arial"/>
              </a:rPr>
              <a:t>Formulation guidance </a:t>
            </a:r>
            <a:br>
              <a:rPr lang="en-US" sz="2400" kern="0" dirty="0">
                <a:solidFill>
                  <a:srgbClr val="3DB2FF"/>
                </a:solidFill>
                <a:latin typeface="Fira Sans" panose="020B0503050000020004" pitchFamily="34" charset="0"/>
                <a:ea typeface="Fira Sans" panose="020B0503050000020004" pitchFamily="34" charset="0"/>
                <a:cs typeface="Arial"/>
              </a:rPr>
            </a:br>
            <a:endParaRPr lang="en-US" sz="2400" kern="0" dirty="0">
              <a:solidFill>
                <a:srgbClr val="3DB2FF"/>
              </a:solidFill>
              <a:latin typeface="Fira Sans" panose="020B0503050000020004" pitchFamily="34" charset="0"/>
              <a:ea typeface="Fira Sans" panose="020B0503050000020004" pitchFamily="34" charset="0"/>
              <a:cs typeface="Arial"/>
            </a:endParaRPr>
          </a:p>
        </p:txBody>
      </p:sp>
      <p:sp>
        <p:nvSpPr>
          <p:cNvPr id="10" name="TextBox 9">
            <a:extLst>
              <a:ext uri="{FF2B5EF4-FFF2-40B4-BE49-F238E27FC236}">
                <a16:creationId xmlns:a16="http://schemas.microsoft.com/office/drawing/2014/main" id="{75583169-A1CE-4E0E-AFD1-F7FA9C2A9961}"/>
              </a:ext>
            </a:extLst>
          </p:cNvPr>
          <p:cNvSpPr txBox="1"/>
          <p:nvPr/>
        </p:nvSpPr>
        <p:spPr>
          <a:xfrm>
            <a:off x="5199751" y="2359541"/>
            <a:ext cx="6061455" cy="3170099"/>
          </a:xfrm>
          <a:prstGeom prst="rect">
            <a:avLst/>
          </a:prstGeom>
          <a:noFill/>
        </p:spPr>
        <p:txBody>
          <a:bodyPr wrap="square" rtlCol="0">
            <a:spAutoFit/>
          </a:bodyPr>
          <a:lstStyle/>
          <a:p>
            <a:pPr marL="0" lvl="1" fontAlgn="base">
              <a:spcBef>
                <a:spcPts val="600"/>
              </a:spcBef>
              <a:spcAft>
                <a:spcPct val="0"/>
              </a:spcAft>
              <a:tabLst>
                <a:tab pos="1701800" algn="l"/>
              </a:tabLst>
            </a:pPr>
            <a:r>
              <a:rPr lang="en-US" dirty="0">
                <a:solidFill>
                  <a:srgbClr val="000000"/>
                </a:solidFill>
                <a:latin typeface="Fira Sans" panose="020B0503050000020004" pitchFamily="34" charset="0"/>
                <a:ea typeface="Fira Sans" panose="020B0503050000020004" pitchFamily="34" charset="0"/>
                <a:cs typeface="Arial" charset="0"/>
              </a:rPr>
              <a:t>Dosage: 	For skin and hair care preparations a use level of 1-	7 % SERICIN is recommended.</a:t>
            </a:r>
          </a:p>
          <a:p>
            <a:pPr fontAlgn="base">
              <a:spcBef>
                <a:spcPts val="600"/>
              </a:spcBef>
              <a:spcAft>
                <a:spcPct val="0"/>
              </a:spcAft>
              <a:tabLst>
                <a:tab pos="893763" algn="l"/>
                <a:tab pos="1701800" algn="l"/>
              </a:tabLst>
            </a:pPr>
            <a:r>
              <a:rPr lang="en-US" dirty="0">
                <a:solidFill>
                  <a:srgbClr val="000000"/>
                </a:solidFill>
                <a:latin typeface="Fira Sans" panose="020B0503050000020004" pitchFamily="34" charset="0"/>
                <a:ea typeface="Fira Sans" panose="020B0503050000020004" pitchFamily="34" charset="0"/>
                <a:cs typeface="Arial" charset="0"/>
              </a:rPr>
              <a:t>Processing: 	SERICIN is very easy to handle, it can be processed 		either warm (80°C) or cold.</a:t>
            </a:r>
          </a:p>
          <a:p>
            <a:pPr fontAlgn="base">
              <a:spcBef>
                <a:spcPts val="600"/>
              </a:spcBef>
              <a:spcAft>
                <a:spcPct val="0"/>
              </a:spcAft>
              <a:tabLst>
                <a:tab pos="893763" algn="l"/>
                <a:tab pos="1701800" algn="l"/>
              </a:tabLst>
            </a:pPr>
            <a:r>
              <a:rPr lang="en-US" dirty="0">
                <a:solidFill>
                  <a:srgbClr val="000000"/>
                </a:solidFill>
                <a:latin typeface="Fira Sans" panose="020B0503050000020004" pitchFamily="34" charset="0"/>
                <a:ea typeface="Fira Sans" panose="020B0503050000020004" pitchFamily="34" charset="0"/>
                <a:cs typeface="Arial" charset="0"/>
              </a:rPr>
              <a:t>pH: 		The optimal pH-range of a formulation with SERICIN 		is between 5 and 9.</a:t>
            </a:r>
          </a:p>
          <a:p>
            <a:pPr fontAlgn="base">
              <a:spcBef>
                <a:spcPts val="600"/>
              </a:spcBef>
              <a:spcAft>
                <a:spcPct val="0"/>
              </a:spcAft>
              <a:tabLst>
                <a:tab pos="893763" algn="l"/>
                <a:tab pos="1701800" algn="l"/>
              </a:tabLst>
            </a:pPr>
            <a:r>
              <a:rPr lang="en-US" dirty="0">
                <a:solidFill>
                  <a:srgbClr val="000000"/>
                </a:solidFill>
                <a:latin typeface="Fira Sans" panose="020B0503050000020004" pitchFamily="34" charset="0"/>
                <a:ea typeface="Fira Sans" panose="020B0503050000020004" pitchFamily="34" charset="0"/>
                <a:cs typeface="Arial" charset="0"/>
              </a:rPr>
              <a:t>Ethanol: 	SERICIN is not compatible with ethanol.</a:t>
            </a:r>
          </a:p>
          <a:p>
            <a:pPr fontAlgn="base">
              <a:spcBef>
                <a:spcPts val="600"/>
              </a:spcBef>
              <a:spcAft>
                <a:spcPct val="0"/>
              </a:spcAft>
              <a:tabLst>
                <a:tab pos="893763" algn="l"/>
                <a:tab pos="1701800" algn="l"/>
              </a:tabLst>
            </a:pPr>
            <a:r>
              <a:rPr lang="en-US" dirty="0">
                <a:solidFill>
                  <a:srgbClr val="000000"/>
                </a:solidFill>
                <a:latin typeface="Fira Sans" panose="020B0503050000020004" pitchFamily="34" charset="0"/>
                <a:ea typeface="Fira Sans" panose="020B0503050000020004" pitchFamily="34" charset="0"/>
                <a:cs typeface="Arial" charset="0"/>
              </a:rPr>
              <a:t>Storage: 	Between 15 and 25°C in the original sealed 			container, protected from light in a clean place. </a:t>
            </a:r>
          </a:p>
        </p:txBody>
      </p:sp>
      <p:pic>
        <p:nvPicPr>
          <p:cNvPr id="13" name="Picture 12" descr="A picture containing person, indoor, holding, person&#10;&#10;Description automatically generated">
            <a:extLst>
              <a:ext uri="{FF2B5EF4-FFF2-40B4-BE49-F238E27FC236}">
                <a16:creationId xmlns:a16="http://schemas.microsoft.com/office/drawing/2014/main" id="{76CF7FCB-5483-468C-BFF2-09C282D9B7F6}"/>
              </a:ext>
            </a:extLst>
          </p:cNvPr>
          <p:cNvPicPr>
            <a:picLocks noChangeAspect="1"/>
          </p:cNvPicPr>
          <p:nvPr/>
        </p:nvPicPr>
        <p:blipFill>
          <a:blip r:embed="rId2">
            <a:alphaModFix/>
            <a:extLst>
              <a:ext uri="{28A0092B-C50C-407E-A947-70E740481C1C}">
                <a14:useLocalDpi xmlns:a14="http://schemas.microsoft.com/office/drawing/2010/main"/>
              </a:ext>
            </a:extLst>
          </a:blip>
          <a:stretch>
            <a:fillRect/>
          </a:stretch>
        </p:blipFill>
        <p:spPr>
          <a:xfrm>
            <a:off x="0" y="0"/>
            <a:ext cx="4529329" cy="6858000"/>
          </a:xfrm>
          <a:prstGeom prst="rect">
            <a:avLst/>
          </a:prstGeom>
        </p:spPr>
      </p:pic>
      <p:pic>
        <p:nvPicPr>
          <p:cNvPr id="14" name="Picture 13" descr="Text, logo&#10;&#10;Description automatically generated">
            <a:extLst>
              <a:ext uri="{FF2B5EF4-FFF2-40B4-BE49-F238E27FC236}">
                <a16:creationId xmlns:a16="http://schemas.microsoft.com/office/drawing/2014/main" id="{748C30AB-98BC-4412-A3D6-D43F32DB3BF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64678" y="284012"/>
            <a:ext cx="1816001" cy="1511657"/>
          </a:xfrm>
          <a:prstGeom prst="rect">
            <a:avLst/>
          </a:prstGeom>
        </p:spPr>
      </p:pic>
      <p:sp>
        <p:nvSpPr>
          <p:cNvPr id="15" name="Rectangle 14">
            <a:extLst>
              <a:ext uri="{FF2B5EF4-FFF2-40B4-BE49-F238E27FC236}">
                <a16:creationId xmlns:a16="http://schemas.microsoft.com/office/drawing/2014/main" id="{3BD90A73-50DF-4C9C-B3AD-8054EDD02234}"/>
              </a:ext>
            </a:extLst>
          </p:cNvPr>
          <p:cNvSpPr/>
          <p:nvPr/>
        </p:nvSpPr>
        <p:spPr>
          <a:xfrm rot="10800000">
            <a:off x="-290134" y="0"/>
            <a:ext cx="5199750" cy="6858000"/>
          </a:xfrm>
          <a:prstGeom prst="rect">
            <a:avLst/>
          </a:prstGeom>
          <a:gradFill flip="none" rotWithShape="1">
            <a:gsLst>
              <a:gs pos="1000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pic>
        <p:nvPicPr>
          <p:cNvPr id="16" name="Picture 15">
            <a:extLst>
              <a:ext uri="{FF2B5EF4-FFF2-40B4-BE49-F238E27FC236}">
                <a16:creationId xmlns:a16="http://schemas.microsoft.com/office/drawing/2014/main" id="{8A90B81E-67DF-4A4D-8780-B5E4D8A811A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676443" y="5944765"/>
            <a:ext cx="3499327" cy="917553"/>
          </a:xfrm>
          <a:prstGeom prst="rect">
            <a:avLst/>
          </a:prstGeom>
        </p:spPr>
      </p:pic>
    </p:spTree>
    <p:extLst>
      <p:ext uri="{BB962C8B-B14F-4D97-AF65-F5344CB8AC3E}">
        <p14:creationId xmlns:p14="http://schemas.microsoft.com/office/powerpoint/2010/main" val="28986607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25</a:t>
            </a:fld>
            <a:endParaRPr lang="en-US" dirty="0"/>
          </a:p>
        </p:txBody>
      </p:sp>
      <p:pic>
        <p:nvPicPr>
          <p:cNvPr id="7" name="Picture 6">
            <a:extLst>
              <a:ext uri="{FF2B5EF4-FFF2-40B4-BE49-F238E27FC236}">
                <a16:creationId xmlns:a16="http://schemas.microsoft.com/office/drawing/2014/main" id="{4EE7DE03-6A51-4329-B03D-31E5B9B4F7C9}"/>
              </a:ext>
            </a:extLst>
          </p:cNvPr>
          <p:cNvPicPr>
            <a:picLocks noChangeAspect="1"/>
          </p:cNvPicPr>
          <p:nvPr/>
        </p:nvPicPr>
        <p:blipFill>
          <a:blip r:embed="rId2"/>
          <a:stretch>
            <a:fillRect/>
          </a:stretch>
        </p:blipFill>
        <p:spPr>
          <a:xfrm>
            <a:off x="4082699" y="753355"/>
            <a:ext cx="5995567" cy="5351290"/>
          </a:xfrm>
          <a:prstGeom prst="rect">
            <a:avLst/>
          </a:prstGeom>
        </p:spPr>
      </p:pic>
      <p:sp>
        <p:nvSpPr>
          <p:cNvPr id="8" name="Title 1">
            <a:extLst>
              <a:ext uri="{FF2B5EF4-FFF2-40B4-BE49-F238E27FC236}">
                <a16:creationId xmlns:a16="http://schemas.microsoft.com/office/drawing/2014/main" id="{A5F5E47C-1AAB-4847-95A3-4185DA558271}"/>
              </a:ext>
            </a:extLst>
          </p:cNvPr>
          <p:cNvSpPr txBox="1">
            <a:spLocks/>
          </p:cNvSpPr>
          <p:nvPr/>
        </p:nvSpPr>
        <p:spPr>
          <a:xfrm>
            <a:off x="611321" y="551254"/>
            <a:ext cx="6942757" cy="1403461"/>
          </a:xfrm>
          <a:prstGeom prst="rect">
            <a:avLst/>
          </a:prstGeom>
        </p:spPr>
        <p:txBody>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US" sz="3600" b="0" dirty="0">
                <a:solidFill>
                  <a:srgbClr val="0070BA"/>
                </a:solidFill>
                <a:latin typeface="Fira Sans Medium" panose="020B0603050000020004" pitchFamily="34" charset="0"/>
                <a:ea typeface="Fira Sans Medium" panose="020B0603050000020004" pitchFamily="34" charset="0"/>
                <a:cs typeface="Arial" charset="0"/>
              </a:rPr>
              <a:t>SERICIN</a:t>
            </a:r>
            <a:br>
              <a:rPr lang="en-US" sz="3600" b="0" dirty="0">
                <a:solidFill>
                  <a:srgbClr val="0070BA"/>
                </a:solidFill>
                <a:latin typeface="Fira Sans" panose="020B0503050000020004" pitchFamily="34" charset="0"/>
                <a:ea typeface="Fira Sans" panose="020B0503050000020004" pitchFamily="34" charset="0"/>
                <a:cs typeface="Arial" charset="0"/>
              </a:rPr>
            </a:br>
            <a:r>
              <a:rPr lang="en-US" sz="2800" b="0" i="1" kern="0" dirty="0">
                <a:solidFill>
                  <a:srgbClr val="007E4B"/>
                </a:solidFill>
                <a:latin typeface="Fira Sans" panose="020B0503050000020004" pitchFamily="34" charset="0"/>
                <a:ea typeface="Fira Sans" panose="020B0503050000020004" pitchFamily="34" charset="0"/>
                <a:cs typeface="Arial"/>
              </a:rPr>
              <a:t>Guide formulation</a:t>
            </a:r>
            <a:br>
              <a:rPr lang="en-US" sz="2800" b="0" kern="0" dirty="0">
                <a:solidFill>
                  <a:srgbClr val="3DB2FF"/>
                </a:solidFill>
                <a:latin typeface="Fira Sans" panose="020B0503050000020004" pitchFamily="34" charset="0"/>
                <a:ea typeface="Fira Sans" panose="020B0503050000020004" pitchFamily="34" charset="0"/>
                <a:cs typeface="Arial"/>
              </a:rPr>
            </a:br>
            <a:endParaRPr lang="en-US" sz="2800" b="0" kern="0" dirty="0">
              <a:solidFill>
                <a:srgbClr val="3DB2FF"/>
              </a:solidFill>
              <a:latin typeface="Fira Sans" panose="020B0503050000020004" pitchFamily="34" charset="0"/>
              <a:ea typeface="Fira Sans" panose="020B0503050000020004" pitchFamily="34" charset="0"/>
              <a:cs typeface="Arial"/>
            </a:endParaRPr>
          </a:p>
        </p:txBody>
      </p:sp>
    </p:spTree>
    <p:extLst>
      <p:ext uri="{BB962C8B-B14F-4D97-AF65-F5344CB8AC3E}">
        <p14:creationId xmlns:p14="http://schemas.microsoft.com/office/powerpoint/2010/main" val="28103769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26</a:t>
            </a:fld>
            <a:endParaRPr lang="en-US" dirty="0"/>
          </a:p>
        </p:txBody>
      </p:sp>
      <p:pic>
        <p:nvPicPr>
          <p:cNvPr id="7" name="Picture 6">
            <a:extLst>
              <a:ext uri="{FF2B5EF4-FFF2-40B4-BE49-F238E27FC236}">
                <a16:creationId xmlns:a16="http://schemas.microsoft.com/office/drawing/2014/main" id="{1EDBF5C1-0441-42EB-96E6-2A963F868F88}"/>
              </a:ext>
            </a:extLst>
          </p:cNvPr>
          <p:cNvPicPr>
            <a:picLocks noChangeAspect="1"/>
          </p:cNvPicPr>
          <p:nvPr/>
        </p:nvPicPr>
        <p:blipFill>
          <a:blip r:embed="rId2"/>
          <a:stretch>
            <a:fillRect/>
          </a:stretch>
        </p:blipFill>
        <p:spPr>
          <a:xfrm>
            <a:off x="3485078" y="811875"/>
            <a:ext cx="6995597" cy="5234250"/>
          </a:xfrm>
          <a:prstGeom prst="rect">
            <a:avLst/>
          </a:prstGeom>
        </p:spPr>
      </p:pic>
      <p:sp>
        <p:nvSpPr>
          <p:cNvPr id="9" name="Title 1">
            <a:extLst>
              <a:ext uri="{FF2B5EF4-FFF2-40B4-BE49-F238E27FC236}">
                <a16:creationId xmlns:a16="http://schemas.microsoft.com/office/drawing/2014/main" id="{927B690C-3519-4286-87BC-03E3409B28EC}"/>
              </a:ext>
            </a:extLst>
          </p:cNvPr>
          <p:cNvSpPr txBox="1">
            <a:spLocks/>
          </p:cNvSpPr>
          <p:nvPr/>
        </p:nvSpPr>
        <p:spPr>
          <a:xfrm>
            <a:off x="611321" y="551254"/>
            <a:ext cx="6942757" cy="1403461"/>
          </a:xfrm>
          <a:prstGeom prst="rect">
            <a:avLst/>
          </a:prstGeom>
        </p:spPr>
        <p:txBody>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US" sz="3600" b="0" dirty="0">
                <a:solidFill>
                  <a:srgbClr val="0070BA"/>
                </a:solidFill>
                <a:latin typeface="Fira Sans Medium" panose="020B0603050000020004" pitchFamily="34" charset="0"/>
                <a:ea typeface="Fira Sans Medium" panose="020B0603050000020004" pitchFamily="34" charset="0"/>
                <a:cs typeface="Arial" charset="0"/>
              </a:rPr>
              <a:t>SERICIN</a:t>
            </a:r>
            <a:br>
              <a:rPr lang="en-US" sz="3600" b="0" dirty="0">
                <a:solidFill>
                  <a:srgbClr val="0070BA"/>
                </a:solidFill>
                <a:latin typeface="Fira Sans Medium" panose="020B0603050000020004" pitchFamily="34" charset="0"/>
                <a:ea typeface="Fira Sans Medium" panose="020B0603050000020004" pitchFamily="34" charset="0"/>
                <a:cs typeface="Arial" charset="0"/>
              </a:rPr>
            </a:br>
            <a:r>
              <a:rPr lang="en-US" sz="2800" b="0" i="1" kern="0" dirty="0">
                <a:solidFill>
                  <a:srgbClr val="007E4B"/>
                </a:solidFill>
                <a:latin typeface="Fira Sans" panose="020B0503050000020004" pitchFamily="34" charset="0"/>
                <a:ea typeface="Fira Sans" panose="020B0503050000020004" pitchFamily="34" charset="0"/>
                <a:cs typeface="Arial"/>
              </a:rPr>
              <a:t>Guide formulation</a:t>
            </a:r>
            <a:br>
              <a:rPr lang="en-US" sz="2800" i="1" kern="0" dirty="0">
                <a:solidFill>
                  <a:srgbClr val="007E4B"/>
                </a:solidFill>
                <a:latin typeface="Fira Sans" panose="020B0503050000020004" pitchFamily="34" charset="0"/>
                <a:ea typeface="Fira Sans" panose="020B0503050000020004" pitchFamily="34" charset="0"/>
                <a:cs typeface="Arial"/>
              </a:rPr>
            </a:br>
            <a:endParaRPr lang="en-US" sz="2800" i="1" kern="0" dirty="0">
              <a:solidFill>
                <a:srgbClr val="007E4B"/>
              </a:solidFill>
              <a:latin typeface="Fira Sans" panose="020B0503050000020004" pitchFamily="34" charset="0"/>
              <a:ea typeface="Fira Sans" panose="020B0503050000020004" pitchFamily="34" charset="0"/>
              <a:cs typeface="Arial"/>
            </a:endParaRPr>
          </a:p>
        </p:txBody>
      </p:sp>
    </p:spTree>
    <p:extLst>
      <p:ext uri="{BB962C8B-B14F-4D97-AF65-F5344CB8AC3E}">
        <p14:creationId xmlns:p14="http://schemas.microsoft.com/office/powerpoint/2010/main" val="1472655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27</a:t>
            </a:fld>
            <a:endParaRPr lang="en-US" dirty="0"/>
          </a:p>
        </p:txBody>
      </p:sp>
      <p:sp>
        <p:nvSpPr>
          <p:cNvPr id="7" name="Rounded Rectangle 8">
            <a:extLst>
              <a:ext uri="{FF2B5EF4-FFF2-40B4-BE49-F238E27FC236}">
                <a16:creationId xmlns:a16="http://schemas.microsoft.com/office/drawing/2014/main" id="{39B6E7CC-C323-42FF-ACA9-600079B25385}"/>
              </a:ext>
            </a:extLst>
          </p:cNvPr>
          <p:cNvSpPr/>
          <p:nvPr/>
        </p:nvSpPr>
        <p:spPr bwMode="auto">
          <a:xfrm>
            <a:off x="4421256" y="1145037"/>
            <a:ext cx="5911464" cy="4796526"/>
          </a:xfrm>
          <a:prstGeom prst="roundRect">
            <a:avLst/>
          </a:prstGeom>
          <a:noFill/>
          <a:ln w="9525" cap="flat" cmpd="sng" algn="ctr">
            <a:solidFill>
              <a:srgbClr val="0070BA"/>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defTabSz="180975" fontAlgn="base">
              <a:spcBef>
                <a:spcPct val="0"/>
              </a:spcBef>
              <a:spcAft>
                <a:spcPct val="0"/>
              </a:spcAft>
              <a:buFont typeface="Wingdings" panose="05000000000000000000" pitchFamily="2" charset="2"/>
              <a:buChar char="Ø"/>
            </a:pPr>
            <a:r>
              <a:rPr lang="en-US" sz="2200" dirty="0">
                <a:solidFill>
                  <a:srgbClr val="000000"/>
                </a:solidFill>
                <a:latin typeface="Fira Sans" panose="020B0503050000020004" pitchFamily="34" charset="0"/>
                <a:ea typeface="Fira Sans" panose="020B0503050000020004" pitchFamily="34" charset="0"/>
                <a:cs typeface="Arial" charset="0"/>
              </a:rPr>
              <a:t>Skin sublimating cocoon: </a:t>
            </a:r>
          </a:p>
          <a:p>
            <a:pPr defTabSz="180975" fontAlgn="base">
              <a:spcBef>
                <a:spcPct val="0"/>
              </a:spcBef>
              <a:spcAft>
                <a:spcPct val="0"/>
              </a:spcAft>
            </a:pPr>
            <a:r>
              <a:rPr lang="en-US" sz="2200" dirty="0">
                <a:solidFill>
                  <a:srgbClr val="000000"/>
                </a:solidFill>
                <a:latin typeface="Fira Sans" panose="020B0503050000020004" pitchFamily="34" charset="0"/>
                <a:ea typeface="Fira Sans" panose="020B0503050000020004" pitchFamily="34" charset="0"/>
                <a:cs typeface="Arial" charset="0"/>
              </a:rPr>
              <a:t>		</a:t>
            </a:r>
            <a:r>
              <a:rPr lang="en-US" sz="2200" dirty="0">
                <a:solidFill>
                  <a:srgbClr val="0070BA"/>
                </a:solidFill>
                <a:latin typeface="Fira Sans" panose="020B0503050000020004" pitchFamily="34" charset="0"/>
                <a:ea typeface="Fira Sans" panose="020B0503050000020004" pitchFamily="34" charset="0"/>
                <a:cs typeface="Arial" charset="0"/>
              </a:rPr>
              <a:t>SERICIN and ALPAFLOR</a:t>
            </a:r>
            <a:r>
              <a:rPr lang="en-US" sz="2200" baseline="30000" dirty="0">
                <a:solidFill>
                  <a:srgbClr val="0070BA"/>
                </a:solidFill>
                <a:latin typeface="Fira Sans" panose="020B0503050000020004" pitchFamily="34" charset="0"/>
                <a:ea typeface="Fira Sans" panose="020B0503050000020004" pitchFamily="34" charset="0"/>
                <a:cs typeface="Arial" charset="0"/>
              </a:rPr>
              <a:t>®</a:t>
            </a:r>
            <a:r>
              <a:rPr lang="en-US" sz="2200" dirty="0">
                <a:solidFill>
                  <a:srgbClr val="0070BA"/>
                </a:solidFill>
                <a:latin typeface="Fira Sans" panose="020B0503050000020004" pitchFamily="34" charset="0"/>
                <a:ea typeface="Fira Sans" panose="020B0503050000020004" pitchFamily="34" charset="0"/>
                <a:cs typeface="Arial" charset="0"/>
              </a:rPr>
              <a:t> SCUTELLARIA AO</a:t>
            </a:r>
          </a:p>
          <a:p>
            <a:pPr marL="342900" indent="-342900" defTabSz="180975" fontAlgn="base">
              <a:spcBef>
                <a:spcPct val="0"/>
              </a:spcBef>
              <a:spcAft>
                <a:spcPct val="0"/>
              </a:spcAft>
              <a:buFont typeface="Wingdings" panose="05000000000000000000" pitchFamily="2" charset="2"/>
              <a:buChar char="Ø"/>
            </a:pPr>
            <a:endParaRPr lang="en-US" sz="2200" dirty="0">
              <a:solidFill>
                <a:srgbClr val="0070BA"/>
              </a:solidFill>
              <a:latin typeface="Fira Sans" panose="020B0503050000020004" pitchFamily="34" charset="0"/>
              <a:ea typeface="Fira Sans" panose="020B0503050000020004" pitchFamily="34" charset="0"/>
              <a:cs typeface="Arial" charset="0"/>
            </a:endParaRPr>
          </a:p>
          <a:p>
            <a:pPr marL="342900" indent="-342900" defTabSz="180975" fontAlgn="base">
              <a:spcBef>
                <a:spcPct val="0"/>
              </a:spcBef>
              <a:spcAft>
                <a:spcPct val="0"/>
              </a:spcAft>
              <a:buFont typeface="Wingdings" panose="05000000000000000000" pitchFamily="2" charset="2"/>
              <a:buChar char="Ø"/>
            </a:pPr>
            <a:r>
              <a:rPr lang="en-US" sz="2200" dirty="0">
                <a:solidFill>
                  <a:srgbClr val="000000"/>
                </a:solidFill>
                <a:latin typeface="Fira Sans" panose="020B0503050000020004" pitchFamily="34" charset="0"/>
                <a:ea typeface="Fira Sans" panose="020B0503050000020004" pitchFamily="34" charset="0"/>
                <a:cs typeface="Arial" charset="0"/>
              </a:rPr>
              <a:t>Anti-Wrinkle Night Cream W/O </a:t>
            </a:r>
            <a:r>
              <a:rPr lang="en-US" sz="2200" dirty="0">
                <a:solidFill>
                  <a:srgbClr val="0070BA"/>
                </a:solidFill>
                <a:latin typeface="Fira Sans" panose="020B0503050000020004" pitchFamily="34" charset="0"/>
                <a:ea typeface="Fira Sans" panose="020B0503050000020004" pitchFamily="34" charset="0"/>
                <a:cs typeface="Arial" charset="0"/>
              </a:rPr>
              <a:t>SERICIN</a:t>
            </a:r>
          </a:p>
          <a:p>
            <a:pPr marL="342900" indent="-342900" defTabSz="180975" fontAlgn="base">
              <a:spcBef>
                <a:spcPct val="0"/>
              </a:spcBef>
              <a:spcAft>
                <a:spcPct val="0"/>
              </a:spcAft>
              <a:buFont typeface="Wingdings" panose="05000000000000000000" pitchFamily="2" charset="2"/>
              <a:buChar char="Ø"/>
            </a:pPr>
            <a:endParaRPr lang="en-US" sz="2200" dirty="0">
              <a:solidFill>
                <a:srgbClr val="0070BA"/>
              </a:solidFill>
              <a:latin typeface="Fira Sans" panose="020B0503050000020004" pitchFamily="34" charset="0"/>
              <a:ea typeface="Fira Sans" panose="020B0503050000020004" pitchFamily="34" charset="0"/>
              <a:cs typeface="Arial" charset="0"/>
            </a:endParaRPr>
          </a:p>
          <a:p>
            <a:pPr marL="342900" indent="-342900" defTabSz="180975" fontAlgn="base">
              <a:spcBef>
                <a:spcPct val="0"/>
              </a:spcBef>
              <a:spcAft>
                <a:spcPct val="0"/>
              </a:spcAft>
              <a:buFont typeface="Wingdings" panose="05000000000000000000" pitchFamily="2" charset="2"/>
              <a:buChar char="Ø"/>
            </a:pPr>
            <a:r>
              <a:rPr lang="en-US" sz="2200" dirty="0">
                <a:solidFill>
                  <a:srgbClr val="000000"/>
                </a:solidFill>
                <a:latin typeface="Fira Sans" panose="020B0503050000020004" pitchFamily="34" charset="0"/>
                <a:ea typeface="Fira Sans" panose="020B0503050000020004" pitchFamily="34" charset="0"/>
                <a:cs typeface="Arial" charset="0"/>
              </a:rPr>
              <a:t>Smoothing Leave-in Conditioner for frizzy and unruly hair:</a:t>
            </a:r>
          </a:p>
          <a:p>
            <a:pPr defTabSz="180975" fontAlgn="base">
              <a:spcBef>
                <a:spcPct val="0"/>
              </a:spcBef>
              <a:spcAft>
                <a:spcPct val="0"/>
              </a:spcAft>
            </a:pPr>
            <a:r>
              <a:rPr lang="en-US" sz="2200" dirty="0">
                <a:solidFill>
                  <a:srgbClr val="0070BA"/>
                </a:solidFill>
                <a:latin typeface="Fira Sans" panose="020B0503050000020004" pitchFamily="34" charset="0"/>
                <a:ea typeface="Fira Sans" panose="020B0503050000020004" pitchFamily="34" charset="0"/>
                <a:cs typeface="Arial" charset="0"/>
              </a:rPr>
              <a:t>		SERICIN and TILAMAR</a:t>
            </a:r>
            <a:r>
              <a:rPr lang="en-US" sz="2200" baseline="30000" dirty="0">
                <a:solidFill>
                  <a:srgbClr val="0070BA"/>
                </a:solidFill>
                <a:latin typeface="Fira Sans" panose="020B0503050000020004" pitchFamily="34" charset="0"/>
                <a:ea typeface="Fira Sans" panose="020B0503050000020004" pitchFamily="34" charset="0"/>
                <a:cs typeface="Arial" charset="0"/>
              </a:rPr>
              <a:t>®</a:t>
            </a:r>
            <a:r>
              <a:rPr lang="en-US" sz="2200" dirty="0">
                <a:solidFill>
                  <a:srgbClr val="0070BA"/>
                </a:solidFill>
                <a:latin typeface="Fira Sans" panose="020B0503050000020004" pitchFamily="34" charset="0"/>
                <a:ea typeface="Fira Sans" panose="020B0503050000020004" pitchFamily="34" charset="0"/>
                <a:cs typeface="Arial" charset="0"/>
              </a:rPr>
              <a:t> </a:t>
            </a:r>
            <a:r>
              <a:rPr lang="en-US" sz="2200" i="1" dirty="0" err="1">
                <a:solidFill>
                  <a:srgbClr val="0070BA"/>
                </a:solidFill>
                <a:latin typeface="Fira Sans" panose="020B0503050000020004" pitchFamily="34" charset="0"/>
                <a:ea typeface="Fira Sans" panose="020B0503050000020004" pitchFamily="34" charset="0"/>
                <a:cs typeface="Arial" charset="0"/>
              </a:rPr>
              <a:t>Quat</a:t>
            </a:r>
            <a:r>
              <a:rPr lang="en-US" sz="2200" dirty="0">
                <a:solidFill>
                  <a:srgbClr val="0070BA"/>
                </a:solidFill>
                <a:latin typeface="Fira Sans" panose="020B0503050000020004" pitchFamily="34" charset="0"/>
                <a:ea typeface="Fira Sans" panose="020B0503050000020004" pitchFamily="34" charset="0"/>
                <a:cs typeface="Arial" charset="0"/>
              </a:rPr>
              <a:t> 640</a:t>
            </a:r>
          </a:p>
          <a:p>
            <a:pPr marL="342900" indent="-342900" defTabSz="180975" fontAlgn="base">
              <a:spcBef>
                <a:spcPct val="0"/>
              </a:spcBef>
              <a:spcAft>
                <a:spcPct val="0"/>
              </a:spcAft>
              <a:buFont typeface="Wingdings" panose="05000000000000000000" pitchFamily="2" charset="2"/>
              <a:buChar char="Ø"/>
            </a:pPr>
            <a:endParaRPr lang="en-US" sz="2200" baseline="30000" dirty="0">
              <a:solidFill>
                <a:srgbClr val="0070BA"/>
              </a:solidFill>
              <a:latin typeface="Fira Sans" panose="020B0503050000020004" pitchFamily="34" charset="0"/>
              <a:ea typeface="Fira Sans" panose="020B0503050000020004" pitchFamily="34" charset="0"/>
              <a:cs typeface="Arial" charset="0"/>
            </a:endParaRPr>
          </a:p>
          <a:p>
            <a:pPr marL="342900" indent="-342900" fontAlgn="base">
              <a:spcBef>
                <a:spcPct val="0"/>
              </a:spcBef>
              <a:spcAft>
                <a:spcPct val="0"/>
              </a:spcAft>
              <a:buFont typeface="Wingdings" panose="05000000000000000000" pitchFamily="2" charset="2"/>
              <a:buChar char="Ø"/>
            </a:pPr>
            <a:r>
              <a:rPr lang="de-CH" sz="2200" dirty="0" err="1">
                <a:solidFill>
                  <a:srgbClr val="000000"/>
                </a:solidFill>
                <a:latin typeface="Fira Sans" panose="020B0503050000020004" pitchFamily="34" charset="0"/>
                <a:ea typeface="Fira Sans" panose="020B0503050000020004" pitchFamily="34" charset="0"/>
                <a:cs typeface="Arial" charset="0"/>
              </a:rPr>
              <a:t>Smoothness</a:t>
            </a:r>
            <a:r>
              <a:rPr lang="de-CH" sz="2200" dirty="0">
                <a:solidFill>
                  <a:srgbClr val="000000"/>
                </a:solidFill>
                <a:latin typeface="Fira Sans" panose="020B0503050000020004" pitchFamily="34" charset="0"/>
                <a:ea typeface="Fira Sans" panose="020B0503050000020004" pitchFamily="34" charset="0"/>
                <a:cs typeface="Arial" charset="0"/>
              </a:rPr>
              <a:t> </a:t>
            </a:r>
            <a:r>
              <a:rPr lang="de-CH" sz="2200" dirty="0" err="1">
                <a:solidFill>
                  <a:srgbClr val="000000"/>
                </a:solidFill>
                <a:latin typeface="Fira Sans" panose="020B0503050000020004" pitchFamily="34" charset="0"/>
                <a:ea typeface="Fira Sans" panose="020B0503050000020004" pitchFamily="34" charset="0"/>
                <a:cs typeface="Arial" charset="0"/>
              </a:rPr>
              <a:t>boost</a:t>
            </a:r>
            <a:r>
              <a:rPr lang="de-CH" sz="2200" dirty="0">
                <a:solidFill>
                  <a:srgbClr val="000000"/>
                </a:solidFill>
                <a:latin typeface="Fira Sans" panose="020B0503050000020004" pitchFamily="34" charset="0"/>
                <a:ea typeface="Fira Sans" panose="020B0503050000020004" pitchFamily="34" charset="0"/>
                <a:cs typeface="Arial" charset="0"/>
              </a:rPr>
              <a:t>: </a:t>
            </a:r>
            <a:r>
              <a:rPr lang="en-US" sz="2200" dirty="0">
                <a:solidFill>
                  <a:srgbClr val="000000"/>
                </a:solidFill>
                <a:latin typeface="Fira Sans" panose="020B0503050000020004" pitchFamily="34" charset="0"/>
                <a:ea typeface="Fira Sans" panose="020B0503050000020004" pitchFamily="34" charset="0"/>
                <a:cs typeface="Arial" charset="0"/>
              </a:rPr>
              <a:t>Mix it with the Mix and Match shampoo with </a:t>
            </a:r>
            <a:r>
              <a:rPr lang="de-CH" sz="2200" dirty="0">
                <a:solidFill>
                  <a:srgbClr val="0070BA"/>
                </a:solidFill>
                <a:latin typeface="Fira Sans" panose="020B0503050000020004" pitchFamily="34" charset="0"/>
                <a:ea typeface="Fira Sans" panose="020B0503050000020004" pitchFamily="34" charset="0"/>
                <a:cs typeface="Arial" charset="0"/>
              </a:rPr>
              <a:t>SERICIN</a:t>
            </a:r>
            <a:endParaRPr lang="en-US" sz="2200" dirty="0">
              <a:solidFill>
                <a:srgbClr val="0070BA"/>
              </a:solidFill>
              <a:latin typeface="Fira Sans" panose="020B0503050000020004" pitchFamily="34" charset="0"/>
              <a:ea typeface="Fira Sans" panose="020B0503050000020004" pitchFamily="34" charset="0"/>
              <a:cs typeface="Arial" charset="0"/>
            </a:endParaRPr>
          </a:p>
          <a:p>
            <a:pPr defTabSz="180975" fontAlgn="base">
              <a:spcBef>
                <a:spcPct val="0"/>
              </a:spcBef>
              <a:spcAft>
                <a:spcPct val="0"/>
              </a:spcAft>
            </a:pPr>
            <a:endParaRPr lang="en-US" baseline="30000" dirty="0">
              <a:solidFill>
                <a:srgbClr val="0070BA"/>
              </a:solidFill>
              <a:latin typeface="Fira Sans" panose="020B0503050000020004" pitchFamily="34" charset="0"/>
              <a:ea typeface="Fira Sans" panose="020B0503050000020004" pitchFamily="34" charset="0"/>
              <a:cs typeface="Arial" charset="0"/>
            </a:endParaRPr>
          </a:p>
        </p:txBody>
      </p:sp>
      <p:sp>
        <p:nvSpPr>
          <p:cNvPr id="9" name="Title 1">
            <a:extLst>
              <a:ext uri="{FF2B5EF4-FFF2-40B4-BE49-F238E27FC236}">
                <a16:creationId xmlns:a16="http://schemas.microsoft.com/office/drawing/2014/main" id="{A0973F00-CB7B-4E77-860B-44C3CF59E865}"/>
              </a:ext>
            </a:extLst>
          </p:cNvPr>
          <p:cNvSpPr txBox="1">
            <a:spLocks/>
          </p:cNvSpPr>
          <p:nvPr/>
        </p:nvSpPr>
        <p:spPr>
          <a:xfrm>
            <a:off x="611321" y="551254"/>
            <a:ext cx="6942757" cy="1403461"/>
          </a:xfrm>
          <a:prstGeom prst="rect">
            <a:avLst/>
          </a:prstGeom>
        </p:spPr>
        <p:txBody>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US" sz="3600" b="0" dirty="0">
                <a:solidFill>
                  <a:srgbClr val="0070BA"/>
                </a:solidFill>
                <a:latin typeface="Fira Sans Medium" panose="020B0603050000020004" pitchFamily="34" charset="0"/>
                <a:ea typeface="Fira Sans Medium" panose="020B0603050000020004" pitchFamily="34" charset="0"/>
                <a:cs typeface="Arial" charset="0"/>
              </a:rPr>
              <a:t>SERICIN</a:t>
            </a:r>
            <a:br>
              <a:rPr lang="en-US" sz="3600" b="0" dirty="0">
                <a:solidFill>
                  <a:srgbClr val="0070BA"/>
                </a:solidFill>
                <a:latin typeface="Fira Sans" panose="020B0503050000020004" pitchFamily="34" charset="0"/>
                <a:ea typeface="Fira Sans" panose="020B0503050000020004" pitchFamily="34" charset="0"/>
                <a:cs typeface="Arial" charset="0"/>
              </a:rPr>
            </a:br>
            <a:r>
              <a:rPr lang="en-US" sz="2800" b="0" i="1" kern="0" dirty="0">
                <a:solidFill>
                  <a:srgbClr val="007E4B"/>
                </a:solidFill>
                <a:latin typeface="Fira Sans" panose="020B0503050000020004" pitchFamily="34" charset="0"/>
                <a:ea typeface="Fira Sans" panose="020B0503050000020004" pitchFamily="34" charset="0"/>
                <a:cs typeface="Arial"/>
              </a:rPr>
              <a:t>Application concepts</a:t>
            </a:r>
            <a:br>
              <a:rPr lang="en-US" sz="2800" kern="0" dirty="0">
                <a:solidFill>
                  <a:srgbClr val="3DB2FF"/>
                </a:solidFill>
                <a:latin typeface="Fira Sans" panose="020B0503050000020004" pitchFamily="34" charset="0"/>
                <a:ea typeface="Fira Sans" panose="020B0503050000020004" pitchFamily="34" charset="0"/>
                <a:cs typeface="Arial"/>
              </a:rPr>
            </a:br>
            <a:endParaRPr lang="en-US" sz="2800" kern="0" dirty="0">
              <a:solidFill>
                <a:srgbClr val="3DB2FF"/>
              </a:solidFill>
              <a:latin typeface="Fira Sans" panose="020B0503050000020004" pitchFamily="34" charset="0"/>
              <a:ea typeface="Fira Sans" panose="020B0503050000020004" pitchFamily="34" charset="0"/>
              <a:cs typeface="Arial"/>
            </a:endParaRPr>
          </a:p>
        </p:txBody>
      </p:sp>
    </p:spTree>
    <p:extLst>
      <p:ext uri="{BB962C8B-B14F-4D97-AF65-F5344CB8AC3E}">
        <p14:creationId xmlns:p14="http://schemas.microsoft.com/office/powerpoint/2010/main" val="7511175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1">
            <a:extLst>
              <a:ext uri="{FF2B5EF4-FFF2-40B4-BE49-F238E27FC236}">
                <a16:creationId xmlns:a16="http://schemas.microsoft.com/office/drawing/2014/main" id="{6DCDE081-8C39-42F3-A4AC-085A42E036F3}"/>
              </a:ext>
            </a:extLst>
          </p:cNvPr>
          <p:cNvSpPr>
            <a:spLocks noChangeArrowheads="1"/>
          </p:cNvSpPr>
          <p:nvPr/>
        </p:nvSpPr>
        <p:spPr bwMode="auto">
          <a:xfrm>
            <a:off x="1102956" y="2084600"/>
            <a:ext cx="5616575" cy="3847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177800" indent="-177800" fontAlgn="base">
              <a:spcBef>
                <a:spcPct val="0"/>
              </a:spcBef>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Long lasting silky film on skin &amp; hair </a:t>
            </a:r>
          </a:p>
          <a:p>
            <a:pPr fontAlgn="base">
              <a:spcBef>
                <a:spcPct val="0"/>
              </a:spcBef>
              <a:spcAft>
                <a:spcPct val="0"/>
              </a:spcAft>
            </a:pPr>
            <a:r>
              <a:rPr lang="en-US" sz="2000" dirty="0">
                <a:solidFill>
                  <a:srgbClr val="000000"/>
                </a:solidFill>
                <a:latin typeface="Fira Sans" panose="020B0503050000020004" pitchFamily="34" charset="0"/>
                <a:ea typeface="Fira Sans" panose="020B0503050000020004" pitchFamily="34" charset="0"/>
                <a:cs typeface="Arial" charset="0"/>
              </a:rPr>
              <a:t> </a:t>
            </a:r>
          </a:p>
          <a:p>
            <a:pPr marL="177800" indent="-177800" fontAlgn="base">
              <a:spcBef>
                <a:spcPct val="0"/>
              </a:spcBef>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Unique multi-functionality:</a:t>
            </a:r>
          </a:p>
          <a:p>
            <a:pPr marL="723900" lvl="1" indent="-266700" fontAlgn="base">
              <a:spcBef>
                <a:spcPct val="0"/>
              </a:spcBef>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Silky Feel and Touch</a:t>
            </a:r>
          </a:p>
          <a:p>
            <a:pPr marL="723900" lvl="1" indent="-266700" fontAlgn="base">
              <a:spcBef>
                <a:spcPct val="0"/>
              </a:spcBef>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Moisturization</a:t>
            </a:r>
          </a:p>
          <a:p>
            <a:pPr marL="723900" lvl="1" indent="-266700" fontAlgn="base">
              <a:spcBef>
                <a:spcPct val="0"/>
              </a:spcBef>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Protection</a:t>
            </a:r>
          </a:p>
          <a:p>
            <a:pPr marL="723900" lvl="1" indent="-266700" fontAlgn="base">
              <a:spcBef>
                <a:spcPct val="0"/>
              </a:spcBef>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Smoothing</a:t>
            </a:r>
          </a:p>
          <a:p>
            <a:pPr marL="723900" lvl="1" indent="-266700" fontAlgn="base">
              <a:spcBef>
                <a:spcPct val="0"/>
              </a:spcBef>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Anti-wrinkle effect</a:t>
            </a:r>
          </a:p>
          <a:p>
            <a:pPr marL="723900" lvl="1" indent="-266700" fontAlgn="base">
              <a:spcBef>
                <a:spcPct val="0"/>
              </a:spcBef>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Anti-irritation effect</a:t>
            </a:r>
          </a:p>
          <a:p>
            <a:pPr marL="177800" indent="-177800" fontAlgn="base">
              <a:spcBef>
                <a:spcPct val="0"/>
              </a:spcBef>
              <a:spcAft>
                <a:spcPct val="0"/>
              </a:spcAft>
              <a:buFontTx/>
              <a:buChar char="•"/>
            </a:pPr>
            <a:endParaRPr lang="en-US" sz="2000" dirty="0">
              <a:solidFill>
                <a:srgbClr val="000000"/>
              </a:solidFill>
              <a:latin typeface="Fira Sans" panose="020B0503050000020004" pitchFamily="34" charset="0"/>
              <a:ea typeface="Fira Sans" panose="020B0503050000020004" pitchFamily="34" charset="0"/>
              <a:cs typeface="Arial" charset="0"/>
            </a:endParaRPr>
          </a:p>
          <a:p>
            <a:pPr marL="177800" indent="-177800" fontAlgn="base">
              <a:spcBef>
                <a:spcPct val="0"/>
              </a:spcBef>
              <a:spcAft>
                <a:spcPct val="0"/>
              </a:spcAft>
              <a:buFontTx/>
              <a:buChar char="•"/>
            </a:pPr>
            <a:r>
              <a:rPr lang="en-US" sz="2000" dirty="0">
                <a:solidFill>
                  <a:srgbClr val="000000"/>
                </a:solidFill>
                <a:latin typeface="Fira Sans" panose="020B0503050000020004" pitchFamily="34" charset="0"/>
                <a:ea typeface="Fira Sans" panose="020B0503050000020004" pitchFamily="34" charset="0"/>
                <a:cs typeface="Arial" charset="0"/>
              </a:rPr>
              <a:t>Pampering and Well-Being</a:t>
            </a:r>
          </a:p>
          <a:p>
            <a:pPr marL="177800" indent="-177800" fontAlgn="base">
              <a:spcBef>
                <a:spcPct val="0"/>
              </a:spcBef>
              <a:spcAft>
                <a:spcPct val="0"/>
              </a:spcAft>
            </a:pPr>
            <a:endParaRPr lang="en-US" sz="2400" dirty="0">
              <a:solidFill>
                <a:srgbClr val="000000"/>
              </a:solidFill>
              <a:latin typeface="Fira Sans" panose="020B0503050000020004" pitchFamily="34" charset="0"/>
              <a:ea typeface="Fira Sans" panose="020B0503050000020004" pitchFamily="34" charset="0"/>
              <a:cs typeface="Arial" charset="0"/>
            </a:endParaRPr>
          </a:p>
        </p:txBody>
      </p:sp>
      <p:sp>
        <p:nvSpPr>
          <p:cNvPr id="11" name="Title 1">
            <a:extLst>
              <a:ext uri="{FF2B5EF4-FFF2-40B4-BE49-F238E27FC236}">
                <a16:creationId xmlns:a16="http://schemas.microsoft.com/office/drawing/2014/main" id="{D7E5A6CE-5BDF-4029-9D00-BF2DB58EFD34}"/>
              </a:ext>
            </a:extLst>
          </p:cNvPr>
          <p:cNvSpPr txBox="1">
            <a:spLocks/>
          </p:cNvSpPr>
          <p:nvPr/>
        </p:nvSpPr>
        <p:spPr>
          <a:xfrm>
            <a:off x="771486" y="345852"/>
            <a:ext cx="6942757" cy="1403461"/>
          </a:xfrm>
          <a:prstGeom prst="rect">
            <a:avLst/>
          </a:prstGeom>
        </p:spPr>
        <p:txBody>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US" sz="3600" b="0" dirty="0">
                <a:solidFill>
                  <a:srgbClr val="0070BA"/>
                </a:solidFill>
                <a:latin typeface="Fira Sans Medium" panose="020B0603050000020004" pitchFamily="34" charset="0"/>
                <a:ea typeface="Fira Sans Medium" panose="020B0603050000020004" pitchFamily="34" charset="0"/>
                <a:cs typeface="Arial" charset="0"/>
              </a:rPr>
              <a:t>SERICIN</a:t>
            </a:r>
            <a:br>
              <a:rPr lang="en-US" sz="3600" b="0" dirty="0">
                <a:solidFill>
                  <a:srgbClr val="0070BA"/>
                </a:solidFill>
                <a:latin typeface="Fira Sans" panose="020B0503050000020004" pitchFamily="34" charset="0"/>
                <a:ea typeface="Fira Sans" panose="020B0503050000020004" pitchFamily="34" charset="0"/>
                <a:cs typeface="Arial" charset="0"/>
              </a:rPr>
            </a:br>
            <a:r>
              <a:rPr lang="en-US" sz="2800" b="0" i="1" kern="0" dirty="0">
                <a:solidFill>
                  <a:srgbClr val="007E4B"/>
                </a:solidFill>
                <a:latin typeface="Fira Sans" panose="020B0503050000020004" pitchFamily="34" charset="0"/>
                <a:ea typeface="Fira Sans" panose="020B0503050000020004" pitchFamily="34" charset="0"/>
                <a:cs typeface="Arial"/>
              </a:rPr>
              <a:t>What is in it for the consumer</a:t>
            </a:r>
            <a:r>
              <a:rPr lang="en-US" sz="2800" b="0" kern="0" dirty="0">
                <a:solidFill>
                  <a:srgbClr val="007E4B"/>
                </a:solidFill>
                <a:latin typeface="Fira Sans" panose="020B0503050000020004" pitchFamily="34" charset="0"/>
                <a:ea typeface="Fira Sans" panose="020B0503050000020004" pitchFamily="34" charset="0"/>
                <a:cs typeface="Arial"/>
              </a:rPr>
              <a:t>?</a:t>
            </a:r>
            <a:br>
              <a:rPr lang="en-US" sz="2800" b="0" kern="0" dirty="0">
                <a:solidFill>
                  <a:srgbClr val="3DB2FF"/>
                </a:solidFill>
                <a:latin typeface="Fira Sans" panose="020B0503050000020004" pitchFamily="34" charset="0"/>
                <a:ea typeface="Fira Sans" panose="020B0503050000020004" pitchFamily="34" charset="0"/>
                <a:cs typeface="Arial"/>
              </a:rPr>
            </a:br>
            <a:endParaRPr lang="en-US" sz="2800" b="0" kern="0" dirty="0">
              <a:solidFill>
                <a:srgbClr val="3DB2FF"/>
              </a:solidFill>
              <a:latin typeface="Fira Sans" panose="020B0503050000020004" pitchFamily="34" charset="0"/>
              <a:ea typeface="Fira Sans" panose="020B0503050000020004" pitchFamily="34" charset="0"/>
              <a:cs typeface="Arial"/>
            </a:endParaRPr>
          </a:p>
        </p:txBody>
      </p:sp>
      <p:sp>
        <p:nvSpPr>
          <p:cNvPr id="12" name="Rectangle: Rounded Corners 11">
            <a:extLst>
              <a:ext uri="{FF2B5EF4-FFF2-40B4-BE49-F238E27FC236}">
                <a16:creationId xmlns:a16="http://schemas.microsoft.com/office/drawing/2014/main" id="{43AD645E-75E1-4C6C-BC27-FB05197B704F}"/>
              </a:ext>
            </a:extLst>
          </p:cNvPr>
          <p:cNvSpPr/>
          <p:nvPr/>
        </p:nvSpPr>
        <p:spPr>
          <a:xfrm>
            <a:off x="868680" y="1963210"/>
            <a:ext cx="5124450" cy="3847207"/>
          </a:xfrm>
          <a:prstGeom prst="roundRect">
            <a:avLst/>
          </a:prstGeom>
          <a:noFill/>
          <a:ln>
            <a:solidFill>
              <a:srgbClr val="0070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14" name="Picture 13" descr="A picture containing clothing&#10;&#10;Description automatically generated">
            <a:extLst>
              <a:ext uri="{FF2B5EF4-FFF2-40B4-BE49-F238E27FC236}">
                <a16:creationId xmlns:a16="http://schemas.microsoft.com/office/drawing/2014/main" id="{004D1FC2-03BF-4091-8453-B2BC6D4BECB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867184" y="2998761"/>
            <a:ext cx="2978293" cy="17761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94077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AF74-A923-304F-9C7C-88EBADA7D5F1}"/>
              </a:ext>
            </a:extLst>
          </p:cNvPr>
          <p:cNvSpPr>
            <a:spLocks noGrp="1"/>
          </p:cNvSpPr>
          <p:nvPr>
            <p:ph type="title"/>
          </p:nvPr>
        </p:nvSpPr>
        <p:spPr>
          <a:xfrm>
            <a:off x="468000" y="468000"/>
            <a:ext cx="11262666" cy="368023"/>
          </a:xfrm>
        </p:spPr>
        <p:txBody>
          <a:bodyPr/>
          <a:lstStyle/>
          <a:p>
            <a:r>
              <a:rPr lang="en-GB" sz="2400" dirty="0"/>
              <a:t>DISCLAIMER</a:t>
            </a:r>
          </a:p>
        </p:txBody>
      </p:sp>
      <p:sp>
        <p:nvSpPr>
          <p:cNvPr id="5" name="Slide Number Placeholder 4">
            <a:extLst>
              <a:ext uri="{FF2B5EF4-FFF2-40B4-BE49-F238E27FC236}">
                <a16:creationId xmlns:a16="http://schemas.microsoft.com/office/drawing/2014/main" id="{A73D2726-6798-C241-8847-7E16FC8EAED0}"/>
              </a:ext>
            </a:extLst>
          </p:cNvPr>
          <p:cNvSpPr>
            <a:spLocks noGrp="1"/>
          </p:cNvSpPr>
          <p:nvPr>
            <p:ph type="sldNum" sz="quarter" idx="4"/>
          </p:nvPr>
        </p:nvSpPr>
        <p:spPr/>
        <p:txBody>
          <a:bodyPr/>
          <a:lstStyle/>
          <a:p>
            <a:fld id="{EC50C849-B97A-2B45-B78A-6D9C352F693C}" type="slidenum">
              <a:rPr lang="en-US" smtClean="0"/>
              <a:pPr/>
              <a:t>29</a:t>
            </a:fld>
            <a:endParaRPr lang="en-US" dirty="0"/>
          </a:p>
        </p:txBody>
      </p:sp>
      <p:sp>
        <p:nvSpPr>
          <p:cNvPr id="8" name="Rectangle 7">
            <a:extLst>
              <a:ext uri="{FF2B5EF4-FFF2-40B4-BE49-F238E27FC236}">
                <a16:creationId xmlns:a16="http://schemas.microsoft.com/office/drawing/2014/main" id="{E7330106-300A-4B63-883D-C2C9B24B3C6B}"/>
              </a:ext>
            </a:extLst>
          </p:cNvPr>
          <p:cNvSpPr/>
          <p:nvPr/>
        </p:nvSpPr>
        <p:spPr>
          <a:xfrm>
            <a:off x="374469" y="936792"/>
            <a:ext cx="11051176" cy="2667397"/>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Copyright © 2020 DSM Nutritional Products, 4002 Basel, Switzerland. </a:t>
            </a:r>
          </a:p>
          <a:p>
            <a:pPr>
              <a:spcAft>
                <a:spcPts val="800"/>
              </a:spcAft>
            </a:pPr>
            <a:r>
              <a:rPr lang="en-GB" sz="1400" dirty="0">
                <a:solidFill>
                  <a:srgbClr val="7C807E"/>
                </a:solidFill>
                <a:latin typeface="Fira Sans" panose="020B0503050000020004" pitchFamily="34" charset="0"/>
                <a:hlinkClick r:id="rId2"/>
              </a:rPr>
              <a:t>www.dsm.com/personal-care</a:t>
            </a:r>
            <a:r>
              <a:rPr lang="en-GB" sz="1400" dirty="0">
                <a:solidFill>
                  <a:srgbClr val="7C807E"/>
                </a:solidFill>
                <a:latin typeface="Fira Sans" panose="020B0503050000020004" pitchFamily="34" charset="0"/>
              </a:rPr>
              <a:t>. All rights reserved.</a:t>
            </a:r>
          </a:p>
          <a:p>
            <a:pPr>
              <a:spcAft>
                <a:spcPts val="800"/>
              </a:spcAft>
            </a:pPr>
            <a:r>
              <a:rPr lang="en-GB" sz="1400" dirty="0">
                <a:solidFill>
                  <a:srgbClr val="7C807E"/>
                </a:solidFill>
                <a:latin typeface="Fira Sans" panose="020B0503050000020004" pitchFamily="34" charset="0"/>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 to business use. Country- or region-specific information should also be considered when </a:t>
            </a:r>
            <a:r>
              <a:rPr lang="en-GB" sz="1400" dirty="0" err="1">
                <a:solidFill>
                  <a:srgbClr val="7C807E"/>
                </a:solidFill>
                <a:latin typeface="Fira Sans" panose="020B0503050000020004" pitchFamily="34" charset="0"/>
              </a:rPr>
              <a:t>labeling</a:t>
            </a:r>
            <a:r>
              <a:rPr lang="en-GB" sz="1400" dirty="0">
                <a:solidFill>
                  <a:srgbClr val="7C807E"/>
                </a:solidFill>
                <a:latin typeface="Fira Sans" panose="020B0503050000020004" pitchFamily="34" charset="0"/>
              </a:rPr>
              <a:t>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p>
        </p:txBody>
      </p:sp>
      <p:sp>
        <p:nvSpPr>
          <p:cNvPr id="9" name="Title 1">
            <a:extLst>
              <a:ext uri="{FF2B5EF4-FFF2-40B4-BE49-F238E27FC236}">
                <a16:creationId xmlns:a16="http://schemas.microsoft.com/office/drawing/2014/main" id="{4FA33704-E379-4251-895B-407A2151E9EC}"/>
              </a:ext>
            </a:extLst>
          </p:cNvPr>
          <p:cNvSpPr txBox="1">
            <a:spLocks/>
          </p:cNvSpPr>
          <p:nvPr/>
        </p:nvSpPr>
        <p:spPr>
          <a:xfrm>
            <a:off x="464667" y="3847395"/>
            <a:ext cx="11262666" cy="368023"/>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tx1"/>
                </a:solidFill>
                <a:latin typeface="Fira Sans Medium" panose="020B0503050000020004" pitchFamily="34" charset="0"/>
                <a:ea typeface="+mj-ea"/>
                <a:cs typeface="+mj-cs"/>
              </a:defRPr>
            </a:lvl1pPr>
          </a:lstStyle>
          <a:p>
            <a:r>
              <a:rPr lang="en-GB" sz="2400" dirty="0"/>
              <a:t>DISCLAIMER FORMULATION GUIDELINES</a:t>
            </a:r>
          </a:p>
        </p:txBody>
      </p:sp>
      <p:sp>
        <p:nvSpPr>
          <p:cNvPr id="10" name="Rectangle 9">
            <a:extLst>
              <a:ext uri="{FF2B5EF4-FFF2-40B4-BE49-F238E27FC236}">
                <a16:creationId xmlns:a16="http://schemas.microsoft.com/office/drawing/2014/main" id="{17B85359-5BEB-40FA-92C0-F4F6E6E3B276}"/>
              </a:ext>
            </a:extLst>
          </p:cNvPr>
          <p:cNvSpPr/>
          <p:nvPr/>
        </p:nvSpPr>
        <p:spPr>
          <a:xfrm>
            <a:off x="374469" y="4291224"/>
            <a:ext cx="11155679" cy="1600438"/>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Tree>
    <p:extLst>
      <p:ext uri="{BB962C8B-B14F-4D97-AF65-F5344CB8AC3E}">
        <p14:creationId xmlns:p14="http://schemas.microsoft.com/office/powerpoint/2010/main" val="34543730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CCF4FC-6C34-D048-B034-73482050C08E}"/>
              </a:ext>
            </a:extLst>
          </p:cNvPr>
          <p:cNvSpPr>
            <a:spLocks noGrp="1"/>
          </p:cNvSpPr>
          <p:nvPr>
            <p:ph type="sldNum" sz="quarter" idx="4294967295"/>
          </p:nvPr>
        </p:nvSpPr>
        <p:spPr>
          <a:xfrm>
            <a:off x="0" y="6327775"/>
            <a:ext cx="450850" cy="123825"/>
          </a:xfrm>
        </p:spPr>
        <p:txBody>
          <a:bodyPr/>
          <a:lstStyle/>
          <a:p>
            <a:fld id="{EC50C849-B97A-2B45-B78A-6D9C352F693C}" type="slidenum">
              <a:rPr lang="en-US" smtClean="0"/>
              <a:pPr/>
              <a:t>30</a:t>
            </a:fld>
            <a:endParaRPr lang="en-US" dirty="0"/>
          </a:p>
        </p:txBody>
      </p:sp>
    </p:spTree>
    <p:extLst>
      <p:ext uri="{BB962C8B-B14F-4D97-AF65-F5344CB8AC3E}">
        <p14:creationId xmlns:p14="http://schemas.microsoft.com/office/powerpoint/2010/main" val="2750417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Ok_dMkZbQyvTBkL1opT4U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AiXBk5wXMqinZ6c1YIwGH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go0gPcbdwgR7jIjMdxVMN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heme/theme1.xml><?xml version="1.0" encoding="utf-8"?>
<a:theme xmlns:a="http://schemas.openxmlformats.org/drawingml/2006/main" name="1_PC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amp;Pi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UV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roma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DSM / Orange">
  <a:themeElements>
    <a:clrScheme name="DSM orange">
      <a:dk1>
        <a:srgbClr val="000000"/>
      </a:dk1>
      <a:lt1>
        <a:srgbClr val="FFFFFF"/>
      </a:lt1>
      <a:dk2>
        <a:srgbClr val="EE7203"/>
      </a:dk2>
      <a:lt2>
        <a:srgbClr val="FFFFFF"/>
      </a:lt2>
      <a:accent1>
        <a:srgbClr val="F9B672"/>
      </a:accent1>
      <a:accent2>
        <a:srgbClr val="E51F22"/>
      </a:accent2>
      <a:accent3>
        <a:srgbClr val="970D34"/>
      </a:accent3>
      <a:accent4>
        <a:srgbClr val="672F06"/>
      </a:accent4>
      <a:accent5>
        <a:srgbClr val="FFCD00"/>
      </a:accent5>
      <a:accent6>
        <a:srgbClr val="D0DF00"/>
      </a:accent6>
      <a:hlink>
        <a:srgbClr val="A8AD00"/>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DSM_singlecolor_orange_fira-sans_v2" id="{DA16970F-6ED9-43E1-A056-5343AE1B3A7F}" vid="{4619DCDD-CBAC-43F2-8855-43AE8A1EB1F0}"/>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2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fontScheme name="2_Default Design">
    <a:majorFont>
      <a:latin typeface="Trebuchet MS"/>
      <a:ea typeface=""/>
      <a:cs typeface="Arial"/>
    </a:majorFont>
    <a:minorFont>
      <a:latin typeface="Trebuchet MS"/>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TaxCatchAll xmlns="5a2251cd-bd5e-462d-8f0e-b8d48ef43808"/>
  </documentManagement>
</p:properties>
</file>

<file path=customXml/item3.xml><?xml version="1.0" encoding="utf-8"?>
<?mso-contentType ?>
<SharedContentType xmlns="Microsoft.SharePoint.Taxonomy.ContentTypeSync" SourceId="1e82cb03-88f0-48bb-a65d-3e95f13147ee"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9C555DAE16A3B2469013D495C779D0EC" ma:contentTypeVersion="7" ma:contentTypeDescription="Create a new document." ma:contentTypeScope="" ma:versionID="7a16e1673d7b6d276c9f89611d9ec08e">
  <xsd:schema xmlns:xsd="http://www.w3.org/2001/XMLSchema" xmlns:xs="http://www.w3.org/2001/XMLSchema" xmlns:p="http://schemas.microsoft.com/office/2006/metadata/properties" xmlns:ns1="http://schemas.microsoft.com/sharepoint/v3" xmlns:ns2="5a2251cd-bd5e-462d-8f0e-b8d48ef43808" xmlns:ns3="66550874-1473-453c-a701-e84d6b55206c" xmlns:ns4="eaf5feeb-6097-4f78-b7e9-f891a103ec5f" targetNamespace="http://schemas.microsoft.com/office/2006/metadata/properties" ma:root="true" ma:fieldsID="e9e37964223ebf5d81f62d15a0dbb090" ns1:_="" ns2:_="" ns3:_="" ns4:_="">
    <xsd:import namespace="http://schemas.microsoft.com/sharepoint/v3"/>
    <xsd:import namespace="5a2251cd-bd5e-462d-8f0e-b8d48ef43808"/>
    <xsd:import namespace="66550874-1473-453c-a701-e84d6b55206c"/>
    <xsd:import namespace="eaf5feeb-6097-4f78-b7e9-f891a103ec5f"/>
    <xsd:element name="properties">
      <xsd:complexType>
        <xsd:sequence>
          <xsd:element name="documentManagement">
            <xsd:complexType>
              <xsd:all>
                <xsd:element ref="ns2:TaxCatchAll" minOccurs="0"/>
                <xsd:element ref="ns2:TaxCatchAllLabel" minOccurs="0"/>
                <xsd:element ref="ns1:PublishingStartDate" minOccurs="0"/>
                <xsd:element ref="ns1:PublishingExpirationDate" minOccurs="0"/>
                <xsd:element ref="ns3:SharedWithUsers" minOccurs="0"/>
                <xsd:element ref="ns3:SharedWithDetails" minOccurs="0"/>
                <xsd:element ref="ns3:LastSharedByUser" minOccurs="0"/>
                <xsd:element ref="ns3:LastSharedByTime" minOccurs="0"/>
                <xsd:element ref="ns4:MediaServiceMetadata" minOccurs="0"/>
                <xsd:element ref="ns4: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0"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1"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6aa4f418-c950-489f-9d82-30303050933d}" ma:internalName="TaxCatchAll" ma:showField="CatchAllData" ma:web="66550874-1473-453c-a701-e84d6b55206c">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6aa4f418-c950-489f-9d82-30303050933d}" ma:internalName="TaxCatchAllLabel" ma:readOnly="true" ma:showField="CatchAllDataLabel" ma:web="66550874-1473-453c-a701-e84d6b55206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6550874-1473-453c-a701-e84d6b55206c"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af5feeb-6097-4f78-b7e9-f891a103ec5f" elementFormDefault="qualified">
    <xsd:import namespace="http://schemas.microsoft.com/office/2006/documentManagement/types"/>
    <xsd:import namespace="http://schemas.microsoft.com/office/infopath/2007/PartnerControls"/>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89C04C-B567-463A-9915-47FAF203A86C}">
  <ds:schemaRefs>
    <ds:schemaRef ds:uri="http://schemas.microsoft.com/sharepoint/v3/contenttype/forms"/>
  </ds:schemaRefs>
</ds:datastoreItem>
</file>

<file path=customXml/itemProps2.xml><?xml version="1.0" encoding="utf-8"?>
<ds:datastoreItem xmlns:ds="http://schemas.openxmlformats.org/officeDocument/2006/customXml" ds:itemID="{7F7B9160-792D-4CBB-99B0-DDEC2CBDD9BB}">
  <ds:schemaRefs>
    <ds:schemaRef ds:uri="http://schemas.microsoft.com/office/2006/metadata/properties"/>
    <ds:schemaRef ds:uri="http://schemas.microsoft.com/office/infopath/2007/PartnerControls"/>
    <ds:schemaRef ds:uri="http://schemas.microsoft.com/sharepoint/v3"/>
    <ds:schemaRef ds:uri="5a2251cd-bd5e-462d-8f0e-b8d48ef43808"/>
  </ds:schemaRefs>
</ds:datastoreItem>
</file>

<file path=customXml/itemProps3.xml><?xml version="1.0" encoding="utf-8"?>
<ds:datastoreItem xmlns:ds="http://schemas.openxmlformats.org/officeDocument/2006/customXml" ds:itemID="{579AE7AF-6B12-4FE3-980E-2155CA8FB382}">
  <ds:schemaRefs>
    <ds:schemaRef ds:uri="Microsoft.SharePoint.Taxonomy.ContentTypeSync"/>
  </ds:schemaRefs>
</ds:datastoreItem>
</file>

<file path=customXml/itemProps4.xml><?xml version="1.0" encoding="utf-8"?>
<ds:datastoreItem xmlns:ds="http://schemas.openxmlformats.org/officeDocument/2006/customXml" ds:itemID="{BC66B38E-BC70-4B8F-A6AD-FF8EA2BFB3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a2251cd-bd5e-462d-8f0e-b8d48ef43808"/>
    <ds:schemaRef ds:uri="66550874-1473-453c-a701-e84d6b55206c"/>
    <ds:schemaRef ds:uri="eaf5feeb-6097-4f78-b7e9-f891a103ec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Multi color</Template>
  <TotalTime>1</TotalTime>
  <Words>1541</Words>
  <Application>Microsoft Office PowerPoint</Application>
  <PresentationFormat>Widescreen</PresentationFormat>
  <Paragraphs>224</Paragraphs>
  <Slides>30</Slides>
  <Notes>1</Notes>
  <HiddenSlides>0</HiddenSlides>
  <MMClips>0</MMClips>
  <ScaleCrop>false</ScaleCrop>
  <HeadingPairs>
    <vt:vector size="8" baseType="variant">
      <vt:variant>
        <vt:lpstr>Fonts Used</vt:lpstr>
      </vt:variant>
      <vt:variant>
        <vt:i4>8</vt:i4>
      </vt:variant>
      <vt:variant>
        <vt:lpstr>Theme</vt:lpstr>
      </vt:variant>
      <vt:variant>
        <vt:i4>6</vt:i4>
      </vt:variant>
      <vt:variant>
        <vt:lpstr>Embedded OLE Servers</vt:lpstr>
      </vt:variant>
      <vt:variant>
        <vt:i4>3</vt:i4>
      </vt:variant>
      <vt:variant>
        <vt:lpstr>Slide Titles</vt:lpstr>
      </vt:variant>
      <vt:variant>
        <vt:i4>30</vt:i4>
      </vt:variant>
    </vt:vector>
  </HeadingPairs>
  <TitlesOfParts>
    <vt:vector size="47" baseType="lpstr">
      <vt:lpstr>Fira Sans</vt:lpstr>
      <vt:lpstr>Calibri</vt:lpstr>
      <vt:lpstr>Arial</vt:lpstr>
      <vt:lpstr>Times</vt:lpstr>
      <vt:lpstr>Fira Sans Medium</vt:lpstr>
      <vt:lpstr>Trebuchet MS</vt:lpstr>
      <vt:lpstr>Fira Sans Hair</vt:lpstr>
      <vt:lpstr>Wingdings</vt:lpstr>
      <vt:lpstr>1_PC Template</vt:lpstr>
      <vt:lpstr>Bioactives Template</vt:lpstr>
      <vt:lpstr>T&amp;Pi Template</vt:lpstr>
      <vt:lpstr>UV Template</vt:lpstr>
      <vt:lpstr>Aroma Template</vt:lpstr>
      <vt:lpstr>DSM / Orange</vt:lpstr>
      <vt:lpstr>think-cell Slide</vt:lpstr>
      <vt:lpstr>Chart</vt:lpstr>
      <vt:lpstr>Worksheet</vt:lpstr>
      <vt:lpstr>SERICIN</vt:lpstr>
      <vt:lpstr>PowerPoint Presentation</vt:lpstr>
      <vt:lpstr>PowerPoint Presentation</vt:lpstr>
      <vt:lpstr>PowerPoint Presentation</vt:lpstr>
      <vt:lpstr>The rise of silk cocoon in skin care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of the template</dc:title>
  <dc:creator>Milly Austin</dc:creator>
  <cp:lastModifiedBy>Meisinger, Marie-Sophie</cp:lastModifiedBy>
  <cp:revision>64</cp:revision>
  <cp:lastPrinted>2019-08-23T14:34:23Z</cp:lastPrinted>
  <dcterms:created xsi:type="dcterms:W3CDTF">2020-07-29T12:38:09Z</dcterms:created>
  <dcterms:modified xsi:type="dcterms:W3CDTF">2021-05-13T10:42:08Z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0x0101009C555DAE16A3B2469013D495C779D0EC</vt:lpwstr>
  </property>
  <property fmtid="{D5CDD505-2E9C-101B-9397-08002B2CF9AE}" pid="3" name="MSIP_Label_2ff753fd-faf2-4608-9b59-553f003adcdf_Enabled">
    <vt:lpwstr>true</vt:lpwstr>
  </property>
  <property fmtid="{D5CDD505-2E9C-101B-9397-08002B2CF9AE}" pid="4" name="MSIP_Label_2ff753fd-faf2-4608-9b59-553f003adcdf_SetDate">
    <vt:lpwstr>2021-05-13T10:42:07Z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4bf5356d-7c18-4ed7-b0b7-ec612472a52b</vt:lpwstr>
  </property>
  <property fmtid="{D5CDD505-2E9C-101B-9397-08002B2CF9AE}" pid="9" name="MSIP_Label_2ff753fd-faf2-4608-9b59-553f003adcdf_ContentBits">
    <vt:lpwstr>0</vt:lpwstr>
  </property>
</Properties>
</file>