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3.xml" ContentType="application/vnd.openxmlformats-officedocument.theme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5"/>
    <p:sldMasterId id="2147483671" r:id="rId6"/>
    <p:sldMasterId id="2147483697" r:id="rId7"/>
  </p:sldMasterIdLst>
  <p:notesMasterIdLst>
    <p:notesMasterId r:id="rId13"/>
  </p:notesMasterIdLst>
  <p:sldIdLst>
    <p:sldId id="1845" r:id="rId8"/>
    <p:sldId id="1726" r:id="rId9"/>
    <p:sldId id="1878" r:id="rId10"/>
    <p:sldId id="1847" r:id="rId11"/>
    <p:sldId id="1849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ipollari, Eleonora" initials="CE" lastIdx="1" clrIdx="0">
    <p:extLst>
      <p:ext uri="{19B8F6BF-5375-455C-9EA6-DF929625EA0E}">
        <p15:presenceInfo xmlns:p15="http://schemas.microsoft.com/office/powerpoint/2012/main" userId="S::Eleonora.Cipollari@dsm.com::18193de4-4d4f-4f1d-a49b-616e05b12b3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75C32C3-6323-42BF-A97F-42DDAEED82E0}" v="1" dt="2022-11-30T10:56:19.05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016" autoAdjust="0"/>
    <p:restoredTop sz="94876" autoAdjust="0"/>
  </p:normalViewPr>
  <p:slideViewPr>
    <p:cSldViewPr snapToGrid="0">
      <p:cViewPr varScale="1">
        <p:scale>
          <a:sx n="110" d="100"/>
          <a:sy n="110" d="100"/>
        </p:scale>
        <p:origin x="120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1.xml"/><Relationship Id="rId15" Type="http://schemas.openxmlformats.org/officeDocument/2006/relationships/presProps" Target="presProps.xml"/><Relationship Id="rId10" Type="http://schemas.openxmlformats.org/officeDocument/2006/relationships/slide" Target="slides/slide3.xml"/><Relationship Id="rId19" Type="http://schemas.microsoft.com/office/2016/11/relationships/changesInfo" Target="changesInfos/changesInfo1.xml"/><Relationship Id="rId4" Type="http://schemas.openxmlformats.org/officeDocument/2006/relationships/customXml" Target="../customXml/item4.xml"/><Relationship Id="rId9" Type="http://schemas.openxmlformats.org/officeDocument/2006/relationships/slide" Target="slides/slide2.xml"/><Relationship Id="rId14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ul, Francois" userId="cd345e1b-5b33-44e8-b09c-75307eac9781" providerId="ADAL" clId="{EEF02847-67E3-4E91-BF47-9A0D58FAE0CE}"/>
    <pc:docChg chg="custSel addSld delSld modSld">
      <pc:chgData name="Paul, Francois" userId="cd345e1b-5b33-44e8-b09c-75307eac9781" providerId="ADAL" clId="{EEF02847-67E3-4E91-BF47-9A0D58FAE0CE}" dt="2022-11-29T09:28:21.828" v="76" actId="1076"/>
      <pc:docMkLst>
        <pc:docMk/>
      </pc:docMkLst>
      <pc:sldChg chg="modSp mod">
        <pc:chgData name="Paul, Francois" userId="cd345e1b-5b33-44e8-b09c-75307eac9781" providerId="ADAL" clId="{EEF02847-67E3-4E91-BF47-9A0D58FAE0CE}" dt="2022-11-07T07:53:41.435" v="51" actId="947"/>
        <pc:sldMkLst>
          <pc:docMk/>
          <pc:sldMk cId="541554900" sldId="1726"/>
        </pc:sldMkLst>
        <pc:spChg chg="mod">
          <ac:chgData name="Paul, Francois" userId="cd345e1b-5b33-44e8-b09c-75307eac9781" providerId="ADAL" clId="{EEF02847-67E3-4E91-BF47-9A0D58FAE0CE}" dt="2022-11-07T07:53:34.947" v="50" actId="947"/>
          <ac:spMkLst>
            <pc:docMk/>
            <pc:sldMk cId="541554900" sldId="1726"/>
            <ac:spMk id="2" creationId="{4CE0D05A-214D-3D40-A35D-76956AFE7063}"/>
          </ac:spMkLst>
        </pc:spChg>
        <pc:spChg chg="mod">
          <ac:chgData name="Paul, Francois" userId="cd345e1b-5b33-44e8-b09c-75307eac9781" providerId="ADAL" clId="{EEF02847-67E3-4E91-BF47-9A0D58FAE0CE}" dt="2022-11-07T07:53:41.435" v="51" actId="947"/>
          <ac:spMkLst>
            <pc:docMk/>
            <pc:sldMk cId="541554900" sldId="1726"/>
            <ac:spMk id="14" creationId="{39AB4B96-80B6-41DF-8B81-4ECBD6BA2955}"/>
          </ac:spMkLst>
        </pc:spChg>
      </pc:sldChg>
      <pc:sldChg chg="del">
        <pc:chgData name="Paul, Francois" userId="cd345e1b-5b33-44e8-b09c-75307eac9781" providerId="ADAL" clId="{EEF02847-67E3-4E91-BF47-9A0D58FAE0CE}" dt="2022-11-02T14:02:31.532" v="48" actId="47"/>
        <pc:sldMkLst>
          <pc:docMk/>
          <pc:sldMk cId="3897040682" sldId="1731"/>
        </pc:sldMkLst>
      </pc:sldChg>
      <pc:sldChg chg="addSp modSp mod">
        <pc:chgData name="Paul, Francois" userId="cd345e1b-5b33-44e8-b09c-75307eac9781" providerId="ADAL" clId="{EEF02847-67E3-4E91-BF47-9A0D58FAE0CE}" dt="2022-11-29T09:28:21.828" v="76" actId="1076"/>
        <pc:sldMkLst>
          <pc:docMk/>
          <pc:sldMk cId="1756747267" sldId="1845"/>
        </pc:sldMkLst>
        <pc:spChg chg="mod">
          <ac:chgData name="Paul, Francois" userId="cd345e1b-5b33-44e8-b09c-75307eac9781" providerId="ADAL" clId="{EEF02847-67E3-4E91-BF47-9A0D58FAE0CE}" dt="2022-11-07T07:53:11.212" v="49" actId="947"/>
          <ac:spMkLst>
            <pc:docMk/>
            <pc:sldMk cId="1756747267" sldId="1845"/>
            <ac:spMk id="2" creationId="{1638330B-B38F-4808-860B-288972245DD3}"/>
          </ac:spMkLst>
        </pc:spChg>
        <pc:spChg chg="mod">
          <ac:chgData name="Paul, Francois" userId="cd345e1b-5b33-44e8-b09c-75307eac9781" providerId="ADAL" clId="{EEF02847-67E3-4E91-BF47-9A0D58FAE0CE}" dt="2022-11-07T07:56:51.196" v="62" actId="207"/>
          <ac:spMkLst>
            <pc:docMk/>
            <pc:sldMk cId="1756747267" sldId="1845"/>
            <ac:spMk id="11" creationId="{C1481CFD-E9A2-447A-9545-6890207403E5}"/>
          </ac:spMkLst>
        </pc:spChg>
        <pc:spChg chg="mod">
          <ac:chgData name="Paul, Francois" userId="cd345e1b-5b33-44e8-b09c-75307eac9781" providerId="ADAL" clId="{EEF02847-67E3-4E91-BF47-9A0D58FAE0CE}" dt="2022-11-07T07:57:12.693" v="68" actId="207"/>
          <ac:spMkLst>
            <pc:docMk/>
            <pc:sldMk cId="1756747267" sldId="1845"/>
            <ac:spMk id="15" creationId="{DDA5A3BB-BD03-438F-8C12-6EB77566B698}"/>
          </ac:spMkLst>
        </pc:spChg>
        <pc:spChg chg="add mod">
          <ac:chgData name="Paul, Francois" userId="cd345e1b-5b33-44e8-b09c-75307eac9781" providerId="ADAL" clId="{EEF02847-67E3-4E91-BF47-9A0D58FAE0CE}" dt="2022-11-29T09:28:21.828" v="76" actId="1076"/>
          <ac:spMkLst>
            <pc:docMk/>
            <pc:sldMk cId="1756747267" sldId="1845"/>
            <ac:spMk id="20" creationId="{40F0386E-C1FF-4062-9DCF-EB4B09C32BC0}"/>
          </ac:spMkLst>
        </pc:spChg>
        <pc:picChg chg="mod">
          <ac:chgData name="Paul, Francois" userId="cd345e1b-5b33-44e8-b09c-75307eac9781" providerId="ADAL" clId="{EEF02847-67E3-4E91-BF47-9A0D58FAE0CE}" dt="2022-11-29T09:28:10.885" v="74" actId="1076"/>
          <ac:picMkLst>
            <pc:docMk/>
            <pc:sldMk cId="1756747267" sldId="1845"/>
            <ac:picMk id="6" creationId="{9308B6AF-31B9-4E47-A427-7613F55103DE}"/>
          </ac:picMkLst>
        </pc:picChg>
        <pc:picChg chg="mod">
          <ac:chgData name="Paul, Francois" userId="cd345e1b-5b33-44e8-b09c-75307eac9781" providerId="ADAL" clId="{EEF02847-67E3-4E91-BF47-9A0D58FAE0CE}" dt="2022-11-29T09:28:10.885" v="74" actId="1076"/>
          <ac:picMkLst>
            <pc:docMk/>
            <pc:sldMk cId="1756747267" sldId="1845"/>
            <ac:picMk id="17" creationId="{43A1DE82-1EF7-4EBC-B4CB-E248B36A0120}"/>
          </ac:picMkLst>
        </pc:picChg>
        <pc:picChg chg="mod">
          <ac:chgData name="Paul, Francois" userId="cd345e1b-5b33-44e8-b09c-75307eac9781" providerId="ADAL" clId="{EEF02847-67E3-4E91-BF47-9A0D58FAE0CE}" dt="2022-11-29T09:28:10.885" v="74" actId="1076"/>
          <ac:picMkLst>
            <pc:docMk/>
            <pc:sldMk cId="1756747267" sldId="1845"/>
            <ac:picMk id="23" creationId="{F3AB2CD4-5585-4B2C-AAB4-50F1A8C3E3B9}"/>
          </ac:picMkLst>
        </pc:picChg>
      </pc:sldChg>
      <pc:sldChg chg="modSp mod">
        <pc:chgData name="Paul, Francois" userId="cd345e1b-5b33-44e8-b09c-75307eac9781" providerId="ADAL" clId="{EEF02847-67E3-4E91-BF47-9A0D58FAE0CE}" dt="2022-11-07T07:55:18.108" v="58" actId="207"/>
        <pc:sldMkLst>
          <pc:docMk/>
          <pc:sldMk cId="3072997328" sldId="1847"/>
        </pc:sldMkLst>
        <pc:spChg chg="mod">
          <ac:chgData name="Paul, Francois" userId="cd345e1b-5b33-44e8-b09c-75307eac9781" providerId="ADAL" clId="{EEF02847-67E3-4E91-BF47-9A0D58FAE0CE}" dt="2022-11-07T07:54:26.220" v="54" actId="947"/>
          <ac:spMkLst>
            <pc:docMk/>
            <pc:sldMk cId="3072997328" sldId="1847"/>
            <ac:spMk id="29" creationId="{77520F5F-F6BB-402D-86E5-C6CA1E1ADDC2}"/>
          </ac:spMkLst>
        </pc:spChg>
        <pc:spChg chg="mod">
          <ac:chgData name="Paul, Francois" userId="cd345e1b-5b33-44e8-b09c-75307eac9781" providerId="ADAL" clId="{EEF02847-67E3-4E91-BF47-9A0D58FAE0CE}" dt="2022-11-07T07:55:06.851" v="57" actId="207"/>
          <ac:spMkLst>
            <pc:docMk/>
            <pc:sldMk cId="3072997328" sldId="1847"/>
            <ac:spMk id="31" creationId="{06306691-1478-4791-A472-36048471B010}"/>
          </ac:spMkLst>
        </pc:spChg>
        <pc:spChg chg="mod">
          <ac:chgData name="Paul, Francois" userId="cd345e1b-5b33-44e8-b09c-75307eac9781" providerId="ADAL" clId="{EEF02847-67E3-4E91-BF47-9A0D58FAE0CE}" dt="2022-11-07T07:55:18.108" v="58" actId="207"/>
          <ac:spMkLst>
            <pc:docMk/>
            <pc:sldMk cId="3072997328" sldId="1847"/>
            <ac:spMk id="33" creationId="{B96D13E4-8DAC-4293-9396-2679CEFA2F7F}"/>
          </ac:spMkLst>
        </pc:spChg>
      </pc:sldChg>
      <pc:sldChg chg="modSp mod">
        <pc:chgData name="Paul, Francois" userId="cd345e1b-5b33-44e8-b09c-75307eac9781" providerId="ADAL" clId="{EEF02847-67E3-4E91-BF47-9A0D58FAE0CE}" dt="2022-11-07T07:55:40.635" v="61" actId="947"/>
        <pc:sldMkLst>
          <pc:docMk/>
          <pc:sldMk cId="3003112959" sldId="1849"/>
        </pc:sldMkLst>
        <pc:spChg chg="mod">
          <ac:chgData name="Paul, Francois" userId="cd345e1b-5b33-44e8-b09c-75307eac9781" providerId="ADAL" clId="{EEF02847-67E3-4E91-BF47-9A0D58FAE0CE}" dt="2022-11-07T07:55:27.963" v="59" actId="947"/>
          <ac:spMkLst>
            <pc:docMk/>
            <pc:sldMk cId="3003112959" sldId="1849"/>
            <ac:spMk id="2" creationId="{51B3E67B-FF36-4419-83E1-7F82AF013EB6}"/>
          </ac:spMkLst>
        </pc:spChg>
        <pc:spChg chg="mod">
          <ac:chgData name="Paul, Francois" userId="cd345e1b-5b33-44e8-b09c-75307eac9781" providerId="ADAL" clId="{EEF02847-67E3-4E91-BF47-9A0D58FAE0CE}" dt="2022-11-07T07:54:57.798" v="55" actId="207"/>
          <ac:spMkLst>
            <pc:docMk/>
            <pc:sldMk cId="3003112959" sldId="1849"/>
            <ac:spMk id="35" creationId="{3E12DC0F-8A9C-4279-BCDB-66532CAE51D2}"/>
          </ac:spMkLst>
        </pc:spChg>
        <pc:spChg chg="mod">
          <ac:chgData name="Paul, Francois" userId="cd345e1b-5b33-44e8-b09c-75307eac9781" providerId="ADAL" clId="{EEF02847-67E3-4E91-BF47-9A0D58FAE0CE}" dt="2022-11-07T07:55:02.332" v="56" actId="207"/>
          <ac:spMkLst>
            <pc:docMk/>
            <pc:sldMk cId="3003112959" sldId="1849"/>
            <ac:spMk id="36" creationId="{8A5F2AA4-0E16-4461-8537-451202DA3155}"/>
          </ac:spMkLst>
        </pc:spChg>
        <pc:spChg chg="mod">
          <ac:chgData name="Paul, Francois" userId="cd345e1b-5b33-44e8-b09c-75307eac9781" providerId="ADAL" clId="{EEF02847-67E3-4E91-BF47-9A0D58FAE0CE}" dt="2022-11-07T07:55:40.635" v="61" actId="947"/>
          <ac:spMkLst>
            <pc:docMk/>
            <pc:sldMk cId="3003112959" sldId="1849"/>
            <ac:spMk id="37" creationId="{AEC3498B-7ED1-4475-B127-EE7911316A83}"/>
          </ac:spMkLst>
        </pc:spChg>
      </pc:sldChg>
      <pc:sldChg chg="addSp delSp modSp add del mod">
        <pc:chgData name="Paul, Francois" userId="cd345e1b-5b33-44e8-b09c-75307eac9781" providerId="ADAL" clId="{EEF02847-67E3-4E91-BF47-9A0D58FAE0CE}" dt="2022-11-07T07:54:15.298" v="53" actId="14100"/>
        <pc:sldMkLst>
          <pc:docMk/>
          <pc:sldMk cId="3003919031" sldId="1878"/>
        </pc:sldMkLst>
        <pc:spChg chg="mod">
          <ac:chgData name="Paul, Francois" userId="cd345e1b-5b33-44e8-b09c-75307eac9781" providerId="ADAL" clId="{EEF02847-67E3-4E91-BF47-9A0D58FAE0CE}" dt="2022-11-02T14:01:49.582" v="39" actId="207"/>
          <ac:spMkLst>
            <pc:docMk/>
            <pc:sldMk cId="3003919031" sldId="1878"/>
            <ac:spMk id="3" creationId="{5F59B8C5-974A-8249-8F59-BD3D52E34FBD}"/>
          </ac:spMkLst>
        </pc:spChg>
        <pc:spChg chg="add del mod">
          <ac:chgData name="Paul, Francois" userId="cd345e1b-5b33-44e8-b09c-75307eac9781" providerId="ADAL" clId="{EEF02847-67E3-4E91-BF47-9A0D58FAE0CE}" dt="2022-11-02T14:01:11.646" v="34" actId="478"/>
          <ac:spMkLst>
            <pc:docMk/>
            <pc:sldMk cId="3003919031" sldId="1878"/>
            <ac:spMk id="5" creationId="{AF5BBD06-AFFA-41CB-ACCA-7AD0DBBC9B48}"/>
          </ac:spMkLst>
        </pc:spChg>
        <pc:spChg chg="mod">
          <ac:chgData name="Paul, Francois" userId="cd345e1b-5b33-44e8-b09c-75307eac9781" providerId="ADAL" clId="{EEF02847-67E3-4E91-BF47-9A0D58FAE0CE}" dt="2022-11-02T14:01:36.478" v="36" actId="207"/>
          <ac:spMkLst>
            <pc:docMk/>
            <pc:sldMk cId="3003919031" sldId="1878"/>
            <ac:spMk id="20" creationId="{78489C59-DF7A-FA49-AA43-8D1751900F66}"/>
          </ac:spMkLst>
        </pc:spChg>
        <pc:spChg chg="mod">
          <ac:chgData name="Paul, Francois" userId="cd345e1b-5b33-44e8-b09c-75307eac9781" providerId="ADAL" clId="{EEF02847-67E3-4E91-BF47-9A0D58FAE0CE}" dt="2022-11-02T14:01:58.184" v="41" actId="207"/>
          <ac:spMkLst>
            <pc:docMk/>
            <pc:sldMk cId="3003919031" sldId="1878"/>
            <ac:spMk id="21" creationId="{F80C5519-DC01-C142-A7C0-EF07677B2211}"/>
          </ac:spMkLst>
        </pc:spChg>
        <pc:spChg chg="mod">
          <ac:chgData name="Paul, Francois" userId="cd345e1b-5b33-44e8-b09c-75307eac9781" providerId="ADAL" clId="{EEF02847-67E3-4E91-BF47-9A0D58FAE0CE}" dt="2022-11-02T14:02:18.648" v="45" actId="207"/>
          <ac:spMkLst>
            <pc:docMk/>
            <pc:sldMk cId="3003919031" sldId="1878"/>
            <ac:spMk id="22" creationId="{B9632CC0-BE2F-8F4F-BF89-A66A5D7953DA}"/>
          </ac:spMkLst>
        </pc:spChg>
        <pc:spChg chg="mod">
          <ac:chgData name="Paul, Francois" userId="cd345e1b-5b33-44e8-b09c-75307eac9781" providerId="ADAL" clId="{EEF02847-67E3-4E91-BF47-9A0D58FAE0CE}" dt="2022-11-02T14:02:25.592" v="47" actId="207"/>
          <ac:spMkLst>
            <pc:docMk/>
            <pc:sldMk cId="3003919031" sldId="1878"/>
            <ac:spMk id="23" creationId="{48D6E57B-ADC8-5C49-ABB7-815A2066C4E5}"/>
          </ac:spMkLst>
        </pc:spChg>
        <pc:spChg chg="mod">
          <ac:chgData name="Paul, Francois" userId="cd345e1b-5b33-44e8-b09c-75307eac9781" providerId="ADAL" clId="{EEF02847-67E3-4E91-BF47-9A0D58FAE0CE}" dt="2022-11-02T14:02:22.401" v="46" actId="207"/>
          <ac:spMkLst>
            <pc:docMk/>
            <pc:sldMk cId="3003919031" sldId="1878"/>
            <ac:spMk id="24" creationId="{FAAD5811-0277-674F-94E1-C83BCFDA31AE}"/>
          </ac:spMkLst>
        </pc:spChg>
        <pc:spChg chg="mod">
          <ac:chgData name="Paul, Francois" userId="cd345e1b-5b33-44e8-b09c-75307eac9781" providerId="ADAL" clId="{EEF02847-67E3-4E91-BF47-9A0D58FAE0CE}" dt="2022-11-02T14:01:45.742" v="38" actId="207"/>
          <ac:spMkLst>
            <pc:docMk/>
            <pc:sldMk cId="3003919031" sldId="1878"/>
            <ac:spMk id="25" creationId="{D25F46DA-F8C6-DC49-92DA-CCDBE2C5B19B}"/>
          </ac:spMkLst>
        </pc:spChg>
        <pc:spChg chg="mod">
          <ac:chgData name="Paul, Francois" userId="cd345e1b-5b33-44e8-b09c-75307eac9781" providerId="ADAL" clId="{EEF02847-67E3-4E91-BF47-9A0D58FAE0CE}" dt="2022-11-02T14:01:26.968" v="35" actId="207"/>
          <ac:spMkLst>
            <pc:docMk/>
            <pc:sldMk cId="3003919031" sldId="1878"/>
            <ac:spMk id="26" creationId="{B9565180-2BCD-D947-89F1-8E3DB4EC474A}"/>
          </ac:spMkLst>
        </pc:spChg>
        <pc:spChg chg="mod">
          <ac:chgData name="Paul, Francois" userId="cd345e1b-5b33-44e8-b09c-75307eac9781" providerId="ADAL" clId="{EEF02847-67E3-4E91-BF47-9A0D58FAE0CE}" dt="2022-11-02T14:02:10.463" v="44" actId="207"/>
          <ac:spMkLst>
            <pc:docMk/>
            <pc:sldMk cId="3003919031" sldId="1878"/>
            <ac:spMk id="27" creationId="{0224A49F-5C77-724E-BFD0-17FD5E732BC2}"/>
          </ac:spMkLst>
        </pc:spChg>
        <pc:spChg chg="mod">
          <ac:chgData name="Paul, Francois" userId="cd345e1b-5b33-44e8-b09c-75307eac9781" providerId="ADAL" clId="{EEF02847-67E3-4E91-BF47-9A0D58FAE0CE}" dt="2022-11-02T14:02:06.759" v="43" actId="207"/>
          <ac:spMkLst>
            <pc:docMk/>
            <pc:sldMk cId="3003919031" sldId="1878"/>
            <ac:spMk id="28" creationId="{C0F07E1A-97E2-A94D-B84D-FAC9E00E87D6}"/>
          </ac:spMkLst>
        </pc:spChg>
        <pc:spChg chg="mod">
          <ac:chgData name="Paul, Francois" userId="cd345e1b-5b33-44e8-b09c-75307eac9781" providerId="ADAL" clId="{EEF02847-67E3-4E91-BF47-9A0D58FAE0CE}" dt="2022-11-02T14:02:03.231" v="42" actId="207"/>
          <ac:spMkLst>
            <pc:docMk/>
            <pc:sldMk cId="3003919031" sldId="1878"/>
            <ac:spMk id="29" creationId="{948FABB8-C179-354E-88A4-3FEC4DA05ED2}"/>
          </ac:spMkLst>
        </pc:spChg>
        <pc:spChg chg="mod">
          <ac:chgData name="Paul, Francois" userId="cd345e1b-5b33-44e8-b09c-75307eac9781" providerId="ADAL" clId="{EEF02847-67E3-4E91-BF47-9A0D58FAE0CE}" dt="2022-11-02T14:01:53.717" v="40" actId="207"/>
          <ac:spMkLst>
            <pc:docMk/>
            <pc:sldMk cId="3003919031" sldId="1878"/>
            <ac:spMk id="30" creationId="{03DFA49E-54E8-9F41-B6FB-12379906C1CE}"/>
          </ac:spMkLst>
        </pc:spChg>
        <pc:spChg chg="mod">
          <ac:chgData name="Paul, Francois" userId="cd345e1b-5b33-44e8-b09c-75307eac9781" providerId="ADAL" clId="{EEF02847-67E3-4E91-BF47-9A0D58FAE0CE}" dt="2022-11-07T07:54:15.298" v="53" actId="14100"/>
          <ac:spMkLst>
            <pc:docMk/>
            <pc:sldMk cId="3003919031" sldId="1878"/>
            <ac:spMk id="38" creationId="{DF22B7B8-E5C5-87F7-D11B-D91A2E675AE8}"/>
          </ac:spMkLst>
        </pc:spChg>
        <pc:spChg chg="del">
          <ac:chgData name="Paul, Francois" userId="cd345e1b-5b33-44e8-b09c-75307eac9781" providerId="ADAL" clId="{EEF02847-67E3-4E91-BF47-9A0D58FAE0CE}" dt="2022-11-02T14:01:07.222" v="33" actId="478"/>
          <ac:spMkLst>
            <pc:docMk/>
            <pc:sldMk cId="3003919031" sldId="1878"/>
            <ac:spMk id="42" creationId="{6F416DE2-E2EC-EE96-FB05-32AB88EC88E5}"/>
          </ac:spMkLst>
        </pc:spChg>
      </pc:sldChg>
      <pc:sldMasterChg chg="delSldLayout">
        <pc:chgData name="Paul, Francois" userId="cd345e1b-5b33-44e8-b09c-75307eac9781" providerId="ADAL" clId="{EEF02847-67E3-4E91-BF47-9A0D58FAE0CE}" dt="2022-11-02T13:59:58.285" v="3" actId="47"/>
        <pc:sldMasterMkLst>
          <pc:docMk/>
          <pc:sldMasterMk cId="878511782" sldId="2147483661"/>
        </pc:sldMasterMkLst>
        <pc:sldLayoutChg chg="del">
          <pc:chgData name="Paul, Francois" userId="cd345e1b-5b33-44e8-b09c-75307eac9781" providerId="ADAL" clId="{EEF02847-67E3-4E91-BF47-9A0D58FAE0CE}" dt="2022-11-02T13:59:58.285" v="3" actId="47"/>
          <pc:sldLayoutMkLst>
            <pc:docMk/>
            <pc:sldMasterMk cId="878511782" sldId="2147483661"/>
            <pc:sldLayoutMk cId="1536020588" sldId="2147483697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8E9965-5651-4C4E-AFEA-DA8866AE0CED}" type="datetimeFigureOut">
              <a:rPr lang="en-US" smtClean="0"/>
              <a:t>11/30/2022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5A061C-6F9D-4838-8570-3A56C7B6E1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8057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5A061C-6F9D-4838-8570-3A56C7B6E1B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4375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30B9CB-61AC-6544-8363-0EAA9A9FDCCE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9857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5A061C-6F9D-4838-8570-3A56C7B6E1B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6054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tags" Target="../tags/tag13.xml"/><Relationship Id="rId7" Type="http://schemas.openxmlformats.org/officeDocument/2006/relationships/image" Target="../media/image9.png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15.xml"/><Relationship Id="rId4" Type="http://schemas.openxmlformats.org/officeDocument/2006/relationships/tags" Target="../tags/tag1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6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7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8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9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0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5" Type="http://schemas.openxmlformats.org/officeDocument/2006/relationships/image" Target="../media/image10.emf"/><Relationship Id="rId4" Type="http://schemas.openxmlformats.org/officeDocument/2006/relationships/oleObject" Target="../embeddings/oleObject3.bin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4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5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6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3.png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7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8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9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0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6" Type="http://schemas.openxmlformats.org/officeDocument/2006/relationships/image" Target="../media/image19.png"/><Relationship Id="rId5" Type="http://schemas.openxmlformats.org/officeDocument/2006/relationships/image" Target="../media/image16.emf"/><Relationship Id="rId4" Type="http://schemas.openxmlformats.org/officeDocument/2006/relationships/oleObject" Target="../embeddings/oleObject5.bin"/></Relationships>
</file>

<file path=ppt/slideLayouts/_rels/slideLayout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17.png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20.jpg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9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9.pn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9.png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9.png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9.png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9.png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5.png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39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.png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7.png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8.jpg"/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.png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7.png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29.png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6" Type="http://schemas.openxmlformats.org/officeDocument/2006/relationships/image" Target="../media/image4.png"/><Relationship Id="rId5" Type="http://schemas.openxmlformats.org/officeDocument/2006/relationships/image" Target="../media/image16.emf"/><Relationship Id="rId4" Type="http://schemas.openxmlformats.org/officeDocument/2006/relationships/oleObject" Target="../embeddings/oleObject7.bin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.png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a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37C9C340-AD27-5841-BF8F-0CE7DDB2F1B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4800" y="0"/>
            <a:ext cx="12196800" cy="685999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4758033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0 w 12195175"/>
              <a:gd name="connsiteY3" fmla="*/ 6858000 h 6858000"/>
              <a:gd name="connsiteX4" fmla="*/ 0 w 12195175"/>
              <a:gd name="connsiteY4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0 w 12195175"/>
              <a:gd name="connsiteY4" fmla="*/ 6858000 h 6858000"/>
              <a:gd name="connsiteX5" fmla="*/ 0 w 12195175"/>
              <a:gd name="connsiteY5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0 w 12195175"/>
              <a:gd name="connsiteY4" fmla="*/ 6858000 h 6858000"/>
              <a:gd name="connsiteX5" fmla="*/ 0 w 12195175"/>
              <a:gd name="connsiteY5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71075 w 12195175"/>
              <a:gd name="connsiteY4" fmla="*/ 5257800 h 6858000"/>
              <a:gd name="connsiteX5" fmla="*/ 0 w 12195175"/>
              <a:gd name="connsiteY5" fmla="*/ 6858000 h 6858000"/>
              <a:gd name="connsiteX6" fmla="*/ 0 w 12195175"/>
              <a:gd name="connsiteY6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71075 w 12195175"/>
              <a:gd name="connsiteY4" fmla="*/ 5257800 h 6858000"/>
              <a:gd name="connsiteX5" fmla="*/ 0 w 12195175"/>
              <a:gd name="connsiteY5" fmla="*/ 6858000 h 6858000"/>
              <a:gd name="connsiteX6" fmla="*/ 0 w 12195175"/>
              <a:gd name="connsiteY6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10023475 w 12195175"/>
              <a:gd name="connsiteY4" fmla="*/ 5321300 h 6858000"/>
              <a:gd name="connsiteX5" fmla="*/ 0 w 12195175"/>
              <a:gd name="connsiteY5" fmla="*/ 6858000 h 6858000"/>
              <a:gd name="connsiteX6" fmla="*/ 0 w 12195175"/>
              <a:gd name="connsiteY6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8375 w 12195175"/>
              <a:gd name="connsiteY4" fmla="*/ 5270500 h 6858000"/>
              <a:gd name="connsiteX5" fmla="*/ 0 w 12195175"/>
              <a:gd name="connsiteY5" fmla="*/ 6858000 h 6858000"/>
              <a:gd name="connsiteX6" fmla="*/ 0 w 12195175"/>
              <a:gd name="connsiteY6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8375 w 12195175"/>
              <a:gd name="connsiteY4" fmla="*/ 5270500 h 6858000"/>
              <a:gd name="connsiteX5" fmla="*/ 0 w 12195175"/>
              <a:gd name="connsiteY5" fmla="*/ 6858000 h 6858000"/>
              <a:gd name="connsiteX6" fmla="*/ 0 w 12195175"/>
              <a:gd name="connsiteY6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8375 w 12195175"/>
              <a:gd name="connsiteY4" fmla="*/ 5270500 h 6858000"/>
              <a:gd name="connsiteX5" fmla="*/ 0 w 12195175"/>
              <a:gd name="connsiteY5" fmla="*/ 6858000 h 6858000"/>
              <a:gd name="connsiteX6" fmla="*/ 0 w 12195175"/>
              <a:gd name="connsiteY6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8375 w 12195175"/>
              <a:gd name="connsiteY4" fmla="*/ 5270500 h 6858000"/>
              <a:gd name="connsiteX5" fmla="*/ 9766300 w 12195175"/>
              <a:gd name="connsiteY5" fmla="*/ 5121275 h 6858000"/>
              <a:gd name="connsiteX6" fmla="*/ 0 w 12195175"/>
              <a:gd name="connsiteY6" fmla="*/ 6858000 h 6858000"/>
              <a:gd name="connsiteX7" fmla="*/ 0 w 12195175"/>
              <a:gd name="connsiteY7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8375 w 12195175"/>
              <a:gd name="connsiteY4" fmla="*/ 5270500 h 6858000"/>
              <a:gd name="connsiteX5" fmla="*/ 9766300 w 12195175"/>
              <a:gd name="connsiteY5" fmla="*/ 5121275 h 6858000"/>
              <a:gd name="connsiteX6" fmla="*/ 0 w 12195175"/>
              <a:gd name="connsiteY6" fmla="*/ 6858000 h 6858000"/>
              <a:gd name="connsiteX7" fmla="*/ 0 w 12195175"/>
              <a:gd name="connsiteY7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8375 w 12195175"/>
              <a:gd name="connsiteY4" fmla="*/ 5270500 h 6858000"/>
              <a:gd name="connsiteX5" fmla="*/ 9766300 w 12195175"/>
              <a:gd name="connsiteY5" fmla="*/ 5121275 h 6858000"/>
              <a:gd name="connsiteX6" fmla="*/ 0 w 12195175"/>
              <a:gd name="connsiteY6" fmla="*/ 6858000 h 6858000"/>
              <a:gd name="connsiteX7" fmla="*/ 0 w 12195175"/>
              <a:gd name="connsiteY7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8375 w 12195175"/>
              <a:gd name="connsiteY4" fmla="*/ 5270500 h 6858000"/>
              <a:gd name="connsiteX5" fmla="*/ 9766300 w 12195175"/>
              <a:gd name="connsiteY5" fmla="*/ 5121275 h 6858000"/>
              <a:gd name="connsiteX6" fmla="*/ 0 w 12195175"/>
              <a:gd name="connsiteY6" fmla="*/ 6858000 h 6858000"/>
              <a:gd name="connsiteX7" fmla="*/ 0 w 12195175"/>
              <a:gd name="connsiteY7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8375 w 12195175"/>
              <a:gd name="connsiteY4" fmla="*/ 5270500 h 6858000"/>
              <a:gd name="connsiteX5" fmla="*/ 9766300 w 12195175"/>
              <a:gd name="connsiteY5" fmla="*/ 5121275 h 6858000"/>
              <a:gd name="connsiteX6" fmla="*/ 0 w 12195175"/>
              <a:gd name="connsiteY6" fmla="*/ 6858000 h 6858000"/>
              <a:gd name="connsiteX7" fmla="*/ 0 w 12195175"/>
              <a:gd name="connsiteY7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8375 w 12195175"/>
              <a:gd name="connsiteY4" fmla="*/ 5270500 h 6858000"/>
              <a:gd name="connsiteX5" fmla="*/ 9766300 w 12195175"/>
              <a:gd name="connsiteY5" fmla="*/ 5121275 h 6858000"/>
              <a:gd name="connsiteX6" fmla="*/ 0 w 12195175"/>
              <a:gd name="connsiteY6" fmla="*/ 6858000 h 6858000"/>
              <a:gd name="connsiteX7" fmla="*/ 0 w 12195175"/>
              <a:gd name="connsiteY7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8375 w 12195175"/>
              <a:gd name="connsiteY4" fmla="*/ 5270500 h 6858000"/>
              <a:gd name="connsiteX5" fmla="*/ 9766300 w 12195175"/>
              <a:gd name="connsiteY5" fmla="*/ 5121275 h 6858000"/>
              <a:gd name="connsiteX6" fmla="*/ 0 w 12195175"/>
              <a:gd name="connsiteY6" fmla="*/ 6858000 h 6858000"/>
              <a:gd name="connsiteX7" fmla="*/ 0 w 12195175"/>
              <a:gd name="connsiteY7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8375 w 12195175"/>
              <a:gd name="connsiteY4" fmla="*/ 5270500 h 6858000"/>
              <a:gd name="connsiteX5" fmla="*/ 9766300 w 12195175"/>
              <a:gd name="connsiteY5" fmla="*/ 5121275 h 6858000"/>
              <a:gd name="connsiteX6" fmla="*/ 9553575 w 12195175"/>
              <a:gd name="connsiteY6" fmla="*/ 5270500 h 6858000"/>
              <a:gd name="connsiteX7" fmla="*/ 0 w 12195175"/>
              <a:gd name="connsiteY7" fmla="*/ 6858000 h 6858000"/>
              <a:gd name="connsiteX8" fmla="*/ 0 w 12195175"/>
              <a:gd name="connsiteY8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8375 w 12195175"/>
              <a:gd name="connsiteY4" fmla="*/ 5270500 h 6858000"/>
              <a:gd name="connsiteX5" fmla="*/ 9766300 w 12195175"/>
              <a:gd name="connsiteY5" fmla="*/ 5121275 h 6858000"/>
              <a:gd name="connsiteX6" fmla="*/ 9553575 w 12195175"/>
              <a:gd name="connsiteY6" fmla="*/ 5270500 h 6858000"/>
              <a:gd name="connsiteX7" fmla="*/ 0 w 12195175"/>
              <a:gd name="connsiteY7" fmla="*/ 6858000 h 6858000"/>
              <a:gd name="connsiteX8" fmla="*/ 0 w 12195175"/>
              <a:gd name="connsiteY8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8375 w 12195175"/>
              <a:gd name="connsiteY4" fmla="*/ 5270500 h 6858000"/>
              <a:gd name="connsiteX5" fmla="*/ 9766300 w 12195175"/>
              <a:gd name="connsiteY5" fmla="*/ 5121275 h 6858000"/>
              <a:gd name="connsiteX6" fmla="*/ 9553575 w 12195175"/>
              <a:gd name="connsiteY6" fmla="*/ 5270500 h 6858000"/>
              <a:gd name="connsiteX7" fmla="*/ 9144000 w 12195175"/>
              <a:gd name="connsiteY7" fmla="*/ 5080000 h 6858000"/>
              <a:gd name="connsiteX8" fmla="*/ 0 w 12195175"/>
              <a:gd name="connsiteY8" fmla="*/ 6858000 h 6858000"/>
              <a:gd name="connsiteX9" fmla="*/ 0 w 12195175"/>
              <a:gd name="connsiteY9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8375 w 12195175"/>
              <a:gd name="connsiteY4" fmla="*/ 5270500 h 6858000"/>
              <a:gd name="connsiteX5" fmla="*/ 9766300 w 12195175"/>
              <a:gd name="connsiteY5" fmla="*/ 5121275 h 6858000"/>
              <a:gd name="connsiteX6" fmla="*/ 9553575 w 12195175"/>
              <a:gd name="connsiteY6" fmla="*/ 5270500 h 6858000"/>
              <a:gd name="connsiteX7" fmla="*/ 9144000 w 12195175"/>
              <a:gd name="connsiteY7" fmla="*/ 5080000 h 6858000"/>
              <a:gd name="connsiteX8" fmla="*/ 0 w 12195175"/>
              <a:gd name="connsiteY8" fmla="*/ 6858000 h 6858000"/>
              <a:gd name="connsiteX9" fmla="*/ 0 w 12195175"/>
              <a:gd name="connsiteY9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8375 w 12195175"/>
              <a:gd name="connsiteY4" fmla="*/ 5270500 h 6858000"/>
              <a:gd name="connsiteX5" fmla="*/ 9766300 w 12195175"/>
              <a:gd name="connsiteY5" fmla="*/ 5121275 h 6858000"/>
              <a:gd name="connsiteX6" fmla="*/ 9553575 w 12195175"/>
              <a:gd name="connsiteY6" fmla="*/ 5270500 h 6858000"/>
              <a:gd name="connsiteX7" fmla="*/ 9144000 w 12195175"/>
              <a:gd name="connsiteY7" fmla="*/ 5080000 h 6858000"/>
              <a:gd name="connsiteX8" fmla="*/ 0 w 12195175"/>
              <a:gd name="connsiteY8" fmla="*/ 6858000 h 6858000"/>
              <a:gd name="connsiteX9" fmla="*/ 0 w 12195175"/>
              <a:gd name="connsiteY9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8375 w 12195175"/>
              <a:gd name="connsiteY4" fmla="*/ 5270500 h 6858000"/>
              <a:gd name="connsiteX5" fmla="*/ 9766300 w 12195175"/>
              <a:gd name="connsiteY5" fmla="*/ 5121275 h 6858000"/>
              <a:gd name="connsiteX6" fmla="*/ 9553575 w 12195175"/>
              <a:gd name="connsiteY6" fmla="*/ 5270500 h 6858000"/>
              <a:gd name="connsiteX7" fmla="*/ 9144000 w 12195175"/>
              <a:gd name="connsiteY7" fmla="*/ 5080000 h 6858000"/>
              <a:gd name="connsiteX8" fmla="*/ 0 w 12195175"/>
              <a:gd name="connsiteY8" fmla="*/ 6858000 h 6858000"/>
              <a:gd name="connsiteX9" fmla="*/ 0 w 12195175"/>
              <a:gd name="connsiteY9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8375 w 12195175"/>
              <a:gd name="connsiteY4" fmla="*/ 5270500 h 6858000"/>
              <a:gd name="connsiteX5" fmla="*/ 9766300 w 12195175"/>
              <a:gd name="connsiteY5" fmla="*/ 5121275 h 6858000"/>
              <a:gd name="connsiteX6" fmla="*/ 9553575 w 12195175"/>
              <a:gd name="connsiteY6" fmla="*/ 5270500 h 6858000"/>
              <a:gd name="connsiteX7" fmla="*/ 9144000 w 12195175"/>
              <a:gd name="connsiteY7" fmla="*/ 5080000 h 6858000"/>
              <a:gd name="connsiteX8" fmla="*/ 8639175 w 12195175"/>
              <a:gd name="connsiteY8" fmla="*/ 5302250 h 6858000"/>
              <a:gd name="connsiteX9" fmla="*/ 0 w 12195175"/>
              <a:gd name="connsiteY9" fmla="*/ 6858000 h 6858000"/>
              <a:gd name="connsiteX10" fmla="*/ 0 w 12195175"/>
              <a:gd name="connsiteY10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8375 w 12195175"/>
              <a:gd name="connsiteY4" fmla="*/ 5270500 h 6858000"/>
              <a:gd name="connsiteX5" fmla="*/ 9766300 w 12195175"/>
              <a:gd name="connsiteY5" fmla="*/ 5121275 h 6858000"/>
              <a:gd name="connsiteX6" fmla="*/ 9553575 w 12195175"/>
              <a:gd name="connsiteY6" fmla="*/ 5270500 h 6858000"/>
              <a:gd name="connsiteX7" fmla="*/ 9144000 w 12195175"/>
              <a:gd name="connsiteY7" fmla="*/ 5080000 h 6858000"/>
              <a:gd name="connsiteX8" fmla="*/ 8639175 w 12195175"/>
              <a:gd name="connsiteY8" fmla="*/ 5302250 h 6858000"/>
              <a:gd name="connsiteX9" fmla="*/ 0 w 12195175"/>
              <a:gd name="connsiteY9" fmla="*/ 6858000 h 6858000"/>
              <a:gd name="connsiteX10" fmla="*/ 0 w 12195175"/>
              <a:gd name="connsiteY10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8375 w 12195175"/>
              <a:gd name="connsiteY4" fmla="*/ 5270500 h 6858000"/>
              <a:gd name="connsiteX5" fmla="*/ 9766300 w 12195175"/>
              <a:gd name="connsiteY5" fmla="*/ 5121275 h 6858000"/>
              <a:gd name="connsiteX6" fmla="*/ 9553575 w 12195175"/>
              <a:gd name="connsiteY6" fmla="*/ 5270500 h 6858000"/>
              <a:gd name="connsiteX7" fmla="*/ 9144000 w 12195175"/>
              <a:gd name="connsiteY7" fmla="*/ 5080000 h 6858000"/>
              <a:gd name="connsiteX8" fmla="*/ 8639175 w 12195175"/>
              <a:gd name="connsiteY8" fmla="*/ 5302250 h 6858000"/>
              <a:gd name="connsiteX9" fmla="*/ 0 w 12195175"/>
              <a:gd name="connsiteY9" fmla="*/ 6858000 h 6858000"/>
              <a:gd name="connsiteX10" fmla="*/ 0 w 12195175"/>
              <a:gd name="connsiteY10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8375 w 12195175"/>
              <a:gd name="connsiteY4" fmla="*/ 5270500 h 6858000"/>
              <a:gd name="connsiteX5" fmla="*/ 9766300 w 12195175"/>
              <a:gd name="connsiteY5" fmla="*/ 5121275 h 6858000"/>
              <a:gd name="connsiteX6" fmla="*/ 9553575 w 12195175"/>
              <a:gd name="connsiteY6" fmla="*/ 5270500 h 6858000"/>
              <a:gd name="connsiteX7" fmla="*/ 9166225 w 12195175"/>
              <a:gd name="connsiteY7" fmla="*/ 5076825 h 6858000"/>
              <a:gd name="connsiteX8" fmla="*/ 8639175 w 12195175"/>
              <a:gd name="connsiteY8" fmla="*/ 5302250 h 6858000"/>
              <a:gd name="connsiteX9" fmla="*/ 0 w 12195175"/>
              <a:gd name="connsiteY9" fmla="*/ 6858000 h 6858000"/>
              <a:gd name="connsiteX10" fmla="*/ 0 w 12195175"/>
              <a:gd name="connsiteY10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8375 w 12195175"/>
              <a:gd name="connsiteY4" fmla="*/ 5270500 h 6858000"/>
              <a:gd name="connsiteX5" fmla="*/ 9766300 w 12195175"/>
              <a:gd name="connsiteY5" fmla="*/ 5121275 h 6858000"/>
              <a:gd name="connsiteX6" fmla="*/ 9553575 w 12195175"/>
              <a:gd name="connsiteY6" fmla="*/ 5270500 h 6858000"/>
              <a:gd name="connsiteX7" fmla="*/ 9166225 w 12195175"/>
              <a:gd name="connsiteY7" fmla="*/ 5076825 h 6858000"/>
              <a:gd name="connsiteX8" fmla="*/ 8639175 w 12195175"/>
              <a:gd name="connsiteY8" fmla="*/ 5302250 h 6858000"/>
              <a:gd name="connsiteX9" fmla="*/ 0 w 12195175"/>
              <a:gd name="connsiteY9" fmla="*/ 6858000 h 6858000"/>
              <a:gd name="connsiteX10" fmla="*/ 0 w 12195175"/>
              <a:gd name="connsiteY10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8375 w 12195175"/>
              <a:gd name="connsiteY4" fmla="*/ 5270500 h 6858000"/>
              <a:gd name="connsiteX5" fmla="*/ 9766300 w 12195175"/>
              <a:gd name="connsiteY5" fmla="*/ 5121275 h 6858000"/>
              <a:gd name="connsiteX6" fmla="*/ 9553575 w 12195175"/>
              <a:gd name="connsiteY6" fmla="*/ 5270500 h 6858000"/>
              <a:gd name="connsiteX7" fmla="*/ 9166225 w 12195175"/>
              <a:gd name="connsiteY7" fmla="*/ 5076825 h 6858000"/>
              <a:gd name="connsiteX8" fmla="*/ 8639175 w 12195175"/>
              <a:gd name="connsiteY8" fmla="*/ 5302250 h 6858000"/>
              <a:gd name="connsiteX9" fmla="*/ 0 w 12195175"/>
              <a:gd name="connsiteY9" fmla="*/ 6858000 h 6858000"/>
              <a:gd name="connsiteX10" fmla="*/ 0 w 12195175"/>
              <a:gd name="connsiteY10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8375 w 12195175"/>
              <a:gd name="connsiteY4" fmla="*/ 5270500 h 6858000"/>
              <a:gd name="connsiteX5" fmla="*/ 9766300 w 12195175"/>
              <a:gd name="connsiteY5" fmla="*/ 5121275 h 6858000"/>
              <a:gd name="connsiteX6" fmla="*/ 9559925 w 12195175"/>
              <a:gd name="connsiteY6" fmla="*/ 5245100 h 6858000"/>
              <a:gd name="connsiteX7" fmla="*/ 9166225 w 12195175"/>
              <a:gd name="connsiteY7" fmla="*/ 5076825 h 6858000"/>
              <a:gd name="connsiteX8" fmla="*/ 8639175 w 12195175"/>
              <a:gd name="connsiteY8" fmla="*/ 5302250 h 6858000"/>
              <a:gd name="connsiteX9" fmla="*/ 0 w 12195175"/>
              <a:gd name="connsiteY9" fmla="*/ 6858000 h 6858000"/>
              <a:gd name="connsiteX10" fmla="*/ 0 w 12195175"/>
              <a:gd name="connsiteY10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8375 w 12195175"/>
              <a:gd name="connsiteY4" fmla="*/ 5270500 h 6858000"/>
              <a:gd name="connsiteX5" fmla="*/ 9766300 w 12195175"/>
              <a:gd name="connsiteY5" fmla="*/ 5121275 h 6858000"/>
              <a:gd name="connsiteX6" fmla="*/ 9556750 w 12195175"/>
              <a:gd name="connsiteY6" fmla="*/ 5276850 h 6858000"/>
              <a:gd name="connsiteX7" fmla="*/ 9166225 w 12195175"/>
              <a:gd name="connsiteY7" fmla="*/ 5076825 h 6858000"/>
              <a:gd name="connsiteX8" fmla="*/ 8639175 w 12195175"/>
              <a:gd name="connsiteY8" fmla="*/ 5302250 h 6858000"/>
              <a:gd name="connsiteX9" fmla="*/ 0 w 12195175"/>
              <a:gd name="connsiteY9" fmla="*/ 6858000 h 6858000"/>
              <a:gd name="connsiteX10" fmla="*/ 0 w 12195175"/>
              <a:gd name="connsiteY10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5200 w 12195175"/>
              <a:gd name="connsiteY4" fmla="*/ 5273675 h 6858000"/>
              <a:gd name="connsiteX5" fmla="*/ 9766300 w 12195175"/>
              <a:gd name="connsiteY5" fmla="*/ 5121275 h 6858000"/>
              <a:gd name="connsiteX6" fmla="*/ 9556750 w 12195175"/>
              <a:gd name="connsiteY6" fmla="*/ 5276850 h 6858000"/>
              <a:gd name="connsiteX7" fmla="*/ 9166225 w 12195175"/>
              <a:gd name="connsiteY7" fmla="*/ 5076825 h 6858000"/>
              <a:gd name="connsiteX8" fmla="*/ 8639175 w 12195175"/>
              <a:gd name="connsiteY8" fmla="*/ 5302250 h 6858000"/>
              <a:gd name="connsiteX9" fmla="*/ 0 w 12195175"/>
              <a:gd name="connsiteY9" fmla="*/ 6858000 h 6858000"/>
              <a:gd name="connsiteX10" fmla="*/ 0 w 12195175"/>
              <a:gd name="connsiteY10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5200 w 12195175"/>
              <a:gd name="connsiteY4" fmla="*/ 5273675 h 6858000"/>
              <a:gd name="connsiteX5" fmla="*/ 9766300 w 12195175"/>
              <a:gd name="connsiteY5" fmla="*/ 5121275 h 6858000"/>
              <a:gd name="connsiteX6" fmla="*/ 9556750 w 12195175"/>
              <a:gd name="connsiteY6" fmla="*/ 5276850 h 6858000"/>
              <a:gd name="connsiteX7" fmla="*/ 9166225 w 12195175"/>
              <a:gd name="connsiteY7" fmla="*/ 5076825 h 6858000"/>
              <a:gd name="connsiteX8" fmla="*/ 8639175 w 12195175"/>
              <a:gd name="connsiteY8" fmla="*/ 5302250 h 6858000"/>
              <a:gd name="connsiteX9" fmla="*/ 8791575 w 12195175"/>
              <a:gd name="connsiteY9" fmla="*/ 5426075 h 6858000"/>
              <a:gd name="connsiteX10" fmla="*/ 0 w 12195175"/>
              <a:gd name="connsiteY10" fmla="*/ 6858000 h 6858000"/>
              <a:gd name="connsiteX11" fmla="*/ 0 w 12195175"/>
              <a:gd name="connsiteY11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5200 w 12195175"/>
              <a:gd name="connsiteY4" fmla="*/ 5273675 h 6858000"/>
              <a:gd name="connsiteX5" fmla="*/ 9766300 w 12195175"/>
              <a:gd name="connsiteY5" fmla="*/ 5121275 h 6858000"/>
              <a:gd name="connsiteX6" fmla="*/ 9556750 w 12195175"/>
              <a:gd name="connsiteY6" fmla="*/ 5276850 h 6858000"/>
              <a:gd name="connsiteX7" fmla="*/ 9166225 w 12195175"/>
              <a:gd name="connsiteY7" fmla="*/ 5076825 h 6858000"/>
              <a:gd name="connsiteX8" fmla="*/ 8639175 w 12195175"/>
              <a:gd name="connsiteY8" fmla="*/ 5302250 h 6858000"/>
              <a:gd name="connsiteX9" fmla="*/ 8791575 w 12195175"/>
              <a:gd name="connsiteY9" fmla="*/ 5426075 h 6858000"/>
              <a:gd name="connsiteX10" fmla="*/ 8709025 w 12195175"/>
              <a:gd name="connsiteY10" fmla="*/ 5559425 h 6858000"/>
              <a:gd name="connsiteX11" fmla="*/ 0 w 12195175"/>
              <a:gd name="connsiteY11" fmla="*/ 6858000 h 6858000"/>
              <a:gd name="connsiteX12" fmla="*/ 0 w 12195175"/>
              <a:gd name="connsiteY12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5200 w 12195175"/>
              <a:gd name="connsiteY4" fmla="*/ 5273675 h 6858000"/>
              <a:gd name="connsiteX5" fmla="*/ 9766300 w 12195175"/>
              <a:gd name="connsiteY5" fmla="*/ 5121275 h 6858000"/>
              <a:gd name="connsiteX6" fmla="*/ 9556750 w 12195175"/>
              <a:gd name="connsiteY6" fmla="*/ 5276850 h 6858000"/>
              <a:gd name="connsiteX7" fmla="*/ 9166225 w 12195175"/>
              <a:gd name="connsiteY7" fmla="*/ 5076825 h 6858000"/>
              <a:gd name="connsiteX8" fmla="*/ 8639175 w 12195175"/>
              <a:gd name="connsiteY8" fmla="*/ 5302250 h 6858000"/>
              <a:gd name="connsiteX9" fmla="*/ 8791575 w 12195175"/>
              <a:gd name="connsiteY9" fmla="*/ 5426075 h 6858000"/>
              <a:gd name="connsiteX10" fmla="*/ 8709025 w 12195175"/>
              <a:gd name="connsiteY10" fmla="*/ 5559425 h 6858000"/>
              <a:gd name="connsiteX11" fmla="*/ 0 w 12195175"/>
              <a:gd name="connsiteY11" fmla="*/ 6858000 h 6858000"/>
              <a:gd name="connsiteX12" fmla="*/ 0 w 12195175"/>
              <a:gd name="connsiteY12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5200 w 12195175"/>
              <a:gd name="connsiteY4" fmla="*/ 5273675 h 6858000"/>
              <a:gd name="connsiteX5" fmla="*/ 9766300 w 12195175"/>
              <a:gd name="connsiteY5" fmla="*/ 5121275 h 6858000"/>
              <a:gd name="connsiteX6" fmla="*/ 9556750 w 12195175"/>
              <a:gd name="connsiteY6" fmla="*/ 5276850 h 6858000"/>
              <a:gd name="connsiteX7" fmla="*/ 9166225 w 12195175"/>
              <a:gd name="connsiteY7" fmla="*/ 5076825 h 6858000"/>
              <a:gd name="connsiteX8" fmla="*/ 8639175 w 12195175"/>
              <a:gd name="connsiteY8" fmla="*/ 5302250 h 6858000"/>
              <a:gd name="connsiteX9" fmla="*/ 8791575 w 12195175"/>
              <a:gd name="connsiteY9" fmla="*/ 5426075 h 6858000"/>
              <a:gd name="connsiteX10" fmla="*/ 8709025 w 12195175"/>
              <a:gd name="connsiteY10" fmla="*/ 5559425 h 6858000"/>
              <a:gd name="connsiteX11" fmla="*/ 0 w 12195175"/>
              <a:gd name="connsiteY11" fmla="*/ 6858000 h 6858000"/>
              <a:gd name="connsiteX12" fmla="*/ 0 w 12195175"/>
              <a:gd name="connsiteY12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5200 w 12195175"/>
              <a:gd name="connsiteY4" fmla="*/ 5273675 h 6858000"/>
              <a:gd name="connsiteX5" fmla="*/ 9766300 w 12195175"/>
              <a:gd name="connsiteY5" fmla="*/ 5121275 h 6858000"/>
              <a:gd name="connsiteX6" fmla="*/ 9556750 w 12195175"/>
              <a:gd name="connsiteY6" fmla="*/ 5276850 h 6858000"/>
              <a:gd name="connsiteX7" fmla="*/ 9166225 w 12195175"/>
              <a:gd name="connsiteY7" fmla="*/ 5076825 h 6858000"/>
              <a:gd name="connsiteX8" fmla="*/ 8639175 w 12195175"/>
              <a:gd name="connsiteY8" fmla="*/ 5302250 h 6858000"/>
              <a:gd name="connsiteX9" fmla="*/ 8791575 w 12195175"/>
              <a:gd name="connsiteY9" fmla="*/ 5426075 h 6858000"/>
              <a:gd name="connsiteX10" fmla="*/ 8709025 w 12195175"/>
              <a:gd name="connsiteY10" fmla="*/ 5559425 h 6858000"/>
              <a:gd name="connsiteX11" fmla="*/ 0 w 12195175"/>
              <a:gd name="connsiteY11" fmla="*/ 6858000 h 6858000"/>
              <a:gd name="connsiteX12" fmla="*/ 0 w 12195175"/>
              <a:gd name="connsiteY12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5200 w 12195175"/>
              <a:gd name="connsiteY4" fmla="*/ 5273675 h 6858000"/>
              <a:gd name="connsiteX5" fmla="*/ 9766300 w 12195175"/>
              <a:gd name="connsiteY5" fmla="*/ 5121275 h 6858000"/>
              <a:gd name="connsiteX6" fmla="*/ 9556750 w 12195175"/>
              <a:gd name="connsiteY6" fmla="*/ 5276850 h 6858000"/>
              <a:gd name="connsiteX7" fmla="*/ 9166225 w 12195175"/>
              <a:gd name="connsiteY7" fmla="*/ 5076825 h 6858000"/>
              <a:gd name="connsiteX8" fmla="*/ 8639175 w 12195175"/>
              <a:gd name="connsiteY8" fmla="*/ 5302250 h 6858000"/>
              <a:gd name="connsiteX9" fmla="*/ 8791575 w 12195175"/>
              <a:gd name="connsiteY9" fmla="*/ 5426075 h 6858000"/>
              <a:gd name="connsiteX10" fmla="*/ 8709025 w 12195175"/>
              <a:gd name="connsiteY10" fmla="*/ 5559425 h 6858000"/>
              <a:gd name="connsiteX11" fmla="*/ 0 w 12195175"/>
              <a:gd name="connsiteY11" fmla="*/ 6858000 h 6858000"/>
              <a:gd name="connsiteX12" fmla="*/ 0 w 12195175"/>
              <a:gd name="connsiteY12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5200 w 12195175"/>
              <a:gd name="connsiteY4" fmla="*/ 5273675 h 6858000"/>
              <a:gd name="connsiteX5" fmla="*/ 9766300 w 12195175"/>
              <a:gd name="connsiteY5" fmla="*/ 5121275 h 6858000"/>
              <a:gd name="connsiteX6" fmla="*/ 9556750 w 12195175"/>
              <a:gd name="connsiteY6" fmla="*/ 5276850 h 6858000"/>
              <a:gd name="connsiteX7" fmla="*/ 9166225 w 12195175"/>
              <a:gd name="connsiteY7" fmla="*/ 5076825 h 6858000"/>
              <a:gd name="connsiteX8" fmla="*/ 8639175 w 12195175"/>
              <a:gd name="connsiteY8" fmla="*/ 5302250 h 6858000"/>
              <a:gd name="connsiteX9" fmla="*/ 8791575 w 12195175"/>
              <a:gd name="connsiteY9" fmla="*/ 5426075 h 6858000"/>
              <a:gd name="connsiteX10" fmla="*/ 8709025 w 12195175"/>
              <a:gd name="connsiteY10" fmla="*/ 5559425 h 6858000"/>
              <a:gd name="connsiteX11" fmla="*/ 6647422 w 12195175"/>
              <a:gd name="connsiteY11" fmla="*/ 6120030 h 6858000"/>
              <a:gd name="connsiteX12" fmla="*/ 0 w 12195175"/>
              <a:gd name="connsiteY12" fmla="*/ 6858000 h 6858000"/>
              <a:gd name="connsiteX13" fmla="*/ 0 w 12195175"/>
              <a:gd name="connsiteY13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5200 w 12195175"/>
              <a:gd name="connsiteY4" fmla="*/ 5273675 h 6858000"/>
              <a:gd name="connsiteX5" fmla="*/ 9766300 w 12195175"/>
              <a:gd name="connsiteY5" fmla="*/ 5121275 h 6858000"/>
              <a:gd name="connsiteX6" fmla="*/ 9556750 w 12195175"/>
              <a:gd name="connsiteY6" fmla="*/ 5276850 h 6858000"/>
              <a:gd name="connsiteX7" fmla="*/ 9166225 w 12195175"/>
              <a:gd name="connsiteY7" fmla="*/ 5076825 h 6858000"/>
              <a:gd name="connsiteX8" fmla="*/ 8639175 w 12195175"/>
              <a:gd name="connsiteY8" fmla="*/ 5302250 h 6858000"/>
              <a:gd name="connsiteX9" fmla="*/ 8791575 w 12195175"/>
              <a:gd name="connsiteY9" fmla="*/ 5426075 h 6858000"/>
              <a:gd name="connsiteX10" fmla="*/ 8709025 w 12195175"/>
              <a:gd name="connsiteY10" fmla="*/ 5559425 h 6858000"/>
              <a:gd name="connsiteX11" fmla="*/ 6647422 w 12195175"/>
              <a:gd name="connsiteY11" fmla="*/ 6120030 h 6858000"/>
              <a:gd name="connsiteX12" fmla="*/ 0 w 12195175"/>
              <a:gd name="connsiteY12" fmla="*/ 6858000 h 6858000"/>
              <a:gd name="connsiteX13" fmla="*/ 0 w 12195175"/>
              <a:gd name="connsiteY13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5200 w 12195175"/>
              <a:gd name="connsiteY4" fmla="*/ 5273675 h 6858000"/>
              <a:gd name="connsiteX5" fmla="*/ 9766300 w 12195175"/>
              <a:gd name="connsiteY5" fmla="*/ 5121275 h 6858000"/>
              <a:gd name="connsiteX6" fmla="*/ 9556750 w 12195175"/>
              <a:gd name="connsiteY6" fmla="*/ 5276850 h 6858000"/>
              <a:gd name="connsiteX7" fmla="*/ 9166225 w 12195175"/>
              <a:gd name="connsiteY7" fmla="*/ 5076825 h 6858000"/>
              <a:gd name="connsiteX8" fmla="*/ 8639175 w 12195175"/>
              <a:gd name="connsiteY8" fmla="*/ 5302250 h 6858000"/>
              <a:gd name="connsiteX9" fmla="*/ 8791575 w 12195175"/>
              <a:gd name="connsiteY9" fmla="*/ 5426075 h 6858000"/>
              <a:gd name="connsiteX10" fmla="*/ 8709025 w 12195175"/>
              <a:gd name="connsiteY10" fmla="*/ 5559425 h 6858000"/>
              <a:gd name="connsiteX11" fmla="*/ 6647422 w 12195175"/>
              <a:gd name="connsiteY11" fmla="*/ 6120030 h 6858000"/>
              <a:gd name="connsiteX12" fmla="*/ 0 w 12195175"/>
              <a:gd name="connsiteY12" fmla="*/ 6858000 h 6858000"/>
              <a:gd name="connsiteX13" fmla="*/ 0 w 12195175"/>
              <a:gd name="connsiteY13" fmla="*/ 0 h 6858000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64383 h 6867485"/>
              <a:gd name="connsiteX3" fmla="*/ 10737850 w 12195175"/>
              <a:gd name="connsiteY3" fmla="*/ 5054600 h 6867485"/>
              <a:gd name="connsiteX4" fmla="*/ 9855200 w 12195175"/>
              <a:gd name="connsiteY4" fmla="*/ 5273675 h 6867485"/>
              <a:gd name="connsiteX5" fmla="*/ 9766300 w 12195175"/>
              <a:gd name="connsiteY5" fmla="*/ 5121275 h 6867485"/>
              <a:gd name="connsiteX6" fmla="*/ 9556750 w 12195175"/>
              <a:gd name="connsiteY6" fmla="*/ 5276850 h 6867485"/>
              <a:gd name="connsiteX7" fmla="*/ 9166225 w 12195175"/>
              <a:gd name="connsiteY7" fmla="*/ 5076825 h 6867485"/>
              <a:gd name="connsiteX8" fmla="*/ 8639175 w 12195175"/>
              <a:gd name="connsiteY8" fmla="*/ 5302250 h 6867485"/>
              <a:gd name="connsiteX9" fmla="*/ 8791575 w 12195175"/>
              <a:gd name="connsiteY9" fmla="*/ 5426075 h 6867485"/>
              <a:gd name="connsiteX10" fmla="*/ 8709025 w 12195175"/>
              <a:gd name="connsiteY10" fmla="*/ 5559425 h 6867485"/>
              <a:gd name="connsiteX11" fmla="*/ 6647422 w 12195175"/>
              <a:gd name="connsiteY11" fmla="*/ 6120030 h 6867485"/>
              <a:gd name="connsiteX12" fmla="*/ 4105315 w 12195175"/>
              <a:gd name="connsiteY12" fmla="*/ 6867485 h 6867485"/>
              <a:gd name="connsiteX13" fmla="*/ 0 w 12195175"/>
              <a:gd name="connsiteY13" fmla="*/ 6858000 h 6867485"/>
              <a:gd name="connsiteX14" fmla="*/ 0 w 12195175"/>
              <a:gd name="connsiteY14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64383 h 6867485"/>
              <a:gd name="connsiteX3" fmla="*/ 10737850 w 12195175"/>
              <a:gd name="connsiteY3" fmla="*/ 5054600 h 6867485"/>
              <a:gd name="connsiteX4" fmla="*/ 9855200 w 12195175"/>
              <a:gd name="connsiteY4" fmla="*/ 5273675 h 6867485"/>
              <a:gd name="connsiteX5" fmla="*/ 9766300 w 12195175"/>
              <a:gd name="connsiteY5" fmla="*/ 5121275 h 6867485"/>
              <a:gd name="connsiteX6" fmla="*/ 9556750 w 12195175"/>
              <a:gd name="connsiteY6" fmla="*/ 5276850 h 6867485"/>
              <a:gd name="connsiteX7" fmla="*/ 9166225 w 12195175"/>
              <a:gd name="connsiteY7" fmla="*/ 5076825 h 6867485"/>
              <a:gd name="connsiteX8" fmla="*/ 8639175 w 12195175"/>
              <a:gd name="connsiteY8" fmla="*/ 5302250 h 6867485"/>
              <a:gd name="connsiteX9" fmla="*/ 8791575 w 12195175"/>
              <a:gd name="connsiteY9" fmla="*/ 5426075 h 6867485"/>
              <a:gd name="connsiteX10" fmla="*/ 8709025 w 12195175"/>
              <a:gd name="connsiteY10" fmla="*/ 5559425 h 6867485"/>
              <a:gd name="connsiteX11" fmla="*/ 6647422 w 12195175"/>
              <a:gd name="connsiteY11" fmla="*/ 6120030 h 6867485"/>
              <a:gd name="connsiteX12" fmla="*/ 4105315 w 12195175"/>
              <a:gd name="connsiteY12" fmla="*/ 6867485 h 6867485"/>
              <a:gd name="connsiteX13" fmla="*/ 0 w 12195175"/>
              <a:gd name="connsiteY13" fmla="*/ 6858000 h 6867485"/>
              <a:gd name="connsiteX14" fmla="*/ 0 w 12195175"/>
              <a:gd name="connsiteY14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64383 h 6867485"/>
              <a:gd name="connsiteX3" fmla="*/ 10737850 w 12195175"/>
              <a:gd name="connsiteY3" fmla="*/ 5054600 h 6867485"/>
              <a:gd name="connsiteX4" fmla="*/ 9855200 w 12195175"/>
              <a:gd name="connsiteY4" fmla="*/ 5273675 h 6867485"/>
              <a:gd name="connsiteX5" fmla="*/ 9766300 w 12195175"/>
              <a:gd name="connsiteY5" fmla="*/ 5121275 h 6867485"/>
              <a:gd name="connsiteX6" fmla="*/ 9556750 w 12195175"/>
              <a:gd name="connsiteY6" fmla="*/ 5276850 h 6867485"/>
              <a:gd name="connsiteX7" fmla="*/ 9166225 w 12195175"/>
              <a:gd name="connsiteY7" fmla="*/ 5076825 h 6867485"/>
              <a:gd name="connsiteX8" fmla="*/ 8639175 w 12195175"/>
              <a:gd name="connsiteY8" fmla="*/ 5302250 h 6867485"/>
              <a:gd name="connsiteX9" fmla="*/ 8791575 w 12195175"/>
              <a:gd name="connsiteY9" fmla="*/ 5426075 h 6867485"/>
              <a:gd name="connsiteX10" fmla="*/ 8709025 w 12195175"/>
              <a:gd name="connsiteY10" fmla="*/ 5559425 h 6867485"/>
              <a:gd name="connsiteX11" fmla="*/ 6647422 w 12195175"/>
              <a:gd name="connsiteY11" fmla="*/ 6120030 h 6867485"/>
              <a:gd name="connsiteX12" fmla="*/ 4105315 w 12195175"/>
              <a:gd name="connsiteY12" fmla="*/ 6867485 h 6867485"/>
              <a:gd name="connsiteX13" fmla="*/ 0 w 12195175"/>
              <a:gd name="connsiteY13" fmla="*/ 6858000 h 6867485"/>
              <a:gd name="connsiteX14" fmla="*/ 0 w 12195175"/>
              <a:gd name="connsiteY14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64383 h 6867485"/>
              <a:gd name="connsiteX3" fmla="*/ 10737850 w 12195175"/>
              <a:gd name="connsiteY3" fmla="*/ 5054600 h 6867485"/>
              <a:gd name="connsiteX4" fmla="*/ 9855200 w 12195175"/>
              <a:gd name="connsiteY4" fmla="*/ 5273675 h 6867485"/>
              <a:gd name="connsiteX5" fmla="*/ 9766300 w 12195175"/>
              <a:gd name="connsiteY5" fmla="*/ 5121275 h 6867485"/>
              <a:gd name="connsiteX6" fmla="*/ 9556750 w 12195175"/>
              <a:gd name="connsiteY6" fmla="*/ 5276850 h 6867485"/>
              <a:gd name="connsiteX7" fmla="*/ 9166225 w 12195175"/>
              <a:gd name="connsiteY7" fmla="*/ 5076825 h 6867485"/>
              <a:gd name="connsiteX8" fmla="*/ 8639175 w 12195175"/>
              <a:gd name="connsiteY8" fmla="*/ 5302250 h 6867485"/>
              <a:gd name="connsiteX9" fmla="*/ 8791575 w 12195175"/>
              <a:gd name="connsiteY9" fmla="*/ 5426075 h 6867485"/>
              <a:gd name="connsiteX10" fmla="*/ 8709025 w 12195175"/>
              <a:gd name="connsiteY10" fmla="*/ 5559425 h 6867485"/>
              <a:gd name="connsiteX11" fmla="*/ 6647422 w 12195175"/>
              <a:gd name="connsiteY11" fmla="*/ 6120030 h 6867485"/>
              <a:gd name="connsiteX12" fmla="*/ 4105315 w 12195175"/>
              <a:gd name="connsiteY12" fmla="*/ 6867485 h 6867485"/>
              <a:gd name="connsiteX13" fmla="*/ 0 w 12195175"/>
              <a:gd name="connsiteY13" fmla="*/ 6858000 h 6867485"/>
              <a:gd name="connsiteX14" fmla="*/ 0 w 12195175"/>
              <a:gd name="connsiteY14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64383 h 6867485"/>
              <a:gd name="connsiteX3" fmla="*/ 10737850 w 12195175"/>
              <a:gd name="connsiteY3" fmla="*/ 5054600 h 6867485"/>
              <a:gd name="connsiteX4" fmla="*/ 9855200 w 12195175"/>
              <a:gd name="connsiteY4" fmla="*/ 5273675 h 6867485"/>
              <a:gd name="connsiteX5" fmla="*/ 9766300 w 12195175"/>
              <a:gd name="connsiteY5" fmla="*/ 5121275 h 6867485"/>
              <a:gd name="connsiteX6" fmla="*/ 9408277 w 12195175"/>
              <a:gd name="connsiteY6" fmla="*/ 4706327 h 6867485"/>
              <a:gd name="connsiteX7" fmla="*/ 9166225 w 12195175"/>
              <a:gd name="connsiteY7" fmla="*/ 5076825 h 6867485"/>
              <a:gd name="connsiteX8" fmla="*/ 8639175 w 12195175"/>
              <a:gd name="connsiteY8" fmla="*/ 5302250 h 6867485"/>
              <a:gd name="connsiteX9" fmla="*/ 8791575 w 12195175"/>
              <a:gd name="connsiteY9" fmla="*/ 5426075 h 6867485"/>
              <a:gd name="connsiteX10" fmla="*/ 8709025 w 12195175"/>
              <a:gd name="connsiteY10" fmla="*/ 5559425 h 6867485"/>
              <a:gd name="connsiteX11" fmla="*/ 6647422 w 12195175"/>
              <a:gd name="connsiteY11" fmla="*/ 6120030 h 6867485"/>
              <a:gd name="connsiteX12" fmla="*/ 4105315 w 12195175"/>
              <a:gd name="connsiteY12" fmla="*/ 6867485 h 6867485"/>
              <a:gd name="connsiteX13" fmla="*/ 0 w 12195175"/>
              <a:gd name="connsiteY13" fmla="*/ 6858000 h 6867485"/>
              <a:gd name="connsiteX14" fmla="*/ 0 w 12195175"/>
              <a:gd name="connsiteY14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64383 h 6867485"/>
              <a:gd name="connsiteX3" fmla="*/ 10737850 w 12195175"/>
              <a:gd name="connsiteY3" fmla="*/ 5054600 h 6867485"/>
              <a:gd name="connsiteX4" fmla="*/ 9855200 w 12195175"/>
              <a:gd name="connsiteY4" fmla="*/ 5273675 h 6867485"/>
              <a:gd name="connsiteX5" fmla="*/ 9766300 w 12195175"/>
              <a:gd name="connsiteY5" fmla="*/ 5121275 h 6867485"/>
              <a:gd name="connsiteX6" fmla="*/ 9166225 w 12195175"/>
              <a:gd name="connsiteY6" fmla="*/ 5076825 h 6867485"/>
              <a:gd name="connsiteX7" fmla="*/ 8639175 w 12195175"/>
              <a:gd name="connsiteY7" fmla="*/ 5302250 h 6867485"/>
              <a:gd name="connsiteX8" fmla="*/ 8791575 w 12195175"/>
              <a:gd name="connsiteY8" fmla="*/ 5426075 h 6867485"/>
              <a:gd name="connsiteX9" fmla="*/ 8709025 w 12195175"/>
              <a:gd name="connsiteY9" fmla="*/ 5559425 h 6867485"/>
              <a:gd name="connsiteX10" fmla="*/ 6647422 w 12195175"/>
              <a:gd name="connsiteY10" fmla="*/ 6120030 h 6867485"/>
              <a:gd name="connsiteX11" fmla="*/ 4105315 w 12195175"/>
              <a:gd name="connsiteY11" fmla="*/ 6867485 h 6867485"/>
              <a:gd name="connsiteX12" fmla="*/ 0 w 12195175"/>
              <a:gd name="connsiteY12" fmla="*/ 6858000 h 6867485"/>
              <a:gd name="connsiteX13" fmla="*/ 0 w 12195175"/>
              <a:gd name="connsiteY13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64383 h 6867485"/>
              <a:gd name="connsiteX3" fmla="*/ 10737850 w 12195175"/>
              <a:gd name="connsiteY3" fmla="*/ 5054600 h 6867485"/>
              <a:gd name="connsiteX4" fmla="*/ 9855200 w 12195175"/>
              <a:gd name="connsiteY4" fmla="*/ 5273675 h 6867485"/>
              <a:gd name="connsiteX5" fmla="*/ 9166225 w 12195175"/>
              <a:gd name="connsiteY5" fmla="*/ 5076825 h 6867485"/>
              <a:gd name="connsiteX6" fmla="*/ 8639175 w 12195175"/>
              <a:gd name="connsiteY6" fmla="*/ 5302250 h 6867485"/>
              <a:gd name="connsiteX7" fmla="*/ 8791575 w 12195175"/>
              <a:gd name="connsiteY7" fmla="*/ 5426075 h 6867485"/>
              <a:gd name="connsiteX8" fmla="*/ 8709025 w 12195175"/>
              <a:gd name="connsiteY8" fmla="*/ 5559425 h 6867485"/>
              <a:gd name="connsiteX9" fmla="*/ 6647422 w 12195175"/>
              <a:gd name="connsiteY9" fmla="*/ 6120030 h 6867485"/>
              <a:gd name="connsiteX10" fmla="*/ 4105315 w 12195175"/>
              <a:gd name="connsiteY10" fmla="*/ 6867485 h 6867485"/>
              <a:gd name="connsiteX11" fmla="*/ 0 w 12195175"/>
              <a:gd name="connsiteY11" fmla="*/ 6858000 h 6867485"/>
              <a:gd name="connsiteX12" fmla="*/ 0 w 12195175"/>
              <a:gd name="connsiteY12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64383 h 6867485"/>
              <a:gd name="connsiteX3" fmla="*/ 10737850 w 12195175"/>
              <a:gd name="connsiteY3" fmla="*/ 5054600 h 6867485"/>
              <a:gd name="connsiteX4" fmla="*/ 9855200 w 12195175"/>
              <a:gd name="connsiteY4" fmla="*/ 5273675 h 6867485"/>
              <a:gd name="connsiteX5" fmla="*/ 8639175 w 12195175"/>
              <a:gd name="connsiteY5" fmla="*/ 5302250 h 6867485"/>
              <a:gd name="connsiteX6" fmla="*/ 8791575 w 12195175"/>
              <a:gd name="connsiteY6" fmla="*/ 5426075 h 6867485"/>
              <a:gd name="connsiteX7" fmla="*/ 8709025 w 12195175"/>
              <a:gd name="connsiteY7" fmla="*/ 5559425 h 6867485"/>
              <a:gd name="connsiteX8" fmla="*/ 6647422 w 12195175"/>
              <a:gd name="connsiteY8" fmla="*/ 6120030 h 6867485"/>
              <a:gd name="connsiteX9" fmla="*/ 4105315 w 12195175"/>
              <a:gd name="connsiteY9" fmla="*/ 6867485 h 6867485"/>
              <a:gd name="connsiteX10" fmla="*/ 0 w 12195175"/>
              <a:gd name="connsiteY10" fmla="*/ 6858000 h 6867485"/>
              <a:gd name="connsiteX11" fmla="*/ 0 w 12195175"/>
              <a:gd name="connsiteY11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64383 h 6867485"/>
              <a:gd name="connsiteX3" fmla="*/ 10737850 w 12195175"/>
              <a:gd name="connsiteY3" fmla="*/ 5054600 h 6867485"/>
              <a:gd name="connsiteX4" fmla="*/ 9855200 w 12195175"/>
              <a:gd name="connsiteY4" fmla="*/ 5273675 h 6867485"/>
              <a:gd name="connsiteX5" fmla="*/ 8791575 w 12195175"/>
              <a:gd name="connsiteY5" fmla="*/ 5426075 h 6867485"/>
              <a:gd name="connsiteX6" fmla="*/ 8709025 w 12195175"/>
              <a:gd name="connsiteY6" fmla="*/ 5559425 h 6867485"/>
              <a:gd name="connsiteX7" fmla="*/ 6647422 w 12195175"/>
              <a:gd name="connsiteY7" fmla="*/ 6120030 h 6867485"/>
              <a:gd name="connsiteX8" fmla="*/ 4105315 w 12195175"/>
              <a:gd name="connsiteY8" fmla="*/ 6867485 h 6867485"/>
              <a:gd name="connsiteX9" fmla="*/ 0 w 12195175"/>
              <a:gd name="connsiteY9" fmla="*/ 6858000 h 6867485"/>
              <a:gd name="connsiteX10" fmla="*/ 0 w 12195175"/>
              <a:gd name="connsiteY10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64383 h 6867485"/>
              <a:gd name="connsiteX3" fmla="*/ 10737850 w 12195175"/>
              <a:gd name="connsiteY3" fmla="*/ 5054600 h 6867485"/>
              <a:gd name="connsiteX4" fmla="*/ 9855200 w 12195175"/>
              <a:gd name="connsiteY4" fmla="*/ 5273675 h 6867485"/>
              <a:gd name="connsiteX5" fmla="*/ 8709025 w 12195175"/>
              <a:gd name="connsiteY5" fmla="*/ 5559425 h 6867485"/>
              <a:gd name="connsiteX6" fmla="*/ 6647422 w 12195175"/>
              <a:gd name="connsiteY6" fmla="*/ 6120030 h 6867485"/>
              <a:gd name="connsiteX7" fmla="*/ 4105315 w 12195175"/>
              <a:gd name="connsiteY7" fmla="*/ 6867485 h 6867485"/>
              <a:gd name="connsiteX8" fmla="*/ 0 w 12195175"/>
              <a:gd name="connsiteY8" fmla="*/ 6858000 h 6867485"/>
              <a:gd name="connsiteX9" fmla="*/ 0 w 12195175"/>
              <a:gd name="connsiteY9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64383 h 6867485"/>
              <a:gd name="connsiteX3" fmla="*/ 10737850 w 12195175"/>
              <a:gd name="connsiteY3" fmla="*/ 5054600 h 6867485"/>
              <a:gd name="connsiteX4" fmla="*/ 9855200 w 12195175"/>
              <a:gd name="connsiteY4" fmla="*/ 5273675 h 6867485"/>
              <a:gd name="connsiteX5" fmla="*/ 6647422 w 12195175"/>
              <a:gd name="connsiteY5" fmla="*/ 6120030 h 6867485"/>
              <a:gd name="connsiteX6" fmla="*/ 4105315 w 12195175"/>
              <a:gd name="connsiteY6" fmla="*/ 6867485 h 6867485"/>
              <a:gd name="connsiteX7" fmla="*/ 0 w 12195175"/>
              <a:gd name="connsiteY7" fmla="*/ 6858000 h 6867485"/>
              <a:gd name="connsiteX8" fmla="*/ 0 w 12195175"/>
              <a:gd name="connsiteY8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64383 h 6867485"/>
              <a:gd name="connsiteX3" fmla="*/ 10696293 w 12195175"/>
              <a:gd name="connsiteY3" fmla="*/ 4911436 h 6867485"/>
              <a:gd name="connsiteX4" fmla="*/ 9855200 w 12195175"/>
              <a:gd name="connsiteY4" fmla="*/ 5273675 h 6867485"/>
              <a:gd name="connsiteX5" fmla="*/ 6647422 w 12195175"/>
              <a:gd name="connsiteY5" fmla="*/ 6120030 h 6867485"/>
              <a:gd name="connsiteX6" fmla="*/ 4105315 w 12195175"/>
              <a:gd name="connsiteY6" fmla="*/ 6867485 h 6867485"/>
              <a:gd name="connsiteX7" fmla="*/ 0 w 12195175"/>
              <a:gd name="connsiteY7" fmla="*/ 6858000 h 6867485"/>
              <a:gd name="connsiteX8" fmla="*/ 0 w 12195175"/>
              <a:gd name="connsiteY8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648929 h 6867485"/>
              <a:gd name="connsiteX3" fmla="*/ 10696293 w 12195175"/>
              <a:gd name="connsiteY3" fmla="*/ 4911436 h 6867485"/>
              <a:gd name="connsiteX4" fmla="*/ 9855200 w 12195175"/>
              <a:gd name="connsiteY4" fmla="*/ 5273675 h 6867485"/>
              <a:gd name="connsiteX5" fmla="*/ 6647422 w 12195175"/>
              <a:gd name="connsiteY5" fmla="*/ 6120030 h 6867485"/>
              <a:gd name="connsiteX6" fmla="*/ 4105315 w 12195175"/>
              <a:gd name="connsiteY6" fmla="*/ 6867485 h 6867485"/>
              <a:gd name="connsiteX7" fmla="*/ 0 w 12195175"/>
              <a:gd name="connsiteY7" fmla="*/ 6858000 h 6867485"/>
              <a:gd name="connsiteX8" fmla="*/ 0 w 12195175"/>
              <a:gd name="connsiteY8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695111 h 6867485"/>
              <a:gd name="connsiteX3" fmla="*/ 10696293 w 12195175"/>
              <a:gd name="connsiteY3" fmla="*/ 4911436 h 6867485"/>
              <a:gd name="connsiteX4" fmla="*/ 9855200 w 12195175"/>
              <a:gd name="connsiteY4" fmla="*/ 5273675 h 6867485"/>
              <a:gd name="connsiteX5" fmla="*/ 6647422 w 12195175"/>
              <a:gd name="connsiteY5" fmla="*/ 6120030 h 6867485"/>
              <a:gd name="connsiteX6" fmla="*/ 4105315 w 12195175"/>
              <a:gd name="connsiteY6" fmla="*/ 6867485 h 6867485"/>
              <a:gd name="connsiteX7" fmla="*/ 0 w 12195175"/>
              <a:gd name="connsiteY7" fmla="*/ 6858000 h 6867485"/>
              <a:gd name="connsiteX8" fmla="*/ 0 w 12195175"/>
              <a:gd name="connsiteY8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695111 h 6867485"/>
              <a:gd name="connsiteX3" fmla="*/ 10765555 w 12195175"/>
              <a:gd name="connsiteY3" fmla="*/ 4989945 h 6867485"/>
              <a:gd name="connsiteX4" fmla="*/ 9855200 w 12195175"/>
              <a:gd name="connsiteY4" fmla="*/ 5273675 h 6867485"/>
              <a:gd name="connsiteX5" fmla="*/ 6647422 w 12195175"/>
              <a:gd name="connsiteY5" fmla="*/ 6120030 h 6867485"/>
              <a:gd name="connsiteX6" fmla="*/ 4105315 w 12195175"/>
              <a:gd name="connsiteY6" fmla="*/ 6867485 h 6867485"/>
              <a:gd name="connsiteX7" fmla="*/ 0 w 12195175"/>
              <a:gd name="connsiteY7" fmla="*/ 6858000 h 6867485"/>
              <a:gd name="connsiteX8" fmla="*/ 0 w 12195175"/>
              <a:gd name="connsiteY8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695111 h 6867485"/>
              <a:gd name="connsiteX3" fmla="*/ 10765555 w 12195175"/>
              <a:gd name="connsiteY3" fmla="*/ 4989945 h 6867485"/>
              <a:gd name="connsiteX4" fmla="*/ 9855200 w 12195175"/>
              <a:gd name="connsiteY4" fmla="*/ 5273675 h 6867485"/>
              <a:gd name="connsiteX5" fmla="*/ 6647422 w 12195175"/>
              <a:gd name="connsiteY5" fmla="*/ 6120030 h 6867485"/>
              <a:gd name="connsiteX6" fmla="*/ 4105315 w 12195175"/>
              <a:gd name="connsiteY6" fmla="*/ 6867485 h 6867485"/>
              <a:gd name="connsiteX7" fmla="*/ 0 w 12195175"/>
              <a:gd name="connsiteY7" fmla="*/ 6858000 h 6867485"/>
              <a:gd name="connsiteX8" fmla="*/ 0 w 12195175"/>
              <a:gd name="connsiteY8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695111 h 6867485"/>
              <a:gd name="connsiteX3" fmla="*/ 10765555 w 12195175"/>
              <a:gd name="connsiteY3" fmla="*/ 4989945 h 6867485"/>
              <a:gd name="connsiteX4" fmla="*/ 9855200 w 12195175"/>
              <a:gd name="connsiteY4" fmla="*/ 5273675 h 6867485"/>
              <a:gd name="connsiteX5" fmla="*/ 6647422 w 12195175"/>
              <a:gd name="connsiteY5" fmla="*/ 6120030 h 6867485"/>
              <a:gd name="connsiteX6" fmla="*/ 4105315 w 12195175"/>
              <a:gd name="connsiteY6" fmla="*/ 6867485 h 6867485"/>
              <a:gd name="connsiteX7" fmla="*/ 0 w 12195175"/>
              <a:gd name="connsiteY7" fmla="*/ 6858000 h 6867485"/>
              <a:gd name="connsiteX8" fmla="*/ 0 w 12195175"/>
              <a:gd name="connsiteY8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695111 h 6867485"/>
              <a:gd name="connsiteX3" fmla="*/ 10765555 w 12195175"/>
              <a:gd name="connsiteY3" fmla="*/ 4989945 h 6867485"/>
              <a:gd name="connsiteX4" fmla="*/ 9735144 w 12195175"/>
              <a:gd name="connsiteY4" fmla="*/ 5148985 h 6867485"/>
              <a:gd name="connsiteX5" fmla="*/ 6647422 w 12195175"/>
              <a:gd name="connsiteY5" fmla="*/ 6120030 h 6867485"/>
              <a:gd name="connsiteX6" fmla="*/ 4105315 w 12195175"/>
              <a:gd name="connsiteY6" fmla="*/ 6867485 h 6867485"/>
              <a:gd name="connsiteX7" fmla="*/ 0 w 12195175"/>
              <a:gd name="connsiteY7" fmla="*/ 6858000 h 6867485"/>
              <a:gd name="connsiteX8" fmla="*/ 0 w 12195175"/>
              <a:gd name="connsiteY8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695111 h 6867485"/>
              <a:gd name="connsiteX3" fmla="*/ 10765555 w 12195175"/>
              <a:gd name="connsiteY3" fmla="*/ 4989945 h 6867485"/>
              <a:gd name="connsiteX4" fmla="*/ 9702821 w 12195175"/>
              <a:gd name="connsiteY4" fmla="*/ 5232112 h 6867485"/>
              <a:gd name="connsiteX5" fmla="*/ 6647422 w 12195175"/>
              <a:gd name="connsiteY5" fmla="*/ 6120030 h 6867485"/>
              <a:gd name="connsiteX6" fmla="*/ 4105315 w 12195175"/>
              <a:gd name="connsiteY6" fmla="*/ 6867485 h 6867485"/>
              <a:gd name="connsiteX7" fmla="*/ 0 w 12195175"/>
              <a:gd name="connsiteY7" fmla="*/ 6858000 h 6867485"/>
              <a:gd name="connsiteX8" fmla="*/ 0 w 12195175"/>
              <a:gd name="connsiteY8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695111 h 6867485"/>
              <a:gd name="connsiteX3" fmla="*/ 10765555 w 12195175"/>
              <a:gd name="connsiteY3" fmla="*/ 4989945 h 6867485"/>
              <a:gd name="connsiteX4" fmla="*/ 9702821 w 12195175"/>
              <a:gd name="connsiteY4" fmla="*/ 5232112 h 6867485"/>
              <a:gd name="connsiteX5" fmla="*/ 6647422 w 12195175"/>
              <a:gd name="connsiteY5" fmla="*/ 6120030 h 6867485"/>
              <a:gd name="connsiteX6" fmla="*/ 4105315 w 12195175"/>
              <a:gd name="connsiteY6" fmla="*/ 6867485 h 6867485"/>
              <a:gd name="connsiteX7" fmla="*/ 0 w 12195175"/>
              <a:gd name="connsiteY7" fmla="*/ 6858000 h 6867485"/>
              <a:gd name="connsiteX8" fmla="*/ 0 w 12195175"/>
              <a:gd name="connsiteY8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695111 h 6867485"/>
              <a:gd name="connsiteX3" fmla="*/ 10765555 w 12195175"/>
              <a:gd name="connsiteY3" fmla="*/ 4989945 h 6867485"/>
              <a:gd name="connsiteX4" fmla="*/ 9702821 w 12195175"/>
              <a:gd name="connsiteY4" fmla="*/ 5232112 h 6867485"/>
              <a:gd name="connsiteX5" fmla="*/ 6647422 w 12195175"/>
              <a:gd name="connsiteY5" fmla="*/ 6120030 h 6867485"/>
              <a:gd name="connsiteX6" fmla="*/ 4105315 w 12195175"/>
              <a:gd name="connsiteY6" fmla="*/ 6867485 h 6867485"/>
              <a:gd name="connsiteX7" fmla="*/ 0 w 12195175"/>
              <a:gd name="connsiteY7" fmla="*/ 6858000 h 6867485"/>
              <a:gd name="connsiteX8" fmla="*/ 0 w 12195175"/>
              <a:gd name="connsiteY8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695111 h 6867485"/>
              <a:gd name="connsiteX3" fmla="*/ 10765555 w 12195175"/>
              <a:gd name="connsiteY3" fmla="*/ 4989945 h 6867485"/>
              <a:gd name="connsiteX4" fmla="*/ 9305710 w 12195175"/>
              <a:gd name="connsiteY4" fmla="*/ 5329094 h 6867485"/>
              <a:gd name="connsiteX5" fmla="*/ 6647422 w 12195175"/>
              <a:gd name="connsiteY5" fmla="*/ 6120030 h 6867485"/>
              <a:gd name="connsiteX6" fmla="*/ 4105315 w 12195175"/>
              <a:gd name="connsiteY6" fmla="*/ 6867485 h 6867485"/>
              <a:gd name="connsiteX7" fmla="*/ 0 w 12195175"/>
              <a:gd name="connsiteY7" fmla="*/ 6858000 h 6867485"/>
              <a:gd name="connsiteX8" fmla="*/ 0 w 12195175"/>
              <a:gd name="connsiteY8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695111 h 6867485"/>
              <a:gd name="connsiteX3" fmla="*/ 10765555 w 12195175"/>
              <a:gd name="connsiteY3" fmla="*/ 4989945 h 6867485"/>
              <a:gd name="connsiteX4" fmla="*/ 9305710 w 12195175"/>
              <a:gd name="connsiteY4" fmla="*/ 5329094 h 6867485"/>
              <a:gd name="connsiteX5" fmla="*/ 6647422 w 12195175"/>
              <a:gd name="connsiteY5" fmla="*/ 6120030 h 6867485"/>
              <a:gd name="connsiteX6" fmla="*/ 4105315 w 12195175"/>
              <a:gd name="connsiteY6" fmla="*/ 6867485 h 6867485"/>
              <a:gd name="connsiteX7" fmla="*/ 0 w 12195175"/>
              <a:gd name="connsiteY7" fmla="*/ 6858000 h 6867485"/>
              <a:gd name="connsiteX8" fmla="*/ 0 w 12195175"/>
              <a:gd name="connsiteY8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695111 h 6867485"/>
              <a:gd name="connsiteX3" fmla="*/ 10765555 w 12195175"/>
              <a:gd name="connsiteY3" fmla="*/ 4989945 h 6867485"/>
              <a:gd name="connsiteX4" fmla="*/ 9305710 w 12195175"/>
              <a:gd name="connsiteY4" fmla="*/ 5329094 h 6867485"/>
              <a:gd name="connsiteX5" fmla="*/ 8886324 w 12195175"/>
              <a:gd name="connsiteY5" fmla="*/ 4996830 h 6867485"/>
              <a:gd name="connsiteX6" fmla="*/ 4105315 w 12195175"/>
              <a:gd name="connsiteY6" fmla="*/ 6867485 h 6867485"/>
              <a:gd name="connsiteX7" fmla="*/ 0 w 12195175"/>
              <a:gd name="connsiteY7" fmla="*/ 6858000 h 6867485"/>
              <a:gd name="connsiteX8" fmla="*/ 0 w 12195175"/>
              <a:gd name="connsiteY8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695111 h 6867485"/>
              <a:gd name="connsiteX3" fmla="*/ 10765555 w 12195175"/>
              <a:gd name="connsiteY3" fmla="*/ 4989945 h 6867485"/>
              <a:gd name="connsiteX4" fmla="*/ 9305710 w 12195175"/>
              <a:gd name="connsiteY4" fmla="*/ 5329094 h 6867485"/>
              <a:gd name="connsiteX5" fmla="*/ 8886324 w 12195175"/>
              <a:gd name="connsiteY5" fmla="*/ 4996830 h 6867485"/>
              <a:gd name="connsiteX6" fmla="*/ 4105315 w 12195175"/>
              <a:gd name="connsiteY6" fmla="*/ 6867485 h 6867485"/>
              <a:gd name="connsiteX7" fmla="*/ 0 w 12195175"/>
              <a:gd name="connsiteY7" fmla="*/ 6858000 h 6867485"/>
              <a:gd name="connsiteX8" fmla="*/ 0 w 12195175"/>
              <a:gd name="connsiteY8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695111 h 6867485"/>
              <a:gd name="connsiteX3" fmla="*/ 10765555 w 12195175"/>
              <a:gd name="connsiteY3" fmla="*/ 4989945 h 6867485"/>
              <a:gd name="connsiteX4" fmla="*/ 9305710 w 12195175"/>
              <a:gd name="connsiteY4" fmla="*/ 5329094 h 6867485"/>
              <a:gd name="connsiteX5" fmla="*/ 8886324 w 12195175"/>
              <a:gd name="connsiteY5" fmla="*/ 4996830 h 6867485"/>
              <a:gd name="connsiteX6" fmla="*/ 4105315 w 12195175"/>
              <a:gd name="connsiteY6" fmla="*/ 6867485 h 6867485"/>
              <a:gd name="connsiteX7" fmla="*/ 0 w 12195175"/>
              <a:gd name="connsiteY7" fmla="*/ 6858000 h 6867485"/>
              <a:gd name="connsiteX8" fmla="*/ 0 w 12195175"/>
              <a:gd name="connsiteY8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695111 h 6867485"/>
              <a:gd name="connsiteX3" fmla="*/ 10765555 w 12195175"/>
              <a:gd name="connsiteY3" fmla="*/ 4989945 h 6867485"/>
              <a:gd name="connsiteX4" fmla="*/ 9305710 w 12195175"/>
              <a:gd name="connsiteY4" fmla="*/ 5329094 h 6867485"/>
              <a:gd name="connsiteX5" fmla="*/ 8886324 w 12195175"/>
              <a:gd name="connsiteY5" fmla="*/ 4996830 h 6867485"/>
              <a:gd name="connsiteX6" fmla="*/ 4105315 w 12195175"/>
              <a:gd name="connsiteY6" fmla="*/ 6867485 h 6867485"/>
              <a:gd name="connsiteX7" fmla="*/ 0 w 12195175"/>
              <a:gd name="connsiteY7" fmla="*/ 6858000 h 6867485"/>
              <a:gd name="connsiteX8" fmla="*/ 0 w 12195175"/>
              <a:gd name="connsiteY8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695111 h 6867485"/>
              <a:gd name="connsiteX3" fmla="*/ 10768730 w 12195175"/>
              <a:gd name="connsiteY3" fmla="*/ 4999470 h 6867485"/>
              <a:gd name="connsiteX4" fmla="*/ 9305710 w 12195175"/>
              <a:gd name="connsiteY4" fmla="*/ 5329094 h 6867485"/>
              <a:gd name="connsiteX5" fmla="*/ 8886324 w 12195175"/>
              <a:gd name="connsiteY5" fmla="*/ 4996830 h 6867485"/>
              <a:gd name="connsiteX6" fmla="*/ 4105315 w 12195175"/>
              <a:gd name="connsiteY6" fmla="*/ 6867485 h 6867485"/>
              <a:gd name="connsiteX7" fmla="*/ 0 w 12195175"/>
              <a:gd name="connsiteY7" fmla="*/ 6858000 h 6867485"/>
              <a:gd name="connsiteX8" fmla="*/ 0 w 12195175"/>
              <a:gd name="connsiteY8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05710 w 12195175"/>
              <a:gd name="connsiteY4" fmla="*/ 5329094 h 6867485"/>
              <a:gd name="connsiteX5" fmla="*/ 8886324 w 12195175"/>
              <a:gd name="connsiteY5" fmla="*/ 4996830 h 6867485"/>
              <a:gd name="connsiteX6" fmla="*/ 4105315 w 12195175"/>
              <a:gd name="connsiteY6" fmla="*/ 6867485 h 6867485"/>
              <a:gd name="connsiteX7" fmla="*/ 0 w 12195175"/>
              <a:gd name="connsiteY7" fmla="*/ 6858000 h 6867485"/>
              <a:gd name="connsiteX8" fmla="*/ 0 w 12195175"/>
              <a:gd name="connsiteY8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02535 w 12195175"/>
              <a:gd name="connsiteY4" fmla="*/ 5338619 h 6867485"/>
              <a:gd name="connsiteX5" fmla="*/ 8886324 w 12195175"/>
              <a:gd name="connsiteY5" fmla="*/ 4996830 h 6867485"/>
              <a:gd name="connsiteX6" fmla="*/ 4105315 w 12195175"/>
              <a:gd name="connsiteY6" fmla="*/ 6867485 h 6867485"/>
              <a:gd name="connsiteX7" fmla="*/ 0 w 12195175"/>
              <a:gd name="connsiteY7" fmla="*/ 6858000 h 6867485"/>
              <a:gd name="connsiteX8" fmla="*/ 0 w 12195175"/>
              <a:gd name="connsiteY8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02535 w 12195175"/>
              <a:gd name="connsiteY4" fmla="*/ 5338619 h 6867485"/>
              <a:gd name="connsiteX5" fmla="*/ 9254575 w 12195175"/>
              <a:gd name="connsiteY5" fmla="*/ 5234955 h 6867485"/>
              <a:gd name="connsiteX6" fmla="*/ 4105315 w 12195175"/>
              <a:gd name="connsiteY6" fmla="*/ 6867485 h 6867485"/>
              <a:gd name="connsiteX7" fmla="*/ 0 w 12195175"/>
              <a:gd name="connsiteY7" fmla="*/ 6858000 h 6867485"/>
              <a:gd name="connsiteX8" fmla="*/ 0 w 12195175"/>
              <a:gd name="connsiteY8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02535 w 12195175"/>
              <a:gd name="connsiteY4" fmla="*/ 5338619 h 6867485"/>
              <a:gd name="connsiteX5" fmla="*/ 9254575 w 12195175"/>
              <a:gd name="connsiteY5" fmla="*/ 5234955 h 6867485"/>
              <a:gd name="connsiteX6" fmla="*/ 4105315 w 12195175"/>
              <a:gd name="connsiteY6" fmla="*/ 6867485 h 6867485"/>
              <a:gd name="connsiteX7" fmla="*/ 0 w 12195175"/>
              <a:gd name="connsiteY7" fmla="*/ 6858000 h 6867485"/>
              <a:gd name="connsiteX8" fmla="*/ 0 w 12195175"/>
              <a:gd name="connsiteY8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02535 w 12195175"/>
              <a:gd name="connsiteY4" fmla="*/ 5338619 h 6867485"/>
              <a:gd name="connsiteX5" fmla="*/ 9254575 w 12195175"/>
              <a:gd name="connsiteY5" fmla="*/ 5234955 h 6867485"/>
              <a:gd name="connsiteX6" fmla="*/ 4105315 w 12195175"/>
              <a:gd name="connsiteY6" fmla="*/ 6867485 h 6867485"/>
              <a:gd name="connsiteX7" fmla="*/ 0 w 12195175"/>
              <a:gd name="connsiteY7" fmla="*/ 6858000 h 6867485"/>
              <a:gd name="connsiteX8" fmla="*/ 0 w 12195175"/>
              <a:gd name="connsiteY8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5234 w 12195175"/>
              <a:gd name="connsiteY4" fmla="*/ 5338619 h 6867485"/>
              <a:gd name="connsiteX5" fmla="*/ 9254575 w 12195175"/>
              <a:gd name="connsiteY5" fmla="*/ 5234955 h 6867485"/>
              <a:gd name="connsiteX6" fmla="*/ 4105315 w 12195175"/>
              <a:gd name="connsiteY6" fmla="*/ 6867485 h 6867485"/>
              <a:gd name="connsiteX7" fmla="*/ 0 w 12195175"/>
              <a:gd name="connsiteY7" fmla="*/ 6858000 h 6867485"/>
              <a:gd name="connsiteX8" fmla="*/ 0 w 12195175"/>
              <a:gd name="connsiteY8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4105315 w 12195175"/>
              <a:gd name="connsiteY6" fmla="*/ 6867485 h 6867485"/>
              <a:gd name="connsiteX7" fmla="*/ 0 w 12195175"/>
              <a:gd name="connsiteY7" fmla="*/ 6858000 h 6867485"/>
              <a:gd name="connsiteX8" fmla="*/ 0 w 12195175"/>
              <a:gd name="connsiteY8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8919012 w 12195175"/>
              <a:gd name="connsiteY6" fmla="*/ 5292725 h 6867485"/>
              <a:gd name="connsiteX7" fmla="*/ 4105315 w 12195175"/>
              <a:gd name="connsiteY7" fmla="*/ 6867485 h 6867485"/>
              <a:gd name="connsiteX8" fmla="*/ 0 w 12195175"/>
              <a:gd name="connsiteY8" fmla="*/ 6858000 h 6867485"/>
              <a:gd name="connsiteX9" fmla="*/ 0 w 12195175"/>
              <a:gd name="connsiteY9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87264 w 12195175"/>
              <a:gd name="connsiteY6" fmla="*/ 5346700 h 6867485"/>
              <a:gd name="connsiteX7" fmla="*/ 4105315 w 12195175"/>
              <a:gd name="connsiteY7" fmla="*/ 6867485 h 6867485"/>
              <a:gd name="connsiteX8" fmla="*/ 0 w 12195175"/>
              <a:gd name="connsiteY8" fmla="*/ 6858000 h 6867485"/>
              <a:gd name="connsiteX9" fmla="*/ 0 w 12195175"/>
              <a:gd name="connsiteY9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87264 w 12195175"/>
              <a:gd name="connsiteY6" fmla="*/ 5346700 h 6867485"/>
              <a:gd name="connsiteX7" fmla="*/ 4105315 w 12195175"/>
              <a:gd name="connsiteY7" fmla="*/ 6867485 h 6867485"/>
              <a:gd name="connsiteX8" fmla="*/ 0 w 12195175"/>
              <a:gd name="connsiteY8" fmla="*/ 6858000 h 6867485"/>
              <a:gd name="connsiteX9" fmla="*/ 0 w 12195175"/>
              <a:gd name="connsiteY9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87264 w 12195175"/>
              <a:gd name="connsiteY6" fmla="*/ 5346700 h 6867485"/>
              <a:gd name="connsiteX7" fmla="*/ 4105315 w 12195175"/>
              <a:gd name="connsiteY7" fmla="*/ 6867485 h 6867485"/>
              <a:gd name="connsiteX8" fmla="*/ 0 w 12195175"/>
              <a:gd name="connsiteY8" fmla="*/ 6858000 h 6867485"/>
              <a:gd name="connsiteX9" fmla="*/ 0 w 12195175"/>
              <a:gd name="connsiteY9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52344 w 12195175"/>
              <a:gd name="connsiteY6" fmla="*/ 5292725 h 6867485"/>
              <a:gd name="connsiteX7" fmla="*/ 4105315 w 12195175"/>
              <a:gd name="connsiteY7" fmla="*/ 6867485 h 6867485"/>
              <a:gd name="connsiteX8" fmla="*/ 0 w 12195175"/>
              <a:gd name="connsiteY8" fmla="*/ 6858000 h 6867485"/>
              <a:gd name="connsiteX9" fmla="*/ 0 w 12195175"/>
              <a:gd name="connsiteY9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90439 w 12195175"/>
              <a:gd name="connsiteY6" fmla="*/ 5356225 h 6867485"/>
              <a:gd name="connsiteX7" fmla="*/ 4105315 w 12195175"/>
              <a:gd name="connsiteY7" fmla="*/ 6867485 h 6867485"/>
              <a:gd name="connsiteX8" fmla="*/ 0 w 12195175"/>
              <a:gd name="connsiteY8" fmla="*/ 6858000 h 6867485"/>
              <a:gd name="connsiteX9" fmla="*/ 0 w 12195175"/>
              <a:gd name="connsiteY9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90439 w 12195175"/>
              <a:gd name="connsiteY6" fmla="*/ 5356225 h 6867485"/>
              <a:gd name="connsiteX7" fmla="*/ 4105315 w 12195175"/>
              <a:gd name="connsiteY7" fmla="*/ 6867485 h 6867485"/>
              <a:gd name="connsiteX8" fmla="*/ 0 w 12195175"/>
              <a:gd name="connsiteY8" fmla="*/ 6858000 h 6867485"/>
              <a:gd name="connsiteX9" fmla="*/ 0 w 12195175"/>
              <a:gd name="connsiteY9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90439 w 12195175"/>
              <a:gd name="connsiteY6" fmla="*/ 5356225 h 6867485"/>
              <a:gd name="connsiteX7" fmla="*/ 4105315 w 12195175"/>
              <a:gd name="connsiteY7" fmla="*/ 6867485 h 6867485"/>
              <a:gd name="connsiteX8" fmla="*/ 0 w 12195175"/>
              <a:gd name="connsiteY8" fmla="*/ 6858000 h 6867485"/>
              <a:gd name="connsiteX9" fmla="*/ 0 w 12195175"/>
              <a:gd name="connsiteY9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90439 w 12195175"/>
              <a:gd name="connsiteY6" fmla="*/ 5356225 h 6867485"/>
              <a:gd name="connsiteX7" fmla="*/ 4105315 w 12195175"/>
              <a:gd name="connsiteY7" fmla="*/ 6867485 h 6867485"/>
              <a:gd name="connsiteX8" fmla="*/ 0 w 12195175"/>
              <a:gd name="connsiteY8" fmla="*/ 6858000 h 6867485"/>
              <a:gd name="connsiteX9" fmla="*/ 0 w 12195175"/>
              <a:gd name="connsiteY9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90439 w 12195175"/>
              <a:gd name="connsiteY6" fmla="*/ 5356225 h 6867485"/>
              <a:gd name="connsiteX7" fmla="*/ 8880917 w 12195175"/>
              <a:gd name="connsiteY7" fmla="*/ 5422900 h 6867485"/>
              <a:gd name="connsiteX8" fmla="*/ 4105315 w 12195175"/>
              <a:gd name="connsiteY8" fmla="*/ 6867485 h 6867485"/>
              <a:gd name="connsiteX9" fmla="*/ 0 w 12195175"/>
              <a:gd name="connsiteY9" fmla="*/ 6858000 h 6867485"/>
              <a:gd name="connsiteX10" fmla="*/ 0 w 12195175"/>
              <a:gd name="connsiteY10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90439 w 12195175"/>
              <a:gd name="connsiteY6" fmla="*/ 5356225 h 6867485"/>
              <a:gd name="connsiteX7" fmla="*/ 8503142 w 12195175"/>
              <a:gd name="connsiteY7" fmla="*/ 5067300 h 6867485"/>
              <a:gd name="connsiteX8" fmla="*/ 4105315 w 12195175"/>
              <a:gd name="connsiteY8" fmla="*/ 6867485 h 6867485"/>
              <a:gd name="connsiteX9" fmla="*/ 0 w 12195175"/>
              <a:gd name="connsiteY9" fmla="*/ 6858000 h 6867485"/>
              <a:gd name="connsiteX10" fmla="*/ 0 w 12195175"/>
              <a:gd name="connsiteY10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90439 w 12195175"/>
              <a:gd name="connsiteY6" fmla="*/ 5356225 h 6867485"/>
              <a:gd name="connsiteX7" fmla="*/ 8369810 w 12195175"/>
              <a:gd name="connsiteY7" fmla="*/ 5378450 h 6867485"/>
              <a:gd name="connsiteX8" fmla="*/ 4105315 w 12195175"/>
              <a:gd name="connsiteY8" fmla="*/ 6867485 h 6867485"/>
              <a:gd name="connsiteX9" fmla="*/ 0 w 12195175"/>
              <a:gd name="connsiteY9" fmla="*/ 6858000 h 6867485"/>
              <a:gd name="connsiteX10" fmla="*/ 0 w 12195175"/>
              <a:gd name="connsiteY10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90439 w 12195175"/>
              <a:gd name="connsiteY6" fmla="*/ 5356225 h 6867485"/>
              <a:gd name="connsiteX7" fmla="*/ 8369810 w 12195175"/>
              <a:gd name="connsiteY7" fmla="*/ 5378450 h 6867485"/>
              <a:gd name="connsiteX8" fmla="*/ 4105315 w 12195175"/>
              <a:gd name="connsiteY8" fmla="*/ 6867485 h 6867485"/>
              <a:gd name="connsiteX9" fmla="*/ 0 w 12195175"/>
              <a:gd name="connsiteY9" fmla="*/ 6858000 h 6867485"/>
              <a:gd name="connsiteX10" fmla="*/ 0 w 12195175"/>
              <a:gd name="connsiteY10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90439 w 12195175"/>
              <a:gd name="connsiteY6" fmla="*/ 5356225 h 6867485"/>
              <a:gd name="connsiteX7" fmla="*/ 8369810 w 12195175"/>
              <a:gd name="connsiteY7" fmla="*/ 5378450 h 6867485"/>
              <a:gd name="connsiteX8" fmla="*/ 4105315 w 12195175"/>
              <a:gd name="connsiteY8" fmla="*/ 6867485 h 6867485"/>
              <a:gd name="connsiteX9" fmla="*/ 0 w 12195175"/>
              <a:gd name="connsiteY9" fmla="*/ 6858000 h 6867485"/>
              <a:gd name="connsiteX10" fmla="*/ 0 w 12195175"/>
              <a:gd name="connsiteY10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90439 w 12195175"/>
              <a:gd name="connsiteY6" fmla="*/ 5356225 h 6867485"/>
              <a:gd name="connsiteX7" fmla="*/ 8369810 w 12195175"/>
              <a:gd name="connsiteY7" fmla="*/ 5378450 h 6867485"/>
              <a:gd name="connsiteX8" fmla="*/ 4105315 w 12195175"/>
              <a:gd name="connsiteY8" fmla="*/ 6867485 h 6867485"/>
              <a:gd name="connsiteX9" fmla="*/ 0 w 12195175"/>
              <a:gd name="connsiteY9" fmla="*/ 6858000 h 6867485"/>
              <a:gd name="connsiteX10" fmla="*/ 0 w 12195175"/>
              <a:gd name="connsiteY10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90439 w 12195175"/>
              <a:gd name="connsiteY6" fmla="*/ 5356225 h 6867485"/>
              <a:gd name="connsiteX7" fmla="*/ 8369810 w 12195175"/>
              <a:gd name="connsiteY7" fmla="*/ 5378450 h 6867485"/>
              <a:gd name="connsiteX8" fmla="*/ 4105315 w 12195175"/>
              <a:gd name="connsiteY8" fmla="*/ 6867485 h 6867485"/>
              <a:gd name="connsiteX9" fmla="*/ 0 w 12195175"/>
              <a:gd name="connsiteY9" fmla="*/ 6858000 h 6867485"/>
              <a:gd name="connsiteX10" fmla="*/ 0 w 12195175"/>
              <a:gd name="connsiteY10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90439 w 12195175"/>
              <a:gd name="connsiteY6" fmla="*/ 5356225 h 6867485"/>
              <a:gd name="connsiteX7" fmla="*/ 8369810 w 12195175"/>
              <a:gd name="connsiteY7" fmla="*/ 5378450 h 6867485"/>
              <a:gd name="connsiteX8" fmla="*/ 4105315 w 12195175"/>
              <a:gd name="connsiteY8" fmla="*/ 6867485 h 6867485"/>
              <a:gd name="connsiteX9" fmla="*/ 0 w 12195175"/>
              <a:gd name="connsiteY9" fmla="*/ 6858000 h 6867485"/>
              <a:gd name="connsiteX10" fmla="*/ 0 w 12195175"/>
              <a:gd name="connsiteY10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90439 w 12195175"/>
              <a:gd name="connsiteY6" fmla="*/ 5356225 h 6867485"/>
              <a:gd name="connsiteX7" fmla="*/ 8369810 w 12195175"/>
              <a:gd name="connsiteY7" fmla="*/ 5378450 h 6867485"/>
              <a:gd name="connsiteX8" fmla="*/ 4105315 w 12195175"/>
              <a:gd name="connsiteY8" fmla="*/ 6867485 h 6867485"/>
              <a:gd name="connsiteX9" fmla="*/ 0 w 12195175"/>
              <a:gd name="connsiteY9" fmla="*/ 6858000 h 6867485"/>
              <a:gd name="connsiteX10" fmla="*/ 0 w 12195175"/>
              <a:gd name="connsiteY10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90439 w 12195175"/>
              <a:gd name="connsiteY6" fmla="*/ 5356225 h 6867485"/>
              <a:gd name="connsiteX7" fmla="*/ 8369810 w 12195175"/>
              <a:gd name="connsiteY7" fmla="*/ 5378450 h 6867485"/>
              <a:gd name="connsiteX8" fmla="*/ 8131716 w 12195175"/>
              <a:gd name="connsiteY8" fmla="*/ 5457825 h 6867485"/>
              <a:gd name="connsiteX9" fmla="*/ 4105315 w 12195175"/>
              <a:gd name="connsiteY9" fmla="*/ 6867485 h 6867485"/>
              <a:gd name="connsiteX10" fmla="*/ 0 w 12195175"/>
              <a:gd name="connsiteY10" fmla="*/ 6858000 h 6867485"/>
              <a:gd name="connsiteX11" fmla="*/ 0 w 12195175"/>
              <a:gd name="connsiteY11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90439 w 12195175"/>
              <a:gd name="connsiteY6" fmla="*/ 5356225 h 6867485"/>
              <a:gd name="connsiteX7" fmla="*/ 8369810 w 12195175"/>
              <a:gd name="connsiteY7" fmla="*/ 5378450 h 6867485"/>
              <a:gd name="connsiteX8" fmla="*/ 8493618 w 12195175"/>
              <a:gd name="connsiteY8" fmla="*/ 5473700 h 6867485"/>
              <a:gd name="connsiteX9" fmla="*/ 4105315 w 12195175"/>
              <a:gd name="connsiteY9" fmla="*/ 6867485 h 6867485"/>
              <a:gd name="connsiteX10" fmla="*/ 0 w 12195175"/>
              <a:gd name="connsiteY10" fmla="*/ 6858000 h 6867485"/>
              <a:gd name="connsiteX11" fmla="*/ 0 w 12195175"/>
              <a:gd name="connsiteY11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90439 w 12195175"/>
              <a:gd name="connsiteY6" fmla="*/ 5356225 h 6867485"/>
              <a:gd name="connsiteX7" fmla="*/ 8369810 w 12195175"/>
              <a:gd name="connsiteY7" fmla="*/ 5378450 h 6867485"/>
              <a:gd name="connsiteX8" fmla="*/ 8493618 w 12195175"/>
              <a:gd name="connsiteY8" fmla="*/ 5473700 h 6867485"/>
              <a:gd name="connsiteX9" fmla="*/ 4105315 w 12195175"/>
              <a:gd name="connsiteY9" fmla="*/ 6867485 h 6867485"/>
              <a:gd name="connsiteX10" fmla="*/ 0 w 12195175"/>
              <a:gd name="connsiteY10" fmla="*/ 6858000 h 6867485"/>
              <a:gd name="connsiteX11" fmla="*/ 0 w 12195175"/>
              <a:gd name="connsiteY11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90439 w 12195175"/>
              <a:gd name="connsiteY6" fmla="*/ 5356225 h 6867485"/>
              <a:gd name="connsiteX7" fmla="*/ 8369810 w 12195175"/>
              <a:gd name="connsiteY7" fmla="*/ 5378450 h 6867485"/>
              <a:gd name="connsiteX8" fmla="*/ 8493618 w 12195175"/>
              <a:gd name="connsiteY8" fmla="*/ 5473700 h 6867485"/>
              <a:gd name="connsiteX9" fmla="*/ 4105315 w 12195175"/>
              <a:gd name="connsiteY9" fmla="*/ 6867485 h 6867485"/>
              <a:gd name="connsiteX10" fmla="*/ 0 w 12195175"/>
              <a:gd name="connsiteY10" fmla="*/ 6858000 h 6867485"/>
              <a:gd name="connsiteX11" fmla="*/ 0 w 12195175"/>
              <a:gd name="connsiteY11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90439 w 12195175"/>
              <a:gd name="connsiteY6" fmla="*/ 5356225 h 6867485"/>
              <a:gd name="connsiteX7" fmla="*/ 8369810 w 12195175"/>
              <a:gd name="connsiteY7" fmla="*/ 5378450 h 6867485"/>
              <a:gd name="connsiteX8" fmla="*/ 8493618 w 12195175"/>
              <a:gd name="connsiteY8" fmla="*/ 5473700 h 6867485"/>
              <a:gd name="connsiteX9" fmla="*/ 8322191 w 12195175"/>
              <a:gd name="connsiteY9" fmla="*/ 5534025 h 6867485"/>
              <a:gd name="connsiteX10" fmla="*/ 4105315 w 12195175"/>
              <a:gd name="connsiteY10" fmla="*/ 6867485 h 6867485"/>
              <a:gd name="connsiteX11" fmla="*/ 0 w 12195175"/>
              <a:gd name="connsiteY11" fmla="*/ 6858000 h 6867485"/>
              <a:gd name="connsiteX12" fmla="*/ 0 w 12195175"/>
              <a:gd name="connsiteY12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90439 w 12195175"/>
              <a:gd name="connsiteY6" fmla="*/ 5356225 h 6867485"/>
              <a:gd name="connsiteX7" fmla="*/ 8369810 w 12195175"/>
              <a:gd name="connsiteY7" fmla="*/ 5378450 h 6867485"/>
              <a:gd name="connsiteX8" fmla="*/ 8493618 w 12195175"/>
              <a:gd name="connsiteY8" fmla="*/ 5473700 h 6867485"/>
              <a:gd name="connsiteX9" fmla="*/ 8436476 w 12195175"/>
              <a:gd name="connsiteY9" fmla="*/ 5556250 h 6867485"/>
              <a:gd name="connsiteX10" fmla="*/ 4105315 w 12195175"/>
              <a:gd name="connsiteY10" fmla="*/ 6867485 h 6867485"/>
              <a:gd name="connsiteX11" fmla="*/ 0 w 12195175"/>
              <a:gd name="connsiteY11" fmla="*/ 6858000 h 6867485"/>
              <a:gd name="connsiteX12" fmla="*/ 0 w 12195175"/>
              <a:gd name="connsiteY12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90439 w 12195175"/>
              <a:gd name="connsiteY6" fmla="*/ 5356225 h 6867485"/>
              <a:gd name="connsiteX7" fmla="*/ 8369810 w 12195175"/>
              <a:gd name="connsiteY7" fmla="*/ 5378450 h 6867485"/>
              <a:gd name="connsiteX8" fmla="*/ 8493618 w 12195175"/>
              <a:gd name="connsiteY8" fmla="*/ 5473700 h 6867485"/>
              <a:gd name="connsiteX9" fmla="*/ 8436476 w 12195175"/>
              <a:gd name="connsiteY9" fmla="*/ 5556250 h 6867485"/>
              <a:gd name="connsiteX10" fmla="*/ 4105315 w 12195175"/>
              <a:gd name="connsiteY10" fmla="*/ 6867485 h 6867485"/>
              <a:gd name="connsiteX11" fmla="*/ 0 w 12195175"/>
              <a:gd name="connsiteY11" fmla="*/ 6858000 h 6867485"/>
              <a:gd name="connsiteX12" fmla="*/ 0 w 12195175"/>
              <a:gd name="connsiteY12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90439 w 12195175"/>
              <a:gd name="connsiteY6" fmla="*/ 5356225 h 6867485"/>
              <a:gd name="connsiteX7" fmla="*/ 8369810 w 12195175"/>
              <a:gd name="connsiteY7" fmla="*/ 5378450 h 6867485"/>
              <a:gd name="connsiteX8" fmla="*/ 8493618 w 12195175"/>
              <a:gd name="connsiteY8" fmla="*/ 5473700 h 6867485"/>
              <a:gd name="connsiteX9" fmla="*/ 8436476 w 12195175"/>
              <a:gd name="connsiteY9" fmla="*/ 5556250 h 6867485"/>
              <a:gd name="connsiteX10" fmla="*/ 4105315 w 12195175"/>
              <a:gd name="connsiteY10" fmla="*/ 6867485 h 6867485"/>
              <a:gd name="connsiteX11" fmla="*/ 0 w 12195175"/>
              <a:gd name="connsiteY11" fmla="*/ 6858000 h 6867485"/>
              <a:gd name="connsiteX12" fmla="*/ 0 w 12195175"/>
              <a:gd name="connsiteY12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90439 w 12195175"/>
              <a:gd name="connsiteY6" fmla="*/ 5356225 h 6867485"/>
              <a:gd name="connsiteX7" fmla="*/ 8369810 w 12195175"/>
              <a:gd name="connsiteY7" fmla="*/ 5378450 h 6867485"/>
              <a:gd name="connsiteX8" fmla="*/ 8493618 w 12195175"/>
              <a:gd name="connsiteY8" fmla="*/ 5473700 h 6867485"/>
              <a:gd name="connsiteX9" fmla="*/ 8436476 w 12195175"/>
              <a:gd name="connsiteY9" fmla="*/ 5556250 h 6867485"/>
              <a:gd name="connsiteX10" fmla="*/ 4105315 w 12195175"/>
              <a:gd name="connsiteY10" fmla="*/ 6867485 h 6867485"/>
              <a:gd name="connsiteX11" fmla="*/ 0 w 12195175"/>
              <a:gd name="connsiteY11" fmla="*/ 6858000 h 6867485"/>
              <a:gd name="connsiteX12" fmla="*/ 0 w 12195175"/>
              <a:gd name="connsiteY12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90439 w 12195175"/>
              <a:gd name="connsiteY6" fmla="*/ 5356225 h 6867485"/>
              <a:gd name="connsiteX7" fmla="*/ 8369810 w 12195175"/>
              <a:gd name="connsiteY7" fmla="*/ 5378450 h 6867485"/>
              <a:gd name="connsiteX8" fmla="*/ 8493618 w 12195175"/>
              <a:gd name="connsiteY8" fmla="*/ 5473700 h 6867485"/>
              <a:gd name="connsiteX9" fmla="*/ 8436476 w 12195175"/>
              <a:gd name="connsiteY9" fmla="*/ 5556250 h 6867485"/>
              <a:gd name="connsiteX10" fmla="*/ 4105315 w 12195175"/>
              <a:gd name="connsiteY10" fmla="*/ 6867485 h 6867485"/>
              <a:gd name="connsiteX11" fmla="*/ 0 w 12195175"/>
              <a:gd name="connsiteY11" fmla="*/ 6858000 h 6867485"/>
              <a:gd name="connsiteX12" fmla="*/ 0 w 12195175"/>
              <a:gd name="connsiteY12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90439 w 12195175"/>
              <a:gd name="connsiteY6" fmla="*/ 5356225 h 6867485"/>
              <a:gd name="connsiteX7" fmla="*/ 8369810 w 12195175"/>
              <a:gd name="connsiteY7" fmla="*/ 5378450 h 6867485"/>
              <a:gd name="connsiteX8" fmla="*/ 8493618 w 12195175"/>
              <a:gd name="connsiteY8" fmla="*/ 5473700 h 6867485"/>
              <a:gd name="connsiteX9" fmla="*/ 8436476 w 12195175"/>
              <a:gd name="connsiteY9" fmla="*/ 5556250 h 6867485"/>
              <a:gd name="connsiteX10" fmla="*/ 4105315 w 12195175"/>
              <a:gd name="connsiteY10" fmla="*/ 6867485 h 6867485"/>
              <a:gd name="connsiteX11" fmla="*/ 0 w 12195175"/>
              <a:gd name="connsiteY11" fmla="*/ 6858000 h 6867485"/>
              <a:gd name="connsiteX12" fmla="*/ 0 w 12195175"/>
              <a:gd name="connsiteY12" fmla="*/ 0 h 6867485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07811 h 6858000"/>
              <a:gd name="connsiteX3" fmla="*/ 10768730 w 12195175"/>
              <a:gd name="connsiteY3" fmla="*/ 4999470 h 6858000"/>
              <a:gd name="connsiteX4" fmla="*/ 9312059 w 12195175"/>
              <a:gd name="connsiteY4" fmla="*/ 5344969 h 6858000"/>
              <a:gd name="connsiteX5" fmla="*/ 9254575 w 12195175"/>
              <a:gd name="connsiteY5" fmla="*/ 5234955 h 6858000"/>
              <a:gd name="connsiteX6" fmla="*/ 9090439 w 12195175"/>
              <a:gd name="connsiteY6" fmla="*/ 5356225 h 6858000"/>
              <a:gd name="connsiteX7" fmla="*/ 8369810 w 12195175"/>
              <a:gd name="connsiteY7" fmla="*/ 5378450 h 6858000"/>
              <a:gd name="connsiteX8" fmla="*/ 8493618 w 12195175"/>
              <a:gd name="connsiteY8" fmla="*/ 5473700 h 6858000"/>
              <a:gd name="connsiteX9" fmla="*/ 8436476 w 12195175"/>
              <a:gd name="connsiteY9" fmla="*/ 5556250 h 6858000"/>
              <a:gd name="connsiteX10" fmla="*/ 3191037 w 12195175"/>
              <a:gd name="connsiteY10" fmla="*/ 6642632 h 6858000"/>
              <a:gd name="connsiteX11" fmla="*/ 0 w 12195175"/>
              <a:gd name="connsiteY11" fmla="*/ 6858000 h 6858000"/>
              <a:gd name="connsiteX12" fmla="*/ 0 w 12195175"/>
              <a:gd name="connsiteY12" fmla="*/ 0 h 6858000"/>
              <a:gd name="connsiteX0" fmla="*/ 0 w 12195175"/>
              <a:gd name="connsiteY0" fmla="*/ 0 h 6859990"/>
              <a:gd name="connsiteX1" fmla="*/ 12192000 w 12195175"/>
              <a:gd name="connsiteY1" fmla="*/ 0 h 6859990"/>
              <a:gd name="connsiteX2" fmla="*/ 12195175 w 12195175"/>
              <a:gd name="connsiteY2" fmla="*/ 4707811 h 6859990"/>
              <a:gd name="connsiteX3" fmla="*/ 10768730 w 12195175"/>
              <a:gd name="connsiteY3" fmla="*/ 4999470 h 6859990"/>
              <a:gd name="connsiteX4" fmla="*/ 9312059 w 12195175"/>
              <a:gd name="connsiteY4" fmla="*/ 5344969 h 6859990"/>
              <a:gd name="connsiteX5" fmla="*/ 9254575 w 12195175"/>
              <a:gd name="connsiteY5" fmla="*/ 5234955 h 6859990"/>
              <a:gd name="connsiteX6" fmla="*/ 9090439 w 12195175"/>
              <a:gd name="connsiteY6" fmla="*/ 5356225 h 6859990"/>
              <a:gd name="connsiteX7" fmla="*/ 8369810 w 12195175"/>
              <a:gd name="connsiteY7" fmla="*/ 5378450 h 6859990"/>
              <a:gd name="connsiteX8" fmla="*/ 8493618 w 12195175"/>
              <a:gd name="connsiteY8" fmla="*/ 5473700 h 6859990"/>
              <a:gd name="connsiteX9" fmla="*/ 8436476 w 12195175"/>
              <a:gd name="connsiteY9" fmla="*/ 5556250 h 6859990"/>
              <a:gd name="connsiteX10" fmla="*/ 3910469 w 12195175"/>
              <a:gd name="connsiteY10" fmla="*/ 6859990 h 6859990"/>
              <a:gd name="connsiteX11" fmla="*/ 0 w 12195175"/>
              <a:gd name="connsiteY11" fmla="*/ 6858000 h 6859990"/>
              <a:gd name="connsiteX12" fmla="*/ 0 w 12195175"/>
              <a:gd name="connsiteY12" fmla="*/ 0 h 6859990"/>
              <a:gd name="connsiteX0" fmla="*/ 0 w 12195175"/>
              <a:gd name="connsiteY0" fmla="*/ 0 h 6859990"/>
              <a:gd name="connsiteX1" fmla="*/ 12192000 w 12195175"/>
              <a:gd name="connsiteY1" fmla="*/ 0 h 6859990"/>
              <a:gd name="connsiteX2" fmla="*/ 12195175 w 12195175"/>
              <a:gd name="connsiteY2" fmla="*/ 4707811 h 6859990"/>
              <a:gd name="connsiteX3" fmla="*/ 10768730 w 12195175"/>
              <a:gd name="connsiteY3" fmla="*/ 4999470 h 6859990"/>
              <a:gd name="connsiteX4" fmla="*/ 9312059 w 12195175"/>
              <a:gd name="connsiteY4" fmla="*/ 5344969 h 6859990"/>
              <a:gd name="connsiteX5" fmla="*/ 9254575 w 12195175"/>
              <a:gd name="connsiteY5" fmla="*/ 5234955 h 6859990"/>
              <a:gd name="connsiteX6" fmla="*/ 9090439 w 12195175"/>
              <a:gd name="connsiteY6" fmla="*/ 5356225 h 6859990"/>
              <a:gd name="connsiteX7" fmla="*/ 8369810 w 12195175"/>
              <a:gd name="connsiteY7" fmla="*/ 5378450 h 6859990"/>
              <a:gd name="connsiteX8" fmla="*/ 8493618 w 12195175"/>
              <a:gd name="connsiteY8" fmla="*/ 5473700 h 6859990"/>
              <a:gd name="connsiteX9" fmla="*/ 8436476 w 12195175"/>
              <a:gd name="connsiteY9" fmla="*/ 5556250 h 6859990"/>
              <a:gd name="connsiteX10" fmla="*/ 3910469 w 12195175"/>
              <a:gd name="connsiteY10" fmla="*/ 6859990 h 6859990"/>
              <a:gd name="connsiteX11" fmla="*/ 0 w 12195175"/>
              <a:gd name="connsiteY11" fmla="*/ 6858000 h 6859990"/>
              <a:gd name="connsiteX12" fmla="*/ 0 w 12195175"/>
              <a:gd name="connsiteY12" fmla="*/ 0 h 6859990"/>
              <a:gd name="connsiteX0" fmla="*/ 0 w 12195175"/>
              <a:gd name="connsiteY0" fmla="*/ 0 h 6859990"/>
              <a:gd name="connsiteX1" fmla="*/ 12192000 w 12195175"/>
              <a:gd name="connsiteY1" fmla="*/ 0 h 6859990"/>
              <a:gd name="connsiteX2" fmla="*/ 12195175 w 12195175"/>
              <a:gd name="connsiteY2" fmla="*/ 4707811 h 6859990"/>
              <a:gd name="connsiteX3" fmla="*/ 10768730 w 12195175"/>
              <a:gd name="connsiteY3" fmla="*/ 4999470 h 6859990"/>
              <a:gd name="connsiteX4" fmla="*/ 9312059 w 12195175"/>
              <a:gd name="connsiteY4" fmla="*/ 5344969 h 6859990"/>
              <a:gd name="connsiteX5" fmla="*/ 9254575 w 12195175"/>
              <a:gd name="connsiteY5" fmla="*/ 5234955 h 6859990"/>
              <a:gd name="connsiteX6" fmla="*/ 9090439 w 12195175"/>
              <a:gd name="connsiteY6" fmla="*/ 5356225 h 6859990"/>
              <a:gd name="connsiteX7" fmla="*/ 8369810 w 12195175"/>
              <a:gd name="connsiteY7" fmla="*/ 5378450 h 6859990"/>
              <a:gd name="connsiteX8" fmla="*/ 8493618 w 12195175"/>
              <a:gd name="connsiteY8" fmla="*/ 5473700 h 6859990"/>
              <a:gd name="connsiteX9" fmla="*/ 8436476 w 12195175"/>
              <a:gd name="connsiteY9" fmla="*/ 5556250 h 6859990"/>
              <a:gd name="connsiteX10" fmla="*/ 3910469 w 12195175"/>
              <a:gd name="connsiteY10" fmla="*/ 6859990 h 6859990"/>
              <a:gd name="connsiteX11" fmla="*/ 0 w 12195175"/>
              <a:gd name="connsiteY11" fmla="*/ 6858000 h 6859990"/>
              <a:gd name="connsiteX12" fmla="*/ 0 w 12195175"/>
              <a:gd name="connsiteY12" fmla="*/ 0 h 6859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95175" h="6859990">
                <a:moveTo>
                  <a:pt x="0" y="0"/>
                </a:moveTo>
                <a:lnTo>
                  <a:pt x="12192000" y="0"/>
                </a:lnTo>
                <a:cubicBezTo>
                  <a:pt x="12193058" y="1588128"/>
                  <a:pt x="12194117" y="3119683"/>
                  <a:pt x="12195175" y="4707811"/>
                </a:cubicBezTo>
                <a:cubicBezTo>
                  <a:pt x="11709400" y="4788675"/>
                  <a:pt x="11441520" y="4853951"/>
                  <a:pt x="10768730" y="4999470"/>
                </a:cubicBezTo>
                <a:lnTo>
                  <a:pt x="9312059" y="5344969"/>
                </a:lnTo>
                <a:cubicBezTo>
                  <a:pt x="9297337" y="5292270"/>
                  <a:pt x="9292097" y="5275532"/>
                  <a:pt x="9254575" y="5234955"/>
                </a:cubicBezTo>
                <a:cubicBezTo>
                  <a:pt x="9182717" y="5248473"/>
                  <a:pt x="9110561" y="5300037"/>
                  <a:pt x="9090439" y="5356225"/>
                </a:cubicBezTo>
                <a:cubicBezTo>
                  <a:pt x="9018639" y="5285949"/>
                  <a:pt x="8708605" y="5037673"/>
                  <a:pt x="8369810" y="5378450"/>
                </a:cubicBezTo>
                <a:cubicBezTo>
                  <a:pt x="8429069" y="5436658"/>
                  <a:pt x="8426595" y="5447778"/>
                  <a:pt x="8493618" y="5473700"/>
                </a:cubicBezTo>
                <a:cubicBezTo>
                  <a:pt x="8485682" y="5499629"/>
                  <a:pt x="8472628" y="5489053"/>
                  <a:pt x="8436476" y="5556250"/>
                </a:cubicBezTo>
                <a:cubicBezTo>
                  <a:pt x="7470174" y="5798073"/>
                  <a:pt x="5874545" y="6234593"/>
                  <a:pt x="3910469" y="6859990"/>
                </a:cubicBez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tIns="144000" rIns="0" anchor="t" anchorCtr="0">
            <a:noAutofit/>
          </a:bodyPr>
          <a:lstStyle>
            <a:lvl1pPr marL="0" indent="0" algn="ctr"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5D32E61-9B43-FC48-AA7A-BBE27267311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/>
          </a:blip>
          <a:srcRect b="17176"/>
          <a:stretch/>
        </p:blipFill>
        <p:spPr>
          <a:xfrm>
            <a:off x="2524495" y="4654296"/>
            <a:ext cx="9694937" cy="221318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A31DC78-FEFA-7648-B24F-4777ACBDCBC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0000" y="540000"/>
            <a:ext cx="5022074" cy="1218795"/>
          </a:xfrm>
        </p:spPr>
        <p:txBody>
          <a:bodyPr anchor="t" anchorCtr="0"/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slide</a:t>
            </a:r>
            <a:br>
              <a:rPr lang="en-US" dirty="0"/>
            </a:br>
            <a:r>
              <a:rPr lang="en-US" dirty="0"/>
              <a:t>with an image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F9732C-624F-5E4D-853A-56B3622003A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40000" y="2088000"/>
            <a:ext cx="9144000" cy="332399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This is a subtitle of your presentation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4F6EAFA9-6F43-6C47-B02C-42F4DA83E13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0000" y="3780000"/>
            <a:ext cx="4968875" cy="332399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sz="2400">
                <a:solidFill>
                  <a:schemeClr val="bg1"/>
                </a:solidFill>
              </a:defRPr>
            </a:lvl1pPr>
            <a:lvl2pPr marL="0" indent="0">
              <a:spcAft>
                <a:spcPts val="0"/>
              </a:spcAft>
              <a:buNone/>
              <a:defRPr>
                <a:solidFill>
                  <a:schemeClr val="bg1"/>
                </a:solidFill>
              </a:defRPr>
            </a:lvl2pPr>
            <a:lvl3pPr marL="0" indent="0">
              <a:spcAft>
                <a:spcPts val="0"/>
              </a:spcAft>
              <a:buNone/>
              <a:defRPr>
                <a:solidFill>
                  <a:schemeClr val="bg1"/>
                </a:solidFill>
              </a:defRPr>
            </a:lvl3pPr>
            <a:lvl4pPr marL="0" indent="0">
              <a:spcAft>
                <a:spcPts val="0"/>
              </a:spcAft>
              <a:buNone/>
              <a:defRPr>
                <a:solidFill>
                  <a:schemeClr val="bg1"/>
                </a:solidFill>
              </a:defRPr>
            </a:lvl4pPr>
            <a:lvl5pPr marL="0" indent="0">
              <a:spcAft>
                <a:spcPts val="0"/>
              </a:spcAft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The date and location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AF87B3A-229C-F140-8380-D91564A36F0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40000" y="6048369"/>
            <a:ext cx="2949512" cy="139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464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out a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B4EBBF79-56CF-A74E-872F-51947B31EF7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A31DC78-FEFA-7648-B24F-4777ACBDCBC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0000" y="540000"/>
            <a:ext cx="5022074" cy="1218795"/>
          </a:xfrm>
        </p:spPr>
        <p:txBody>
          <a:bodyPr anchor="t" anchorCtr="0"/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slide</a:t>
            </a:r>
            <a:br>
              <a:rPr lang="en-US" dirty="0"/>
            </a:br>
            <a:r>
              <a:rPr lang="en-US" dirty="0"/>
              <a:t>without an image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F9732C-624F-5E4D-853A-56B3622003A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40000" y="2088000"/>
            <a:ext cx="9144000" cy="332399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This is a subtitle of your presentation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4F6EAFA9-6F43-6C47-B02C-42F4DA83E13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0000" y="3780000"/>
            <a:ext cx="4968875" cy="332399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sz="2400">
                <a:solidFill>
                  <a:schemeClr val="bg1"/>
                </a:solidFill>
              </a:defRPr>
            </a:lvl1pPr>
            <a:lvl2pPr marL="0" indent="0">
              <a:spcAft>
                <a:spcPts val="0"/>
              </a:spcAft>
              <a:buNone/>
              <a:defRPr>
                <a:solidFill>
                  <a:schemeClr val="bg1"/>
                </a:solidFill>
              </a:defRPr>
            </a:lvl2pPr>
            <a:lvl3pPr marL="0" indent="0">
              <a:spcAft>
                <a:spcPts val="0"/>
              </a:spcAft>
              <a:buNone/>
              <a:defRPr>
                <a:solidFill>
                  <a:schemeClr val="bg1"/>
                </a:solidFill>
              </a:defRPr>
            </a:lvl3pPr>
            <a:lvl4pPr marL="0" indent="0">
              <a:spcAft>
                <a:spcPts val="0"/>
              </a:spcAft>
              <a:buNone/>
              <a:defRPr>
                <a:solidFill>
                  <a:schemeClr val="bg1"/>
                </a:solidFill>
              </a:defRPr>
            </a:lvl4pPr>
            <a:lvl5pPr marL="0" indent="0">
              <a:spcAft>
                <a:spcPts val="0"/>
              </a:spcAft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The date and location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AF87B3A-229C-F140-8380-D91564A36F0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40000" y="6048369"/>
            <a:ext cx="2949512" cy="13904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5D32E61-9B43-FC48-AA7A-BBE27267311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/>
          </a:blip>
          <a:srcRect b="17176"/>
          <a:stretch/>
        </p:blipFill>
        <p:spPr>
          <a:xfrm>
            <a:off x="2524495" y="4654296"/>
            <a:ext cx="9694937" cy="221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3999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single-colum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CFB9BC3-70C6-3140-93C8-9016B2A25E8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0"/>
          </a:blip>
          <a:srcRect l="7785" r="42346"/>
          <a:stretch/>
        </p:blipFill>
        <p:spPr>
          <a:xfrm>
            <a:off x="7053943" y="0"/>
            <a:ext cx="5138057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91C10F9-E478-6146-91DA-3C1F9FF030F4}"/>
              </a:ext>
            </a:extLst>
          </p:cNvPr>
          <p:cNvSpPr/>
          <p:nvPr userDrawn="1"/>
        </p:nvSpPr>
        <p:spPr>
          <a:xfrm>
            <a:off x="7053943" y="0"/>
            <a:ext cx="4553149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7A6A30-C973-624B-981E-72C6F2C89E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Header (Trebuchet Bold 32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20F73D-8F0A-C245-8C2E-E58A4DFF24B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67999" y="1800000"/>
            <a:ext cx="11139093" cy="1805623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 marL="0" indent="0">
              <a:buNone/>
              <a:defRPr/>
            </a:lvl2pPr>
            <a:lvl3pPr marL="0" indent="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>
                <a:solidFill>
                  <a:schemeClr val="accent1"/>
                </a:solidFill>
              </a:defRPr>
            </a:lvl3pPr>
          </a:lstStyle>
          <a:p>
            <a:pPr lvl="0"/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, convallis </a:t>
            </a:r>
            <a:r>
              <a:rPr lang="en-US" dirty="0" err="1"/>
              <a:t>ut</a:t>
            </a:r>
            <a:r>
              <a:rPr lang="en-US" dirty="0"/>
              <a:t>,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, </a:t>
            </a:r>
            <a:r>
              <a:rPr lang="en-US" dirty="0" err="1"/>
              <a:t>aliquet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, lorem</a:t>
            </a:r>
          </a:p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endParaRPr lang="en-US" dirty="0"/>
          </a:p>
          <a:p>
            <a:pPr lvl="0"/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endParaRPr lang="en-US" dirty="0"/>
          </a:p>
          <a:p>
            <a:pPr lvl="2"/>
            <a:r>
              <a:rPr lang="en-US" dirty="0" err="1"/>
              <a:t>Suspendisse</a:t>
            </a:r>
            <a:r>
              <a:rPr lang="en-US" dirty="0"/>
              <a:t> ante est. Nam dolor. </a:t>
            </a:r>
            <a:r>
              <a:rPr lang="en-US" dirty="0" err="1"/>
              <a:t>Aliquam</a:t>
            </a:r>
            <a:r>
              <a:rPr lang="en-US" dirty="0"/>
              <a:t> fermentum. </a:t>
            </a:r>
            <a:br>
              <a:rPr lang="en-US" dirty="0"/>
            </a:br>
            <a:r>
              <a:rPr lang="en-US" dirty="0" err="1"/>
              <a:t>Nullam</a:t>
            </a:r>
            <a:r>
              <a:rPr lang="en-US" dirty="0"/>
              <a:t> convallis </a:t>
            </a:r>
            <a:r>
              <a:rPr lang="en-US" dirty="0" err="1"/>
              <a:t>urna</a:t>
            </a:r>
            <a:r>
              <a:rPr lang="en-US" dirty="0"/>
              <a:t>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38A26E-A55A-DF4E-A7F6-B8DAAAAC1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68000" y="6228000"/>
            <a:ext cx="2743200" cy="184666"/>
          </a:xfrm>
          <a:prstGeom prst="rect">
            <a:avLst/>
          </a:prstGeom>
        </p:spPr>
        <p:txBody>
          <a:bodyPr>
            <a:spAutoFit/>
          </a:bodyPr>
          <a:lstStyle/>
          <a:p>
            <a:fld id="{E118D48E-C7CB-6244-969D-7BAEA9B6226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1996CA8-D140-9F48-A337-12091286CE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8000" y="1044000"/>
            <a:ext cx="11139094" cy="338554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sz="2200" b="1" i="1">
                <a:solidFill>
                  <a:schemeClr val="accent1"/>
                </a:solidFill>
                <a:latin typeface="Trebuchet MS" panose="020B0703020202090204" pitchFamily="34" charset="0"/>
              </a:defRPr>
            </a:lvl1pPr>
            <a:lvl2pPr marL="0" indent="0">
              <a:spcAft>
                <a:spcPts val="0"/>
              </a:spcAft>
              <a:buNone/>
              <a:defRPr/>
            </a:lvl2pPr>
            <a:lvl3pPr marL="0" indent="0">
              <a:spcAft>
                <a:spcPts val="0"/>
              </a:spcAft>
              <a:buNone/>
              <a:defRPr/>
            </a:lvl3pPr>
            <a:lvl4pPr marL="0" indent="0">
              <a:spcAft>
                <a:spcPts val="0"/>
              </a:spcAft>
              <a:buNone/>
              <a:defRPr/>
            </a:lvl4pPr>
            <a:lvl5pPr marL="0" indent="0">
              <a:spcAft>
                <a:spcPts val="0"/>
              </a:spcAft>
              <a:buNone/>
              <a:defRPr/>
            </a:lvl5pPr>
          </a:lstStyle>
          <a:p>
            <a:pPr lvl="0"/>
            <a:r>
              <a:rPr lang="en-US" dirty="0"/>
              <a:t>Sub header (Trebuchet Bold Italic 24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4A8F0D9-1A14-DB4A-A5A2-F4344D10CCA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3"/>
          <a:stretch/>
        </p:blipFill>
        <p:spPr>
          <a:xfrm>
            <a:off x="8692673" y="5940447"/>
            <a:ext cx="3499327" cy="917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2990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slide with a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A6A30-C973-624B-981E-72C6F2C89E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Header (Trebuchet Bold 32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20F73D-8F0A-C245-8C2E-E58A4DFF24B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67999" y="1800000"/>
            <a:ext cx="5119299" cy="2667397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 marL="0" indent="0">
              <a:buNone/>
              <a:defRPr/>
            </a:lvl2pPr>
            <a:lvl3pPr marL="0" indent="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>
                <a:solidFill>
                  <a:schemeClr val="accent1"/>
                </a:solidFill>
              </a:defRPr>
            </a:lvl3pPr>
          </a:lstStyle>
          <a:p>
            <a:pPr lvl="0"/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, convallis </a:t>
            </a:r>
            <a:r>
              <a:rPr lang="en-US" dirty="0" err="1"/>
              <a:t>ut</a:t>
            </a:r>
            <a:r>
              <a:rPr lang="en-US" dirty="0"/>
              <a:t>,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, </a:t>
            </a:r>
            <a:r>
              <a:rPr lang="en-US" dirty="0" err="1"/>
              <a:t>aliquet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, lorem</a:t>
            </a:r>
          </a:p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endParaRPr lang="en-US" dirty="0"/>
          </a:p>
          <a:p>
            <a:pPr lvl="0"/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endParaRPr lang="en-US" dirty="0"/>
          </a:p>
          <a:p>
            <a:pPr lvl="2"/>
            <a:r>
              <a:rPr lang="en-US" dirty="0" err="1"/>
              <a:t>Suspendisse</a:t>
            </a:r>
            <a:r>
              <a:rPr lang="en-US" dirty="0"/>
              <a:t> ante est. Nam dolor. </a:t>
            </a:r>
            <a:r>
              <a:rPr lang="en-US" dirty="0" err="1"/>
              <a:t>Aliquam</a:t>
            </a:r>
            <a:r>
              <a:rPr lang="en-US" dirty="0"/>
              <a:t> fermentum. </a:t>
            </a:r>
            <a:r>
              <a:rPr lang="en-US" dirty="0" err="1"/>
              <a:t>Nullam</a:t>
            </a:r>
            <a:r>
              <a:rPr lang="en-US" dirty="0"/>
              <a:t> convallis </a:t>
            </a:r>
            <a:r>
              <a:rPr lang="en-US" dirty="0" err="1"/>
              <a:t>urna</a:t>
            </a:r>
            <a:r>
              <a:rPr lang="en-US" dirty="0"/>
              <a:t>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38A26E-A55A-DF4E-A7F6-B8DAAAAC1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68000" y="6228000"/>
            <a:ext cx="2743200" cy="184666"/>
          </a:xfrm>
          <a:prstGeom prst="rect">
            <a:avLst/>
          </a:prstGeom>
        </p:spPr>
        <p:txBody>
          <a:bodyPr>
            <a:spAutoFit/>
          </a:bodyPr>
          <a:lstStyle/>
          <a:p>
            <a:fld id="{E118D48E-C7CB-6244-969D-7BAEA9B6226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1996CA8-D140-9F48-A337-12091286CE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7999" y="1044000"/>
            <a:ext cx="6284493" cy="338554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sz="2200" b="1" i="1">
                <a:solidFill>
                  <a:schemeClr val="accent1"/>
                </a:solidFill>
                <a:latin typeface="Trebuchet MS" panose="020B0703020202090204" pitchFamily="34" charset="0"/>
              </a:defRPr>
            </a:lvl1pPr>
            <a:lvl2pPr marL="0" indent="0">
              <a:spcAft>
                <a:spcPts val="0"/>
              </a:spcAft>
              <a:buNone/>
              <a:defRPr/>
            </a:lvl2pPr>
            <a:lvl3pPr marL="0" indent="0">
              <a:spcAft>
                <a:spcPts val="0"/>
              </a:spcAft>
              <a:buNone/>
              <a:defRPr/>
            </a:lvl3pPr>
            <a:lvl4pPr marL="0" indent="0">
              <a:spcAft>
                <a:spcPts val="0"/>
              </a:spcAft>
              <a:buNone/>
              <a:defRPr/>
            </a:lvl4pPr>
            <a:lvl5pPr marL="0" indent="0">
              <a:spcAft>
                <a:spcPts val="0"/>
              </a:spcAft>
              <a:buNone/>
              <a:defRPr/>
            </a:lvl5pPr>
          </a:lstStyle>
          <a:p>
            <a:pPr lvl="0"/>
            <a:r>
              <a:rPr lang="en-US" dirty="0"/>
              <a:t>Sub header (Trebuchet Bold Italic 24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</p:txBody>
      </p:sp>
      <p:sp>
        <p:nvSpPr>
          <p:cNvPr id="5" name="Chart Placeholder 4">
            <a:extLst>
              <a:ext uri="{FF2B5EF4-FFF2-40B4-BE49-F238E27FC236}">
                <a16:creationId xmlns:a16="http://schemas.microsoft.com/office/drawing/2014/main" id="{A38985DD-3048-C442-80AC-02B7F8C63B58}"/>
              </a:ext>
            </a:extLst>
          </p:cNvPr>
          <p:cNvSpPr>
            <a:spLocks noGrp="1"/>
          </p:cNvSpPr>
          <p:nvPr>
            <p:ph type="chart" sz="quarter" idx="14" hasCustomPrompt="1"/>
          </p:nvPr>
        </p:nvSpPr>
        <p:spPr>
          <a:xfrm>
            <a:off x="7038000" y="1800000"/>
            <a:ext cx="3510000" cy="3600000"/>
          </a:xfrm>
          <a:solidFill>
            <a:schemeClr val="bg1">
              <a:lumMod val="95000"/>
            </a:schemeClr>
          </a:solidFill>
        </p:spPr>
        <p:txBody>
          <a:bodyPr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Insert your</a:t>
            </a:r>
            <a:br>
              <a:rPr lang="en-US" dirty="0"/>
            </a:br>
            <a:r>
              <a:rPr lang="en-US" dirty="0"/>
              <a:t>graphic/chart</a:t>
            </a:r>
          </a:p>
        </p:txBody>
      </p:sp>
    </p:spTree>
    <p:extLst>
      <p:ext uri="{BB962C8B-B14F-4D97-AF65-F5344CB8AC3E}">
        <p14:creationId xmlns:p14="http://schemas.microsoft.com/office/powerpoint/2010/main" val="1449519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double-colum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A6A30-C973-624B-981E-72C6F2C89E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Header (Trebuchet Bold 32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20F73D-8F0A-C245-8C2E-E58A4DFF24B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67999" y="2232000"/>
            <a:ext cx="5486401" cy="2677656"/>
          </a:xfr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/>
            </a:lvl1pPr>
            <a:lvl2pPr marL="0" indent="0">
              <a:buNone/>
              <a:defRPr/>
            </a:lvl2pPr>
            <a:lvl3pPr marL="0" indent="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>
                <a:solidFill>
                  <a:srgbClr val="521B65"/>
                </a:solidFill>
              </a:defRPr>
            </a:lvl3pPr>
          </a:lstStyle>
          <a:p>
            <a:pPr lvl="0"/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, convallis </a:t>
            </a:r>
            <a:r>
              <a:rPr lang="en-US" dirty="0" err="1"/>
              <a:t>ut</a:t>
            </a:r>
            <a:endParaRPr lang="en-US" dirty="0"/>
          </a:p>
          <a:p>
            <a:pPr lvl="0"/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, </a:t>
            </a:r>
            <a:r>
              <a:rPr lang="en-US" dirty="0" err="1"/>
              <a:t>aliquet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, lorem</a:t>
            </a:r>
          </a:p>
          <a:p>
            <a:pPr lvl="0"/>
            <a:r>
              <a:rPr lang="en-US" dirty="0"/>
              <a:t>Lorem ipsum dolor sit </a:t>
            </a:r>
          </a:p>
          <a:p>
            <a:pPr lvl="0"/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endParaRPr lang="en-US" dirty="0"/>
          </a:p>
          <a:p>
            <a:pPr lvl="0"/>
            <a:r>
              <a:rPr lang="en-US" dirty="0" err="1"/>
              <a:t>Suspendisse</a:t>
            </a:r>
            <a:r>
              <a:rPr lang="en-US" dirty="0"/>
              <a:t> ante est. Nam dolor</a:t>
            </a:r>
          </a:p>
          <a:p>
            <a:pPr lvl="0"/>
            <a:r>
              <a:rPr lang="en-US" dirty="0" err="1"/>
              <a:t>Aliquam</a:t>
            </a:r>
            <a:r>
              <a:rPr lang="en-US" dirty="0"/>
              <a:t> fermentum. </a:t>
            </a:r>
            <a:r>
              <a:rPr lang="en-US" dirty="0" err="1"/>
              <a:t>Nullam</a:t>
            </a:r>
            <a:r>
              <a:rPr lang="en-US" dirty="0"/>
              <a:t> </a:t>
            </a:r>
          </a:p>
          <a:p>
            <a:pPr lvl="0"/>
            <a:r>
              <a:rPr lang="en-US" dirty="0"/>
              <a:t>convallis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tristique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Fira</a:t>
            </a:r>
            <a:r>
              <a:rPr lang="en-US" dirty="0"/>
              <a:t> Sans 18pt)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38A26E-A55A-DF4E-A7F6-B8DAAAAC1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68000" y="6228000"/>
            <a:ext cx="2743200" cy="184666"/>
          </a:xfrm>
          <a:prstGeom prst="rect">
            <a:avLst/>
          </a:prstGeom>
        </p:spPr>
        <p:txBody>
          <a:bodyPr>
            <a:spAutoFit/>
          </a:bodyPr>
          <a:lstStyle/>
          <a:p>
            <a:fld id="{E118D48E-C7CB-6244-969D-7BAEA9B6226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1996CA8-D140-9F48-A337-12091286CE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8000" y="1278000"/>
            <a:ext cx="5486400" cy="677108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sz="2200" b="1" i="1">
                <a:solidFill>
                  <a:schemeClr val="accent1"/>
                </a:solidFill>
                <a:latin typeface="Trebuchet MS" panose="020B0703020202090204" pitchFamily="34" charset="0"/>
              </a:defRPr>
            </a:lvl1pPr>
            <a:lvl2pPr marL="0" indent="0">
              <a:spcAft>
                <a:spcPts val="0"/>
              </a:spcAft>
              <a:buNone/>
              <a:defRPr/>
            </a:lvl2pPr>
            <a:lvl3pPr marL="0" indent="0">
              <a:spcAft>
                <a:spcPts val="0"/>
              </a:spcAft>
              <a:buNone/>
              <a:defRPr/>
            </a:lvl3pPr>
            <a:lvl4pPr marL="0" indent="0">
              <a:spcAft>
                <a:spcPts val="0"/>
              </a:spcAft>
              <a:buNone/>
              <a:defRPr/>
            </a:lvl4pPr>
            <a:lvl5pPr marL="0" indent="0">
              <a:spcAft>
                <a:spcPts val="0"/>
              </a:spcAft>
              <a:buNone/>
              <a:defRPr/>
            </a:lvl5pPr>
          </a:lstStyle>
          <a:p>
            <a:pPr lvl="0"/>
            <a:r>
              <a:rPr lang="en-US" dirty="0"/>
              <a:t>Sub header</a:t>
            </a:r>
            <a:br>
              <a:rPr lang="en-US" dirty="0"/>
            </a:br>
            <a:r>
              <a:rPr lang="en-US" dirty="0"/>
              <a:t>(Trebuchet Bold Italic 24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90BF770-2E16-274D-94AE-5380331E268F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336000" y="2232000"/>
            <a:ext cx="5271095" cy="2677656"/>
          </a:xfr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/>
            </a:lvl1pPr>
            <a:lvl2pPr marL="0" indent="0">
              <a:buNone/>
              <a:defRPr/>
            </a:lvl2pPr>
            <a:lvl3pPr marL="0" indent="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>
                <a:solidFill>
                  <a:srgbClr val="521B65"/>
                </a:solidFill>
              </a:defRPr>
            </a:lvl3pPr>
          </a:lstStyle>
          <a:p>
            <a:pPr lvl="0"/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, convallis </a:t>
            </a:r>
            <a:r>
              <a:rPr lang="en-US" dirty="0" err="1"/>
              <a:t>ut</a:t>
            </a:r>
            <a:endParaRPr lang="en-US" dirty="0"/>
          </a:p>
          <a:p>
            <a:pPr lvl="0"/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, </a:t>
            </a:r>
            <a:r>
              <a:rPr lang="en-US" dirty="0" err="1"/>
              <a:t>aliquet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, lorem</a:t>
            </a:r>
          </a:p>
          <a:p>
            <a:pPr lvl="0"/>
            <a:r>
              <a:rPr lang="en-US" dirty="0"/>
              <a:t>Lorem ipsum dolor sit </a:t>
            </a:r>
          </a:p>
          <a:p>
            <a:pPr lvl="0"/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endParaRPr lang="en-US" dirty="0"/>
          </a:p>
          <a:p>
            <a:pPr lvl="0"/>
            <a:r>
              <a:rPr lang="en-US" dirty="0" err="1"/>
              <a:t>Suspendisse</a:t>
            </a:r>
            <a:r>
              <a:rPr lang="en-US" dirty="0"/>
              <a:t> ante est. Nam dolor</a:t>
            </a:r>
          </a:p>
          <a:p>
            <a:pPr lvl="0"/>
            <a:r>
              <a:rPr lang="en-US" dirty="0" err="1"/>
              <a:t>Aliquam</a:t>
            </a:r>
            <a:r>
              <a:rPr lang="en-US" dirty="0"/>
              <a:t> fermentum. </a:t>
            </a:r>
            <a:r>
              <a:rPr lang="en-US" dirty="0" err="1"/>
              <a:t>Nullam</a:t>
            </a:r>
            <a:r>
              <a:rPr lang="en-US" dirty="0"/>
              <a:t> </a:t>
            </a:r>
          </a:p>
          <a:p>
            <a:pPr lvl="0"/>
            <a:r>
              <a:rPr lang="en-US" dirty="0"/>
              <a:t>convallis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tristique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Fira</a:t>
            </a:r>
            <a:r>
              <a:rPr lang="en-US" dirty="0"/>
              <a:t> Sans 18pt)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E6BEED7-FA74-1847-B528-940FF9B68A0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36000" y="1278000"/>
            <a:ext cx="5271094" cy="677108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sz="2200" b="1" i="1">
                <a:solidFill>
                  <a:schemeClr val="accent1"/>
                </a:solidFill>
                <a:latin typeface="Trebuchet MS" panose="020B0703020202090204" pitchFamily="34" charset="0"/>
              </a:defRPr>
            </a:lvl1pPr>
            <a:lvl2pPr marL="0" indent="0">
              <a:spcAft>
                <a:spcPts val="0"/>
              </a:spcAft>
              <a:buNone/>
              <a:defRPr/>
            </a:lvl2pPr>
            <a:lvl3pPr marL="0" indent="0">
              <a:spcAft>
                <a:spcPts val="0"/>
              </a:spcAft>
              <a:buNone/>
              <a:defRPr/>
            </a:lvl3pPr>
            <a:lvl4pPr marL="0" indent="0">
              <a:spcAft>
                <a:spcPts val="0"/>
              </a:spcAft>
              <a:buNone/>
              <a:defRPr/>
            </a:lvl4pPr>
            <a:lvl5pPr marL="0" indent="0">
              <a:spcAft>
                <a:spcPts val="0"/>
              </a:spcAft>
              <a:buNone/>
              <a:defRPr/>
            </a:lvl5pPr>
          </a:lstStyle>
          <a:p>
            <a:pPr lvl="0"/>
            <a:r>
              <a:rPr lang="en-US" dirty="0"/>
              <a:t>Sub header</a:t>
            </a:r>
            <a:br>
              <a:rPr lang="en-US" dirty="0"/>
            </a:br>
            <a:r>
              <a:rPr lang="en-US" dirty="0"/>
              <a:t>(Trebuchet Bold Italic 24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594286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slide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A6A30-C973-624B-981E-72C6F2C89E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000" y="468000"/>
            <a:ext cx="7020000" cy="443198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Image slide option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20F73D-8F0A-C245-8C2E-E58A4DFF24B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67999" y="1800000"/>
            <a:ext cx="7020000" cy="1805623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 marL="0" indent="0">
              <a:buNone/>
              <a:defRPr/>
            </a:lvl2pPr>
            <a:lvl3pPr marL="0" indent="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>
                <a:solidFill>
                  <a:schemeClr val="accent1"/>
                </a:solidFill>
              </a:defRPr>
            </a:lvl3pPr>
          </a:lstStyle>
          <a:p>
            <a:pPr lvl="0"/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, convallis </a:t>
            </a:r>
            <a:r>
              <a:rPr lang="en-US" dirty="0" err="1"/>
              <a:t>ut</a:t>
            </a:r>
            <a:r>
              <a:rPr lang="en-US" dirty="0"/>
              <a:t>,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, </a:t>
            </a:r>
            <a:r>
              <a:rPr lang="en-US" dirty="0" err="1"/>
              <a:t>aliquet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, lorem</a:t>
            </a:r>
          </a:p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endParaRPr lang="en-US" dirty="0"/>
          </a:p>
          <a:p>
            <a:pPr lvl="0"/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endParaRPr lang="en-US" dirty="0"/>
          </a:p>
          <a:p>
            <a:pPr lvl="2"/>
            <a:r>
              <a:rPr lang="en-US" dirty="0" err="1"/>
              <a:t>Suspendisse</a:t>
            </a:r>
            <a:r>
              <a:rPr lang="en-US" dirty="0"/>
              <a:t> ante est. Nam dolor. </a:t>
            </a:r>
            <a:r>
              <a:rPr lang="en-US" dirty="0" err="1"/>
              <a:t>Aliquam</a:t>
            </a:r>
            <a:r>
              <a:rPr lang="en-US" dirty="0"/>
              <a:t> fermentum. </a:t>
            </a:r>
            <a:br>
              <a:rPr lang="en-US" dirty="0"/>
            </a:br>
            <a:r>
              <a:rPr lang="en-US" dirty="0" err="1"/>
              <a:t>Nullam</a:t>
            </a:r>
            <a:r>
              <a:rPr lang="en-US" dirty="0"/>
              <a:t> convallis </a:t>
            </a:r>
            <a:r>
              <a:rPr lang="en-US" dirty="0" err="1"/>
              <a:t>urna</a:t>
            </a:r>
            <a:r>
              <a:rPr lang="en-US" dirty="0"/>
              <a:t>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38A26E-A55A-DF4E-A7F6-B8DAAAAC1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68000" y="6228000"/>
            <a:ext cx="2743200" cy="184666"/>
          </a:xfrm>
          <a:prstGeom prst="rect">
            <a:avLst/>
          </a:prstGeom>
        </p:spPr>
        <p:txBody>
          <a:bodyPr>
            <a:spAutoFit/>
          </a:bodyPr>
          <a:lstStyle/>
          <a:p>
            <a:fld id="{E118D48E-C7CB-6244-969D-7BAEA9B6226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1996CA8-D140-9F48-A337-12091286CE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8000" y="1044000"/>
            <a:ext cx="7020000" cy="338554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sz="2200" b="1" i="1">
                <a:solidFill>
                  <a:schemeClr val="accent1"/>
                </a:solidFill>
                <a:latin typeface="Trebuchet MS" panose="020B0703020202090204" pitchFamily="34" charset="0"/>
              </a:defRPr>
            </a:lvl1pPr>
            <a:lvl2pPr marL="0" indent="0">
              <a:spcAft>
                <a:spcPts val="0"/>
              </a:spcAft>
              <a:buNone/>
              <a:defRPr/>
            </a:lvl2pPr>
            <a:lvl3pPr marL="0" indent="0">
              <a:spcAft>
                <a:spcPts val="0"/>
              </a:spcAft>
              <a:buNone/>
              <a:defRPr/>
            </a:lvl3pPr>
            <a:lvl4pPr marL="0" indent="0">
              <a:spcAft>
                <a:spcPts val="0"/>
              </a:spcAft>
              <a:buNone/>
              <a:defRPr/>
            </a:lvl4pPr>
            <a:lvl5pPr marL="0" indent="0">
              <a:spcAft>
                <a:spcPts val="0"/>
              </a:spcAft>
              <a:buNone/>
              <a:defRPr/>
            </a:lvl5pPr>
          </a:lstStyle>
          <a:p>
            <a:pPr lvl="0"/>
            <a:r>
              <a:rPr lang="en-US" dirty="0"/>
              <a:t>Image occupies one third slide width</a:t>
            </a:r>
          </a:p>
        </p:txBody>
      </p:sp>
      <p:sp>
        <p:nvSpPr>
          <p:cNvPr id="12" name="Picture Placeholder 19">
            <a:extLst>
              <a:ext uri="{FF2B5EF4-FFF2-40B4-BE49-F238E27FC236}">
                <a16:creationId xmlns:a16="http://schemas.microsoft.com/office/drawing/2014/main" id="{05B7262F-33D1-B34A-95F0-8E3E02B33330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 bwMode="auto">
          <a:xfrm>
            <a:off x="7696460" y="1"/>
            <a:ext cx="4495540" cy="6858000"/>
          </a:xfrm>
          <a:custGeom>
            <a:avLst/>
            <a:gdLst>
              <a:gd name="connsiteX0" fmla="*/ 0 w 3371850"/>
              <a:gd name="connsiteY0" fmla="*/ 0 h 5148263"/>
              <a:gd name="connsiteX1" fmla="*/ 3371850 w 3371850"/>
              <a:gd name="connsiteY1" fmla="*/ 0 h 5148263"/>
              <a:gd name="connsiteX2" fmla="*/ 3371850 w 3371850"/>
              <a:gd name="connsiteY2" fmla="*/ 4460151 h 5148263"/>
              <a:gd name="connsiteX3" fmla="*/ 3333102 w 3371850"/>
              <a:gd name="connsiteY3" fmla="*/ 4467347 h 5148263"/>
              <a:gd name="connsiteX4" fmla="*/ 3280265 w 3371850"/>
              <a:gd name="connsiteY4" fmla="*/ 4476342 h 5148263"/>
              <a:gd name="connsiteX5" fmla="*/ 3202770 w 3371850"/>
              <a:gd name="connsiteY5" fmla="*/ 4490734 h 5148263"/>
              <a:gd name="connsiteX6" fmla="*/ 3100617 w 3371850"/>
              <a:gd name="connsiteY6" fmla="*/ 4512322 h 5148263"/>
              <a:gd name="connsiteX7" fmla="*/ 2972046 w 3371850"/>
              <a:gd name="connsiteY7" fmla="*/ 4541105 h 5148263"/>
              <a:gd name="connsiteX8" fmla="*/ 2813534 w 3371850"/>
              <a:gd name="connsiteY8" fmla="*/ 4578884 h 5148263"/>
              <a:gd name="connsiteX9" fmla="*/ 2623318 w 3371850"/>
              <a:gd name="connsiteY9" fmla="*/ 4625658 h 5148263"/>
              <a:gd name="connsiteX10" fmla="*/ 2618035 w 3371850"/>
              <a:gd name="connsiteY10" fmla="*/ 4611266 h 5148263"/>
              <a:gd name="connsiteX11" fmla="*/ 2610990 w 3371850"/>
              <a:gd name="connsiteY11" fmla="*/ 4596874 h 5148263"/>
              <a:gd name="connsiteX12" fmla="*/ 2603945 w 3371850"/>
              <a:gd name="connsiteY12" fmla="*/ 4586080 h 5148263"/>
              <a:gd name="connsiteX13" fmla="*/ 2595139 w 3371850"/>
              <a:gd name="connsiteY13" fmla="*/ 4577085 h 5148263"/>
              <a:gd name="connsiteX14" fmla="*/ 2572242 w 3371850"/>
              <a:gd name="connsiteY14" fmla="*/ 4584281 h 5148263"/>
              <a:gd name="connsiteX15" fmla="*/ 2561675 w 3371850"/>
              <a:gd name="connsiteY15" fmla="*/ 4589678 h 5148263"/>
              <a:gd name="connsiteX16" fmla="*/ 2552869 w 3371850"/>
              <a:gd name="connsiteY16" fmla="*/ 4595075 h 5148263"/>
              <a:gd name="connsiteX17" fmla="*/ 2545824 w 3371850"/>
              <a:gd name="connsiteY17" fmla="*/ 4602271 h 5148263"/>
              <a:gd name="connsiteX18" fmla="*/ 2538779 w 3371850"/>
              <a:gd name="connsiteY18" fmla="*/ 4609467 h 5148263"/>
              <a:gd name="connsiteX19" fmla="*/ 2533495 w 3371850"/>
              <a:gd name="connsiteY19" fmla="*/ 4618462 h 5148263"/>
              <a:gd name="connsiteX20" fmla="*/ 2529972 w 3371850"/>
              <a:gd name="connsiteY20" fmla="*/ 4627457 h 5148263"/>
              <a:gd name="connsiteX21" fmla="*/ 2512360 w 3371850"/>
              <a:gd name="connsiteY21" fmla="*/ 4609467 h 5148263"/>
              <a:gd name="connsiteX22" fmla="*/ 2492986 w 3371850"/>
              <a:gd name="connsiteY22" fmla="*/ 4593276 h 5148263"/>
              <a:gd name="connsiteX23" fmla="*/ 2470090 w 3371850"/>
              <a:gd name="connsiteY23" fmla="*/ 4580683 h 5148263"/>
              <a:gd name="connsiteX24" fmla="*/ 2457761 w 3371850"/>
              <a:gd name="connsiteY24" fmla="*/ 4575286 h 5148263"/>
              <a:gd name="connsiteX25" fmla="*/ 2445432 w 3371850"/>
              <a:gd name="connsiteY25" fmla="*/ 4571688 h 5148263"/>
              <a:gd name="connsiteX26" fmla="*/ 2427820 w 3371850"/>
              <a:gd name="connsiteY26" fmla="*/ 4568090 h 5148263"/>
              <a:gd name="connsiteX27" fmla="*/ 2411968 w 3371850"/>
              <a:gd name="connsiteY27" fmla="*/ 4564492 h 5148263"/>
              <a:gd name="connsiteX28" fmla="*/ 2396117 w 3371850"/>
              <a:gd name="connsiteY28" fmla="*/ 4562693 h 5148263"/>
              <a:gd name="connsiteX29" fmla="*/ 2380266 w 3371850"/>
              <a:gd name="connsiteY29" fmla="*/ 4562693 h 5148263"/>
              <a:gd name="connsiteX30" fmla="*/ 2364415 w 3371850"/>
              <a:gd name="connsiteY30" fmla="*/ 4564492 h 5148263"/>
              <a:gd name="connsiteX31" fmla="*/ 2350325 w 3371850"/>
              <a:gd name="connsiteY31" fmla="*/ 4566291 h 5148263"/>
              <a:gd name="connsiteX32" fmla="*/ 2336235 w 3371850"/>
              <a:gd name="connsiteY32" fmla="*/ 4569889 h 5148263"/>
              <a:gd name="connsiteX33" fmla="*/ 2322145 w 3371850"/>
              <a:gd name="connsiteY33" fmla="*/ 4573487 h 5148263"/>
              <a:gd name="connsiteX34" fmla="*/ 2308055 w 3371850"/>
              <a:gd name="connsiteY34" fmla="*/ 4578884 h 5148263"/>
              <a:gd name="connsiteX35" fmla="*/ 2295726 w 3371850"/>
              <a:gd name="connsiteY35" fmla="*/ 4584281 h 5148263"/>
              <a:gd name="connsiteX36" fmla="*/ 2272830 w 3371850"/>
              <a:gd name="connsiteY36" fmla="*/ 4598673 h 5148263"/>
              <a:gd name="connsiteX37" fmla="*/ 2253456 w 3371850"/>
              <a:gd name="connsiteY37" fmla="*/ 4616663 h 5148263"/>
              <a:gd name="connsiteX38" fmla="*/ 2235843 w 3371850"/>
              <a:gd name="connsiteY38" fmla="*/ 4636452 h 5148263"/>
              <a:gd name="connsiteX39" fmla="*/ 2239366 w 3371850"/>
              <a:gd name="connsiteY39" fmla="*/ 4641849 h 5148263"/>
              <a:gd name="connsiteX40" fmla="*/ 2248172 w 3371850"/>
              <a:gd name="connsiteY40" fmla="*/ 4650843 h 5148263"/>
              <a:gd name="connsiteX41" fmla="*/ 2255217 w 3371850"/>
              <a:gd name="connsiteY41" fmla="*/ 4658039 h 5148263"/>
              <a:gd name="connsiteX42" fmla="*/ 2264023 w 3371850"/>
              <a:gd name="connsiteY42" fmla="*/ 4663436 h 5148263"/>
              <a:gd name="connsiteX43" fmla="*/ 2274591 w 3371850"/>
              <a:gd name="connsiteY43" fmla="*/ 4670632 h 5148263"/>
              <a:gd name="connsiteX44" fmla="*/ 2286920 w 3371850"/>
              <a:gd name="connsiteY44" fmla="*/ 4676029 h 5148263"/>
              <a:gd name="connsiteX45" fmla="*/ 2278113 w 3371850"/>
              <a:gd name="connsiteY45" fmla="*/ 4685024 h 5148263"/>
              <a:gd name="connsiteX46" fmla="*/ 2271068 w 3371850"/>
              <a:gd name="connsiteY46" fmla="*/ 4697617 h 5148263"/>
              <a:gd name="connsiteX47" fmla="*/ 2264023 w 3371850"/>
              <a:gd name="connsiteY47" fmla="*/ 4708411 h 5148263"/>
              <a:gd name="connsiteX48" fmla="*/ 2258740 w 3371850"/>
              <a:gd name="connsiteY48" fmla="*/ 4721004 h 5148263"/>
              <a:gd name="connsiteX49" fmla="*/ 1955805 w 3371850"/>
              <a:gd name="connsiteY49" fmla="*/ 4804656 h 5148263"/>
              <a:gd name="connsiteX50" fmla="*/ 1610599 w 3371850"/>
              <a:gd name="connsiteY50" fmla="*/ 4901802 h 5148263"/>
              <a:gd name="connsiteX51" fmla="*/ 1219602 w 3371850"/>
              <a:gd name="connsiteY51" fmla="*/ 5016936 h 5148263"/>
              <a:gd name="connsiteX52" fmla="*/ 781050 w 3371850"/>
              <a:gd name="connsiteY52" fmla="*/ 5148262 h 5148263"/>
              <a:gd name="connsiteX53" fmla="*/ 3371850 w 3371850"/>
              <a:gd name="connsiteY53" fmla="*/ 5148262 h 5148263"/>
              <a:gd name="connsiteX54" fmla="*/ 3371850 w 3371850"/>
              <a:gd name="connsiteY54" fmla="*/ 5148263 h 5148263"/>
              <a:gd name="connsiteX55" fmla="*/ 0 w 3371850"/>
              <a:gd name="connsiteY55" fmla="*/ 5148263 h 5148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3371850" h="5148263">
                <a:moveTo>
                  <a:pt x="0" y="0"/>
                </a:moveTo>
                <a:lnTo>
                  <a:pt x="3371850" y="0"/>
                </a:lnTo>
                <a:lnTo>
                  <a:pt x="3371850" y="4460151"/>
                </a:lnTo>
                <a:lnTo>
                  <a:pt x="3333102" y="4467347"/>
                </a:lnTo>
                <a:lnTo>
                  <a:pt x="3280265" y="4476342"/>
                </a:lnTo>
                <a:lnTo>
                  <a:pt x="3202770" y="4490734"/>
                </a:lnTo>
                <a:lnTo>
                  <a:pt x="3100617" y="4512322"/>
                </a:lnTo>
                <a:lnTo>
                  <a:pt x="2972046" y="4541105"/>
                </a:lnTo>
                <a:lnTo>
                  <a:pt x="2813534" y="4578884"/>
                </a:lnTo>
                <a:lnTo>
                  <a:pt x="2623318" y="4625658"/>
                </a:lnTo>
                <a:lnTo>
                  <a:pt x="2618035" y="4611266"/>
                </a:lnTo>
                <a:lnTo>
                  <a:pt x="2610990" y="4596874"/>
                </a:lnTo>
                <a:lnTo>
                  <a:pt x="2603945" y="4586080"/>
                </a:lnTo>
                <a:lnTo>
                  <a:pt x="2595139" y="4577085"/>
                </a:lnTo>
                <a:lnTo>
                  <a:pt x="2572242" y="4584281"/>
                </a:lnTo>
                <a:lnTo>
                  <a:pt x="2561675" y="4589678"/>
                </a:lnTo>
                <a:lnTo>
                  <a:pt x="2552869" y="4595075"/>
                </a:lnTo>
                <a:lnTo>
                  <a:pt x="2545824" y="4602271"/>
                </a:lnTo>
                <a:lnTo>
                  <a:pt x="2538779" y="4609467"/>
                </a:lnTo>
                <a:lnTo>
                  <a:pt x="2533495" y="4618462"/>
                </a:lnTo>
                <a:lnTo>
                  <a:pt x="2529972" y="4627457"/>
                </a:lnTo>
                <a:lnTo>
                  <a:pt x="2512360" y="4609467"/>
                </a:lnTo>
                <a:lnTo>
                  <a:pt x="2492986" y="4593276"/>
                </a:lnTo>
                <a:lnTo>
                  <a:pt x="2470090" y="4580683"/>
                </a:lnTo>
                <a:lnTo>
                  <a:pt x="2457761" y="4575286"/>
                </a:lnTo>
                <a:lnTo>
                  <a:pt x="2445432" y="4571688"/>
                </a:lnTo>
                <a:lnTo>
                  <a:pt x="2427820" y="4568090"/>
                </a:lnTo>
                <a:lnTo>
                  <a:pt x="2411968" y="4564492"/>
                </a:lnTo>
                <a:lnTo>
                  <a:pt x="2396117" y="4562693"/>
                </a:lnTo>
                <a:lnTo>
                  <a:pt x="2380266" y="4562693"/>
                </a:lnTo>
                <a:lnTo>
                  <a:pt x="2364415" y="4564492"/>
                </a:lnTo>
                <a:lnTo>
                  <a:pt x="2350325" y="4566291"/>
                </a:lnTo>
                <a:lnTo>
                  <a:pt x="2336235" y="4569889"/>
                </a:lnTo>
                <a:lnTo>
                  <a:pt x="2322145" y="4573487"/>
                </a:lnTo>
                <a:lnTo>
                  <a:pt x="2308055" y="4578884"/>
                </a:lnTo>
                <a:lnTo>
                  <a:pt x="2295726" y="4584281"/>
                </a:lnTo>
                <a:lnTo>
                  <a:pt x="2272830" y="4598673"/>
                </a:lnTo>
                <a:lnTo>
                  <a:pt x="2253456" y="4616663"/>
                </a:lnTo>
                <a:lnTo>
                  <a:pt x="2235843" y="4636452"/>
                </a:lnTo>
                <a:lnTo>
                  <a:pt x="2239366" y="4641849"/>
                </a:lnTo>
                <a:lnTo>
                  <a:pt x="2248172" y="4650843"/>
                </a:lnTo>
                <a:lnTo>
                  <a:pt x="2255217" y="4658039"/>
                </a:lnTo>
                <a:lnTo>
                  <a:pt x="2264023" y="4663436"/>
                </a:lnTo>
                <a:lnTo>
                  <a:pt x="2274591" y="4670632"/>
                </a:lnTo>
                <a:lnTo>
                  <a:pt x="2286920" y="4676029"/>
                </a:lnTo>
                <a:lnTo>
                  <a:pt x="2278113" y="4685024"/>
                </a:lnTo>
                <a:lnTo>
                  <a:pt x="2271068" y="4697617"/>
                </a:lnTo>
                <a:lnTo>
                  <a:pt x="2264023" y="4708411"/>
                </a:lnTo>
                <a:lnTo>
                  <a:pt x="2258740" y="4721004"/>
                </a:lnTo>
                <a:lnTo>
                  <a:pt x="1955805" y="4804656"/>
                </a:lnTo>
                <a:lnTo>
                  <a:pt x="1610599" y="4901802"/>
                </a:lnTo>
                <a:lnTo>
                  <a:pt x="1219602" y="5016936"/>
                </a:lnTo>
                <a:lnTo>
                  <a:pt x="781050" y="5148262"/>
                </a:lnTo>
                <a:lnTo>
                  <a:pt x="3371850" y="5148262"/>
                </a:lnTo>
                <a:lnTo>
                  <a:pt x="3371850" y="5148263"/>
                </a:lnTo>
                <a:lnTo>
                  <a:pt x="0" y="5148263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wrap="square" tIns="360000">
            <a:noAutofit/>
          </a:bodyPr>
          <a:lstStyle>
            <a:lvl1pPr marL="0" indent="0" algn="ctr">
              <a:buFontTx/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</p:spTree>
    <p:extLst>
      <p:ext uri="{BB962C8B-B14F-4D97-AF65-F5344CB8AC3E}">
        <p14:creationId xmlns:p14="http://schemas.microsoft.com/office/powerpoint/2010/main" val="41755841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slide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A6A30-C973-624B-981E-72C6F2C89E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000" y="468000"/>
            <a:ext cx="5220000" cy="443198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Image slide option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20F73D-8F0A-C245-8C2E-E58A4DFF24B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67999" y="1800000"/>
            <a:ext cx="5220000" cy="2667397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 marL="0" indent="0">
              <a:buNone/>
              <a:defRPr/>
            </a:lvl2pPr>
            <a:lvl3pPr marL="0" indent="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>
                <a:solidFill>
                  <a:schemeClr val="accent1"/>
                </a:solidFill>
              </a:defRPr>
            </a:lvl3pPr>
          </a:lstStyle>
          <a:p>
            <a:pPr lvl="0"/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, convallis </a:t>
            </a:r>
            <a:r>
              <a:rPr lang="en-US" dirty="0" err="1"/>
              <a:t>ut</a:t>
            </a:r>
            <a:r>
              <a:rPr lang="en-US" dirty="0"/>
              <a:t>,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, </a:t>
            </a:r>
            <a:r>
              <a:rPr lang="en-US" dirty="0" err="1"/>
              <a:t>aliquet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, lorem</a:t>
            </a:r>
          </a:p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endParaRPr lang="en-US" dirty="0"/>
          </a:p>
          <a:p>
            <a:pPr lvl="0"/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endParaRPr lang="en-US" dirty="0"/>
          </a:p>
          <a:p>
            <a:pPr lvl="2"/>
            <a:r>
              <a:rPr lang="en-US" dirty="0" err="1"/>
              <a:t>Suspendisse</a:t>
            </a:r>
            <a:r>
              <a:rPr lang="en-US" dirty="0"/>
              <a:t> ante est. Nam dolor. </a:t>
            </a:r>
            <a:r>
              <a:rPr lang="en-US" dirty="0" err="1"/>
              <a:t>Aliquam</a:t>
            </a:r>
            <a:r>
              <a:rPr lang="en-US" dirty="0"/>
              <a:t> fermentum. </a:t>
            </a:r>
            <a:r>
              <a:rPr lang="en-US" dirty="0" err="1"/>
              <a:t>Nullam</a:t>
            </a:r>
            <a:r>
              <a:rPr lang="en-US" dirty="0"/>
              <a:t> convallis </a:t>
            </a:r>
            <a:r>
              <a:rPr lang="en-US" dirty="0" err="1"/>
              <a:t>urna</a:t>
            </a:r>
            <a:r>
              <a:rPr lang="en-US" dirty="0"/>
              <a:t>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38A26E-A55A-DF4E-A7F6-B8DAAAAC1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68000" y="6228000"/>
            <a:ext cx="2743200" cy="184666"/>
          </a:xfrm>
          <a:prstGeom prst="rect">
            <a:avLst/>
          </a:prstGeom>
        </p:spPr>
        <p:txBody>
          <a:bodyPr>
            <a:spAutoFit/>
          </a:bodyPr>
          <a:lstStyle/>
          <a:p>
            <a:fld id="{E118D48E-C7CB-6244-969D-7BAEA9B6226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1996CA8-D140-9F48-A337-12091286CE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8000" y="1044000"/>
            <a:ext cx="5220000" cy="338554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sz="2200" b="1" i="1">
                <a:solidFill>
                  <a:schemeClr val="accent1"/>
                </a:solidFill>
                <a:latin typeface="Trebuchet MS" panose="020B0703020202090204" pitchFamily="34" charset="0"/>
              </a:defRPr>
            </a:lvl1pPr>
            <a:lvl2pPr marL="0" indent="0">
              <a:spcAft>
                <a:spcPts val="0"/>
              </a:spcAft>
              <a:buNone/>
              <a:defRPr/>
            </a:lvl2pPr>
            <a:lvl3pPr marL="0" indent="0">
              <a:spcAft>
                <a:spcPts val="0"/>
              </a:spcAft>
              <a:buNone/>
              <a:defRPr/>
            </a:lvl3pPr>
            <a:lvl4pPr marL="0" indent="0">
              <a:spcAft>
                <a:spcPts val="0"/>
              </a:spcAft>
              <a:buNone/>
              <a:defRPr/>
            </a:lvl4pPr>
            <a:lvl5pPr marL="0" indent="0">
              <a:spcAft>
                <a:spcPts val="0"/>
              </a:spcAft>
              <a:buNone/>
              <a:defRPr/>
            </a:lvl5pPr>
          </a:lstStyle>
          <a:p>
            <a:pPr lvl="0"/>
            <a:r>
              <a:rPr lang="en-US" dirty="0"/>
              <a:t>Image occupies half slide width</a:t>
            </a:r>
          </a:p>
        </p:txBody>
      </p:sp>
      <p:sp>
        <p:nvSpPr>
          <p:cNvPr id="10" name="Picture Placeholder 21">
            <a:extLst>
              <a:ext uri="{FF2B5EF4-FFF2-40B4-BE49-F238E27FC236}">
                <a16:creationId xmlns:a16="http://schemas.microsoft.com/office/drawing/2014/main" id="{3E210B19-5567-EC4C-82D7-46BB70171659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 bwMode="auto">
          <a:xfrm>
            <a:off x="6097411" y="0"/>
            <a:ext cx="6094589" cy="6858000"/>
          </a:xfrm>
          <a:custGeom>
            <a:avLst/>
            <a:gdLst>
              <a:gd name="connsiteX0" fmla="*/ 0 w 4575175"/>
              <a:gd name="connsiteY0" fmla="*/ 0 h 5148263"/>
              <a:gd name="connsiteX1" fmla="*/ 4575175 w 4575175"/>
              <a:gd name="connsiteY1" fmla="*/ 0 h 5148263"/>
              <a:gd name="connsiteX2" fmla="*/ 4575175 w 4575175"/>
              <a:gd name="connsiteY2" fmla="*/ 4460152 h 5148263"/>
              <a:gd name="connsiteX3" fmla="*/ 4536394 w 4575175"/>
              <a:gd name="connsiteY3" fmla="*/ 4467348 h 5148263"/>
              <a:gd name="connsiteX4" fmla="*/ 4483511 w 4575175"/>
              <a:gd name="connsiteY4" fmla="*/ 4476343 h 5148263"/>
              <a:gd name="connsiteX5" fmla="*/ 4405948 w 4575175"/>
              <a:gd name="connsiteY5" fmla="*/ 4490735 h 5148263"/>
              <a:gd name="connsiteX6" fmla="*/ 4303707 w 4575175"/>
              <a:gd name="connsiteY6" fmla="*/ 4512323 h 5148263"/>
              <a:gd name="connsiteX7" fmla="*/ 4175024 w 4575175"/>
              <a:gd name="connsiteY7" fmla="*/ 4541106 h 5148263"/>
              <a:gd name="connsiteX8" fmla="*/ 4016374 w 4575175"/>
              <a:gd name="connsiteY8" fmla="*/ 4578885 h 5148263"/>
              <a:gd name="connsiteX9" fmla="*/ 3825994 w 4575175"/>
              <a:gd name="connsiteY9" fmla="*/ 4625659 h 5148263"/>
              <a:gd name="connsiteX10" fmla="*/ 3820705 w 4575175"/>
              <a:gd name="connsiteY10" fmla="*/ 4611267 h 5148263"/>
              <a:gd name="connsiteX11" fmla="*/ 3813654 w 4575175"/>
              <a:gd name="connsiteY11" fmla="*/ 4596875 h 5148263"/>
              <a:gd name="connsiteX12" fmla="*/ 3806603 w 4575175"/>
              <a:gd name="connsiteY12" fmla="*/ 4586081 h 5148263"/>
              <a:gd name="connsiteX13" fmla="*/ 3797789 w 4575175"/>
              <a:gd name="connsiteY13" fmla="*/ 4577086 h 5148263"/>
              <a:gd name="connsiteX14" fmla="*/ 3774873 w 4575175"/>
              <a:gd name="connsiteY14" fmla="*/ 4584282 h 5148263"/>
              <a:gd name="connsiteX15" fmla="*/ 3764297 w 4575175"/>
              <a:gd name="connsiteY15" fmla="*/ 4589679 h 5148263"/>
              <a:gd name="connsiteX16" fmla="*/ 3755483 w 4575175"/>
              <a:gd name="connsiteY16" fmla="*/ 4595076 h 5148263"/>
              <a:gd name="connsiteX17" fmla="*/ 3748431 w 4575175"/>
              <a:gd name="connsiteY17" fmla="*/ 4602272 h 5148263"/>
              <a:gd name="connsiteX18" fmla="*/ 3741380 w 4575175"/>
              <a:gd name="connsiteY18" fmla="*/ 4609468 h 5148263"/>
              <a:gd name="connsiteX19" fmla="*/ 3736092 w 4575175"/>
              <a:gd name="connsiteY19" fmla="*/ 4618463 h 5148263"/>
              <a:gd name="connsiteX20" fmla="*/ 3732566 w 4575175"/>
              <a:gd name="connsiteY20" fmla="*/ 4627458 h 5148263"/>
              <a:gd name="connsiteX21" fmla="*/ 3714939 w 4575175"/>
              <a:gd name="connsiteY21" fmla="*/ 4609468 h 5148263"/>
              <a:gd name="connsiteX22" fmla="*/ 3695548 w 4575175"/>
              <a:gd name="connsiteY22" fmla="*/ 4593277 h 5148263"/>
              <a:gd name="connsiteX23" fmla="*/ 3672632 w 4575175"/>
              <a:gd name="connsiteY23" fmla="*/ 4580684 h 5148263"/>
              <a:gd name="connsiteX24" fmla="*/ 3660293 w 4575175"/>
              <a:gd name="connsiteY24" fmla="*/ 4575287 h 5148263"/>
              <a:gd name="connsiteX25" fmla="*/ 3647953 w 4575175"/>
              <a:gd name="connsiteY25" fmla="*/ 4571689 h 5148263"/>
              <a:gd name="connsiteX26" fmla="*/ 3630325 w 4575175"/>
              <a:gd name="connsiteY26" fmla="*/ 4568091 h 5148263"/>
              <a:gd name="connsiteX27" fmla="*/ 3614460 w 4575175"/>
              <a:gd name="connsiteY27" fmla="*/ 4564493 h 5148263"/>
              <a:gd name="connsiteX28" fmla="*/ 3598595 w 4575175"/>
              <a:gd name="connsiteY28" fmla="*/ 4562694 h 5148263"/>
              <a:gd name="connsiteX29" fmla="*/ 3582730 w 4575175"/>
              <a:gd name="connsiteY29" fmla="*/ 4562694 h 5148263"/>
              <a:gd name="connsiteX30" fmla="*/ 3566865 w 4575175"/>
              <a:gd name="connsiteY30" fmla="*/ 4564493 h 5148263"/>
              <a:gd name="connsiteX31" fmla="*/ 3552763 w 4575175"/>
              <a:gd name="connsiteY31" fmla="*/ 4566292 h 5148263"/>
              <a:gd name="connsiteX32" fmla="*/ 3538661 w 4575175"/>
              <a:gd name="connsiteY32" fmla="*/ 4569890 h 5148263"/>
              <a:gd name="connsiteX33" fmla="*/ 3524558 w 4575175"/>
              <a:gd name="connsiteY33" fmla="*/ 4573488 h 5148263"/>
              <a:gd name="connsiteX34" fmla="*/ 3510456 w 4575175"/>
              <a:gd name="connsiteY34" fmla="*/ 4578885 h 5148263"/>
              <a:gd name="connsiteX35" fmla="*/ 3498117 w 4575175"/>
              <a:gd name="connsiteY35" fmla="*/ 4584282 h 5148263"/>
              <a:gd name="connsiteX36" fmla="*/ 3475201 w 4575175"/>
              <a:gd name="connsiteY36" fmla="*/ 4598674 h 5148263"/>
              <a:gd name="connsiteX37" fmla="*/ 3455810 w 4575175"/>
              <a:gd name="connsiteY37" fmla="*/ 4616664 h 5148263"/>
              <a:gd name="connsiteX38" fmla="*/ 3438182 w 4575175"/>
              <a:gd name="connsiteY38" fmla="*/ 4636453 h 5148263"/>
              <a:gd name="connsiteX39" fmla="*/ 3441708 w 4575175"/>
              <a:gd name="connsiteY39" fmla="*/ 4641850 h 5148263"/>
              <a:gd name="connsiteX40" fmla="*/ 3450522 w 4575175"/>
              <a:gd name="connsiteY40" fmla="*/ 4650844 h 5148263"/>
              <a:gd name="connsiteX41" fmla="*/ 3457573 w 4575175"/>
              <a:gd name="connsiteY41" fmla="*/ 4658040 h 5148263"/>
              <a:gd name="connsiteX42" fmla="*/ 3466387 w 4575175"/>
              <a:gd name="connsiteY42" fmla="*/ 4663437 h 5148263"/>
              <a:gd name="connsiteX43" fmla="*/ 3476963 w 4575175"/>
              <a:gd name="connsiteY43" fmla="*/ 4670633 h 5148263"/>
              <a:gd name="connsiteX44" fmla="*/ 3489303 w 4575175"/>
              <a:gd name="connsiteY44" fmla="*/ 4676030 h 5148263"/>
              <a:gd name="connsiteX45" fmla="*/ 3480489 w 4575175"/>
              <a:gd name="connsiteY45" fmla="*/ 4685025 h 5148263"/>
              <a:gd name="connsiteX46" fmla="*/ 3473438 w 4575175"/>
              <a:gd name="connsiteY46" fmla="*/ 4697618 h 5148263"/>
              <a:gd name="connsiteX47" fmla="*/ 3466387 w 4575175"/>
              <a:gd name="connsiteY47" fmla="*/ 4708412 h 5148263"/>
              <a:gd name="connsiteX48" fmla="*/ 3461098 w 4575175"/>
              <a:gd name="connsiteY48" fmla="*/ 4721005 h 5148263"/>
              <a:gd name="connsiteX49" fmla="*/ 3157900 w 4575175"/>
              <a:gd name="connsiteY49" fmla="*/ 4804657 h 5148263"/>
              <a:gd name="connsiteX50" fmla="*/ 2812395 w 4575175"/>
              <a:gd name="connsiteY50" fmla="*/ 4901803 h 5148263"/>
              <a:gd name="connsiteX51" fmla="*/ 2421058 w 4575175"/>
              <a:gd name="connsiteY51" fmla="*/ 5016937 h 5148263"/>
              <a:gd name="connsiteX52" fmla="*/ 1982126 w 4575175"/>
              <a:gd name="connsiteY52" fmla="*/ 5148263 h 5148263"/>
              <a:gd name="connsiteX53" fmla="*/ 0 w 4575175"/>
              <a:gd name="connsiteY53" fmla="*/ 5148263 h 5148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4575175" h="5148263">
                <a:moveTo>
                  <a:pt x="0" y="0"/>
                </a:moveTo>
                <a:lnTo>
                  <a:pt x="4575175" y="0"/>
                </a:lnTo>
                <a:lnTo>
                  <a:pt x="4575175" y="4460152"/>
                </a:lnTo>
                <a:lnTo>
                  <a:pt x="4536394" y="4467348"/>
                </a:lnTo>
                <a:lnTo>
                  <a:pt x="4483511" y="4476343"/>
                </a:lnTo>
                <a:lnTo>
                  <a:pt x="4405948" y="4490735"/>
                </a:lnTo>
                <a:lnTo>
                  <a:pt x="4303707" y="4512323"/>
                </a:lnTo>
                <a:lnTo>
                  <a:pt x="4175024" y="4541106"/>
                </a:lnTo>
                <a:lnTo>
                  <a:pt x="4016374" y="4578885"/>
                </a:lnTo>
                <a:lnTo>
                  <a:pt x="3825994" y="4625659"/>
                </a:lnTo>
                <a:lnTo>
                  <a:pt x="3820705" y="4611267"/>
                </a:lnTo>
                <a:lnTo>
                  <a:pt x="3813654" y="4596875"/>
                </a:lnTo>
                <a:lnTo>
                  <a:pt x="3806603" y="4586081"/>
                </a:lnTo>
                <a:lnTo>
                  <a:pt x="3797789" y="4577086"/>
                </a:lnTo>
                <a:lnTo>
                  <a:pt x="3774873" y="4584282"/>
                </a:lnTo>
                <a:lnTo>
                  <a:pt x="3764297" y="4589679"/>
                </a:lnTo>
                <a:lnTo>
                  <a:pt x="3755483" y="4595076"/>
                </a:lnTo>
                <a:lnTo>
                  <a:pt x="3748431" y="4602272"/>
                </a:lnTo>
                <a:lnTo>
                  <a:pt x="3741380" y="4609468"/>
                </a:lnTo>
                <a:lnTo>
                  <a:pt x="3736092" y="4618463"/>
                </a:lnTo>
                <a:lnTo>
                  <a:pt x="3732566" y="4627458"/>
                </a:lnTo>
                <a:lnTo>
                  <a:pt x="3714939" y="4609468"/>
                </a:lnTo>
                <a:lnTo>
                  <a:pt x="3695548" y="4593277"/>
                </a:lnTo>
                <a:lnTo>
                  <a:pt x="3672632" y="4580684"/>
                </a:lnTo>
                <a:lnTo>
                  <a:pt x="3660293" y="4575287"/>
                </a:lnTo>
                <a:lnTo>
                  <a:pt x="3647953" y="4571689"/>
                </a:lnTo>
                <a:lnTo>
                  <a:pt x="3630325" y="4568091"/>
                </a:lnTo>
                <a:lnTo>
                  <a:pt x="3614460" y="4564493"/>
                </a:lnTo>
                <a:lnTo>
                  <a:pt x="3598595" y="4562694"/>
                </a:lnTo>
                <a:lnTo>
                  <a:pt x="3582730" y="4562694"/>
                </a:lnTo>
                <a:lnTo>
                  <a:pt x="3566865" y="4564493"/>
                </a:lnTo>
                <a:lnTo>
                  <a:pt x="3552763" y="4566292"/>
                </a:lnTo>
                <a:lnTo>
                  <a:pt x="3538661" y="4569890"/>
                </a:lnTo>
                <a:lnTo>
                  <a:pt x="3524558" y="4573488"/>
                </a:lnTo>
                <a:lnTo>
                  <a:pt x="3510456" y="4578885"/>
                </a:lnTo>
                <a:lnTo>
                  <a:pt x="3498117" y="4584282"/>
                </a:lnTo>
                <a:lnTo>
                  <a:pt x="3475201" y="4598674"/>
                </a:lnTo>
                <a:lnTo>
                  <a:pt x="3455810" y="4616664"/>
                </a:lnTo>
                <a:lnTo>
                  <a:pt x="3438182" y="4636453"/>
                </a:lnTo>
                <a:lnTo>
                  <a:pt x="3441708" y="4641850"/>
                </a:lnTo>
                <a:lnTo>
                  <a:pt x="3450522" y="4650844"/>
                </a:lnTo>
                <a:lnTo>
                  <a:pt x="3457573" y="4658040"/>
                </a:lnTo>
                <a:lnTo>
                  <a:pt x="3466387" y="4663437"/>
                </a:lnTo>
                <a:lnTo>
                  <a:pt x="3476963" y="4670633"/>
                </a:lnTo>
                <a:lnTo>
                  <a:pt x="3489303" y="4676030"/>
                </a:lnTo>
                <a:lnTo>
                  <a:pt x="3480489" y="4685025"/>
                </a:lnTo>
                <a:lnTo>
                  <a:pt x="3473438" y="4697618"/>
                </a:lnTo>
                <a:lnTo>
                  <a:pt x="3466387" y="4708412"/>
                </a:lnTo>
                <a:lnTo>
                  <a:pt x="3461098" y="4721005"/>
                </a:lnTo>
                <a:lnTo>
                  <a:pt x="3157900" y="4804657"/>
                </a:lnTo>
                <a:lnTo>
                  <a:pt x="2812395" y="4901803"/>
                </a:lnTo>
                <a:lnTo>
                  <a:pt x="2421058" y="5016937"/>
                </a:lnTo>
                <a:lnTo>
                  <a:pt x="1982126" y="5148263"/>
                </a:lnTo>
                <a:lnTo>
                  <a:pt x="0" y="5148263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wrap="square" tIns="360000">
            <a:noAutofit/>
          </a:bodyPr>
          <a:lstStyle>
            <a:lvl1pPr marL="0" indent="0" algn="ctr">
              <a:buFontTx/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</p:spTree>
    <p:extLst>
      <p:ext uri="{BB962C8B-B14F-4D97-AF65-F5344CB8AC3E}">
        <p14:creationId xmlns:p14="http://schemas.microsoft.com/office/powerpoint/2010/main" val="1814724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slide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1">
            <a:extLst>
              <a:ext uri="{FF2B5EF4-FFF2-40B4-BE49-F238E27FC236}">
                <a16:creationId xmlns:a16="http://schemas.microsoft.com/office/drawing/2014/main" id="{6F5B81DF-8442-4242-B8C6-F0D234663EE5}"/>
              </a:ext>
            </a:extLst>
          </p:cNvPr>
          <p:cNvSpPr>
            <a:spLocks noGrp="1" noChangeAspect="1"/>
          </p:cNvSpPr>
          <p:nvPr>
            <p:ph type="pic" sz="quarter" idx="10" hasCustomPrompt="1"/>
          </p:nvPr>
        </p:nvSpPr>
        <p:spPr bwMode="auto">
          <a:xfrm>
            <a:off x="0" y="0"/>
            <a:ext cx="12195107" cy="6858000"/>
          </a:xfrm>
          <a:custGeom>
            <a:avLst/>
            <a:gdLst>
              <a:gd name="connsiteX0" fmla="*/ 0 w 9144000"/>
              <a:gd name="connsiteY0" fmla="*/ 0 h 5148263"/>
              <a:gd name="connsiteX1" fmla="*/ 9144000 w 9144000"/>
              <a:gd name="connsiteY1" fmla="*/ 0 h 5148263"/>
              <a:gd name="connsiteX2" fmla="*/ 9144000 w 9144000"/>
              <a:gd name="connsiteY2" fmla="*/ 4460151 h 5148263"/>
              <a:gd name="connsiteX3" fmla="*/ 9105252 w 9144000"/>
              <a:gd name="connsiteY3" fmla="*/ 4467347 h 5148263"/>
              <a:gd name="connsiteX4" fmla="*/ 9052415 w 9144000"/>
              <a:gd name="connsiteY4" fmla="*/ 4476342 h 5148263"/>
              <a:gd name="connsiteX5" fmla="*/ 8974920 w 9144000"/>
              <a:gd name="connsiteY5" fmla="*/ 4490734 h 5148263"/>
              <a:gd name="connsiteX6" fmla="*/ 8872767 w 9144000"/>
              <a:gd name="connsiteY6" fmla="*/ 4512322 h 5148263"/>
              <a:gd name="connsiteX7" fmla="*/ 8744196 w 9144000"/>
              <a:gd name="connsiteY7" fmla="*/ 4541105 h 5148263"/>
              <a:gd name="connsiteX8" fmla="*/ 8585684 w 9144000"/>
              <a:gd name="connsiteY8" fmla="*/ 4578884 h 5148263"/>
              <a:gd name="connsiteX9" fmla="*/ 8395468 w 9144000"/>
              <a:gd name="connsiteY9" fmla="*/ 4625658 h 5148263"/>
              <a:gd name="connsiteX10" fmla="*/ 8390185 w 9144000"/>
              <a:gd name="connsiteY10" fmla="*/ 4611266 h 5148263"/>
              <a:gd name="connsiteX11" fmla="*/ 8383140 w 9144000"/>
              <a:gd name="connsiteY11" fmla="*/ 4596874 h 5148263"/>
              <a:gd name="connsiteX12" fmla="*/ 8376095 w 9144000"/>
              <a:gd name="connsiteY12" fmla="*/ 4586080 h 5148263"/>
              <a:gd name="connsiteX13" fmla="*/ 8367289 w 9144000"/>
              <a:gd name="connsiteY13" fmla="*/ 4577085 h 5148263"/>
              <a:gd name="connsiteX14" fmla="*/ 8344392 w 9144000"/>
              <a:gd name="connsiteY14" fmla="*/ 4584281 h 5148263"/>
              <a:gd name="connsiteX15" fmla="*/ 8333825 w 9144000"/>
              <a:gd name="connsiteY15" fmla="*/ 4589678 h 5148263"/>
              <a:gd name="connsiteX16" fmla="*/ 8325019 w 9144000"/>
              <a:gd name="connsiteY16" fmla="*/ 4595075 h 5148263"/>
              <a:gd name="connsiteX17" fmla="*/ 8317974 w 9144000"/>
              <a:gd name="connsiteY17" fmla="*/ 4602271 h 5148263"/>
              <a:gd name="connsiteX18" fmla="*/ 8310929 w 9144000"/>
              <a:gd name="connsiteY18" fmla="*/ 4609467 h 5148263"/>
              <a:gd name="connsiteX19" fmla="*/ 8305645 w 9144000"/>
              <a:gd name="connsiteY19" fmla="*/ 4618462 h 5148263"/>
              <a:gd name="connsiteX20" fmla="*/ 8302122 w 9144000"/>
              <a:gd name="connsiteY20" fmla="*/ 4627457 h 5148263"/>
              <a:gd name="connsiteX21" fmla="*/ 8284510 w 9144000"/>
              <a:gd name="connsiteY21" fmla="*/ 4609467 h 5148263"/>
              <a:gd name="connsiteX22" fmla="*/ 8265136 w 9144000"/>
              <a:gd name="connsiteY22" fmla="*/ 4593276 h 5148263"/>
              <a:gd name="connsiteX23" fmla="*/ 8242240 w 9144000"/>
              <a:gd name="connsiteY23" fmla="*/ 4580683 h 5148263"/>
              <a:gd name="connsiteX24" fmla="*/ 8229911 w 9144000"/>
              <a:gd name="connsiteY24" fmla="*/ 4575286 h 5148263"/>
              <a:gd name="connsiteX25" fmla="*/ 8217582 w 9144000"/>
              <a:gd name="connsiteY25" fmla="*/ 4571688 h 5148263"/>
              <a:gd name="connsiteX26" fmla="*/ 8199970 w 9144000"/>
              <a:gd name="connsiteY26" fmla="*/ 4568090 h 5148263"/>
              <a:gd name="connsiteX27" fmla="*/ 8184118 w 9144000"/>
              <a:gd name="connsiteY27" fmla="*/ 4564492 h 5148263"/>
              <a:gd name="connsiteX28" fmla="*/ 8168267 w 9144000"/>
              <a:gd name="connsiteY28" fmla="*/ 4562693 h 5148263"/>
              <a:gd name="connsiteX29" fmla="*/ 8152416 w 9144000"/>
              <a:gd name="connsiteY29" fmla="*/ 4562693 h 5148263"/>
              <a:gd name="connsiteX30" fmla="*/ 8136565 w 9144000"/>
              <a:gd name="connsiteY30" fmla="*/ 4564492 h 5148263"/>
              <a:gd name="connsiteX31" fmla="*/ 8122475 w 9144000"/>
              <a:gd name="connsiteY31" fmla="*/ 4566291 h 5148263"/>
              <a:gd name="connsiteX32" fmla="*/ 8108385 w 9144000"/>
              <a:gd name="connsiteY32" fmla="*/ 4569889 h 5148263"/>
              <a:gd name="connsiteX33" fmla="*/ 8094295 w 9144000"/>
              <a:gd name="connsiteY33" fmla="*/ 4573487 h 5148263"/>
              <a:gd name="connsiteX34" fmla="*/ 8080205 w 9144000"/>
              <a:gd name="connsiteY34" fmla="*/ 4578884 h 5148263"/>
              <a:gd name="connsiteX35" fmla="*/ 8067876 w 9144000"/>
              <a:gd name="connsiteY35" fmla="*/ 4584281 h 5148263"/>
              <a:gd name="connsiteX36" fmla="*/ 8044980 w 9144000"/>
              <a:gd name="connsiteY36" fmla="*/ 4598673 h 5148263"/>
              <a:gd name="connsiteX37" fmla="*/ 8025606 w 9144000"/>
              <a:gd name="connsiteY37" fmla="*/ 4616663 h 5148263"/>
              <a:gd name="connsiteX38" fmla="*/ 8007993 w 9144000"/>
              <a:gd name="connsiteY38" fmla="*/ 4636452 h 5148263"/>
              <a:gd name="connsiteX39" fmla="*/ 8011516 w 9144000"/>
              <a:gd name="connsiteY39" fmla="*/ 4641849 h 5148263"/>
              <a:gd name="connsiteX40" fmla="*/ 8020322 w 9144000"/>
              <a:gd name="connsiteY40" fmla="*/ 4650843 h 5148263"/>
              <a:gd name="connsiteX41" fmla="*/ 8027367 w 9144000"/>
              <a:gd name="connsiteY41" fmla="*/ 4658039 h 5148263"/>
              <a:gd name="connsiteX42" fmla="*/ 8036173 w 9144000"/>
              <a:gd name="connsiteY42" fmla="*/ 4663436 h 5148263"/>
              <a:gd name="connsiteX43" fmla="*/ 8046741 w 9144000"/>
              <a:gd name="connsiteY43" fmla="*/ 4670632 h 5148263"/>
              <a:gd name="connsiteX44" fmla="*/ 8059070 w 9144000"/>
              <a:gd name="connsiteY44" fmla="*/ 4676029 h 5148263"/>
              <a:gd name="connsiteX45" fmla="*/ 8050263 w 9144000"/>
              <a:gd name="connsiteY45" fmla="*/ 4685024 h 5148263"/>
              <a:gd name="connsiteX46" fmla="*/ 8043218 w 9144000"/>
              <a:gd name="connsiteY46" fmla="*/ 4697617 h 5148263"/>
              <a:gd name="connsiteX47" fmla="*/ 8036173 w 9144000"/>
              <a:gd name="connsiteY47" fmla="*/ 4708411 h 5148263"/>
              <a:gd name="connsiteX48" fmla="*/ 8030890 w 9144000"/>
              <a:gd name="connsiteY48" fmla="*/ 4721004 h 5148263"/>
              <a:gd name="connsiteX49" fmla="*/ 7727955 w 9144000"/>
              <a:gd name="connsiteY49" fmla="*/ 4804656 h 5148263"/>
              <a:gd name="connsiteX50" fmla="*/ 7382749 w 9144000"/>
              <a:gd name="connsiteY50" fmla="*/ 4901802 h 5148263"/>
              <a:gd name="connsiteX51" fmla="*/ 6991752 w 9144000"/>
              <a:gd name="connsiteY51" fmla="*/ 5016936 h 5148263"/>
              <a:gd name="connsiteX52" fmla="*/ 6553200 w 9144000"/>
              <a:gd name="connsiteY52" fmla="*/ 5148262 h 5148263"/>
              <a:gd name="connsiteX53" fmla="*/ 9144000 w 9144000"/>
              <a:gd name="connsiteY53" fmla="*/ 5148262 h 5148263"/>
              <a:gd name="connsiteX54" fmla="*/ 9144000 w 9144000"/>
              <a:gd name="connsiteY54" fmla="*/ 5148263 h 5148263"/>
              <a:gd name="connsiteX55" fmla="*/ 0 w 9144000"/>
              <a:gd name="connsiteY55" fmla="*/ 5148263 h 5148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9144000" h="5148263">
                <a:moveTo>
                  <a:pt x="0" y="0"/>
                </a:moveTo>
                <a:lnTo>
                  <a:pt x="9144000" y="0"/>
                </a:lnTo>
                <a:lnTo>
                  <a:pt x="9144000" y="4460151"/>
                </a:lnTo>
                <a:lnTo>
                  <a:pt x="9105252" y="4467347"/>
                </a:lnTo>
                <a:lnTo>
                  <a:pt x="9052415" y="4476342"/>
                </a:lnTo>
                <a:lnTo>
                  <a:pt x="8974920" y="4490734"/>
                </a:lnTo>
                <a:lnTo>
                  <a:pt x="8872767" y="4512322"/>
                </a:lnTo>
                <a:lnTo>
                  <a:pt x="8744196" y="4541105"/>
                </a:lnTo>
                <a:lnTo>
                  <a:pt x="8585684" y="4578884"/>
                </a:lnTo>
                <a:lnTo>
                  <a:pt x="8395468" y="4625658"/>
                </a:lnTo>
                <a:lnTo>
                  <a:pt x="8390185" y="4611266"/>
                </a:lnTo>
                <a:lnTo>
                  <a:pt x="8383140" y="4596874"/>
                </a:lnTo>
                <a:lnTo>
                  <a:pt x="8376095" y="4586080"/>
                </a:lnTo>
                <a:lnTo>
                  <a:pt x="8367289" y="4577085"/>
                </a:lnTo>
                <a:lnTo>
                  <a:pt x="8344392" y="4584281"/>
                </a:lnTo>
                <a:lnTo>
                  <a:pt x="8333825" y="4589678"/>
                </a:lnTo>
                <a:lnTo>
                  <a:pt x="8325019" y="4595075"/>
                </a:lnTo>
                <a:lnTo>
                  <a:pt x="8317974" y="4602271"/>
                </a:lnTo>
                <a:lnTo>
                  <a:pt x="8310929" y="4609467"/>
                </a:lnTo>
                <a:lnTo>
                  <a:pt x="8305645" y="4618462"/>
                </a:lnTo>
                <a:lnTo>
                  <a:pt x="8302122" y="4627457"/>
                </a:lnTo>
                <a:lnTo>
                  <a:pt x="8284510" y="4609467"/>
                </a:lnTo>
                <a:lnTo>
                  <a:pt x="8265136" y="4593276"/>
                </a:lnTo>
                <a:lnTo>
                  <a:pt x="8242240" y="4580683"/>
                </a:lnTo>
                <a:lnTo>
                  <a:pt x="8229911" y="4575286"/>
                </a:lnTo>
                <a:lnTo>
                  <a:pt x="8217582" y="4571688"/>
                </a:lnTo>
                <a:lnTo>
                  <a:pt x="8199970" y="4568090"/>
                </a:lnTo>
                <a:lnTo>
                  <a:pt x="8184118" y="4564492"/>
                </a:lnTo>
                <a:lnTo>
                  <a:pt x="8168267" y="4562693"/>
                </a:lnTo>
                <a:lnTo>
                  <a:pt x="8152416" y="4562693"/>
                </a:lnTo>
                <a:lnTo>
                  <a:pt x="8136565" y="4564492"/>
                </a:lnTo>
                <a:lnTo>
                  <a:pt x="8122475" y="4566291"/>
                </a:lnTo>
                <a:lnTo>
                  <a:pt x="8108385" y="4569889"/>
                </a:lnTo>
                <a:lnTo>
                  <a:pt x="8094295" y="4573487"/>
                </a:lnTo>
                <a:lnTo>
                  <a:pt x="8080205" y="4578884"/>
                </a:lnTo>
                <a:lnTo>
                  <a:pt x="8067876" y="4584281"/>
                </a:lnTo>
                <a:lnTo>
                  <a:pt x="8044980" y="4598673"/>
                </a:lnTo>
                <a:lnTo>
                  <a:pt x="8025606" y="4616663"/>
                </a:lnTo>
                <a:lnTo>
                  <a:pt x="8007993" y="4636452"/>
                </a:lnTo>
                <a:lnTo>
                  <a:pt x="8011516" y="4641849"/>
                </a:lnTo>
                <a:lnTo>
                  <a:pt x="8020322" y="4650843"/>
                </a:lnTo>
                <a:lnTo>
                  <a:pt x="8027367" y="4658039"/>
                </a:lnTo>
                <a:lnTo>
                  <a:pt x="8036173" y="4663436"/>
                </a:lnTo>
                <a:lnTo>
                  <a:pt x="8046741" y="4670632"/>
                </a:lnTo>
                <a:lnTo>
                  <a:pt x="8059070" y="4676029"/>
                </a:lnTo>
                <a:lnTo>
                  <a:pt x="8050263" y="4685024"/>
                </a:lnTo>
                <a:lnTo>
                  <a:pt x="8043218" y="4697617"/>
                </a:lnTo>
                <a:lnTo>
                  <a:pt x="8036173" y="4708411"/>
                </a:lnTo>
                <a:lnTo>
                  <a:pt x="8030890" y="4721004"/>
                </a:lnTo>
                <a:lnTo>
                  <a:pt x="7727955" y="4804656"/>
                </a:lnTo>
                <a:lnTo>
                  <a:pt x="7382749" y="4901802"/>
                </a:lnTo>
                <a:lnTo>
                  <a:pt x="6991752" y="5016936"/>
                </a:lnTo>
                <a:lnTo>
                  <a:pt x="6553200" y="5148262"/>
                </a:lnTo>
                <a:lnTo>
                  <a:pt x="9144000" y="5148262"/>
                </a:lnTo>
                <a:lnTo>
                  <a:pt x="9144000" y="5148263"/>
                </a:lnTo>
                <a:lnTo>
                  <a:pt x="0" y="5148263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vert="horz" wrap="square" lIns="0" tIns="144000" rIns="0" bIns="0" numCol="1" anchor="t" anchorCtr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US" sz="1600" dirty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52000" lvl="0" indent="-252000" algn="ctr"/>
            <a:r>
              <a:rPr lang="en-US" dirty="0"/>
              <a:t>Click icon to add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7A6A30-C973-624B-981E-72C6F2C89E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000" y="468000"/>
            <a:ext cx="8640000" cy="44319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Image slide option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20F73D-8F0A-C245-8C2E-E58A4DFF24B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67999" y="1800000"/>
            <a:ext cx="8640000" cy="553998"/>
          </a:xfrm>
        </p:spPr>
        <p:txBody>
          <a:bodyPr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  <a:lvl3pPr marL="0" indent="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3pPr>
          </a:lstStyle>
          <a:p>
            <a:pPr lvl="0"/>
            <a:r>
              <a:rPr lang="en-US" dirty="0"/>
              <a:t>Dark green gradient is used.</a:t>
            </a:r>
            <a:br>
              <a:rPr lang="en-US" dirty="0"/>
            </a:br>
            <a:r>
              <a:rPr lang="en-US" dirty="0"/>
              <a:t>For other gradients, see the final slides in this PPT.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38A26E-A55A-DF4E-A7F6-B8DAAAAC1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68000" y="6228000"/>
            <a:ext cx="2743200" cy="184666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118D48E-C7CB-6244-969D-7BAEA9B622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1996CA8-D140-9F48-A337-12091286CE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8000" y="1044000"/>
            <a:ext cx="8640000" cy="338554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sz="2200" b="1" i="1">
                <a:solidFill>
                  <a:schemeClr val="bg1"/>
                </a:solidFill>
                <a:latin typeface="Trebuchet MS" panose="020B0703020202090204" pitchFamily="34" charset="0"/>
              </a:defRPr>
            </a:lvl1pPr>
            <a:lvl2pPr marL="0" indent="0">
              <a:spcAft>
                <a:spcPts val="0"/>
              </a:spcAft>
              <a:buNone/>
              <a:defRPr/>
            </a:lvl2pPr>
            <a:lvl3pPr marL="0" indent="0">
              <a:spcAft>
                <a:spcPts val="0"/>
              </a:spcAft>
              <a:buNone/>
              <a:defRPr/>
            </a:lvl3pPr>
            <a:lvl4pPr marL="0" indent="0">
              <a:spcAft>
                <a:spcPts val="0"/>
              </a:spcAft>
              <a:buNone/>
              <a:defRPr/>
            </a:lvl4pPr>
            <a:lvl5pPr marL="0" indent="0">
              <a:spcAft>
                <a:spcPts val="0"/>
              </a:spcAft>
              <a:buNone/>
              <a:defRPr/>
            </a:lvl5pPr>
          </a:lstStyle>
          <a:p>
            <a:pPr lvl="0"/>
            <a:r>
              <a:rPr lang="en-US" dirty="0"/>
              <a:t>Image occupies full slide</a:t>
            </a:r>
          </a:p>
        </p:txBody>
      </p:sp>
    </p:spTree>
    <p:extLst>
      <p:ext uri="{BB962C8B-B14F-4D97-AF65-F5344CB8AC3E}">
        <p14:creationId xmlns:p14="http://schemas.microsoft.com/office/powerpoint/2010/main" val="24350030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8829F8F4-B328-9047-B526-061A29A466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Afbeelding 9">
            <a:extLst>
              <a:ext uri="{FF2B5EF4-FFF2-40B4-BE49-F238E27FC236}">
                <a16:creationId xmlns:a16="http://schemas.microsoft.com/office/drawing/2014/main" id="{C50C46FB-E77D-6443-8B16-CEAF95E9C45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2925" y="5793193"/>
            <a:ext cx="3887784" cy="108379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8EBEAFB-93C3-074C-9906-1D124DCCA60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89922" y="3190484"/>
            <a:ext cx="5612156" cy="477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0550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3" descr="DSM_cover_purple2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206817" cy="686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Rectangle 2" hidden="1"/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0" y="0"/>
          <a:ext cx="211667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0" imgH="0" progId="TCLayout.ActiveDocument.1">
                  <p:embed/>
                </p:oleObj>
              </mc:Choice>
              <mc:Fallback>
                <p:oleObj name="think-cell Slide" r:id="rId8" imgW="0" imgH="0" progId="TCLayout.ActiveDocument.1">
                  <p:embed/>
                  <p:pic>
                    <p:nvPicPr>
                      <p:cNvPr id="5" name="Rectangle 2" hidden="1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11667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 Box 16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67318" y="3392489"/>
            <a:ext cx="6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 sz="1800">
              <a:solidFill>
                <a:schemeClr val="bg1"/>
              </a:solidFill>
            </a:endParaRPr>
          </a:p>
        </p:txBody>
      </p:sp>
      <p:sp>
        <p:nvSpPr>
          <p:cNvPr id="7" name="Text Box 17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67318" y="3667126"/>
            <a:ext cx="6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 sz="1800">
              <a:solidFill>
                <a:schemeClr val="bg1"/>
              </a:solidFill>
            </a:endParaRPr>
          </a:p>
        </p:txBody>
      </p:sp>
      <p:sp>
        <p:nvSpPr>
          <p:cNvPr id="8" name="Text Box 18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967318" y="3940176"/>
            <a:ext cx="1872307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800">
                <a:solidFill>
                  <a:schemeClr val="bg1"/>
                </a:solidFill>
              </a:rPr>
              <a:t>February 20, 2014</a:t>
            </a:r>
          </a:p>
        </p:txBody>
      </p:sp>
      <p:sp>
        <p:nvSpPr>
          <p:cNvPr id="10" name="TextBox 9"/>
          <p:cNvSpPr txBox="1"/>
          <p:nvPr userDrawn="1">
            <p:custDataLst>
              <p:tags r:id="rId5"/>
            </p:custDataLst>
          </p:nvPr>
        </p:nvSpPr>
        <p:spPr>
          <a:xfrm>
            <a:off x="1" y="0"/>
            <a:ext cx="184731" cy="369332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endParaRPr lang="en-US" sz="1800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954618" y="1363663"/>
            <a:ext cx="8547100" cy="463550"/>
          </a:xfr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3482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969434" y="3022600"/>
            <a:ext cx="8470900" cy="369332"/>
          </a:xfrm>
        </p:spPr>
        <p:txBody>
          <a:bodyPr/>
          <a:lstStyle>
            <a:lvl1pPr marL="0" indent="0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11" name="hl"/>
          <p:cNvSpPr txBox="1"/>
          <p:nvPr userDrawn="1"/>
        </p:nvSpPr>
        <p:spPr>
          <a:xfrm>
            <a:off x="0" y="0"/>
            <a:ext cx="12192000" cy="22313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l"/>
            <a:endParaRPr lang="en-US" sz="850" b="0" i="0" u="none" baseline="0">
              <a:solidFill>
                <a:srgbClr val="5F5F5F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70022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71077" y="715056"/>
            <a:ext cx="8644467" cy="467820"/>
          </a:xfrm>
        </p:spPr>
        <p:txBody>
          <a:bodyPr/>
          <a:lstStyle/>
          <a:p>
            <a:r>
              <a:rPr lang="en-US" err="1"/>
              <a:t>Titelmasterformat</a:t>
            </a:r>
            <a:r>
              <a:rPr lang="en-US"/>
              <a:t> </a:t>
            </a:r>
            <a:r>
              <a:rPr lang="en-US" err="1"/>
              <a:t>durch</a:t>
            </a:r>
            <a:r>
              <a:rPr lang="en-US"/>
              <a:t> </a:t>
            </a:r>
            <a:r>
              <a:rPr lang="en-US" err="1"/>
              <a:t>Klicken</a:t>
            </a:r>
            <a:r>
              <a:rPr lang="en-US"/>
              <a:t> </a:t>
            </a:r>
            <a:r>
              <a:rPr lang="en-US" err="1"/>
              <a:t>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err="1"/>
              <a:t>Textmasterformat</a:t>
            </a:r>
            <a:r>
              <a:rPr lang="en-US"/>
              <a:t> </a:t>
            </a:r>
            <a:r>
              <a:rPr lang="en-US" err="1"/>
              <a:t>bearbeiten</a:t>
            </a:r>
            <a:endParaRPr lang="en-US"/>
          </a:p>
          <a:p>
            <a:pPr lvl="1"/>
            <a:r>
              <a:rPr lang="en-US" err="1"/>
              <a:t>Zweite</a:t>
            </a:r>
            <a:r>
              <a:rPr lang="en-US"/>
              <a:t> </a:t>
            </a:r>
            <a:r>
              <a:rPr lang="en-US" err="1"/>
              <a:t>Ebene</a:t>
            </a:r>
            <a:endParaRPr lang="en-US"/>
          </a:p>
          <a:p>
            <a:pPr lvl="2"/>
            <a:r>
              <a:rPr lang="en-US" err="1"/>
              <a:t>Dritte</a:t>
            </a:r>
            <a:r>
              <a:rPr lang="en-US"/>
              <a:t> </a:t>
            </a:r>
            <a:r>
              <a:rPr lang="en-US" err="1"/>
              <a:t>Ebene</a:t>
            </a:r>
            <a:endParaRPr lang="en-US"/>
          </a:p>
          <a:p>
            <a:pPr lvl="3"/>
            <a:r>
              <a:rPr lang="en-US" err="1"/>
              <a:t>Vierte</a:t>
            </a:r>
            <a:r>
              <a:rPr lang="en-US"/>
              <a:t> </a:t>
            </a:r>
            <a:r>
              <a:rPr lang="en-US" err="1"/>
              <a:t>Ebene</a:t>
            </a:r>
            <a:endParaRPr lang="en-US"/>
          </a:p>
          <a:p>
            <a:pPr lvl="4"/>
            <a:r>
              <a:rPr lang="en-US" err="1"/>
              <a:t>Fünfte</a:t>
            </a:r>
            <a:r>
              <a:rPr lang="en-US"/>
              <a:t> </a:t>
            </a:r>
            <a:r>
              <a:rPr lang="en-US" err="1"/>
              <a:t>Ebene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3B648E-3B97-4C73-BCE1-2186B91FEB77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410954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169551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err="1"/>
              <a:t>Titelmasterformat</a:t>
            </a:r>
            <a:r>
              <a:rPr lang="en-US"/>
              <a:t> </a:t>
            </a:r>
            <a:r>
              <a:rPr lang="en-US" err="1"/>
              <a:t>durch</a:t>
            </a:r>
            <a:r>
              <a:rPr lang="en-US"/>
              <a:t> </a:t>
            </a:r>
            <a:r>
              <a:rPr lang="en-US" err="1"/>
              <a:t>Klicken</a:t>
            </a:r>
            <a:r>
              <a:rPr lang="en-US"/>
              <a:t> </a:t>
            </a:r>
            <a:r>
              <a:rPr lang="en-US" err="1"/>
              <a:t>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963084" y="4099124"/>
            <a:ext cx="10363200" cy="30777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err="1"/>
              <a:t>Textmasterformat</a:t>
            </a:r>
            <a:r>
              <a:rPr lang="en-US"/>
              <a:t> </a:t>
            </a:r>
            <a:r>
              <a:rPr lang="en-US" err="1"/>
              <a:t>bearbeiten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20EACD0-010D-416D-A8AF-B02D03B3DFC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382494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56733" y="768844"/>
            <a:ext cx="8644467" cy="467820"/>
          </a:xfrm>
        </p:spPr>
        <p:txBody>
          <a:bodyPr/>
          <a:lstStyle/>
          <a:p>
            <a:r>
              <a:rPr lang="en-US" err="1"/>
              <a:t>Titelmasterformat</a:t>
            </a:r>
            <a:r>
              <a:rPr lang="en-US"/>
              <a:t> </a:t>
            </a:r>
            <a:r>
              <a:rPr lang="en-US" err="1"/>
              <a:t>durch</a:t>
            </a:r>
            <a:r>
              <a:rPr lang="en-US"/>
              <a:t> </a:t>
            </a:r>
            <a:r>
              <a:rPr lang="en-US" err="1"/>
              <a:t>Klicken</a:t>
            </a:r>
            <a:r>
              <a:rPr lang="en-US"/>
              <a:t> </a:t>
            </a:r>
            <a:r>
              <a:rPr lang="en-US" err="1"/>
              <a:t>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982134" y="1773238"/>
            <a:ext cx="4229100" cy="209288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err="1"/>
              <a:t>Textmasterformat</a:t>
            </a:r>
            <a:r>
              <a:rPr lang="en-US"/>
              <a:t> </a:t>
            </a:r>
            <a:r>
              <a:rPr lang="en-US" err="1"/>
              <a:t>bearbeiten</a:t>
            </a:r>
            <a:endParaRPr lang="en-US"/>
          </a:p>
          <a:p>
            <a:pPr lvl="1"/>
            <a:r>
              <a:rPr lang="en-US" err="1"/>
              <a:t>Zweite</a:t>
            </a:r>
            <a:r>
              <a:rPr lang="en-US"/>
              <a:t> </a:t>
            </a:r>
            <a:r>
              <a:rPr lang="en-US" err="1"/>
              <a:t>Ebene</a:t>
            </a:r>
            <a:endParaRPr lang="en-US"/>
          </a:p>
          <a:p>
            <a:pPr lvl="2"/>
            <a:r>
              <a:rPr lang="en-US" err="1"/>
              <a:t>Dritte</a:t>
            </a:r>
            <a:r>
              <a:rPr lang="en-US"/>
              <a:t> </a:t>
            </a:r>
            <a:r>
              <a:rPr lang="en-US" err="1"/>
              <a:t>Ebene</a:t>
            </a:r>
            <a:endParaRPr lang="en-US"/>
          </a:p>
          <a:p>
            <a:pPr lvl="3"/>
            <a:r>
              <a:rPr lang="en-US" err="1"/>
              <a:t>Vierte</a:t>
            </a:r>
            <a:r>
              <a:rPr lang="en-US"/>
              <a:t> </a:t>
            </a:r>
            <a:r>
              <a:rPr lang="en-US" err="1"/>
              <a:t>Ebene</a:t>
            </a:r>
            <a:endParaRPr lang="en-US"/>
          </a:p>
          <a:p>
            <a:pPr lvl="4"/>
            <a:r>
              <a:rPr lang="en-US" err="1"/>
              <a:t>Fünfte</a:t>
            </a:r>
            <a:r>
              <a:rPr lang="en-US"/>
              <a:t> </a:t>
            </a:r>
            <a:r>
              <a:rPr lang="en-US" err="1"/>
              <a:t>Ebene</a:t>
            </a:r>
            <a:endParaRPr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414434" y="1773238"/>
            <a:ext cx="4229100" cy="209288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err="1"/>
              <a:t>Textmasterformat</a:t>
            </a:r>
            <a:r>
              <a:rPr lang="en-US"/>
              <a:t> </a:t>
            </a:r>
            <a:r>
              <a:rPr lang="en-US" err="1"/>
              <a:t>bearbeiten</a:t>
            </a:r>
            <a:endParaRPr lang="en-US"/>
          </a:p>
          <a:p>
            <a:pPr lvl="1"/>
            <a:r>
              <a:rPr lang="en-US" err="1"/>
              <a:t>Zweite</a:t>
            </a:r>
            <a:r>
              <a:rPr lang="en-US"/>
              <a:t> </a:t>
            </a:r>
            <a:r>
              <a:rPr lang="en-US" err="1"/>
              <a:t>Ebene</a:t>
            </a:r>
            <a:endParaRPr lang="en-US"/>
          </a:p>
          <a:p>
            <a:pPr lvl="2"/>
            <a:r>
              <a:rPr lang="en-US" err="1"/>
              <a:t>Dritte</a:t>
            </a:r>
            <a:r>
              <a:rPr lang="en-US"/>
              <a:t> </a:t>
            </a:r>
            <a:r>
              <a:rPr lang="en-US" err="1"/>
              <a:t>Ebene</a:t>
            </a:r>
            <a:endParaRPr lang="en-US"/>
          </a:p>
          <a:p>
            <a:pPr lvl="3"/>
            <a:r>
              <a:rPr lang="en-US" err="1"/>
              <a:t>Vierte</a:t>
            </a:r>
            <a:r>
              <a:rPr lang="en-US"/>
              <a:t> </a:t>
            </a:r>
            <a:r>
              <a:rPr lang="en-US" err="1"/>
              <a:t>Ebene</a:t>
            </a:r>
            <a:endParaRPr lang="en-US"/>
          </a:p>
          <a:p>
            <a:pPr lvl="4"/>
            <a:r>
              <a:rPr lang="en-US" err="1"/>
              <a:t>Fünfte</a:t>
            </a:r>
            <a:r>
              <a:rPr lang="en-US"/>
              <a:t> </a:t>
            </a:r>
            <a:r>
              <a:rPr lang="en-US" err="1"/>
              <a:t>Ebene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C86C06-D527-42FA-A96A-69BC21DBA54B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1297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949818"/>
            <a:ext cx="10972800" cy="467820"/>
          </a:xfrm>
        </p:spPr>
        <p:txBody>
          <a:bodyPr/>
          <a:lstStyle>
            <a:lvl1pPr>
              <a:defRPr/>
            </a:lvl1pPr>
          </a:lstStyle>
          <a:p>
            <a:r>
              <a:rPr lang="en-US" err="1"/>
              <a:t>Titelmasterformat</a:t>
            </a:r>
            <a:r>
              <a:rPr lang="en-US"/>
              <a:t> </a:t>
            </a:r>
            <a:r>
              <a:rPr lang="en-US" err="1"/>
              <a:t>durch</a:t>
            </a:r>
            <a:r>
              <a:rPr lang="en-US"/>
              <a:t> </a:t>
            </a:r>
            <a:r>
              <a:rPr lang="en-US" err="1"/>
              <a:t>Klicken</a:t>
            </a:r>
            <a:r>
              <a:rPr lang="en-US"/>
              <a:t> </a:t>
            </a:r>
            <a:r>
              <a:rPr lang="en-US" err="1"/>
              <a:t>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09600" y="1805543"/>
            <a:ext cx="5386917" cy="36933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err="1"/>
              <a:t>Textmasterformat</a:t>
            </a:r>
            <a:r>
              <a:rPr lang="en-US"/>
              <a:t> </a:t>
            </a:r>
            <a:r>
              <a:rPr lang="en-US" err="1"/>
              <a:t>bearbeiten</a:t>
            </a:r>
            <a:endParaRPr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14465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err="1"/>
              <a:t>Textmasterformat</a:t>
            </a:r>
            <a:r>
              <a:rPr lang="en-US"/>
              <a:t> </a:t>
            </a:r>
            <a:r>
              <a:rPr lang="en-US" err="1"/>
              <a:t>bearbeiten</a:t>
            </a:r>
            <a:endParaRPr lang="en-US"/>
          </a:p>
          <a:p>
            <a:pPr lvl="1"/>
            <a:r>
              <a:rPr lang="en-US" err="1"/>
              <a:t>Zweite</a:t>
            </a:r>
            <a:r>
              <a:rPr lang="en-US"/>
              <a:t> </a:t>
            </a:r>
            <a:r>
              <a:rPr lang="en-US" err="1"/>
              <a:t>Ebene</a:t>
            </a:r>
            <a:endParaRPr lang="en-US"/>
          </a:p>
          <a:p>
            <a:pPr lvl="2"/>
            <a:r>
              <a:rPr lang="en-US" err="1"/>
              <a:t>Dritte</a:t>
            </a:r>
            <a:r>
              <a:rPr lang="en-US"/>
              <a:t> </a:t>
            </a:r>
            <a:r>
              <a:rPr lang="en-US" err="1"/>
              <a:t>Ebene</a:t>
            </a:r>
            <a:endParaRPr lang="en-US"/>
          </a:p>
          <a:p>
            <a:pPr lvl="3"/>
            <a:r>
              <a:rPr lang="en-US" err="1"/>
              <a:t>Vierte</a:t>
            </a:r>
            <a:r>
              <a:rPr lang="en-US"/>
              <a:t> </a:t>
            </a:r>
            <a:r>
              <a:rPr lang="en-US" err="1"/>
              <a:t>Ebene</a:t>
            </a:r>
            <a:endParaRPr lang="en-US"/>
          </a:p>
          <a:p>
            <a:pPr lvl="4"/>
            <a:r>
              <a:rPr lang="en-US" err="1"/>
              <a:t>Fünfte</a:t>
            </a:r>
            <a:r>
              <a:rPr lang="en-US"/>
              <a:t> </a:t>
            </a:r>
            <a:r>
              <a:rPr lang="en-US" err="1"/>
              <a:t>Ebene</a:t>
            </a:r>
            <a:endParaRPr lang="en-US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93368" y="1805543"/>
            <a:ext cx="5389033" cy="36933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err="1"/>
              <a:t>Textmasterformat</a:t>
            </a:r>
            <a:r>
              <a:rPr lang="en-US"/>
              <a:t> </a:t>
            </a:r>
            <a:r>
              <a:rPr lang="en-US" err="1"/>
              <a:t>bearbeiten</a:t>
            </a:r>
            <a:endParaRPr lang="en-US"/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14465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err="1"/>
              <a:t>Textmasterformat</a:t>
            </a:r>
            <a:r>
              <a:rPr lang="en-US"/>
              <a:t> </a:t>
            </a:r>
            <a:r>
              <a:rPr lang="en-US" err="1"/>
              <a:t>bearbeiten</a:t>
            </a:r>
            <a:endParaRPr lang="en-US"/>
          </a:p>
          <a:p>
            <a:pPr lvl="1"/>
            <a:r>
              <a:rPr lang="en-US" err="1"/>
              <a:t>Zweite</a:t>
            </a:r>
            <a:r>
              <a:rPr lang="en-US"/>
              <a:t> </a:t>
            </a:r>
            <a:r>
              <a:rPr lang="en-US" err="1"/>
              <a:t>Ebene</a:t>
            </a:r>
            <a:endParaRPr lang="en-US"/>
          </a:p>
          <a:p>
            <a:pPr lvl="2"/>
            <a:r>
              <a:rPr lang="en-US" err="1"/>
              <a:t>Dritte</a:t>
            </a:r>
            <a:r>
              <a:rPr lang="en-US"/>
              <a:t> </a:t>
            </a:r>
            <a:r>
              <a:rPr lang="en-US" err="1"/>
              <a:t>Ebene</a:t>
            </a:r>
            <a:endParaRPr lang="en-US"/>
          </a:p>
          <a:p>
            <a:pPr lvl="3"/>
            <a:r>
              <a:rPr lang="en-US" err="1"/>
              <a:t>Vierte</a:t>
            </a:r>
            <a:r>
              <a:rPr lang="en-US"/>
              <a:t> </a:t>
            </a:r>
            <a:r>
              <a:rPr lang="en-US" err="1"/>
              <a:t>Ebene</a:t>
            </a:r>
            <a:endParaRPr lang="en-US"/>
          </a:p>
          <a:p>
            <a:pPr lvl="4"/>
            <a:r>
              <a:rPr lang="en-US" err="1"/>
              <a:t>Fünfte</a:t>
            </a:r>
            <a:r>
              <a:rPr lang="en-US"/>
              <a:t> </a:t>
            </a:r>
            <a:r>
              <a:rPr lang="en-US" err="1"/>
              <a:t>Ebene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5AC7AB-26D6-44ED-AC21-01C3260433B7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22585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56733" y="768844"/>
            <a:ext cx="8644467" cy="467820"/>
          </a:xfrm>
        </p:spPr>
        <p:txBody>
          <a:bodyPr/>
          <a:lstStyle/>
          <a:p>
            <a:r>
              <a:rPr lang="en-US" err="1"/>
              <a:t>Titelmasterformat</a:t>
            </a:r>
            <a:r>
              <a:rPr lang="en-US"/>
              <a:t> </a:t>
            </a:r>
            <a:r>
              <a:rPr lang="en-US" err="1"/>
              <a:t>durch</a:t>
            </a:r>
            <a:r>
              <a:rPr lang="en-US"/>
              <a:t> </a:t>
            </a:r>
            <a:r>
              <a:rPr lang="en-US" err="1"/>
              <a:t>Klicken</a:t>
            </a:r>
            <a:r>
              <a:rPr lang="en-US"/>
              <a:t> </a:t>
            </a:r>
            <a:r>
              <a:rPr lang="en-US" err="1"/>
              <a:t>bearbeiten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E7BC3F-E94F-4694-9FF3-1FEDCC6B962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16663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2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D72F89-2F8E-42F1-BC4C-F3F80C3E875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47961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850326"/>
            <a:ext cx="4011084" cy="584775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err="1"/>
              <a:t>Titelmasterformat</a:t>
            </a:r>
            <a:r>
              <a:rPr lang="en-US"/>
              <a:t> </a:t>
            </a:r>
            <a:r>
              <a:rPr lang="en-US" err="1"/>
              <a:t>durch</a:t>
            </a:r>
            <a:r>
              <a:rPr lang="en-US"/>
              <a:t> </a:t>
            </a:r>
            <a:r>
              <a:rPr lang="en-US" err="1"/>
              <a:t>Klicken</a:t>
            </a:r>
            <a:r>
              <a:rPr lang="en-US"/>
              <a:t> </a:t>
            </a:r>
            <a:r>
              <a:rPr lang="en-US" err="1"/>
              <a:t>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190821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err="1"/>
              <a:t>Textmasterformat</a:t>
            </a:r>
            <a:r>
              <a:rPr lang="en-US"/>
              <a:t> </a:t>
            </a:r>
            <a:r>
              <a:rPr lang="en-US" err="1"/>
              <a:t>bearbeiten</a:t>
            </a:r>
            <a:endParaRPr lang="en-US"/>
          </a:p>
          <a:p>
            <a:pPr lvl="1"/>
            <a:r>
              <a:rPr lang="en-US" err="1"/>
              <a:t>Zweite</a:t>
            </a:r>
            <a:r>
              <a:rPr lang="en-US"/>
              <a:t> </a:t>
            </a:r>
            <a:r>
              <a:rPr lang="en-US" err="1"/>
              <a:t>Ebene</a:t>
            </a:r>
            <a:endParaRPr lang="en-US"/>
          </a:p>
          <a:p>
            <a:pPr lvl="2"/>
            <a:r>
              <a:rPr lang="en-US" err="1"/>
              <a:t>Dritte</a:t>
            </a:r>
            <a:r>
              <a:rPr lang="en-US"/>
              <a:t> </a:t>
            </a:r>
            <a:r>
              <a:rPr lang="en-US" err="1"/>
              <a:t>Ebene</a:t>
            </a:r>
            <a:endParaRPr lang="en-US"/>
          </a:p>
          <a:p>
            <a:pPr lvl="3"/>
            <a:r>
              <a:rPr lang="en-US" err="1"/>
              <a:t>Vierte</a:t>
            </a:r>
            <a:r>
              <a:rPr lang="en-US"/>
              <a:t> </a:t>
            </a:r>
            <a:r>
              <a:rPr lang="en-US" err="1"/>
              <a:t>Ebene</a:t>
            </a:r>
            <a:endParaRPr lang="en-US"/>
          </a:p>
          <a:p>
            <a:pPr lvl="4"/>
            <a:r>
              <a:rPr lang="en-US" err="1"/>
              <a:t>Fünfte</a:t>
            </a:r>
            <a:r>
              <a:rPr lang="en-US"/>
              <a:t> </a:t>
            </a:r>
            <a:r>
              <a:rPr lang="en-US" err="1"/>
              <a:t>Ebene</a:t>
            </a:r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09601" y="1435100"/>
            <a:ext cx="4011084" cy="21544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err="1"/>
              <a:t>Textmasterformat</a:t>
            </a:r>
            <a:r>
              <a:rPr lang="en-US"/>
              <a:t> </a:t>
            </a:r>
            <a:r>
              <a:rPr lang="en-US" err="1"/>
              <a:t>bearbeiten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5743B3-A0D7-4FB7-9C46-820A0B4DADA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28086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5074950"/>
            <a:ext cx="7315200" cy="29238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err="1"/>
              <a:t>Titelmasterformat</a:t>
            </a:r>
            <a:r>
              <a:rPr lang="en-US"/>
              <a:t> </a:t>
            </a:r>
            <a:r>
              <a:rPr lang="en-US" err="1"/>
              <a:t>durch</a:t>
            </a:r>
            <a:r>
              <a:rPr lang="en-US"/>
              <a:t> </a:t>
            </a:r>
            <a:r>
              <a:rPr lang="en-US" err="1"/>
              <a:t>Klicken</a:t>
            </a:r>
            <a:r>
              <a:rPr lang="en-US"/>
              <a:t> </a:t>
            </a:r>
            <a:r>
              <a:rPr lang="en-US" err="1"/>
              <a:t>bearbeiten</a:t>
            </a:r>
            <a:endParaRPr lang="en-US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9244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21544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err="1"/>
              <a:t>Textmasterformat</a:t>
            </a:r>
            <a:r>
              <a:rPr lang="en-US"/>
              <a:t> </a:t>
            </a:r>
            <a:r>
              <a:rPr lang="en-US" err="1"/>
              <a:t>bearbeiten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508328E-502C-4FA6-A4F6-5E444CBD2B9B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73666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56733" y="768844"/>
            <a:ext cx="8644467" cy="467820"/>
          </a:xfrm>
        </p:spPr>
        <p:txBody>
          <a:bodyPr/>
          <a:lstStyle/>
          <a:p>
            <a:r>
              <a:rPr lang="en-US" err="1"/>
              <a:t>Titelmasterformat</a:t>
            </a:r>
            <a:r>
              <a:rPr lang="en-US"/>
              <a:t> </a:t>
            </a:r>
            <a:r>
              <a:rPr lang="en-US" err="1"/>
              <a:t>durch</a:t>
            </a:r>
            <a:r>
              <a:rPr lang="en-US"/>
              <a:t> </a:t>
            </a:r>
            <a:r>
              <a:rPr lang="en-US" err="1"/>
              <a:t>Klicken</a:t>
            </a:r>
            <a:r>
              <a:rPr lang="en-US"/>
              <a:t> </a:t>
            </a:r>
            <a:r>
              <a:rPr lang="en-US" err="1"/>
              <a:t>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-605426" y="1773239"/>
            <a:ext cx="10248960" cy="1373187"/>
          </a:xfrm>
        </p:spPr>
        <p:txBody>
          <a:bodyPr vert="eaVert"/>
          <a:lstStyle/>
          <a:p>
            <a:pPr lvl="0"/>
            <a:r>
              <a:rPr lang="en-US" err="1"/>
              <a:t>Textmasterformat</a:t>
            </a:r>
            <a:r>
              <a:rPr lang="en-US"/>
              <a:t> </a:t>
            </a:r>
            <a:r>
              <a:rPr lang="en-US" err="1"/>
              <a:t>bearbeiten</a:t>
            </a:r>
            <a:endParaRPr lang="en-US"/>
          </a:p>
          <a:p>
            <a:pPr lvl="1"/>
            <a:r>
              <a:rPr lang="en-US" err="1"/>
              <a:t>Zweite</a:t>
            </a:r>
            <a:r>
              <a:rPr lang="en-US"/>
              <a:t> </a:t>
            </a:r>
            <a:r>
              <a:rPr lang="en-US" err="1"/>
              <a:t>Ebene</a:t>
            </a:r>
            <a:endParaRPr lang="en-US"/>
          </a:p>
          <a:p>
            <a:pPr lvl="2"/>
            <a:r>
              <a:rPr lang="en-US" err="1"/>
              <a:t>Dritte</a:t>
            </a:r>
            <a:r>
              <a:rPr lang="en-US"/>
              <a:t> </a:t>
            </a:r>
            <a:r>
              <a:rPr lang="en-US" err="1"/>
              <a:t>Ebene</a:t>
            </a:r>
            <a:endParaRPr lang="en-US"/>
          </a:p>
          <a:p>
            <a:pPr lvl="3"/>
            <a:r>
              <a:rPr lang="en-US" err="1"/>
              <a:t>Vierte</a:t>
            </a:r>
            <a:r>
              <a:rPr lang="en-US"/>
              <a:t> </a:t>
            </a:r>
            <a:r>
              <a:rPr lang="en-US" err="1"/>
              <a:t>Ebene</a:t>
            </a:r>
            <a:endParaRPr lang="en-US"/>
          </a:p>
          <a:p>
            <a:pPr lvl="4"/>
            <a:r>
              <a:rPr lang="en-US" err="1"/>
              <a:t>Fünfte</a:t>
            </a:r>
            <a:r>
              <a:rPr lang="en-US"/>
              <a:t> </a:t>
            </a:r>
            <a:r>
              <a:rPr lang="en-US" err="1"/>
              <a:t>Ebene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5B93C7-72D3-4784-ABAE-F5ECCB128155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742645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7471833" y="773113"/>
            <a:ext cx="1871282" cy="2373312"/>
          </a:xfrm>
        </p:spPr>
        <p:txBody>
          <a:bodyPr vert="eaVert"/>
          <a:lstStyle/>
          <a:p>
            <a:r>
              <a:rPr lang="en-US" err="1"/>
              <a:t>Titelmasterformat</a:t>
            </a:r>
            <a:r>
              <a:rPr lang="en-US"/>
              <a:t> </a:t>
            </a:r>
            <a:r>
              <a:rPr lang="en-US" err="1"/>
              <a:t>durch</a:t>
            </a:r>
            <a:r>
              <a:rPr lang="en-US"/>
              <a:t> </a:t>
            </a:r>
            <a:r>
              <a:rPr lang="en-US" err="1"/>
              <a:t>Klicken</a:t>
            </a:r>
            <a:r>
              <a:rPr lang="en-US"/>
              <a:t> </a:t>
            </a:r>
            <a:r>
              <a:rPr lang="en-US" err="1"/>
              <a:t>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667648" y="773113"/>
            <a:ext cx="3600986" cy="2373312"/>
          </a:xfrm>
        </p:spPr>
        <p:txBody>
          <a:bodyPr vert="eaVert"/>
          <a:lstStyle/>
          <a:p>
            <a:pPr lvl="0"/>
            <a:r>
              <a:rPr lang="en-US" err="1"/>
              <a:t>Textmasterformat</a:t>
            </a:r>
            <a:r>
              <a:rPr lang="en-US"/>
              <a:t> </a:t>
            </a:r>
            <a:r>
              <a:rPr lang="en-US" err="1"/>
              <a:t>bearbeiten</a:t>
            </a:r>
            <a:endParaRPr lang="en-US"/>
          </a:p>
          <a:p>
            <a:pPr lvl="1"/>
            <a:r>
              <a:rPr lang="en-US" err="1"/>
              <a:t>Zweite</a:t>
            </a:r>
            <a:r>
              <a:rPr lang="en-US"/>
              <a:t> </a:t>
            </a:r>
            <a:r>
              <a:rPr lang="en-US" err="1"/>
              <a:t>Ebene</a:t>
            </a:r>
            <a:endParaRPr lang="en-US"/>
          </a:p>
          <a:p>
            <a:pPr lvl="2"/>
            <a:r>
              <a:rPr lang="en-US" err="1"/>
              <a:t>Dritte</a:t>
            </a:r>
            <a:r>
              <a:rPr lang="en-US"/>
              <a:t> </a:t>
            </a:r>
            <a:r>
              <a:rPr lang="en-US" err="1"/>
              <a:t>Ebene</a:t>
            </a:r>
            <a:endParaRPr lang="en-US"/>
          </a:p>
          <a:p>
            <a:pPr lvl="3"/>
            <a:r>
              <a:rPr lang="en-US" err="1"/>
              <a:t>Vierte</a:t>
            </a:r>
            <a:r>
              <a:rPr lang="en-US"/>
              <a:t> </a:t>
            </a:r>
            <a:r>
              <a:rPr lang="en-US" err="1"/>
              <a:t>Ebene</a:t>
            </a:r>
            <a:endParaRPr lang="en-US"/>
          </a:p>
          <a:p>
            <a:pPr lvl="4"/>
            <a:r>
              <a:rPr lang="en-US" err="1"/>
              <a:t>Fünfte</a:t>
            </a:r>
            <a:r>
              <a:rPr lang="en-US"/>
              <a:t> </a:t>
            </a:r>
            <a:r>
              <a:rPr lang="en-US" err="1"/>
              <a:t>Ebene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CCAE39-2F8F-4245-B571-EDC4A5380F0D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543305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ue /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7151" y="1778517"/>
            <a:ext cx="10615251" cy="13849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73923" y="291597"/>
            <a:ext cx="6585116" cy="153888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srgbClr val="5F5F5F"/>
                </a:solidFill>
              </a:rPr>
              <a:t>classification/filename/author/date (Trebuchet MS 10 pt)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27510-8AA6-4FAF-894D-5210D2160AD1}" type="slidenum">
              <a:rPr lang="en-US" smtClean="0">
                <a:solidFill>
                  <a:srgbClr val="5F5F5F"/>
                </a:solidFill>
              </a:rPr>
              <a:pPr/>
              <a:t>‹#›</a:t>
            </a:fld>
            <a:endParaRPr lang="en-US">
              <a:solidFill>
                <a:srgbClr val="5F5F5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261621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ue /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73923" y="291597"/>
            <a:ext cx="6585116" cy="153888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srgbClr val="5F5F5F"/>
                </a:solidFill>
              </a:rPr>
              <a:t>classification/filename/author/date (Trebuchet MS 10 pt)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27510-8AA6-4FAF-894D-5210D2160AD1}" type="slidenum">
              <a:rPr lang="en-US" smtClean="0">
                <a:solidFill>
                  <a:srgbClr val="5F5F5F"/>
                </a:solidFill>
              </a:rPr>
              <a:pPr/>
              <a:t>‹#›</a:t>
            </a:fld>
            <a:endParaRPr lang="en-US">
              <a:solidFill>
                <a:srgbClr val="5F5F5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8486535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bg bwMode="ltGray"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96401" y="6444635"/>
            <a:ext cx="2740023" cy="26544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41280" y="286320"/>
            <a:ext cx="3710440" cy="8656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726424"/>
            <a:ext cx="8128000" cy="467820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3922" y="2990850"/>
            <a:ext cx="8919377" cy="369332"/>
          </a:xfrm>
        </p:spPr>
        <p:txBody>
          <a:bodyPr wrap="square">
            <a:sp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75799640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957094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hapter I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/>
          <p:cNvSpPr>
            <a:spLocks/>
          </p:cNvSpPr>
          <p:nvPr userDrawn="1"/>
        </p:nvSpPr>
        <p:spPr bwMode="white">
          <a:xfrm>
            <a:off x="0" y="5364164"/>
            <a:ext cx="12201600" cy="1493837"/>
          </a:xfrm>
          <a:custGeom>
            <a:avLst/>
            <a:gdLst>
              <a:gd name="T0" fmla="*/ 0 w 5760"/>
              <a:gd name="T1" fmla="*/ 503 h 941"/>
              <a:gd name="T2" fmla="*/ 0 w 5760"/>
              <a:gd name="T3" fmla="*/ 941 h 941"/>
              <a:gd name="T4" fmla="*/ 5760 w 5760"/>
              <a:gd name="T5" fmla="*/ 941 h 941"/>
              <a:gd name="T6" fmla="*/ 5760 w 5760"/>
              <a:gd name="T7" fmla="*/ 0 h 941"/>
              <a:gd name="T8" fmla="*/ 5760 w 5760"/>
              <a:gd name="T9" fmla="*/ 0 h 941"/>
              <a:gd name="T10" fmla="*/ 5624 w 5760"/>
              <a:gd name="T11" fmla="*/ 42 h 941"/>
              <a:gd name="T12" fmla="*/ 5484 w 5760"/>
              <a:gd name="T13" fmla="*/ 80 h 941"/>
              <a:gd name="T14" fmla="*/ 5343 w 5760"/>
              <a:gd name="T15" fmla="*/ 118 h 941"/>
              <a:gd name="T16" fmla="*/ 5195 w 5760"/>
              <a:gd name="T17" fmla="*/ 154 h 941"/>
              <a:gd name="T18" fmla="*/ 5045 w 5760"/>
              <a:gd name="T19" fmla="*/ 188 h 941"/>
              <a:gd name="T20" fmla="*/ 4891 w 5760"/>
              <a:gd name="T21" fmla="*/ 222 h 941"/>
              <a:gd name="T22" fmla="*/ 4735 w 5760"/>
              <a:gd name="T23" fmla="*/ 252 h 941"/>
              <a:gd name="T24" fmla="*/ 4576 w 5760"/>
              <a:gd name="T25" fmla="*/ 282 h 941"/>
              <a:gd name="T26" fmla="*/ 4414 w 5760"/>
              <a:gd name="T27" fmla="*/ 312 h 941"/>
              <a:gd name="T28" fmla="*/ 4248 w 5760"/>
              <a:gd name="T29" fmla="*/ 338 h 941"/>
              <a:gd name="T30" fmla="*/ 4078 w 5760"/>
              <a:gd name="T31" fmla="*/ 364 h 941"/>
              <a:gd name="T32" fmla="*/ 3907 w 5760"/>
              <a:gd name="T33" fmla="*/ 388 h 941"/>
              <a:gd name="T34" fmla="*/ 3733 w 5760"/>
              <a:gd name="T35" fmla="*/ 410 h 941"/>
              <a:gd name="T36" fmla="*/ 3557 w 5760"/>
              <a:gd name="T37" fmla="*/ 430 h 941"/>
              <a:gd name="T38" fmla="*/ 3377 w 5760"/>
              <a:gd name="T39" fmla="*/ 450 h 941"/>
              <a:gd name="T40" fmla="*/ 3196 w 5760"/>
              <a:gd name="T41" fmla="*/ 468 h 941"/>
              <a:gd name="T42" fmla="*/ 3010 w 5760"/>
              <a:gd name="T43" fmla="*/ 483 h 941"/>
              <a:gd name="T44" fmla="*/ 2822 w 5760"/>
              <a:gd name="T45" fmla="*/ 497 h 941"/>
              <a:gd name="T46" fmla="*/ 2634 w 5760"/>
              <a:gd name="T47" fmla="*/ 509 h 941"/>
              <a:gd name="T48" fmla="*/ 2443 w 5760"/>
              <a:gd name="T49" fmla="*/ 519 h 941"/>
              <a:gd name="T50" fmla="*/ 2249 w 5760"/>
              <a:gd name="T51" fmla="*/ 527 h 941"/>
              <a:gd name="T52" fmla="*/ 2053 w 5760"/>
              <a:gd name="T53" fmla="*/ 535 h 941"/>
              <a:gd name="T54" fmla="*/ 1855 w 5760"/>
              <a:gd name="T55" fmla="*/ 539 h 941"/>
              <a:gd name="T56" fmla="*/ 1656 w 5760"/>
              <a:gd name="T57" fmla="*/ 543 h 941"/>
              <a:gd name="T58" fmla="*/ 1454 w 5760"/>
              <a:gd name="T59" fmla="*/ 545 h 941"/>
              <a:gd name="T60" fmla="*/ 1250 w 5760"/>
              <a:gd name="T61" fmla="*/ 545 h 941"/>
              <a:gd name="T62" fmla="*/ 1047 w 5760"/>
              <a:gd name="T63" fmla="*/ 543 h 941"/>
              <a:gd name="T64" fmla="*/ 841 w 5760"/>
              <a:gd name="T65" fmla="*/ 539 h 941"/>
              <a:gd name="T66" fmla="*/ 631 w 5760"/>
              <a:gd name="T67" fmla="*/ 533 h 941"/>
              <a:gd name="T68" fmla="*/ 423 w 5760"/>
              <a:gd name="T69" fmla="*/ 525 h 941"/>
              <a:gd name="T70" fmla="*/ 212 w 5760"/>
              <a:gd name="T71" fmla="*/ 515 h 941"/>
              <a:gd name="T72" fmla="*/ 0 w 5760"/>
              <a:gd name="T73" fmla="*/ 503 h 941"/>
              <a:gd name="T74" fmla="*/ 0 w 5760"/>
              <a:gd name="T75" fmla="*/ 503 h 9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5760" h="941">
                <a:moveTo>
                  <a:pt x="0" y="503"/>
                </a:moveTo>
                <a:lnTo>
                  <a:pt x="0" y="941"/>
                </a:lnTo>
                <a:lnTo>
                  <a:pt x="5760" y="941"/>
                </a:lnTo>
                <a:lnTo>
                  <a:pt x="5760" y="0"/>
                </a:lnTo>
                <a:lnTo>
                  <a:pt x="5760" y="0"/>
                </a:lnTo>
                <a:lnTo>
                  <a:pt x="5624" y="42"/>
                </a:lnTo>
                <a:lnTo>
                  <a:pt x="5484" y="80"/>
                </a:lnTo>
                <a:lnTo>
                  <a:pt x="5343" y="118"/>
                </a:lnTo>
                <a:lnTo>
                  <a:pt x="5195" y="154"/>
                </a:lnTo>
                <a:lnTo>
                  <a:pt x="5045" y="188"/>
                </a:lnTo>
                <a:lnTo>
                  <a:pt x="4891" y="222"/>
                </a:lnTo>
                <a:lnTo>
                  <a:pt x="4735" y="252"/>
                </a:lnTo>
                <a:lnTo>
                  <a:pt x="4576" y="282"/>
                </a:lnTo>
                <a:lnTo>
                  <a:pt x="4414" y="312"/>
                </a:lnTo>
                <a:lnTo>
                  <a:pt x="4248" y="338"/>
                </a:lnTo>
                <a:lnTo>
                  <a:pt x="4078" y="364"/>
                </a:lnTo>
                <a:lnTo>
                  <a:pt x="3907" y="388"/>
                </a:lnTo>
                <a:lnTo>
                  <a:pt x="3733" y="410"/>
                </a:lnTo>
                <a:lnTo>
                  <a:pt x="3557" y="430"/>
                </a:lnTo>
                <a:lnTo>
                  <a:pt x="3377" y="450"/>
                </a:lnTo>
                <a:lnTo>
                  <a:pt x="3196" y="468"/>
                </a:lnTo>
                <a:lnTo>
                  <a:pt x="3010" y="483"/>
                </a:lnTo>
                <a:lnTo>
                  <a:pt x="2822" y="497"/>
                </a:lnTo>
                <a:lnTo>
                  <a:pt x="2634" y="509"/>
                </a:lnTo>
                <a:lnTo>
                  <a:pt x="2443" y="519"/>
                </a:lnTo>
                <a:lnTo>
                  <a:pt x="2249" y="527"/>
                </a:lnTo>
                <a:lnTo>
                  <a:pt x="2053" y="535"/>
                </a:lnTo>
                <a:lnTo>
                  <a:pt x="1855" y="539"/>
                </a:lnTo>
                <a:lnTo>
                  <a:pt x="1656" y="543"/>
                </a:lnTo>
                <a:lnTo>
                  <a:pt x="1454" y="545"/>
                </a:lnTo>
                <a:lnTo>
                  <a:pt x="1250" y="545"/>
                </a:lnTo>
                <a:lnTo>
                  <a:pt x="1047" y="543"/>
                </a:lnTo>
                <a:lnTo>
                  <a:pt x="841" y="539"/>
                </a:lnTo>
                <a:lnTo>
                  <a:pt x="631" y="533"/>
                </a:lnTo>
                <a:lnTo>
                  <a:pt x="423" y="525"/>
                </a:lnTo>
                <a:lnTo>
                  <a:pt x="212" y="515"/>
                </a:lnTo>
                <a:lnTo>
                  <a:pt x="0" y="503"/>
                </a:lnTo>
                <a:lnTo>
                  <a:pt x="0" y="503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723345"/>
            <a:ext cx="8128000" cy="40934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 descr="DSM_cover_logo_contentpage_300"/>
          <p:cNvPicPr>
            <a:picLocks noChangeAspect="1" noChangeArrowheads="1"/>
          </p:cNvPicPr>
          <p:nvPr userDrawn="1">
            <p:custDataLst>
              <p:tags r:id="rId1"/>
            </p:custDataLst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58300" y="6053138"/>
            <a:ext cx="2650067" cy="633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828067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hapter II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/>
          <p:cNvSpPr>
            <a:spLocks/>
          </p:cNvSpPr>
          <p:nvPr userDrawn="1"/>
        </p:nvSpPr>
        <p:spPr bwMode="white">
          <a:xfrm>
            <a:off x="0" y="5364164"/>
            <a:ext cx="12201600" cy="1493837"/>
          </a:xfrm>
          <a:custGeom>
            <a:avLst/>
            <a:gdLst>
              <a:gd name="T0" fmla="*/ 0 w 5760"/>
              <a:gd name="T1" fmla="*/ 503 h 941"/>
              <a:gd name="T2" fmla="*/ 0 w 5760"/>
              <a:gd name="T3" fmla="*/ 941 h 941"/>
              <a:gd name="T4" fmla="*/ 5760 w 5760"/>
              <a:gd name="T5" fmla="*/ 941 h 941"/>
              <a:gd name="T6" fmla="*/ 5760 w 5760"/>
              <a:gd name="T7" fmla="*/ 0 h 941"/>
              <a:gd name="T8" fmla="*/ 5760 w 5760"/>
              <a:gd name="T9" fmla="*/ 0 h 941"/>
              <a:gd name="T10" fmla="*/ 5624 w 5760"/>
              <a:gd name="T11" fmla="*/ 42 h 941"/>
              <a:gd name="T12" fmla="*/ 5484 w 5760"/>
              <a:gd name="T13" fmla="*/ 80 h 941"/>
              <a:gd name="T14" fmla="*/ 5343 w 5760"/>
              <a:gd name="T15" fmla="*/ 118 h 941"/>
              <a:gd name="T16" fmla="*/ 5195 w 5760"/>
              <a:gd name="T17" fmla="*/ 154 h 941"/>
              <a:gd name="T18" fmla="*/ 5045 w 5760"/>
              <a:gd name="T19" fmla="*/ 188 h 941"/>
              <a:gd name="T20" fmla="*/ 4891 w 5760"/>
              <a:gd name="T21" fmla="*/ 222 h 941"/>
              <a:gd name="T22" fmla="*/ 4735 w 5760"/>
              <a:gd name="T23" fmla="*/ 252 h 941"/>
              <a:gd name="T24" fmla="*/ 4576 w 5760"/>
              <a:gd name="T25" fmla="*/ 282 h 941"/>
              <a:gd name="T26" fmla="*/ 4414 w 5760"/>
              <a:gd name="T27" fmla="*/ 312 h 941"/>
              <a:gd name="T28" fmla="*/ 4248 w 5760"/>
              <a:gd name="T29" fmla="*/ 338 h 941"/>
              <a:gd name="T30" fmla="*/ 4078 w 5760"/>
              <a:gd name="T31" fmla="*/ 364 h 941"/>
              <a:gd name="T32" fmla="*/ 3907 w 5760"/>
              <a:gd name="T33" fmla="*/ 388 h 941"/>
              <a:gd name="T34" fmla="*/ 3733 w 5760"/>
              <a:gd name="T35" fmla="*/ 410 h 941"/>
              <a:gd name="T36" fmla="*/ 3557 w 5760"/>
              <a:gd name="T37" fmla="*/ 430 h 941"/>
              <a:gd name="T38" fmla="*/ 3377 w 5760"/>
              <a:gd name="T39" fmla="*/ 450 h 941"/>
              <a:gd name="T40" fmla="*/ 3196 w 5760"/>
              <a:gd name="T41" fmla="*/ 468 h 941"/>
              <a:gd name="T42" fmla="*/ 3010 w 5760"/>
              <a:gd name="T43" fmla="*/ 483 h 941"/>
              <a:gd name="T44" fmla="*/ 2822 w 5760"/>
              <a:gd name="T45" fmla="*/ 497 h 941"/>
              <a:gd name="T46" fmla="*/ 2634 w 5760"/>
              <a:gd name="T47" fmla="*/ 509 h 941"/>
              <a:gd name="T48" fmla="*/ 2443 w 5760"/>
              <a:gd name="T49" fmla="*/ 519 h 941"/>
              <a:gd name="T50" fmla="*/ 2249 w 5760"/>
              <a:gd name="T51" fmla="*/ 527 h 941"/>
              <a:gd name="T52" fmla="*/ 2053 w 5760"/>
              <a:gd name="T53" fmla="*/ 535 h 941"/>
              <a:gd name="T54" fmla="*/ 1855 w 5760"/>
              <a:gd name="T55" fmla="*/ 539 h 941"/>
              <a:gd name="T56" fmla="*/ 1656 w 5760"/>
              <a:gd name="T57" fmla="*/ 543 h 941"/>
              <a:gd name="T58" fmla="*/ 1454 w 5760"/>
              <a:gd name="T59" fmla="*/ 545 h 941"/>
              <a:gd name="T60" fmla="*/ 1250 w 5760"/>
              <a:gd name="T61" fmla="*/ 545 h 941"/>
              <a:gd name="T62" fmla="*/ 1047 w 5760"/>
              <a:gd name="T63" fmla="*/ 543 h 941"/>
              <a:gd name="T64" fmla="*/ 841 w 5760"/>
              <a:gd name="T65" fmla="*/ 539 h 941"/>
              <a:gd name="T66" fmla="*/ 631 w 5760"/>
              <a:gd name="T67" fmla="*/ 533 h 941"/>
              <a:gd name="T68" fmla="*/ 423 w 5760"/>
              <a:gd name="T69" fmla="*/ 525 h 941"/>
              <a:gd name="T70" fmla="*/ 212 w 5760"/>
              <a:gd name="T71" fmla="*/ 515 h 941"/>
              <a:gd name="T72" fmla="*/ 0 w 5760"/>
              <a:gd name="T73" fmla="*/ 503 h 941"/>
              <a:gd name="T74" fmla="*/ 0 w 5760"/>
              <a:gd name="T75" fmla="*/ 503 h 9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5760" h="941">
                <a:moveTo>
                  <a:pt x="0" y="503"/>
                </a:moveTo>
                <a:lnTo>
                  <a:pt x="0" y="941"/>
                </a:lnTo>
                <a:lnTo>
                  <a:pt x="5760" y="941"/>
                </a:lnTo>
                <a:lnTo>
                  <a:pt x="5760" y="0"/>
                </a:lnTo>
                <a:lnTo>
                  <a:pt x="5760" y="0"/>
                </a:lnTo>
                <a:lnTo>
                  <a:pt x="5624" y="42"/>
                </a:lnTo>
                <a:lnTo>
                  <a:pt x="5484" y="80"/>
                </a:lnTo>
                <a:lnTo>
                  <a:pt x="5343" y="118"/>
                </a:lnTo>
                <a:lnTo>
                  <a:pt x="5195" y="154"/>
                </a:lnTo>
                <a:lnTo>
                  <a:pt x="5045" y="188"/>
                </a:lnTo>
                <a:lnTo>
                  <a:pt x="4891" y="222"/>
                </a:lnTo>
                <a:lnTo>
                  <a:pt x="4735" y="252"/>
                </a:lnTo>
                <a:lnTo>
                  <a:pt x="4576" y="282"/>
                </a:lnTo>
                <a:lnTo>
                  <a:pt x="4414" y="312"/>
                </a:lnTo>
                <a:lnTo>
                  <a:pt x="4248" y="338"/>
                </a:lnTo>
                <a:lnTo>
                  <a:pt x="4078" y="364"/>
                </a:lnTo>
                <a:lnTo>
                  <a:pt x="3907" y="388"/>
                </a:lnTo>
                <a:lnTo>
                  <a:pt x="3733" y="410"/>
                </a:lnTo>
                <a:lnTo>
                  <a:pt x="3557" y="430"/>
                </a:lnTo>
                <a:lnTo>
                  <a:pt x="3377" y="450"/>
                </a:lnTo>
                <a:lnTo>
                  <a:pt x="3196" y="468"/>
                </a:lnTo>
                <a:lnTo>
                  <a:pt x="3010" y="483"/>
                </a:lnTo>
                <a:lnTo>
                  <a:pt x="2822" y="497"/>
                </a:lnTo>
                <a:lnTo>
                  <a:pt x="2634" y="509"/>
                </a:lnTo>
                <a:lnTo>
                  <a:pt x="2443" y="519"/>
                </a:lnTo>
                <a:lnTo>
                  <a:pt x="2249" y="527"/>
                </a:lnTo>
                <a:lnTo>
                  <a:pt x="2053" y="535"/>
                </a:lnTo>
                <a:lnTo>
                  <a:pt x="1855" y="539"/>
                </a:lnTo>
                <a:lnTo>
                  <a:pt x="1656" y="543"/>
                </a:lnTo>
                <a:lnTo>
                  <a:pt x="1454" y="545"/>
                </a:lnTo>
                <a:lnTo>
                  <a:pt x="1250" y="545"/>
                </a:lnTo>
                <a:lnTo>
                  <a:pt x="1047" y="543"/>
                </a:lnTo>
                <a:lnTo>
                  <a:pt x="841" y="539"/>
                </a:lnTo>
                <a:lnTo>
                  <a:pt x="631" y="533"/>
                </a:lnTo>
                <a:lnTo>
                  <a:pt x="423" y="525"/>
                </a:lnTo>
                <a:lnTo>
                  <a:pt x="212" y="515"/>
                </a:lnTo>
                <a:lnTo>
                  <a:pt x="0" y="503"/>
                </a:lnTo>
                <a:lnTo>
                  <a:pt x="0" y="503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9" name="Freeform 5"/>
          <p:cNvSpPr>
            <a:spLocks/>
          </p:cNvSpPr>
          <p:nvPr userDrawn="1"/>
        </p:nvSpPr>
        <p:spPr bwMode="white">
          <a:xfrm>
            <a:off x="0" y="0"/>
            <a:ext cx="12201600" cy="1924050"/>
          </a:xfrm>
          <a:custGeom>
            <a:avLst/>
            <a:gdLst>
              <a:gd name="T0" fmla="*/ 0 w 5760"/>
              <a:gd name="T1" fmla="*/ 0 h 1212"/>
              <a:gd name="T2" fmla="*/ 0 w 5760"/>
              <a:gd name="T3" fmla="*/ 509 h 1212"/>
              <a:gd name="T4" fmla="*/ 0 w 5760"/>
              <a:gd name="T5" fmla="*/ 509 h 1212"/>
              <a:gd name="T6" fmla="*/ 212 w 5760"/>
              <a:gd name="T7" fmla="*/ 497 h 1212"/>
              <a:gd name="T8" fmla="*/ 423 w 5760"/>
              <a:gd name="T9" fmla="*/ 487 h 1212"/>
              <a:gd name="T10" fmla="*/ 635 w 5760"/>
              <a:gd name="T11" fmla="*/ 479 h 1212"/>
              <a:gd name="T12" fmla="*/ 849 w 5760"/>
              <a:gd name="T13" fmla="*/ 473 h 1212"/>
              <a:gd name="T14" fmla="*/ 1061 w 5760"/>
              <a:gd name="T15" fmla="*/ 467 h 1212"/>
              <a:gd name="T16" fmla="*/ 1270 w 5760"/>
              <a:gd name="T17" fmla="*/ 465 h 1212"/>
              <a:gd name="T18" fmla="*/ 1482 w 5760"/>
              <a:gd name="T19" fmla="*/ 463 h 1212"/>
              <a:gd name="T20" fmla="*/ 1692 w 5760"/>
              <a:gd name="T21" fmla="*/ 463 h 1212"/>
              <a:gd name="T22" fmla="*/ 1899 w 5760"/>
              <a:gd name="T23" fmla="*/ 467 h 1212"/>
              <a:gd name="T24" fmla="*/ 2105 w 5760"/>
              <a:gd name="T25" fmla="*/ 471 h 1212"/>
              <a:gd name="T26" fmla="*/ 2311 w 5760"/>
              <a:gd name="T27" fmla="*/ 477 h 1212"/>
              <a:gd name="T28" fmla="*/ 2513 w 5760"/>
              <a:gd name="T29" fmla="*/ 487 h 1212"/>
              <a:gd name="T30" fmla="*/ 2712 w 5760"/>
              <a:gd name="T31" fmla="*/ 497 h 1212"/>
              <a:gd name="T32" fmla="*/ 2910 w 5760"/>
              <a:gd name="T33" fmla="*/ 511 h 1212"/>
              <a:gd name="T34" fmla="*/ 3106 w 5760"/>
              <a:gd name="T35" fmla="*/ 527 h 1212"/>
              <a:gd name="T36" fmla="*/ 3297 w 5760"/>
              <a:gd name="T37" fmla="*/ 545 h 1212"/>
              <a:gd name="T38" fmla="*/ 3485 w 5760"/>
              <a:gd name="T39" fmla="*/ 565 h 1212"/>
              <a:gd name="T40" fmla="*/ 3671 w 5760"/>
              <a:gd name="T41" fmla="*/ 587 h 1212"/>
              <a:gd name="T42" fmla="*/ 3853 w 5760"/>
              <a:gd name="T43" fmla="*/ 613 h 1212"/>
              <a:gd name="T44" fmla="*/ 4030 w 5760"/>
              <a:gd name="T45" fmla="*/ 641 h 1212"/>
              <a:gd name="T46" fmla="*/ 4204 w 5760"/>
              <a:gd name="T47" fmla="*/ 673 h 1212"/>
              <a:gd name="T48" fmla="*/ 4372 w 5760"/>
              <a:gd name="T49" fmla="*/ 707 h 1212"/>
              <a:gd name="T50" fmla="*/ 4536 w 5760"/>
              <a:gd name="T51" fmla="*/ 743 h 1212"/>
              <a:gd name="T52" fmla="*/ 4695 w 5760"/>
              <a:gd name="T53" fmla="*/ 783 h 1212"/>
              <a:gd name="T54" fmla="*/ 4849 w 5760"/>
              <a:gd name="T55" fmla="*/ 825 h 1212"/>
              <a:gd name="T56" fmla="*/ 4997 w 5760"/>
              <a:gd name="T57" fmla="*/ 871 h 1212"/>
              <a:gd name="T58" fmla="*/ 5069 w 5760"/>
              <a:gd name="T59" fmla="*/ 895 h 1212"/>
              <a:gd name="T60" fmla="*/ 5141 w 5760"/>
              <a:gd name="T61" fmla="*/ 918 h 1212"/>
              <a:gd name="T62" fmla="*/ 5209 w 5760"/>
              <a:gd name="T63" fmla="*/ 944 h 1212"/>
              <a:gd name="T64" fmla="*/ 5277 w 5760"/>
              <a:gd name="T65" fmla="*/ 970 h 1212"/>
              <a:gd name="T66" fmla="*/ 5343 w 5760"/>
              <a:gd name="T67" fmla="*/ 998 h 1212"/>
              <a:gd name="T68" fmla="*/ 5408 w 5760"/>
              <a:gd name="T69" fmla="*/ 1026 h 1212"/>
              <a:gd name="T70" fmla="*/ 5470 w 5760"/>
              <a:gd name="T71" fmla="*/ 1054 h 1212"/>
              <a:gd name="T72" fmla="*/ 5532 w 5760"/>
              <a:gd name="T73" fmla="*/ 1084 h 1212"/>
              <a:gd name="T74" fmla="*/ 5592 w 5760"/>
              <a:gd name="T75" fmla="*/ 1114 h 1212"/>
              <a:gd name="T76" fmla="*/ 5650 w 5760"/>
              <a:gd name="T77" fmla="*/ 1146 h 1212"/>
              <a:gd name="T78" fmla="*/ 5706 w 5760"/>
              <a:gd name="T79" fmla="*/ 1178 h 1212"/>
              <a:gd name="T80" fmla="*/ 5760 w 5760"/>
              <a:gd name="T81" fmla="*/ 1212 h 1212"/>
              <a:gd name="T82" fmla="*/ 5760 w 5760"/>
              <a:gd name="T83" fmla="*/ 0 h 1212"/>
              <a:gd name="T84" fmla="*/ 0 w 5760"/>
              <a:gd name="T85" fmla="*/ 0 h 1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5760" h="1212">
                <a:moveTo>
                  <a:pt x="0" y="0"/>
                </a:moveTo>
                <a:lnTo>
                  <a:pt x="0" y="509"/>
                </a:lnTo>
                <a:lnTo>
                  <a:pt x="0" y="509"/>
                </a:lnTo>
                <a:lnTo>
                  <a:pt x="212" y="497"/>
                </a:lnTo>
                <a:lnTo>
                  <a:pt x="423" y="487"/>
                </a:lnTo>
                <a:lnTo>
                  <a:pt x="635" y="479"/>
                </a:lnTo>
                <a:lnTo>
                  <a:pt x="849" y="473"/>
                </a:lnTo>
                <a:lnTo>
                  <a:pt x="1061" y="467"/>
                </a:lnTo>
                <a:lnTo>
                  <a:pt x="1270" y="465"/>
                </a:lnTo>
                <a:lnTo>
                  <a:pt x="1482" y="463"/>
                </a:lnTo>
                <a:lnTo>
                  <a:pt x="1692" y="463"/>
                </a:lnTo>
                <a:lnTo>
                  <a:pt x="1899" y="467"/>
                </a:lnTo>
                <a:lnTo>
                  <a:pt x="2105" y="471"/>
                </a:lnTo>
                <a:lnTo>
                  <a:pt x="2311" y="477"/>
                </a:lnTo>
                <a:lnTo>
                  <a:pt x="2513" y="487"/>
                </a:lnTo>
                <a:lnTo>
                  <a:pt x="2712" y="497"/>
                </a:lnTo>
                <a:lnTo>
                  <a:pt x="2910" y="511"/>
                </a:lnTo>
                <a:lnTo>
                  <a:pt x="3106" y="527"/>
                </a:lnTo>
                <a:lnTo>
                  <a:pt x="3297" y="545"/>
                </a:lnTo>
                <a:lnTo>
                  <a:pt x="3485" y="565"/>
                </a:lnTo>
                <a:lnTo>
                  <a:pt x="3671" y="587"/>
                </a:lnTo>
                <a:lnTo>
                  <a:pt x="3853" y="613"/>
                </a:lnTo>
                <a:lnTo>
                  <a:pt x="4030" y="641"/>
                </a:lnTo>
                <a:lnTo>
                  <a:pt x="4204" y="673"/>
                </a:lnTo>
                <a:lnTo>
                  <a:pt x="4372" y="707"/>
                </a:lnTo>
                <a:lnTo>
                  <a:pt x="4536" y="743"/>
                </a:lnTo>
                <a:lnTo>
                  <a:pt x="4695" y="783"/>
                </a:lnTo>
                <a:lnTo>
                  <a:pt x="4849" y="825"/>
                </a:lnTo>
                <a:lnTo>
                  <a:pt x="4997" y="871"/>
                </a:lnTo>
                <a:lnTo>
                  <a:pt x="5069" y="895"/>
                </a:lnTo>
                <a:lnTo>
                  <a:pt x="5141" y="918"/>
                </a:lnTo>
                <a:lnTo>
                  <a:pt x="5209" y="944"/>
                </a:lnTo>
                <a:lnTo>
                  <a:pt x="5277" y="970"/>
                </a:lnTo>
                <a:lnTo>
                  <a:pt x="5343" y="998"/>
                </a:lnTo>
                <a:lnTo>
                  <a:pt x="5408" y="1026"/>
                </a:lnTo>
                <a:lnTo>
                  <a:pt x="5470" y="1054"/>
                </a:lnTo>
                <a:lnTo>
                  <a:pt x="5532" y="1084"/>
                </a:lnTo>
                <a:lnTo>
                  <a:pt x="5592" y="1114"/>
                </a:lnTo>
                <a:lnTo>
                  <a:pt x="5650" y="1146"/>
                </a:lnTo>
                <a:lnTo>
                  <a:pt x="5706" y="1178"/>
                </a:lnTo>
                <a:lnTo>
                  <a:pt x="5760" y="1212"/>
                </a:lnTo>
                <a:lnTo>
                  <a:pt x="576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723345"/>
            <a:ext cx="8128000" cy="40934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 descr="DSM_cover_logo_contentpage_300"/>
          <p:cNvPicPr>
            <a:picLocks noChangeAspect="1" noChangeArrowheads="1"/>
          </p:cNvPicPr>
          <p:nvPr userDrawn="1">
            <p:custDataLst>
              <p:tags r:id="rId1"/>
            </p:custDataLst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58300" y="6053138"/>
            <a:ext cx="2650067" cy="633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283728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ue / Agenda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/>
          <p:cNvSpPr>
            <a:spLocks/>
          </p:cNvSpPr>
          <p:nvPr userDrawn="1"/>
        </p:nvSpPr>
        <p:spPr bwMode="white">
          <a:xfrm>
            <a:off x="0" y="5364164"/>
            <a:ext cx="12201600" cy="1493837"/>
          </a:xfrm>
          <a:custGeom>
            <a:avLst/>
            <a:gdLst>
              <a:gd name="T0" fmla="*/ 0 w 5760"/>
              <a:gd name="T1" fmla="*/ 503 h 941"/>
              <a:gd name="T2" fmla="*/ 0 w 5760"/>
              <a:gd name="T3" fmla="*/ 941 h 941"/>
              <a:gd name="T4" fmla="*/ 5760 w 5760"/>
              <a:gd name="T5" fmla="*/ 941 h 941"/>
              <a:gd name="T6" fmla="*/ 5760 w 5760"/>
              <a:gd name="T7" fmla="*/ 0 h 941"/>
              <a:gd name="T8" fmla="*/ 5760 w 5760"/>
              <a:gd name="T9" fmla="*/ 0 h 941"/>
              <a:gd name="T10" fmla="*/ 5624 w 5760"/>
              <a:gd name="T11" fmla="*/ 42 h 941"/>
              <a:gd name="T12" fmla="*/ 5484 w 5760"/>
              <a:gd name="T13" fmla="*/ 80 h 941"/>
              <a:gd name="T14" fmla="*/ 5343 w 5760"/>
              <a:gd name="T15" fmla="*/ 118 h 941"/>
              <a:gd name="T16" fmla="*/ 5195 w 5760"/>
              <a:gd name="T17" fmla="*/ 154 h 941"/>
              <a:gd name="T18" fmla="*/ 5045 w 5760"/>
              <a:gd name="T19" fmla="*/ 188 h 941"/>
              <a:gd name="T20" fmla="*/ 4891 w 5760"/>
              <a:gd name="T21" fmla="*/ 222 h 941"/>
              <a:gd name="T22" fmla="*/ 4735 w 5760"/>
              <a:gd name="T23" fmla="*/ 252 h 941"/>
              <a:gd name="T24" fmla="*/ 4576 w 5760"/>
              <a:gd name="T25" fmla="*/ 282 h 941"/>
              <a:gd name="T26" fmla="*/ 4414 w 5760"/>
              <a:gd name="T27" fmla="*/ 312 h 941"/>
              <a:gd name="T28" fmla="*/ 4248 w 5760"/>
              <a:gd name="T29" fmla="*/ 338 h 941"/>
              <a:gd name="T30" fmla="*/ 4078 w 5760"/>
              <a:gd name="T31" fmla="*/ 364 h 941"/>
              <a:gd name="T32" fmla="*/ 3907 w 5760"/>
              <a:gd name="T33" fmla="*/ 388 h 941"/>
              <a:gd name="T34" fmla="*/ 3733 w 5760"/>
              <a:gd name="T35" fmla="*/ 410 h 941"/>
              <a:gd name="T36" fmla="*/ 3557 w 5760"/>
              <a:gd name="T37" fmla="*/ 430 h 941"/>
              <a:gd name="T38" fmla="*/ 3377 w 5760"/>
              <a:gd name="T39" fmla="*/ 450 h 941"/>
              <a:gd name="T40" fmla="*/ 3196 w 5760"/>
              <a:gd name="T41" fmla="*/ 468 h 941"/>
              <a:gd name="T42" fmla="*/ 3010 w 5760"/>
              <a:gd name="T43" fmla="*/ 483 h 941"/>
              <a:gd name="T44" fmla="*/ 2822 w 5760"/>
              <a:gd name="T45" fmla="*/ 497 h 941"/>
              <a:gd name="T46" fmla="*/ 2634 w 5760"/>
              <a:gd name="T47" fmla="*/ 509 h 941"/>
              <a:gd name="T48" fmla="*/ 2443 w 5760"/>
              <a:gd name="T49" fmla="*/ 519 h 941"/>
              <a:gd name="T50" fmla="*/ 2249 w 5760"/>
              <a:gd name="T51" fmla="*/ 527 h 941"/>
              <a:gd name="T52" fmla="*/ 2053 w 5760"/>
              <a:gd name="T53" fmla="*/ 535 h 941"/>
              <a:gd name="T54" fmla="*/ 1855 w 5760"/>
              <a:gd name="T55" fmla="*/ 539 h 941"/>
              <a:gd name="T56" fmla="*/ 1656 w 5760"/>
              <a:gd name="T57" fmla="*/ 543 h 941"/>
              <a:gd name="T58" fmla="*/ 1454 w 5760"/>
              <a:gd name="T59" fmla="*/ 545 h 941"/>
              <a:gd name="T60" fmla="*/ 1250 w 5760"/>
              <a:gd name="T61" fmla="*/ 545 h 941"/>
              <a:gd name="T62" fmla="*/ 1047 w 5760"/>
              <a:gd name="T63" fmla="*/ 543 h 941"/>
              <a:gd name="T64" fmla="*/ 841 w 5760"/>
              <a:gd name="T65" fmla="*/ 539 h 941"/>
              <a:gd name="T66" fmla="*/ 631 w 5760"/>
              <a:gd name="T67" fmla="*/ 533 h 941"/>
              <a:gd name="T68" fmla="*/ 423 w 5760"/>
              <a:gd name="T69" fmla="*/ 525 h 941"/>
              <a:gd name="T70" fmla="*/ 212 w 5760"/>
              <a:gd name="T71" fmla="*/ 515 h 941"/>
              <a:gd name="T72" fmla="*/ 0 w 5760"/>
              <a:gd name="T73" fmla="*/ 503 h 941"/>
              <a:gd name="T74" fmla="*/ 0 w 5760"/>
              <a:gd name="T75" fmla="*/ 503 h 9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5760" h="941">
                <a:moveTo>
                  <a:pt x="0" y="503"/>
                </a:moveTo>
                <a:lnTo>
                  <a:pt x="0" y="941"/>
                </a:lnTo>
                <a:lnTo>
                  <a:pt x="5760" y="941"/>
                </a:lnTo>
                <a:lnTo>
                  <a:pt x="5760" y="0"/>
                </a:lnTo>
                <a:lnTo>
                  <a:pt x="5760" y="0"/>
                </a:lnTo>
                <a:lnTo>
                  <a:pt x="5624" y="42"/>
                </a:lnTo>
                <a:lnTo>
                  <a:pt x="5484" y="80"/>
                </a:lnTo>
                <a:lnTo>
                  <a:pt x="5343" y="118"/>
                </a:lnTo>
                <a:lnTo>
                  <a:pt x="5195" y="154"/>
                </a:lnTo>
                <a:lnTo>
                  <a:pt x="5045" y="188"/>
                </a:lnTo>
                <a:lnTo>
                  <a:pt x="4891" y="222"/>
                </a:lnTo>
                <a:lnTo>
                  <a:pt x="4735" y="252"/>
                </a:lnTo>
                <a:lnTo>
                  <a:pt x="4576" y="282"/>
                </a:lnTo>
                <a:lnTo>
                  <a:pt x="4414" y="312"/>
                </a:lnTo>
                <a:lnTo>
                  <a:pt x="4248" y="338"/>
                </a:lnTo>
                <a:lnTo>
                  <a:pt x="4078" y="364"/>
                </a:lnTo>
                <a:lnTo>
                  <a:pt x="3907" y="388"/>
                </a:lnTo>
                <a:lnTo>
                  <a:pt x="3733" y="410"/>
                </a:lnTo>
                <a:lnTo>
                  <a:pt x="3557" y="430"/>
                </a:lnTo>
                <a:lnTo>
                  <a:pt x="3377" y="450"/>
                </a:lnTo>
                <a:lnTo>
                  <a:pt x="3196" y="468"/>
                </a:lnTo>
                <a:lnTo>
                  <a:pt x="3010" y="483"/>
                </a:lnTo>
                <a:lnTo>
                  <a:pt x="2822" y="497"/>
                </a:lnTo>
                <a:lnTo>
                  <a:pt x="2634" y="509"/>
                </a:lnTo>
                <a:lnTo>
                  <a:pt x="2443" y="519"/>
                </a:lnTo>
                <a:lnTo>
                  <a:pt x="2249" y="527"/>
                </a:lnTo>
                <a:lnTo>
                  <a:pt x="2053" y="535"/>
                </a:lnTo>
                <a:lnTo>
                  <a:pt x="1855" y="539"/>
                </a:lnTo>
                <a:lnTo>
                  <a:pt x="1656" y="543"/>
                </a:lnTo>
                <a:lnTo>
                  <a:pt x="1454" y="545"/>
                </a:lnTo>
                <a:lnTo>
                  <a:pt x="1250" y="545"/>
                </a:lnTo>
                <a:lnTo>
                  <a:pt x="1047" y="543"/>
                </a:lnTo>
                <a:lnTo>
                  <a:pt x="841" y="539"/>
                </a:lnTo>
                <a:lnTo>
                  <a:pt x="631" y="533"/>
                </a:lnTo>
                <a:lnTo>
                  <a:pt x="423" y="525"/>
                </a:lnTo>
                <a:lnTo>
                  <a:pt x="212" y="515"/>
                </a:lnTo>
                <a:lnTo>
                  <a:pt x="0" y="503"/>
                </a:lnTo>
                <a:lnTo>
                  <a:pt x="0" y="503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726424"/>
            <a:ext cx="8128000" cy="46782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 descr="DSM_cover_logo_contentpage_300"/>
          <p:cNvPicPr>
            <a:picLocks noChangeAspect="1" noChangeArrowheads="1"/>
          </p:cNvPicPr>
          <p:nvPr userDrawn="1">
            <p:custDataLst>
              <p:tags r:id="rId1"/>
            </p:custDataLst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58300" y="6053138"/>
            <a:ext cx="2650067" cy="633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170351" y="2724150"/>
            <a:ext cx="7097349" cy="1192634"/>
          </a:xfrm>
        </p:spPr>
        <p:txBody>
          <a:bodyPr/>
          <a:lstStyle>
            <a:lvl1pPr>
              <a:spcAft>
                <a:spcPts val="300"/>
              </a:spcAft>
              <a:defRPr/>
            </a:lvl1pPr>
            <a:lvl2pPr>
              <a:spcAft>
                <a:spcPts val="300"/>
              </a:spcAft>
              <a:defRPr>
                <a:solidFill>
                  <a:schemeClr val="accent2"/>
                </a:solidFill>
              </a:defRPr>
            </a:lvl2pPr>
            <a:lvl3pPr marL="257175" indent="-257175">
              <a:spcAft>
                <a:spcPts val="300"/>
              </a:spcAft>
              <a:buFont typeface="Arial" pitchFamily="34" charset="0"/>
              <a:buChar char="•"/>
              <a:defRPr/>
            </a:lvl3pPr>
            <a:lvl4pPr marL="542925" indent="-295275">
              <a:spcAft>
                <a:spcPts val="300"/>
              </a:spcAft>
              <a:buFont typeface="DIN Next Rounded LT Pro" pitchFamily="34" charset="0"/>
              <a:buChar char="–"/>
              <a:defRPr sz="16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99512944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/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65533" y="1774774"/>
            <a:ext cx="5039951" cy="4006901"/>
          </a:xfrm>
        </p:spPr>
        <p:txBody>
          <a:bodyPr>
            <a:no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42449" y="1774774"/>
            <a:ext cx="5039951" cy="4006901"/>
          </a:xfrm>
        </p:spPr>
        <p:txBody>
          <a:bodyPr>
            <a:no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73923" y="291597"/>
            <a:ext cx="6585116" cy="153888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srgbClr val="5F5F5F"/>
                </a:solidFill>
              </a:rPr>
              <a:t>classification/filename/author/date (Trebuchet MS 10 pt)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27510-8AA6-4FAF-894D-5210D2160AD1}" type="slidenum">
              <a:rPr lang="en-US" smtClean="0">
                <a:solidFill>
                  <a:srgbClr val="5F5F5F"/>
                </a:solidFill>
              </a:rPr>
              <a:pPr/>
              <a:t>‹#›</a:t>
            </a:fld>
            <a:endParaRPr lang="en-US">
              <a:solidFill>
                <a:srgbClr val="5F5F5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2225275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/ Content &amp;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rt Placeholder 4"/>
          <p:cNvSpPr>
            <a:spLocks noGrp="1"/>
          </p:cNvSpPr>
          <p:nvPr>
            <p:ph type="chart" sz="quarter" idx="13"/>
          </p:nvPr>
        </p:nvSpPr>
        <p:spPr>
          <a:xfrm>
            <a:off x="7416801" y="1762125"/>
            <a:ext cx="4178300" cy="276999"/>
          </a:xfrm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65532" y="1774774"/>
            <a:ext cx="6032168" cy="4006901"/>
          </a:xfrm>
        </p:spPr>
        <p:txBody>
          <a:bodyPr>
            <a:no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73923" y="291597"/>
            <a:ext cx="6585116" cy="153888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srgbClr val="5F5F5F"/>
                </a:solidFill>
              </a:rPr>
              <a:t>classification/filename/author/date (Trebuchet MS 10 pt)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27510-8AA6-4FAF-894D-5210D2160AD1}" type="slidenum">
              <a:rPr lang="en-US" smtClean="0">
                <a:solidFill>
                  <a:srgbClr val="5F5F5F"/>
                </a:solidFill>
              </a:rPr>
              <a:pPr/>
              <a:t>‹#›</a:t>
            </a:fld>
            <a:endParaRPr lang="en-US">
              <a:solidFill>
                <a:srgbClr val="5F5F5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3003105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xfrm>
            <a:off x="982133" y="6499225"/>
            <a:ext cx="1270000" cy="1524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5F5F5F"/>
                </a:solidFill>
              </a:rPr>
              <a:t>Page </a:t>
            </a:r>
            <a:fld id="{72C51300-B0DB-4E11-9568-801D674C59F2}" type="slidenum">
              <a:rPr lang="en-US">
                <a:solidFill>
                  <a:srgbClr val="5F5F5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497134"/>
      </p:ext>
    </p:extLst>
  </p:cSld>
  <p:clrMapOvr>
    <a:masterClrMapping/>
  </p:clrMapOvr>
  <p:transition spd="med">
    <p:wipe dir="r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xfrm>
            <a:off x="982133" y="6499225"/>
            <a:ext cx="1270000" cy="1524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5F5F5F"/>
                </a:solidFill>
              </a:rPr>
              <a:t>Page </a:t>
            </a:r>
            <a:fld id="{72C51300-B0DB-4E11-9568-801D674C59F2}" type="slidenum">
              <a:rPr lang="en-US">
                <a:solidFill>
                  <a:srgbClr val="5F5F5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4969530"/>
      </p:ext>
    </p:extLst>
  </p:cSld>
  <p:clrMapOvr>
    <a:masterClrMapping/>
  </p:clrMapOvr>
  <p:transition spd="med">
    <p:wipe dir="r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xfrm>
            <a:off x="982133" y="6499225"/>
            <a:ext cx="1270000" cy="1524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5F5F5F"/>
                </a:solidFill>
              </a:rPr>
              <a:t>Page </a:t>
            </a:r>
            <a:fld id="{72C51300-B0DB-4E11-9568-801D674C59F2}" type="slidenum">
              <a:rPr lang="en-US">
                <a:solidFill>
                  <a:srgbClr val="5F5F5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6419970"/>
      </p:ext>
    </p:extLst>
  </p:cSld>
  <p:clrMapOvr>
    <a:masterClrMapping/>
  </p:clrMapOvr>
  <p:transition spd="med">
    <p:wipe dir="r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9444594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138499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0570160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/ 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0EE593CA-5A71-47B5-BB52-9DC6A35EFF1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90" y="1590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5" imgH="355" progId="TCLayout.ActiveDocument.1">
                  <p:embed/>
                </p:oleObj>
              </mc:Choice>
              <mc:Fallback>
                <p:oleObj name="think-cell Slide" r:id="rId4" imgW="345" imgH="355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0EE593CA-5A71-47B5-BB52-9DC6A35EFF1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90" y="1590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6358A235-8372-4C30-AC5E-0C84C550BE9B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2" y="1"/>
            <a:ext cx="158751" cy="1587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4400" b="0" i="0" baseline="0" dirty="0">
              <a:latin typeface="Fira Sans Medium" panose="020B0603050000020004" pitchFamily="34" charset="0"/>
              <a:ea typeface="+mj-ea"/>
              <a:cs typeface="+mj-cs"/>
              <a:sym typeface="Fira Sans Medium" panose="020B0603050000020004" pitchFamily="34" charset="0"/>
            </a:endParaRPr>
          </a:p>
        </p:txBody>
      </p:sp>
      <p:sp>
        <p:nvSpPr>
          <p:cNvPr id="9" name="Picture Placeholder 11">
            <a:extLst>
              <a:ext uri="{FF2B5EF4-FFF2-40B4-BE49-F238E27FC236}">
                <a16:creationId xmlns:a16="http://schemas.microsoft.com/office/drawing/2014/main" id="{2B6DA7B6-A0F1-9647-BDE5-1B495D2CBCA0}"/>
              </a:ext>
            </a:extLst>
          </p:cNvPr>
          <p:cNvSpPr>
            <a:spLocks noGrp="1" noChangeAspect="1"/>
          </p:cNvSpPr>
          <p:nvPr>
            <p:ph type="pic" sz="quarter" idx="10" hasCustomPrompt="1"/>
          </p:nvPr>
        </p:nvSpPr>
        <p:spPr bwMode="auto">
          <a:xfrm>
            <a:off x="1" y="0"/>
            <a:ext cx="12195107" cy="6858000"/>
          </a:xfrm>
          <a:custGeom>
            <a:avLst/>
            <a:gdLst>
              <a:gd name="connsiteX0" fmla="*/ 0 w 9144000"/>
              <a:gd name="connsiteY0" fmla="*/ 0 h 5148263"/>
              <a:gd name="connsiteX1" fmla="*/ 9144000 w 9144000"/>
              <a:gd name="connsiteY1" fmla="*/ 0 h 5148263"/>
              <a:gd name="connsiteX2" fmla="*/ 9144000 w 9144000"/>
              <a:gd name="connsiteY2" fmla="*/ 4460151 h 5148263"/>
              <a:gd name="connsiteX3" fmla="*/ 9105252 w 9144000"/>
              <a:gd name="connsiteY3" fmla="*/ 4467347 h 5148263"/>
              <a:gd name="connsiteX4" fmla="*/ 9052415 w 9144000"/>
              <a:gd name="connsiteY4" fmla="*/ 4476342 h 5148263"/>
              <a:gd name="connsiteX5" fmla="*/ 8974920 w 9144000"/>
              <a:gd name="connsiteY5" fmla="*/ 4490734 h 5148263"/>
              <a:gd name="connsiteX6" fmla="*/ 8872767 w 9144000"/>
              <a:gd name="connsiteY6" fmla="*/ 4512322 h 5148263"/>
              <a:gd name="connsiteX7" fmla="*/ 8744196 w 9144000"/>
              <a:gd name="connsiteY7" fmla="*/ 4541105 h 5148263"/>
              <a:gd name="connsiteX8" fmla="*/ 8585684 w 9144000"/>
              <a:gd name="connsiteY8" fmla="*/ 4578884 h 5148263"/>
              <a:gd name="connsiteX9" fmla="*/ 8395468 w 9144000"/>
              <a:gd name="connsiteY9" fmla="*/ 4625658 h 5148263"/>
              <a:gd name="connsiteX10" fmla="*/ 8390185 w 9144000"/>
              <a:gd name="connsiteY10" fmla="*/ 4611266 h 5148263"/>
              <a:gd name="connsiteX11" fmla="*/ 8383140 w 9144000"/>
              <a:gd name="connsiteY11" fmla="*/ 4596874 h 5148263"/>
              <a:gd name="connsiteX12" fmla="*/ 8376095 w 9144000"/>
              <a:gd name="connsiteY12" fmla="*/ 4586080 h 5148263"/>
              <a:gd name="connsiteX13" fmla="*/ 8367289 w 9144000"/>
              <a:gd name="connsiteY13" fmla="*/ 4577085 h 5148263"/>
              <a:gd name="connsiteX14" fmla="*/ 8344392 w 9144000"/>
              <a:gd name="connsiteY14" fmla="*/ 4584281 h 5148263"/>
              <a:gd name="connsiteX15" fmla="*/ 8333825 w 9144000"/>
              <a:gd name="connsiteY15" fmla="*/ 4589678 h 5148263"/>
              <a:gd name="connsiteX16" fmla="*/ 8325019 w 9144000"/>
              <a:gd name="connsiteY16" fmla="*/ 4595075 h 5148263"/>
              <a:gd name="connsiteX17" fmla="*/ 8317974 w 9144000"/>
              <a:gd name="connsiteY17" fmla="*/ 4602271 h 5148263"/>
              <a:gd name="connsiteX18" fmla="*/ 8310929 w 9144000"/>
              <a:gd name="connsiteY18" fmla="*/ 4609467 h 5148263"/>
              <a:gd name="connsiteX19" fmla="*/ 8305645 w 9144000"/>
              <a:gd name="connsiteY19" fmla="*/ 4618462 h 5148263"/>
              <a:gd name="connsiteX20" fmla="*/ 8302122 w 9144000"/>
              <a:gd name="connsiteY20" fmla="*/ 4627457 h 5148263"/>
              <a:gd name="connsiteX21" fmla="*/ 8284510 w 9144000"/>
              <a:gd name="connsiteY21" fmla="*/ 4609467 h 5148263"/>
              <a:gd name="connsiteX22" fmla="*/ 8265136 w 9144000"/>
              <a:gd name="connsiteY22" fmla="*/ 4593276 h 5148263"/>
              <a:gd name="connsiteX23" fmla="*/ 8242240 w 9144000"/>
              <a:gd name="connsiteY23" fmla="*/ 4580683 h 5148263"/>
              <a:gd name="connsiteX24" fmla="*/ 8229911 w 9144000"/>
              <a:gd name="connsiteY24" fmla="*/ 4575286 h 5148263"/>
              <a:gd name="connsiteX25" fmla="*/ 8217582 w 9144000"/>
              <a:gd name="connsiteY25" fmla="*/ 4571688 h 5148263"/>
              <a:gd name="connsiteX26" fmla="*/ 8199970 w 9144000"/>
              <a:gd name="connsiteY26" fmla="*/ 4568090 h 5148263"/>
              <a:gd name="connsiteX27" fmla="*/ 8184118 w 9144000"/>
              <a:gd name="connsiteY27" fmla="*/ 4564492 h 5148263"/>
              <a:gd name="connsiteX28" fmla="*/ 8168267 w 9144000"/>
              <a:gd name="connsiteY28" fmla="*/ 4562693 h 5148263"/>
              <a:gd name="connsiteX29" fmla="*/ 8152416 w 9144000"/>
              <a:gd name="connsiteY29" fmla="*/ 4562693 h 5148263"/>
              <a:gd name="connsiteX30" fmla="*/ 8136565 w 9144000"/>
              <a:gd name="connsiteY30" fmla="*/ 4564492 h 5148263"/>
              <a:gd name="connsiteX31" fmla="*/ 8122475 w 9144000"/>
              <a:gd name="connsiteY31" fmla="*/ 4566291 h 5148263"/>
              <a:gd name="connsiteX32" fmla="*/ 8108385 w 9144000"/>
              <a:gd name="connsiteY32" fmla="*/ 4569889 h 5148263"/>
              <a:gd name="connsiteX33" fmla="*/ 8094295 w 9144000"/>
              <a:gd name="connsiteY33" fmla="*/ 4573487 h 5148263"/>
              <a:gd name="connsiteX34" fmla="*/ 8080205 w 9144000"/>
              <a:gd name="connsiteY34" fmla="*/ 4578884 h 5148263"/>
              <a:gd name="connsiteX35" fmla="*/ 8067876 w 9144000"/>
              <a:gd name="connsiteY35" fmla="*/ 4584281 h 5148263"/>
              <a:gd name="connsiteX36" fmla="*/ 8044980 w 9144000"/>
              <a:gd name="connsiteY36" fmla="*/ 4598673 h 5148263"/>
              <a:gd name="connsiteX37" fmla="*/ 8025606 w 9144000"/>
              <a:gd name="connsiteY37" fmla="*/ 4616663 h 5148263"/>
              <a:gd name="connsiteX38" fmla="*/ 8007993 w 9144000"/>
              <a:gd name="connsiteY38" fmla="*/ 4636452 h 5148263"/>
              <a:gd name="connsiteX39" fmla="*/ 8011516 w 9144000"/>
              <a:gd name="connsiteY39" fmla="*/ 4641849 h 5148263"/>
              <a:gd name="connsiteX40" fmla="*/ 8020322 w 9144000"/>
              <a:gd name="connsiteY40" fmla="*/ 4650843 h 5148263"/>
              <a:gd name="connsiteX41" fmla="*/ 8027367 w 9144000"/>
              <a:gd name="connsiteY41" fmla="*/ 4658039 h 5148263"/>
              <a:gd name="connsiteX42" fmla="*/ 8036173 w 9144000"/>
              <a:gd name="connsiteY42" fmla="*/ 4663436 h 5148263"/>
              <a:gd name="connsiteX43" fmla="*/ 8046741 w 9144000"/>
              <a:gd name="connsiteY43" fmla="*/ 4670632 h 5148263"/>
              <a:gd name="connsiteX44" fmla="*/ 8059070 w 9144000"/>
              <a:gd name="connsiteY44" fmla="*/ 4676029 h 5148263"/>
              <a:gd name="connsiteX45" fmla="*/ 8050263 w 9144000"/>
              <a:gd name="connsiteY45" fmla="*/ 4685024 h 5148263"/>
              <a:gd name="connsiteX46" fmla="*/ 8043218 w 9144000"/>
              <a:gd name="connsiteY46" fmla="*/ 4697617 h 5148263"/>
              <a:gd name="connsiteX47" fmla="*/ 8036173 w 9144000"/>
              <a:gd name="connsiteY47" fmla="*/ 4708411 h 5148263"/>
              <a:gd name="connsiteX48" fmla="*/ 8030890 w 9144000"/>
              <a:gd name="connsiteY48" fmla="*/ 4721004 h 5148263"/>
              <a:gd name="connsiteX49" fmla="*/ 7727955 w 9144000"/>
              <a:gd name="connsiteY49" fmla="*/ 4804656 h 5148263"/>
              <a:gd name="connsiteX50" fmla="*/ 7382749 w 9144000"/>
              <a:gd name="connsiteY50" fmla="*/ 4901802 h 5148263"/>
              <a:gd name="connsiteX51" fmla="*/ 6991752 w 9144000"/>
              <a:gd name="connsiteY51" fmla="*/ 5016936 h 5148263"/>
              <a:gd name="connsiteX52" fmla="*/ 6553200 w 9144000"/>
              <a:gd name="connsiteY52" fmla="*/ 5148262 h 5148263"/>
              <a:gd name="connsiteX53" fmla="*/ 9144000 w 9144000"/>
              <a:gd name="connsiteY53" fmla="*/ 5148262 h 5148263"/>
              <a:gd name="connsiteX54" fmla="*/ 9144000 w 9144000"/>
              <a:gd name="connsiteY54" fmla="*/ 5148263 h 5148263"/>
              <a:gd name="connsiteX55" fmla="*/ 0 w 9144000"/>
              <a:gd name="connsiteY55" fmla="*/ 5148263 h 5148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9144000" h="5148263">
                <a:moveTo>
                  <a:pt x="0" y="0"/>
                </a:moveTo>
                <a:lnTo>
                  <a:pt x="9144000" y="0"/>
                </a:lnTo>
                <a:lnTo>
                  <a:pt x="9144000" y="4460151"/>
                </a:lnTo>
                <a:lnTo>
                  <a:pt x="9105252" y="4467347"/>
                </a:lnTo>
                <a:lnTo>
                  <a:pt x="9052415" y="4476342"/>
                </a:lnTo>
                <a:lnTo>
                  <a:pt x="8974920" y="4490734"/>
                </a:lnTo>
                <a:lnTo>
                  <a:pt x="8872767" y="4512322"/>
                </a:lnTo>
                <a:lnTo>
                  <a:pt x="8744196" y="4541105"/>
                </a:lnTo>
                <a:lnTo>
                  <a:pt x="8585684" y="4578884"/>
                </a:lnTo>
                <a:lnTo>
                  <a:pt x="8395468" y="4625658"/>
                </a:lnTo>
                <a:lnTo>
                  <a:pt x="8390185" y="4611266"/>
                </a:lnTo>
                <a:lnTo>
                  <a:pt x="8383140" y="4596874"/>
                </a:lnTo>
                <a:lnTo>
                  <a:pt x="8376095" y="4586080"/>
                </a:lnTo>
                <a:lnTo>
                  <a:pt x="8367289" y="4577085"/>
                </a:lnTo>
                <a:lnTo>
                  <a:pt x="8344392" y="4584281"/>
                </a:lnTo>
                <a:lnTo>
                  <a:pt x="8333825" y="4589678"/>
                </a:lnTo>
                <a:lnTo>
                  <a:pt x="8325019" y="4595075"/>
                </a:lnTo>
                <a:lnTo>
                  <a:pt x="8317974" y="4602271"/>
                </a:lnTo>
                <a:lnTo>
                  <a:pt x="8310929" y="4609467"/>
                </a:lnTo>
                <a:lnTo>
                  <a:pt x="8305645" y="4618462"/>
                </a:lnTo>
                <a:lnTo>
                  <a:pt x="8302122" y="4627457"/>
                </a:lnTo>
                <a:lnTo>
                  <a:pt x="8284510" y="4609467"/>
                </a:lnTo>
                <a:lnTo>
                  <a:pt x="8265136" y="4593276"/>
                </a:lnTo>
                <a:lnTo>
                  <a:pt x="8242240" y="4580683"/>
                </a:lnTo>
                <a:lnTo>
                  <a:pt x="8229911" y="4575286"/>
                </a:lnTo>
                <a:lnTo>
                  <a:pt x="8217582" y="4571688"/>
                </a:lnTo>
                <a:lnTo>
                  <a:pt x="8199970" y="4568090"/>
                </a:lnTo>
                <a:lnTo>
                  <a:pt x="8184118" y="4564492"/>
                </a:lnTo>
                <a:lnTo>
                  <a:pt x="8168267" y="4562693"/>
                </a:lnTo>
                <a:lnTo>
                  <a:pt x="8152416" y="4562693"/>
                </a:lnTo>
                <a:lnTo>
                  <a:pt x="8136565" y="4564492"/>
                </a:lnTo>
                <a:lnTo>
                  <a:pt x="8122475" y="4566291"/>
                </a:lnTo>
                <a:lnTo>
                  <a:pt x="8108385" y="4569889"/>
                </a:lnTo>
                <a:lnTo>
                  <a:pt x="8094295" y="4573487"/>
                </a:lnTo>
                <a:lnTo>
                  <a:pt x="8080205" y="4578884"/>
                </a:lnTo>
                <a:lnTo>
                  <a:pt x="8067876" y="4584281"/>
                </a:lnTo>
                <a:lnTo>
                  <a:pt x="8044980" y="4598673"/>
                </a:lnTo>
                <a:lnTo>
                  <a:pt x="8025606" y="4616663"/>
                </a:lnTo>
                <a:lnTo>
                  <a:pt x="8007993" y="4636452"/>
                </a:lnTo>
                <a:lnTo>
                  <a:pt x="8011516" y="4641849"/>
                </a:lnTo>
                <a:lnTo>
                  <a:pt x="8020322" y="4650843"/>
                </a:lnTo>
                <a:lnTo>
                  <a:pt x="8027367" y="4658039"/>
                </a:lnTo>
                <a:lnTo>
                  <a:pt x="8036173" y="4663436"/>
                </a:lnTo>
                <a:lnTo>
                  <a:pt x="8046741" y="4670632"/>
                </a:lnTo>
                <a:lnTo>
                  <a:pt x="8059070" y="4676029"/>
                </a:lnTo>
                <a:lnTo>
                  <a:pt x="8050263" y="4685024"/>
                </a:lnTo>
                <a:lnTo>
                  <a:pt x="8043218" y="4697617"/>
                </a:lnTo>
                <a:lnTo>
                  <a:pt x="8036173" y="4708411"/>
                </a:lnTo>
                <a:lnTo>
                  <a:pt x="8030890" y="4721004"/>
                </a:lnTo>
                <a:lnTo>
                  <a:pt x="7727955" y="4804656"/>
                </a:lnTo>
                <a:lnTo>
                  <a:pt x="7382749" y="4901802"/>
                </a:lnTo>
                <a:lnTo>
                  <a:pt x="6991752" y="5016936"/>
                </a:lnTo>
                <a:lnTo>
                  <a:pt x="6553200" y="5148262"/>
                </a:lnTo>
                <a:lnTo>
                  <a:pt x="9144000" y="5148262"/>
                </a:lnTo>
                <a:lnTo>
                  <a:pt x="9144000" y="5148263"/>
                </a:lnTo>
                <a:lnTo>
                  <a:pt x="0" y="5148263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vert="horz" wrap="square" lIns="0" tIns="144000" rIns="0" bIns="0" numCol="1" anchor="t" anchorCtr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US" sz="1400" dirty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51988" lvl="0" indent="-251988" algn="ctr"/>
            <a:r>
              <a:rPr lang="en-US" noProof="0" dirty="0"/>
              <a:t>Click icon to add image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B899BFFA-48FB-0040-98E9-5AC089CADB9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white">
          <a:xfrm>
            <a:off x="540000" y="3132002"/>
            <a:ext cx="5400000" cy="369332"/>
          </a:xfrm>
        </p:spPr>
        <p:txBody>
          <a:bodyPr lIns="0" tIns="0" rIns="0" bIns="0"/>
          <a:lstStyle>
            <a:lvl1pPr marL="0" indent="0" algn="l">
              <a:buNone/>
              <a:defRPr sz="2800" i="1">
                <a:solidFill>
                  <a:schemeClr val="bg1"/>
                </a:solidFill>
                <a:latin typeface="Fira Sans" panose="020B05030500000200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 noProof="0" dirty="0" err="1"/>
              <a:t>Subheader</a:t>
            </a:r>
            <a:endParaRPr lang="en-US" noProof="0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12188627-109B-D341-97C5-9768ACCA9CB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white">
          <a:xfrm>
            <a:off x="540000" y="2520001"/>
            <a:ext cx="5400000" cy="553999"/>
          </a:xfrm>
          <a:prstGeom prst="rect">
            <a:avLst/>
          </a:prstGeom>
        </p:spPr>
        <p:txBody>
          <a:bodyPr wrap="square" lIns="0" tIns="0" rIns="0" bIns="0" anchor="b" anchorCtr="0">
            <a:spAutoFit/>
          </a:bodyPr>
          <a:lstStyle>
            <a:lvl1pPr algn="l">
              <a:defRPr sz="4000" b="0" i="0">
                <a:solidFill>
                  <a:schemeClr val="bg1"/>
                </a:solidFill>
                <a:latin typeface="Fira Sans Medium" panose="020B0503050000020004" pitchFamily="34" charset="0"/>
              </a:defRPr>
            </a:lvl1pPr>
          </a:lstStyle>
          <a:p>
            <a:r>
              <a:rPr lang="en-US" noProof="0" dirty="0"/>
              <a:t>Header</a:t>
            </a:r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51F12FF9-6C7A-8147-987C-F548591F0C0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0000" y="5363070"/>
            <a:ext cx="4876800" cy="369332"/>
          </a:xfrm>
          <a:prstGeom prst="rect">
            <a:avLst/>
          </a:prstGeom>
        </p:spPr>
        <p:txBody>
          <a:bodyPr lIns="0" tIns="0" rIns="0" bIns="0" anchor="b" anchorCtr="0">
            <a:spAutoFit/>
          </a:bodyPr>
          <a:lstStyle>
            <a:lvl1pPr marL="0" indent="0">
              <a:buNone/>
              <a:defRPr sz="2400">
                <a:solidFill>
                  <a:schemeClr val="bg1"/>
                </a:solidFill>
                <a:latin typeface="Fira Sans" panose="020B0503050000020004" pitchFamily="34" charset="0"/>
              </a:defRPr>
            </a:lvl1pPr>
            <a:lvl2pPr marL="457178" indent="0">
              <a:buNone/>
              <a:defRPr sz="2000">
                <a:latin typeface="Fira Sans" panose="020B0503050000020004" pitchFamily="34" charset="0"/>
              </a:defRPr>
            </a:lvl2pPr>
            <a:lvl3pPr marL="914354" indent="0">
              <a:buNone/>
              <a:defRPr sz="2000">
                <a:latin typeface="Fira Sans" panose="020B0503050000020004" pitchFamily="34" charset="0"/>
              </a:defRPr>
            </a:lvl3pPr>
            <a:lvl4pPr marL="1371532" indent="0">
              <a:buNone/>
              <a:defRPr sz="2000">
                <a:latin typeface="Fira Sans" panose="020B0503050000020004" pitchFamily="34" charset="0"/>
              </a:defRPr>
            </a:lvl4pPr>
            <a:lvl5pPr marL="1828709" indent="0">
              <a:buNone/>
              <a:defRPr sz="2000">
                <a:latin typeface="Fira Sans" panose="020B0503050000020004" pitchFamily="34" charset="0"/>
              </a:defRPr>
            </a:lvl5pPr>
          </a:lstStyle>
          <a:p>
            <a:pPr lvl="0"/>
            <a:r>
              <a:rPr lang="en-GB" dirty="0"/>
              <a:t>Date / Location / Comments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771C252-1F1B-FB49-9FBA-0641E7C394BA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/>
          <a:stretch/>
        </p:blipFill>
        <p:spPr>
          <a:xfrm>
            <a:off x="432002" y="6235416"/>
            <a:ext cx="4535993" cy="30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87711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/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picture containing tree, grass, outdoor, blurry&#10;&#10;Description automatically generated">
            <a:extLst>
              <a:ext uri="{FF2B5EF4-FFF2-40B4-BE49-F238E27FC236}">
                <a16:creationId xmlns:a16="http://schemas.microsoft.com/office/drawing/2014/main" id="{732E9E05-BB24-862D-368C-AB901F4662B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1" y="-2"/>
            <a:ext cx="12191999" cy="6855979"/>
          </a:xfrm>
          <a:prstGeom prst="rect">
            <a:avLst/>
          </a:prstGeom>
        </p:spPr>
      </p:pic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731EDE2A-B38E-4EBB-B9EB-BCCBFDB222B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90" y="1590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45" imgH="355" progId="TCLayout.ActiveDocument.1">
                  <p:embed/>
                </p:oleObj>
              </mc:Choice>
              <mc:Fallback>
                <p:oleObj name="think-cell Slide" r:id="rId5" imgW="345" imgH="355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731EDE2A-B38E-4EBB-B9EB-BCCBFDB222B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90" y="1590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DD1EB118-C843-4ECB-9633-D84548FC29BA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2" y="1"/>
            <a:ext cx="158751" cy="1587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3200" b="1" i="0" baseline="0" dirty="0">
              <a:latin typeface="Trebuchet MS" panose="020B0603020202020204" pitchFamily="34" charset="0"/>
              <a:ea typeface="+mj-ea"/>
              <a:cs typeface="+mj-cs"/>
              <a:sym typeface="Trebuchet MS" panose="020B0603020202020204" pitchFamily="34" charset="0"/>
            </a:endParaRPr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813A92E5-28EA-5643-93D3-DDE27EE1CD9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468001" y="6328150"/>
            <a:ext cx="451163" cy="123111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Fira Sans" panose="020B0503050000020004" pitchFamily="34" charset="0"/>
              </a:defRPr>
            </a:lvl1pPr>
          </a:lstStyle>
          <a:p>
            <a:fld id="{EC50C849-B97A-2B45-B78A-6D9C352F69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9E3AABAE-8A31-BC45-B067-DE95B68A4B6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7201" y="2341245"/>
            <a:ext cx="11268075" cy="973947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buNone/>
              <a:defRPr sz="3200" b="0" i="0">
                <a:solidFill>
                  <a:schemeClr val="bg1"/>
                </a:solidFill>
                <a:latin typeface="Fira Sans Medium" panose="020B0503050000020004" pitchFamily="34" charset="0"/>
              </a:defRPr>
            </a:lvl1pPr>
            <a:lvl2pPr marL="457178" indent="0">
              <a:buNone/>
              <a:defRPr sz="3200" b="0" i="0">
                <a:latin typeface="Fira Sans Medium" panose="020B0503050000020004" pitchFamily="34" charset="0"/>
              </a:defRPr>
            </a:lvl2pPr>
            <a:lvl3pPr marL="914354" indent="0">
              <a:buNone/>
              <a:defRPr sz="3200" b="0" i="0">
                <a:latin typeface="Fira Sans Medium" panose="020B0503050000020004" pitchFamily="34" charset="0"/>
              </a:defRPr>
            </a:lvl3pPr>
            <a:lvl4pPr marL="1371532" indent="0">
              <a:buNone/>
              <a:defRPr sz="3200" b="0" i="0">
                <a:latin typeface="Fira Sans Medium" panose="020B0503050000020004" pitchFamily="34" charset="0"/>
              </a:defRPr>
            </a:lvl4pPr>
            <a:lvl5pPr marL="1828709" indent="0">
              <a:buNone/>
              <a:defRPr sz="3200" b="0" i="0">
                <a:latin typeface="Fira Sans Medium" panose="020B0503050000020004" pitchFamily="34" charset="0"/>
              </a:defRPr>
            </a:lvl5pPr>
          </a:lstStyle>
          <a:p>
            <a:pPr lvl="0"/>
            <a:r>
              <a:rPr lang="en-GB" dirty="0"/>
              <a:t>Header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52524D3C-05D2-7D4A-97DB-1ECDF6261DB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8313" y="3429001"/>
            <a:ext cx="11256963" cy="70008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400" b="0" i="0">
                <a:solidFill>
                  <a:schemeClr val="bg1"/>
                </a:solidFill>
                <a:latin typeface="Fira Sans" panose="020B0503050000020004" pitchFamily="34" charset="0"/>
              </a:defRPr>
            </a:lvl1pPr>
          </a:lstStyle>
          <a:p>
            <a:r>
              <a:rPr lang="en-US" b="0" i="1" dirty="0">
                <a:latin typeface="Fira Sans" panose="020B0503050000020004" pitchFamily="34" charset="0"/>
              </a:rPr>
              <a:t>Sub header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E19EAC5-B8A5-1C42-AA46-937A818FCC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803"/>
          <a:stretch/>
        </p:blipFill>
        <p:spPr>
          <a:xfrm>
            <a:off x="8692675" y="5940447"/>
            <a:ext cx="3499327" cy="917555"/>
          </a:xfrm>
          <a:prstGeom prst="rect">
            <a:avLst/>
          </a:prstGeom>
        </p:spPr>
      </p:pic>
      <p:pic>
        <p:nvPicPr>
          <p:cNvPr id="17" name="Picture 16" descr="A close up of a logo&#10;&#10;Description automatically generated">
            <a:extLst>
              <a:ext uri="{FF2B5EF4-FFF2-40B4-BE49-F238E27FC236}">
                <a16:creationId xmlns:a16="http://schemas.microsoft.com/office/drawing/2014/main" id="{2B358AD4-54A3-F94F-A028-B29F62E028F4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798132" y="6235416"/>
            <a:ext cx="4535976" cy="30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89851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C 1 Column &amp; Corne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F092D919-15F7-6540-999C-08252759AF2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468001" y="6328150"/>
            <a:ext cx="451163" cy="123111"/>
          </a:xfrm>
        </p:spPr>
        <p:txBody>
          <a:bodyPr/>
          <a:lstStyle>
            <a:lvl1pPr>
              <a:defRPr b="0" i="0">
                <a:latin typeface="Fira Sans" panose="020B0503050000020004" pitchFamily="34" charset="0"/>
              </a:defRPr>
            </a:lvl1pPr>
          </a:lstStyle>
          <a:p>
            <a:fld id="{EC50C849-B97A-2B45-B78A-6D9C352F69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C35BEC0-A614-084D-997B-DF7BD5847B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001" y="468001"/>
            <a:ext cx="11262667" cy="443199"/>
          </a:xfrm>
          <a:prstGeom prst="rect">
            <a:avLst/>
          </a:prstGeom>
        </p:spPr>
        <p:txBody>
          <a:bodyPr lIns="0" tIns="0" rIns="0" bIns="0"/>
          <a:lstStyle>
            <a:lvl1pPr>
              <a:defRPr sz="3200" b="0" i="0">
                <a:solidFill>
                  <a:schemeClr val="accent5"/>
                </a:solidFill>
                <a:latin typeface="Fira Sans Medium" panose="020B0503050000020004" pitchFamily="34" charset="0"/>
              </a:defRPr>
            </a:lvl1pPr>
          </a:lstStyle>
          <a:p>
            <a:r>
              <a:rPr lang="en-US" noProof="0" dirty="0"/>
              <a:t>Header</a:t>
            </a: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A01AA871-7BA8-7440-8BFC-DB4864F4B45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8002" y="936878"/>
            <a:ext cx="11258863" cy="36933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90000"/>
              </a:lnSpc>
              <a:spcAft>
                <a:spcPts val="0"/>
              </a:spcAft>
              <a:buNone/>
              <a:defRPr sz="2400" b="0" i="1">
                <a:solidFill>
                  <a:schemeClr val="accent6"/>
                </a:solidFill>
                <a:latin typeface="Fira Sans" panose="020B0503050000020004" pitchFamily="34" charset="0"/>
              </a:defRPr>
            </a:lvl1pPr>
            <a:lvl2pPr marL="0" indent="0">
              <a:spcAft>
                <a:spcPts val="0"/>
              </a:spcAft>
              <a:buNone/>
              <a:defRPr/>
            </a:lvl2pPr>
            <a:lvl3pPr marL="0" indent="0">
              <a:spcAft>
                <a:spcPts val="0"/>
              </a:spcAft>
              <a:buNone/>
              <a:defRPr/>
            </a:lvl3pPr>
            <a:lvl4pPr marL="0" indent="0">
              <a:spcAft>
                <a:spcPts val="0"/>
              </a:spcAft>
              <a:buNone/>
              <a:defRPr/>
            </a:lvl4pPr>
            <a:lvl5pPr marL="0" indent="0">
              <a:spcAft>
                <a:spcPts val="0"/>
              </a:spcAft>
              <a:buNone/>
              <a:defRPr/>
            </a:lvl5pPr>
          </a:lstStyle>
          <a:p>
            <a:pPr lvl="0"/>
            <a:r>
              <a:rPr lang="en-US" noProof="0" dirty="0"/>
              <a:t>Sub header</a:t>
            </a:r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6BCD1471-81E5-0143-A536-1D3131C077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68315" y="1800227"/>
            <a:ext cx="11258863" cy="1569660"/>
          </a:xfrm>
          <a:prstGeom prst="rect">
            <a:avLst/>
          </a:prstGeom>
        </p:spPr>
        <p:txBody>
          <a:bodyPr lIns="0" tIns="0" rIns="0" bIns="0"/>
          <a:lstStyle>
            <a:lvl1pPr>
              <a:buClr>
                <a:srgbClr val="808282"/>
              </a:buClr>
              <a:defRPr sz="2000" b="0" i="0">
                <a:solidFill>
                  <a:srgbClr val="808282"/>
                </a:solidFill>
                <a:latin typeface="Fira Sans" panose="020B0503050000020004" pitchFamily="34" charset="0"/>
              </a:defRPr>
            </a:lvl1pPr>
            <a:lvl2pPr>
              <a:buClr>
                <a:srgbClr val="808282"/>
              </a:buClr>
              <a:defRPr sz="1800" b="0" i="0">
                <a:solidFill>
                  <a:srgbClr val="808282"/>
                </a:solidFill>
                <a:latin typeface="Fira Sans" panose="020B0503050000020004" pitchFamily="34" charset="0"/>
              </a:defRPr>
            </a:lvl2pPr>
            <a:lvl3pPr>
              <a:buClr>
                <a:srgbClr val="808282"/>
              </a:buClr>
              <a:defRPr sz="1800" b="0" i="0">
                <a:solidFill>
                  <a:srgbClr val="808282"/>
                </a:solidFill>
                <a:latin typeface="Fira Sans" panose="020B0503050000020004" pitchFamily="34" charset="0"/>
              </a:defRPr>
            </a:lvl3pPr>
            <a:lvl4pPr>
              <a:buClr>
                <a:srgbClr val="808282"/>
              </a:buClr>
              <a:defRPr sz="1800" b="0" i="0">
                <a:solidFill>
                  <a:srgbClr val="808282"/>
                </a:solidFill>
                <a:latin typeface="Fira Sans" panose="020B0503050000020004" pitchFamily="34" charset="0"/>
              </a:defRPr>
            </a:lvl4pPr>
            <a:lvl5pPr>
              <a:buClr>
                <a:srgbClr val="808282"/>
              </a:buClr>
              <a:defRPr sz="1800" b="0" i="0">
                <a:solidFill>
                  <a:srgbClr val="808282"/>
                </a:solidFill>
                <a:latin typeface="Fira Sans" panose="020B0503050000020004" pitchFamily="34" charset="0"/>
              </a:defRPr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6108801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C 1 Column &amp; Corne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F092D919-15F7-6540-999C-08252759AF2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468001" y="6328150"/>
            <a:ext cx="451163" cy="123111"/>
          </a:xfrm>
        </p:spPr>
        <p:txBody>
          <a:bodyPr/>
          <a:lstStyle>
            <a:lvl1pPr>
              <a:defRPr b="0" i="0">
                <a:latin typeface="Fira Sans" panose="020B0503050000020004" pitchFamily="34" charset="0"/>
              </a:defRPr>
            </a:lvl1pPr>
          </a:lstStyle>
          <a:p>
            <a:fld id="{EC50C849-B97A-2B45-B78A-6D9C352F69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C35BEC0-A614-084D-997B-DF7BD5847B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001" y="468001"/>
            <a:ext cx="11262667" cy="443199"/>
          </a:xfrm>
          <a:prstGeom prst="rect">
            <a:avLst/>
          </a:prstGeom>
        </p:spPr>
        <p:txBody>
          <a:bodyPr lIns="0" tIns="0" rIns="0" bIns="0"/>
          <a:lstStyle>
            <a:lvl1pPr>
              <a:defRPr sz="3200" b="0" i="0">
                <a:solidFill>
                  <a:schemeClr val="accent5"/>
                </a:solidFill>
                <a:latin typeface="Fira Sans Medium" panose="020B0503050000020004" pitchFamily="34" charset="0"/>
              </a:defRPr>
            </a:lvl1pPr>
          </a:lstStyle>
          <a:p>
            <a:r>
              <a:rPr lang="en-US" noProof="0" dirty="0"/>
              <a:t>Header</a:t>
            </a:r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6BCD1471-81E5-0143-A536-1D3131C077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68315" y="1800227"/>
            <a:ext cx="11258863" cy="1569660"/>
          </a:xfrm>
          <a:prstGeom prst="rect">
            <a:avLst/>
          </a:prstGeom>
        </p:spPr>
        <p:txBody>
          <a:bodyPr lIns="0" tIns="0" rIns="0" bIns="0"/>
          <a:lstStyle>
            <a:lvl1pPr>
              <a:buClr>
                <a:srgbClr val="808282"/>
              </a:buClr>
              <a:defRPr sz="2000" b="0" i="0">
                <a:solidFill>
                  <a:srgbClr val="808282"/>
                </a:solidFill>
                <a:latin typeface="Fira Sans" panose="020B0503050000020004" pitchFamily="34" charset="0"/>
              </a:defRPr>
            </a:lvl1pPr>
            <a:lvl2pPr>
              <a:buClr>
                <a:srgbClr val="808282"/>
              </a:buClr>
              <a:defRPr sz="1800" b="0" i="0">
                <a:solidFill>
                  <a:srgbClr val="808282"/>
                </a:solidFill>
                <a:latin typeface="Fira Sans" panose="020B0503050000020004" pitchFamily="34" charset="0"/>
              </a:defRPr>
            </a:lvl2pPr>
            <a:lvl3pPr>
              <a:buClr>
                <a:srgbClr val="808282"/>
              </a:buClr>
              <a:defRPr sz="1800" b="0" i="0">
                <a:solidFill>
                  <a:srgbClr val="808282"/>
                </a:solidFill>
                <a:latin typeface="Fira Sans" panose="020B0503050000020004" pitchFamily="34" charset="0"/>
              </a:defRPr>
            </a:lvl3pPr>
            <a:lvl4pPr>
              <a:buClr>
                <a:srgbClr val="808282"/>
              </a:buClr>
              <a:defRPr sz="1800" b="0" i="0">
                <a:solidFill>
                  <a:srgbClr val="808282"/>
                </a:solidFill>
                <a:latin typeface="Fira Sans" panose="020B0503050000020004" pitchFamily="34" charset="0"/>
              </a:defRPr>
            </a:lvl4pPr>
            <a:lvl5pPr>
              <a:buClr>
                <a:srgbClr val="808282"/>
              </a:buClr>
              <a:defRPr sz="1800" b="0" i="0">
                <a:solidFill>
                  <a:srgbClr val="808282"/>
                </a:solidFill>
                <a:latin typeface="Fira Sans" panose="020B0503050000020004" pitchFamily="34" charset="0"/>
              </a:defRPr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22263527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C 1 Column &amp; Corne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F092D919-15F7-6540-999C-08252759AF2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468001" y="6328150"/>
            <a:ext cx="451163" cy="123111"/>
          </a:xfrm>
        </p:spPr>
        <p:txBody>
          <a:bodyPr/>
          <a:lstStyle>
            <a:lvl1pPr>
              <a:defRPr b="0" i="0">
                <a:latin typeface="Fira Sans" panose="020B0503050000020004" pitchFamily="34" charset="0"/>
              </a:defRPr>
            </a:lvl1pPr>
          </a:lstStyle>
          <a:p>
            <a:fld id="{EC50C849-B97A-2B45-B78A-6D9C352F69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C35BEC0-A614-084D-997B-DF7BD5847B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001" y="468001"/>
            <a:ext cx="11262667" cy="443199"/>
          </a:xfrm>
          <a:prstGeom prst="rect">
            <a:avLst/>
          </a:prstGeom>
        </p:spPr>
        <p:txBody>
          <a:bodyPr lIns="0" tIns="0" rIns="0" bIns="0"/>
          <a:lstStyle>
            <a:lvl1pPr>
              <a:defRPr sz="3200" b="0" i="0">
                <a:solidFill>
                  <a:schemeClr val="accent5"/>
                </a:solidFill>
                <a:latin typeface="Fira Sans Medium" panose="020B0503050000020004" pitchFamily="34" charset="0"/>
              </a:defRPr>
            </a:lvl1pPr>
          </a:lstStyle>
          <a:p>
            <a:r>
              <a:rPr lang="en-US" noProof="0" dirty="0"/>
              <a:t>Header</a:t>
            </a:r>
          </a:p>
        </p:txBody>
      </p:sp>
    </p:spTree>
    <p:extLst>
      <p:ext uri="{BB962C8B-B14F-4D97-AF65-F5344CB8AC3E}">
        <p14:creationId xmlns:p14="http://schemas.microsoft.com/office/powerpoint/2010/main" val="105018459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C Accen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3864D5A3-0B91-AB49-BB70-FC6501ACBE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002" y="468001"/>
            <a:ext cx="5277561" cy="443199"/>
          </a:xfrm>
          <a:prstGeom prst="rect">
            <a:avLst/>
          </a:prstGeom>
        </p:spPr>
        <p:txBody>
          <a:bodyPr lIns="0" tIns="0" rIns="0" bIns="0"/>
          <a:lstStyle>
            <a:lvl1pPr>
              <a:defRPr sz="3200" b="0" i="0">
                <a:solidFill>
                  <a:schemeClr val="accent5"/>
                </a:solidFill>
                <a:latin typeface="Fira Sans Medium" panose="020B0503050000020004" pitchFamily="34" charset="0"/>
              </a:defRPr>
            </a:lvl1pPr>
          </a:lstStyle>
          <a:p>
            <a:r>
              <a:rPr lang="en-US" noProof="0" dirty="0"/>
              <a:t>Header</a:t>
            </a:r>
          </a:p>
        </p:txBody>
      </p:sp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04033BAF-C567-F846-A852-737CF237E74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8001" y="936878"/>
            <a:ext cx="5275779" cy="36933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90000"/>
              </a:lnSpc>
              <a:spcAft>
                <a:spcPts val="0"/>
              </a:spcAft>
              <a:buNone/>
              <a:defRPr sz="2400" b="0" i="1">
                <a:solidFill>
                  <a:schemeClr val="accent6"/>
                </a:solidFill>
                <a:latin typeface="Fira Sans" panose="020B0503050000020004" pitchFamily="34" charset="0"/>
              </a:defRPr>
            </a:lvl1pPr>
            <a:lvl2pPr marL="0" indent="0">
              <a:spcAft>
                <a:spcPts val="0"/>
              </a:spcAft>
              <a:buNone/>
              <a:defRPr/>
            </a:lvl2pPr>
            <a:lvl3pPr marL="0" indent="0">
              <a:spcAft>
                <a:spcPts val="0"/>
              </a:spcAft>
              <a:buNone/>
              <a:defRPr/>
            </a:lvl3pPr>
            <a:lvl4pPr marL="0" indent="0">
              <a:spcAft>
                <a:spcPts val="0"/>
              </a:spcAft>
              <a:buNone/>
              <a:defRPr/>
            </a:lvl4pPr>
            <a:lvl5pPr marL="0" indent="0">
              <a:spcAft>
                <a:spcPts val="0"/>
              </a:spcAft>
              <a:buNone/>
              <a:defRPr/>
            </a:lvl5pPr>
          </a:lstStyle>
          <a:p>
            <a:pPr lvl="0"/>
            <a:r>
              <a:rPr lang="en-US" noProof="0" dirty="0"/>
              <a:t>Sub header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7D54F31-A5E9-A74D-B369-0A08769F1F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803"/>
          <a:stretch/>
        </p:blipFill>
        <p:spPr>
          <a:xfrm>
            <a:off x="8692675" y="5940447"/>
            <a:ext cx="3499327" cy="917555"/>
          </a:xfrm>
          <a:prstGeom prst="rect">
            <a:avLst/>
          </a:prstGeom>
        </p:spPr>
      </p:pic>
      <p:sp>
        <p:nvSpPr>
          <p:cNvPr id="17" name="Slide Number Placeholder 2">
            <a:extLst>
              <a:ext uri="{FF2B5EF4-FFF2-40B4-BE49-F238E27FC236}">
                <a16:creationId xmlns:a16="http://schemas.microsoft.com/office/drawing/2014/main" id="{5558D5EA-FDBA-8C49-9EA4-C11260A82F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468001" y="6328150"/>
            <a:ext cx="451163" cy="123111"/>
          </a:xfrm>
        </p:spPr>
        <p:txBody>
          <a:bodyPr/>
          <a:lstStyle>
            <a:lvl1pPr>
              <a:defRPr b="0" i="0">
                <a:solidFill>
                  <a:schemeClr val="tx1"/>
                </a:solidFill>
                <a:latin typeface="Fira Sans" panose="020B0503050000020004" pitchFamily="34" charset="0"/>
              </a:defRPr>
            </a:lvl1pPr>
          </a:lstStyle>
          <a:p>
            <a:fld id="{EC50C849-B97A-2B45-B78A-6D9C352F69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Picture Placeholder 21">
            <a:extLst>
              <a:ext uri="{FF2B5EF4-FFF2-40B4-BE49-F238E27FC236}">
                <a16:creationId xmlns:a16="http://schemas.microsoft.com/office/drawing/2014/main" id="{52DBF770-D0EB-464F-B0CD-65E05AFEC73D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 bwMode="auto">
          <a:xfrm>
            <a:off x="6097412" y="0"/>
            <a:ext cx="6094589" cy="6858000"/>
          </a:xfrm>
          <a:custGeom>
            <a:avLst/>
            <a:gdLst>
              <a:gd name="connsiteX0" fmla="*/ 0 w 4575175"/>
              <a:gd name="connsiteY0" fmla="*/ 0 h 5148263"/>
              <a:gd name="connsiteX1" fmla="*/ 4575175 w 4575175"/>
              <a:gd name="connsiteY1" fmla="*/ 0 h 5148263"/>
              <a:gd name="connsiteX2" fmla="*/ 4575175 w 4575175"/>
              <a:gd name="connsiteY2" fmla="*/ 4460152 h 5148263"/>
              <a:gd name="connsiteX3" fmla="*/ 4536394 w 4575175"/>
              <a:gd name="connsiteY3" fmla="*/ 4467348 h 5148263"/>
              <a:gd name="connsiteX4" fmla="*/ 4483511 w 4575175"/>
              <a:gd name="connsiteY4" fmla="*/ 4476343 h 5148263"/>
              <a:gd name="connsiteX5" fmla="*/ 4405948 w 4575175"/>
              <a:gd name="connsiteY5" fmla="*/ 4490735 h 5148263"/>
              <a:gd name="connsiteX6" fmla="*/ 4303707 w 4575175"/>
              <a:gd name="connsiteY6" fmla="*/ 4512323 h 5148263"/>
              <a:gd name="connsiteX7" fmla="*/ 4175024 w 4575175"/>
              <a:gd name="connsiteY7" fmla="*/ 4541106 h 5148263"/>
              <a:gd name="connsiteX8" fmla="*/ 4016374 w 4575175"/>
              <a:gd name="connsiteY8" fmla="*/ 4578885 h 5148263"/>
              <a:gd name="connsiteX9" fmla="*/ 3825994 w 4575175"/>
              <a:gd name="connsiteY9" fmla="*/ 4625659 h 5148263"/>
              <a:gd name="connsiteX10" fmla="*/ 3820705 w 4575175"/>
              <a:gd name="connsiteY10" fmla="*/ 4611267 h 5148263"/>
              <a:gd name="connsiteX11" fmla="*/ 3813654 w 4575175"/>
              <a:gd name="connsiteY11" fmla="*/ 4596875 h 5148263"/>
              <a:gd name="connsiteX12" fmla="*/ 3806603 w 4575175"/>
              <a:gd name="connsiteY12" fmla="*/ 4586081 h 5148263"/>
              <a:gd name="connsiteX13" fmla="*/ 3797789 w 4575175"/>
              <a:gd name="connsiteY13" fmla="*/ 4577086 h 5148263"/>
              <a:gd name="connsiteX14" fmla="*/ 3774873 w 4575175"/>
              <a:gd name="connsiteY14" fmla="*/ 4584282 h 5148263"/>
              <a:gd name="connsiteX15" fmla="*/ 3764297 w 4575175"/>
              <a:gd name="connsiteY15" fmla="*/ 4589679 h 5148263"/>
              <a:gd name="connsiteX16" fmla="*/ 3755483 w 4575175"/>
              <a:gd name="connsiteY16" fmla="*/ 4595076 h 5148263"/>
              <a:gd name="connsiteX17" fmla="*/ 3748431 w 4575175"/>
              <a:gd name="connsiteY17" fmla="*/ 4602272 h 5148263"/>
              <a:gd name="connsiteX18" fmla="*/ 3741380 w 4575175"/>
              <a:gd name="connsiteY18" fmla="*/ 4609468 h 5148263"/>
              <a:gd name="connsiteX19" fmla="*/ 3736092 w 4575175"/>
              <a:gd name="connsiteY19" fmla="*/ 4618463 h 5148263"/>
              <a:gd name="connsiteX20" fmla="*/ 3732566 w 4575175"/>
              <a:gd name="connsiteY20" fmla="*/ 4627458 h 5148263"/>
              <a:gd name="connsiteX21" fmla="*/ 3714939 w 4575175"/>
              <a:gd name="connsiteY21" fmla="*/ 4609468 h 5148263"/>
              <a:gd name="connsiteX22" fmla="*/ 3695548 w 4575175"/>
              <a:gd name="connsiteY22" fmla="*/ 4593277 h 5148263"/>
              <a:gd name="connsiteX23" fmla="*/ 3672632 w 4575175"/>
              <a:gd name="connsiteY23" fmla="*/ 4580684 h 5148263"/>
              <a:gd name="connsiteX24" fmla="*/ 3660293 w 4575175"/>
              <a:gd name="connsiteY24" fmla="*/ 4575287 h 5148263"/>
              <a:gd name="connsiteX25" fmla="*/ 3647953 w 4575175"/>
              <a:gd name="connsiteY25" fmla="*/ 4571689 h 5148263"/>
              <a:gd name="connsiteX26" fmla="*/ 3630325 w 4575175"/>
              <a:gd name="connsiteY26" fmla="*/ 4568091 h 5148263"/>
              <a:gd name="connsiteX27" fmla="*/ 3614460 w 4575175"/>
              <a:gd name="connsiteY27" fmla="*/ 4564493 h 5148263"/>
              <a:gd name="connsiteX28" fmla="*/ 3598595 w 4575175"/>
              <a:gd name="connsiteY28" fmla="*/ 4562694 h 5148263"/>
              <a:gd name="connsiteX29" fmla="*/ 3582730 w 4575175"/>
              <a:gd name="connsiteY29" fmla="*/ 4562694 h 5148263"/>
              <a:gd name="connsiteX30" fmla="*/ 3566865 w 4575175"/>
              <a:gd name="connsiteY30" fmla="*/ 4564493 h 5148263"/>
              <a:gd name="connsiteX31" fmla="*/ 3552763 w 4575175"/>
              <a:gd name="connsiteY31" fmla="*/ 4566292 h 5148263"/>
              <a:gd name="connsiteX32" fmla="*/ 3538661 w 4575175"/>
              <a:gd name="connsiteY32" fmla="*/ 4569890 h 5148263"/>
              <a:gd name="connsiteX33" fmla="*/ 3524558 w 4575175"/>
              <a:gd name="connsiteY33" fmla="*/ 4573488 h 5148263"/>
              <a:gd name="connsiteX34" fmla="*/ 3510456 w 4575175"/>
              <a:gd name="connsiteY34" fmla="*/ 4578885 h 5148263"/>
              <a:gd name="connsiteX35" fmla="*/ 3498117 w 4575175"/>
              <a:gd name="connsiteY35" fmla="*/ 4584282 h 5148263"/>
              <a:gd name="connsiteX36" fmla="*/ 3475201 w 4575175"/>
              <a:gd name="connsiteY36" fmla="*/ 4598674 h 5148263"/>
              <a:gd name="connsiteX37" fmla="*/ 3455810 w 4575175"/>
              <a:gd name="connsiteY37" fmla="*/ 4616664 h 5148263"/>
              <a:gd name="connsiteX38" fmla="*/ 3438182 w 4575175"/>
              <a:gd name="connsiteY38" fmla="*/ 4636453 h 5148263"/>
              <a:gd name="connsiteX39" fmla="*/ 3441708 w 4575175"/>
              <a:gd name="connsiteY39" fmla="*/ 4641850 h 5148263"/>
              <a:gd name="connsiteX40" fmla="*/ 3450522 w 4575175"/>
              <a:gd name="connsiteY40" fmla="*/ 4650844 h 5148263"/>
              <a:gd name="connsiteX41" fmla="*/ 3457573 w 4575175"/>
              <a:gd name="connsiteY41" fmla="*/ 4658040 h 5148263"/>
              <a:gd name="connsiteX42" fmla="*/ 3466387 w 4575175"/>
              <a:gd name="connsiteY42" fmla="*/ 4663437 h 5148263"/>
              <a:gd name="connsiteX43" fmla="*/ 3476963 w 4575175"/>
              <a:gd name="connsiteY43" fmla="*/ 4670633 h 5148263"/>
              <a:gd name="connsiteX44" fmla="*/ 3489303 w 4575175"/>
              <a:gd name="connsiteY44" fmla="*/ 4676030 h 5148263"/>
              <a:gd name="connsiteX45" fmla="*/ 3480489 w 4575175"/>
              <a:gd name="connsiteY45" fmla="*/ 4685025 h 5148263"/>
              <a:gd name="connsiteX46" fmla="*/ 3473438 w 4575175"/>
              <a:gd name="connsiteY46" fmla="*/ 4697618 h 5148263"/>
              <a:gd name="connsiteX47" fmla="*/ 3466387 w 4575175"/>
              <a:gd name="connsiteY47" fmla="*/ 4708412 h 5148263"/>
              <a:gd name="connsiteX48" fmla="*/ 3461098 w 4575175"/>
              <a:gd name="connsiteY48" fmla="*/ 4721005 h 5148263"/>
              <a:gd name="connsiteX49" fmla="*/ 3157900 w 4575175"/>
              <a:gd name="connsiteY49" fmla="*/ 4804657 h 5148263"/>
              <a:gd name="connsiteX50" fmla="*/ 2812395 w 4575175"/>
              <a:gd name="connsiteY50" fmla="*/ 4901803 h 5148263"/>
              <a:gd name="connsiteX51" fmla="*/ 2421058 w 4575175"/>
              <a:gd name="connsiteY51" fmla="*/ 5016937 h 5148263"/>
              <a:gd name="connsiteX52" fmla="*/ 1982126 w 4575175"/>
              <a:gd name="connsiteY52" fmla="*/ 5148263 h 5148263"/>
              <a:gd name="connsiteX53" fmla="*/ 0 w 4575175"/>
              <a:gd name="connsiteY53" fmla="*/ 5148263 h 5148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4575175" h="5148263">
                <a:moveTo>
                  <a:pt x="0" y="0"/>
                </a:moveTo>
                <a:lnTo>
                  <a:pt x="4575175" y="0"/>
                </a:lnTo>
                <a:lnTo>
                  <a:pt x="4575175" y="4460152"/>
                </a:lnTo>
                <a:lnTo>
                  <a:pt x="4536394" y="4467348"/>
                </a:lnTo>
                <a:lnTo>
                  <a:pt x="4483511" y="4476343"/>
                </a:lnTo>
                <a:lnTo>
                  <a:pt x="4405948" y="4490735"/>
                </a:lnTo>
                <a:lnTo>
                  <a:pt x="4303707" y="4512323"/>
                </a:lnTo>
                <a:lnTo>
                  <a:pt x="4175024" y="4541106"/>
                </a:lnTo>
                <a:lnTo>
                  <a:pt x="4016374" y="4578885"/>
                </a:lnTo>
                <a:lnTo>
                  <a:pt x="3825994" y="4625659"/>
                </a:lnTo>
                <a:lnTo>
                  <a:pt x="3820705" y="4611267"/>
                </a:lnTo>
                <a:lnTo>
                  <a:pt x="3813654" y="4596875"/>
                </a:lnTo>
                <a:lnTo>
                  <a:pt x="3806603" y="4586081"/>
                </a:lnTo>
                <a:lnTo>
                  <a:pt x="3797789" y="4577086"/>
                </a:lnTo>
                <a:lnTo>
                  <a:pt x="3774873" y="4584282"/>
                </a:lnTo>
                <a:lnTo>
                  <a:pt x="3764297" y="4589679"/>
                </a:lnTo>
                <a:lnTo>
                  <a:pt x="3755483" y="4595076"/>
                </a:lnTo>
                <a:lnTo>
                  <a:pt x="3748431" y="4602272"/>
                </a:lnTo>
                <a:lnTo>
                  <a:pt x="3741380" y="4609468"/>
                </a:lnTo>
                <a:lnTo>
                  <a:pt x="3736092" y="4618463"/>
                </a:lnTo>
                <a:lnTo>
                  <a:pt x="3732566" y="4627458"/>
                </a:lnTo>
                <a:lnTo>
                  <a:pt x="3714939" y="4609468"/>
                </a:lnTo>
                <a:lnTo>
                  <a:pt x="3695548" y="4593277"/>
                </a:lnTo>
                <a:lnTo>
                  <a:pt x="3672632" y="4580684"/>
                </a:lnTo>
                <a:lnTo>
                  <a:pt x="3660293" y="4575287"/>
                </a:lnTo>
                <a:lnTo>
                  <a:pt x="3647953" y="4571689"/>
                </a:lnTo>
                <a:lnTo>
                  <a:pt x="3630325" y="4568091"/>
                </a:lnTo>
                <a:lnTo>
                  <a:pt x="3614460" y="4564493"/>
                </a:lnTo>
                <a:lnTo>
                  <a:pt x="3598595" y="4562694"/>
                </a:lnTo>
                <a:lnTo>
                  <a:pt x="3582730" y="4562694"/>
                </a:lnTo>
                <a:lnTo>
                  <a:pt x="3566865" y="4564493"/>
                </a:lnTo>
                <a:lnTo>
                  <a:pt x="3552763" y="4566292"/>
                </a:lnTo>
                <a:lnTo>
                  <a:pt x="3538661" y="4569890"/>
                </a:lnTo>
                <a:lnTo>
                  <a:pt x="3524558" y="4573488"/>
                </a:lnTo>
                <a:lnTo>
                  <a:pt x="3510456" y="4578885"/>
                </a:lnTo>
                <a:lnTo>
                  <a:pt x="3498117" y="4584282"/>
                </a:lnTo>
                <a:lnTo>
                  <a:pt x="3475201" y="4598674"/>
                </a:lnTo>
                <a:lnTo>
                  <a:pt x="3455810" y="4616664"/>
                </a:lnTo>
                <a:lnTo>
                  <a:pt x="3438182" y="4636453"/>
                </a:lnTo>
                <a:lnTo>
                  <a:pt x="3441708" y="4641850"/>
                </a:lnTo>
                <a:lnTo>
                  <a:pt x="3450522" y="4650844"/>
                </a:lnTo>
                <a:lnTo>
                  <a:pt x="3457573" y="4658040"/>
                </a:lnTo>
                <a:lnTo>
                  <a:pt x="3466387" y="4663437"/>
                </a:lnTo>
                <a:lnTo>
                  <a:pt x="3476963" y="4670633"/>
                </a:lnTo>
                <a:lnTo>
                  <a:pt x="3489303" y="4676030"/>
                </a:lnTo>
                <a:lnTo>
                  <a:pt x="3480489" y="4685025"/>
                </a:lnTo>
                <a:lnTo>
                  <a:pt x="3473438" y="4697618"/>
                </a:lnTo>
                <a:lnTo>
                  <a:pt x="3466387" y="4708412"/>
                </a:lnTo>
                <a:lnTo>
                  <a:pt x="3461098" y="4721005"/>
                </a:lnTo>
                <a:lnTo>
                  <a:pt x="3157900" y="4804657"/>
                </a:lnTo>
                <a:lnTo>
                  <a:pt x="2812395" y="4901803"/>
                </a:lnTo>
                <a:lnTo>
                  <a:pt x="2421058" y="5016937"/>
                </a:lnTo>
                <a:lnTo>
                  <a:pt x="1982126" y="5148263"/>
                </a:lnTo>
                <a:lnTo>
                  <a:pt x="0" y="5148263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wrap="square" tIns="360000">
            <a:noAutofit/>
          </a:bodyPr>
          <a:lstStyle>
            <a:lvl1pPr marL="0" indent="0" algn="ctr">
              <a:buFontTx/>
              <a:buNone/>
              <a:defRPr sz="1400" b="0" i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</a:defRPr>
            </a:lvl1pPr>
          </a:lstStyle>
          <a:p>
            <a:r>
              <a:rPr lang="en-US" noProof="0" dirty="0"/>
              <a:t>Click icon to add image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19354ECC-4606-7F40-997E-8CA80C65E63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196448" y="1800224"/>
            <a:ext cx="3895107" cy="1204235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ctr">
              <a:buNone/>
              <a:defRPr lang="en-GB" sz="3000" b="1" i="0" kern="1200" dirty="0" smtClean="0">
                <a:solidFill>
                  <a:schemeClr val="tx1"/>
                </a:solidFill>
                <a:latin typeface="Fira Sans" panose="020B0503050000020004" pitchFamily="34" charset="0"/>
                <a:ea typeface="+mn-ea"/>
                <a:cs typeface="+mn-cs"/>
              </a:defRPr>
            </a:lvl1pPr>
            <a:lvl2pPr marL="266687" indent="0" algn="ctr">
              <a:buNone/>
              <a:defRPr lang="en-GB" sz="3000" b="1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538136" indent="0" algn="ctr">
              <a:buNone/>
              <a:defRPr lang="en-GB" sz="3000" b="1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804823" indent="0" algn="ctr">
              <a:buNone/>
              <a:defRPr lang="en-GB" sz="3000" b="1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804823" indent="0" algn="ctr">
              <a:buNone/>
              <a:defRPr lang="en-GB" sz="3000" b="1" i="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0" name="Text Placeholder 9">
            <a:extLst>
              <a:ext uri="{FF2B5EF4-FFF2-40B4-BE49-F238E27FC236}">
                <a16:creationId xmlns:a16="http://schemas.microsoft.com/office/drawing/2014/main" id="{B21C0203-3565-7645-93F1-61D6F31FF5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68316" y="1800227"/>
            <a:ext cx="5277561" cy="1569660"/>
          </a:xfrm>
          <a:prstGeom prst="rect">
            <a:avLst/>
          </a:prstGeom>
        </p:spPr>
        <p:txBody>
          <a:bodyPr lIns="0" tIns="0" rIns="0" bIns="0"/>
          <a:lstStyle>
            <a:lvl1pPr>
              <a:buClr>
                <a:schemeClr val="tx1"/>
              </a:buClr>
              <a:defRPr sz="2000" b="0" i="0">
                <a:solidFill>
                  <a:schemeClr val="tx1"/>
                </a:solidFill>
                <a:latin typeface="Fira Sans" panose="020B0503050000020004" pitchFamily="34" charset="0"/>
              </a:defRPr>
            </a:lvl1pPr>
            <a:lvl2pPr>
              <a:buClr>
                <a:schemeClr val="tx1"/>
              </a:buClr>
              <a:defRPr sz="1800" b="0" i="0">
                <a:solidFill>
                  <a:schemeClr val="tx1"/>
                </a:solidFill>
                <a:latin typeface="Fira Sans" panose="020B0503050000020004" pitchFamily="34" charset="0"/>
              </a:defRPr>
            </a:lvl2pPr>
            <a:lvl3pPr>
              <a:buClr>
                <a:schemeClr val="tx1"/>
              </a:buClr>
              <a:defRPr sz="1800" b="0" i="0">
                <a:solidFill>
                  <a:schemeClr val="tx1"/>
                </a:solidFill>
                <a:latin typeface="Fira Sans" panose="020B0503050000020004" pitchFamily="34" charset="0"/>
              </a:defRPr>
            </a:lvl3pPr>
            <a:lvl4pPr>
              <a:buClr>
                <a:schemeClr val="tx1"/>
              </a:buClr>
              <a:defRPr sz="1800" b="0" i="0">
                <a:solidFill>
                  <a:schemeClr val="tx1"/>
                </a:solidFill>
                <a:latin typeface="Fira Sans" panose="020B0503050000020004" pitchFamily="34" charset="0"/>
              </a:defRPr>
            </a:lvl4pPr>
            <a:lvl5pPr>
              <a:buClr>
                <a:schemeClr val="tx1"/>
              </a:buClr>
              <a:defRPr sz="1800" b="0" i="0">
                <a:solidFill>
                  <a:schemeClr val="tx1"/>
                </a:solidFill>
                <a:latin typeface="Fira Sans" panose="020B0503050000020004" pitchFamily="34" charset="0"/>
              </a:defRPr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5154589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A4B7A1C-FF54-B110-E142-BF1A7CEA8080}"/>
              </a:ext>
            </a:extLst>
          </p:cNvPr>
          <p:cNvSpPr/>
          <p:nvPr userDrawn="1"/>
        </p:nvSpPr>
        <p:spPr>
          <a:xfrm>
            <a:off x="6280196" y="0"/>
            <a:ext cx="141626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 err="1">
              <a:solidFill>
                <a:schemeClr val="tx1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CA836D-33FF-5E44-ABE1-558DF40B096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0C849-B97A-2B45-B78A-6D9C352F69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Picture Placeholder 19">
            <a:extLst>
              <a:ext uri="{FF2B5EF4-FFF2-40B4-BE49-F238E27FC236}">
                <a16:creationId xmlns:a16="http://schemas.microsoft.com/office/drawing/2014/main" id="{F2E5E94E-3B2A-B743-A573-2787DC43C295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 bwMode="auto">
          <a:xfrm>
            <a:off x="7696462" y="1"/>
            <a:ext cx="4495540" cy="6858000"/>
          </a:xfrm>
          <a:custGeom>
            <a:avLst/>
            <a:gdLst>
              <a:gd name="connsiteX0" fmla="*/ 0 w 3371850"/>
              <a:gd name="connsiteY0" fmla="*/ 0 h 5148263"/>
              <a:gd name="connsiteX1" fmla="*/ 3371850 w 3371850"/>
              <a:gd name="connsiteY1" fmla="*/ 0 h 5148263"/>
              <a:gd name="connsiteX2" fmla="*/ 3371850 w 3371850"/>
              <a:gd name="connsiteY2" fmla="*/ 4460151 h 5148263"/>
              <a:gd name="connsiteX3" fmla="*/ 3333102 w 3371850"/>
              <a:gd name="connsiteY3" fmla="*/ 4467347 h 5148263"/>
              <a:gd name="connsiteX4" fmla="*/ 3280265 w 3371850"/>
              <a:gd name="connsiteY4" fmla="*/ 4476342 h 5148263"/>
              <a:gd name="connsiteX5" fmla="*/ 3202770 w 3371850"/>
              <a:gd name="connsiteY5" fmla="*/ 4490734 h 5148263"/>
              <a:gd name="connsiteX6" fmla="*/ 3100617 w 3371850"/>
              <a:gd name="connsiteY6" fmla="*/ 4512322 h 5148263"/>
              <a:gd name="connsiteX7" fmla="*/ 2972046 w 3371850"/>
              <a:gd name="connsiteY7" fmla="*/ 4541105 h 5148263"/>
              <a:gd name="connsiteX8" fmla="*/ 2813534 w 3371850"/>
              <a:gd name="connsiteY8" fmla="*/ 4578884 h 5148263"/>
              <a:gd name="connsiteX9" fmla="*/ 2623318 w 3371850"/>
              <a:gd name="connsiteY9" fmla="*/ 4625658 h 5148263"/>
              <a:gd name="connsiteX10" fmla="*/ 2618035 w 3371850"/>
              <a:gd name="connsiteY10" fmla="*/ 4611266 h 5148263"/>
              <a:gd name="connsiteX11" fmla="*/ 2610990 w 3371850"/>
              <a:gd name="connsiteY11" fmla="*/ 4596874 h 5148263"/>
              <a:gd name="connsiteX12" fmla="*/ 2603945 w 3371850"/>
              <a:gd name="connsiteY12" fmla="*/ 4586080 h 5148263"/>
              <a:gd name="connsiteX13" fmla="*/ 2595139 w 3371850"/>
              <a:gd name="connsiteY13" fmla="*/ 4577085 h 5148263"/>
              <a:gd name="connsiteX14" fmla="*/ 2572242 w 3371850"/>
              <a:gd name="connsiteY14" fmla="*/ 4584281 h 5148263"/>
              <a:gd name="connsiteX15" fmla="*/ 2561675 w 3371850"/>
              <a:gd name="connsiteY15" fmla="*/ 4589678 h 5148263"/>
              <a:gd name="connsiteX16" fmla="*/ 2552869 w 3371850"/>
              <a:gd name="connsiteY16" fmla="*/ 4595075 h 5148263"/>
              <a:gd name="connsiteX17" fmla="*/ 2545824 w 3371850"/>
              <a:gd name="connsiteY17" fmla="*/ 4602271 h 5148263"/>
              <a:gd name="connsiteX18" fmla="*/ 2538779 w 3371850"/>
              <a:gd name="connsiteY18" fmla="*/ 4609467 h 5148263"/>
              <a:gd name="connsiteX19" fmla="*/ 2533495 w 3371850"/>
              <a:gd name="connsiteY19" fmla="*/ 4618462 h 5148263"/>
              <a:gd name="connsiteX20" fmla="*/ 2529972 w 3371850"/>
              <a:gd name="connsiteY20" fmla="*/ 4627457 h 5148263"/>
              <a:gd name="connsiteX21" fmla="*/ 2512360 w 3371850"/>
              <a:gd name="connsiteY21" fmla="*/ 4609467 h 5148263"/>
              <a:gd name="connsiteX22" fmla="*/ 2492986 w 3371850"/>
              <a:gd name="connsiteY22" fmla="*/ 4593276 h 5148263"/>
              <a:gd name="connsiteX23" fmla="*/ 2470090 w 3371850"/>
              <a:gd name="connsiteY23" fmla="*/ 4580683 h 5148263"/>
              <a:gd name="connsiteX24" fmla="*/ 2457761 w 3371850"/>
              <a:gd name="connsiteY24" fmla="*/ 4575286 h 5148263"/>
              <a:gd name="connsiteX25" fmla="*/ 2445432 w 3371850"/>
              <a:gd name="connsiteY25" fmla="*/ 4571688 h 5148263"/>
              <a:gd name="connsiteX26" fmla="*/ 2427820 w 3371850"/>
              <a:gd name="connsiteY26" fmla="*/ 4568090 h 5148263"/>
              <a:gd name="connsiteX27" fmla="*/ 2411968 w 3371850"/>
              <a:gd name="connsiteY27" fmla="*/ 4564492 h 5148263"/>
              <a:gd name="connsiteX28" fmla="*/ 2396117 w 3371850"/>
              <a:gd name="connsiteY28" fmla="*/ 4562693 h 5148263"/>
              <a:gd name="connsiteX29" fmla="*/ 2380266 w 3371850"/>
              <a:gd name="connsiteY29" fmla="*/ 4562693 h 5148263"/>
              <a:gd name="connsiteX30" fmla="*/ 2364415 w 3371850"/>
              <a:gd name="connsiteY30" fmla="*/ 4564492 h 5148263"/>
              <a:gd name="connsiteX31" fmla="*/ 2350325 w 3371850"/>
              <a:gd name="connsiteY31" fmla="*/ 4566291 h 5148263"/>
              <a:gd name="connsiteX32" fmla="*/ 2336235 w 3371850"/>
              <a:gd name="connsiteY32" fmla="*/ 4569889 h 5148263"/>
              <a:gd name="connsiteX33" fmla="*/ 2322145 w 3371850"/>
              <a:gd name="connsiteY33" fmla="*/ 4573487 h 5148263"/>
              <a:gd name="connsiteX34" fmla="*/ 2308055 w 3371850"/>
              <a:gd name="connsiteY34" fmla="*/ 4578884 h 5148263"/>
              <a:gd name="connsiteX35" fmla="*/ 2295726 w 3371850"/>
              <a:gd name="connsiteY35" fmla="*/ 4584281 h 5148263"/>
              <a:gd name="connsiteX36" fmla="*/ 2272830 w 3371850"/>
              <a:gd name="connsiteY36" fmla="*/ 4598673 h 5148263"/>
              <a:gd name="connsiteX37" fmla="*/ 2253456 w 3371850"/>
              <a:gd name="connsiteY37" fmla="*/ 4616663 h 5148263"/>
              <a:gd name="connsiteX38" fmla="*/ 2235843 w 3371850"/>
              <a:gd name="connsiteY38" fmla="*/ 4636452 h 5148263"/>
              <a:gd name="connsiteX39" fmla="*/ 2239366 w 3371850"/>
              <a:gd name="connsiteY39" fmla="*/ 4641849 h 5148263"/>
              <a:gd name="connsiteX40" fmla="*/ 2248172 w 3371850"/>
              <a:gd name="connsiteY40" fmla="*/ 4650843 h 5148263"/>
              <a:gd name="connsiteX41" fmla="*/ 2255217 w 3371850"/>
              <a:gd name="connsiteY41" fmla="*/ 4658039 h 5148263"/>
              <a:gd name="connsiteX42" fmla="*/ 2264023 w 3371850"/>
              <a:gd name="connsiteY42" fmla="*/ 4663436 h 5148263"/>
              <a:gd name="connsiteX43" fmla="*/ 2274591 w 3371850"/>
              <a:gd name="connsiteY43" fmla="*/ 4670632 h 5148263"/>
              <a:gd name="connsiteX44" fmla="*/ 2286920 w 3371850"/>
              <a:gd name="connsiteY44" fmla="*/ 4676029 h 5148263"/>
              <a:gd name="connsiteX45" fmla="*/ 2278113 w 3371850"/>
              <a:gd name="connsiteY45" fmla="*/ 4685024 h 5148263"/>
              <a:gd name="connsiteX46" fmla="*/ 2271068 w 3371850"/>
              <a:gd name="connsiteY46" fmla="*/ 4697617 h 5148263"/>
              <a:gd name="connsiteX47" fmla="*/ 2264023 w 3371850"/>
              <a:gd name="connsiteY47" fmla="*/ 4708411 h 5148263"/>
              <a:gd name="connsiteX48" fmla="*/ 2258740 w 3371850"/>
              <a:gd name="connsiteY48" fmla="*/ 4721004 h 5148263"/>
              <a:gd name="connsiteX49" fmla="*/ 1955805 w 3371850"/>
              <a:gd name="connsiteY49" fmla="*/ 4804656 h 5148263"/>
              <a:gd name="connsiteX50" fmla="*/ 1610599 w 3371850"/>
              <a:gd name="connsiteY50" fmla="*/ 4901802 h 5148263"/>
              <a:gd name="connsiteX51" fmla="*/ 1219602 w 3371850"/>
              <a:gd name="connsiteY51" fmla="*/ 5016936 h 5148263"/>
              <a:gd name="connsiteX52" fmla="*/ 781050 w 3371850"/>
              <a:gd name="connsiteY52" fmla="*/ 5148262 h 5148263"/>
              <a:gd name="connsiteX53" fmla="*/ 3371850 w 3371850"/>
              <a:gd name="connsiteY53" fmla="*/ 5148262 h 5148263"/>
              <a:gd name="connsiteX54" fmla="*/ 3371850 w 3371850"/>
              <a:gd name="connsiteY54" fmla="*/ 5148263 h 5148263"/>
              <a:gd name="connsiteX55" fmla="*/ 0 w 3371850"/>
              <a:gd name="connsiteY55" fmla="*/ 5148263 h 5148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3371850" h="5148263">
                <a:moveTo>
                  <a:pt x="0" y="0"/>
                </a:moveTo>
                <a:lnTo>
                  <a:pt x="3371850" y="0"/>
                </a:lnTo>
                <a:lnTo>
                  <a:pt x="3371850" y="4460151"/>
                </a:lnTo>
                <a:lnTo>
                  <a:pt x="3333102" y="4467347"/>
                </a:lnTo>
                <a:lnTo>
                  <a:pt x="3280265" y="4476342"/>
                </a:lnTo>
                <a:lnTo>
                  <a:pt x="3202770" y="4490734"/>
                </a:lnTo>
                <a:lnTo>
                  <a:pt x="3100617" y="4512322"/>
                </a:lnTo>
                <a:lnTo>
                  <a:pt x="2972046" y="4541105"/>
                </a:lnTo>
                <a:lnTo>
                  <a:pt x="2813534" y="4578884"/>
                </a:lnTo>
                <a:lnTo>
                  <a:pt x="2623318" y="4625658"/>
                </a:lnTo>
                <a:lnTo>
                  <a:pt x="2618035" y="4611266"/>
                </a:lnTo>
                <a:lnTo>
                  <a:pt x="2610990" y="4596874"/>
                </a:lnTo>
                <a:lnTo>
                  <a:pt x="2603945" y="4586080"/>
                </a:lnTo>
                <a:lnTo>
                  <a:pt x="2595139" y="4577085"/>
                </a:lnTo>
                <a:lnTo>
                  <a:pt x="2572242" y="4584281"/>
                </a:lnTo>
                <a:lnTo>
                  <a:pt x="2561675" y="4589678"/>
                </a:lnTo>
                <a:lnTo>
                  <a:pt x="2552869" y="4595075"/>
                </a:lnTo>
                <a:lnTo>
                  <a:pt x="2545824" y="4602271"/>
                </a:lnTo>
                <a:lnTo>
                  <a:pt x="2538779" y="4609467"/>
                </a:lnTo>
                <a:lnTo>
                  <a:pt x="2533495" y="4618462"/>
                </a:lnTo>
                <a:lnTo>
                  <a:pt x="2529972" y="4627457"/>
                </a:lnTo>
                <a:lnTo>
                  <a:pt x="2512360" y="4609467"/>
                </a:lnTo>
                <a:lnTo>
                  <a:pt x="2492986" y="4593276"/>
                </a:lnTo>
                <a:lnTo>
                  <a:pt x="2470090" y="4580683"/>
                </a:lnTo>
                <a:lnTo>
                  <a:pt x="2457761" y="4575286"/>
                </a:lnTo>
                <a:lnTo>
                  <a:pt x="2445432" y="4571688"/>
                </a:lnTo>
                <a:lnTo>
                  <a:pt x="2427820" y="4568090"/>
                </a:lnTo>
                <a:lnTo>
                  <a:pt x="2411968" y="4564492"/>
                </a:lnTo>
                <a:lnTo>
                  <a:pt x="2396117" y="4562693"/>
                </a:lnTo>
                <a:lnTo>
                  <a:pt x="2380266" y="4562693"/>
                </a:lnTo>
                <a:lnTo>
                  <a:pt x="2364415" y="4564492"/>
                </a:lnTo>
                <a:lnTo>
                  <a:pt x="2350325" y="4566291"/>
                </a:lnTo>
                <a:lnTo>
                  <a:pt x="2336235" y="4569889"/>
                </a:lnTo>
                <a:lnTo>
                  <a:pt x="2322145" y="4573487"/>
                </a:lnTo>
                <a:lnTo>
                  <a:pt x="2308055" y="4578884"/>
                </a:lnTo>
                <a:lnTo>
                  <a:pt x="2295726" y="4584281"/>
                </a:lnTo>
                <a:lnTo>
                  <a:pt x="2272830" y="4598673"/>
                </a:lnTo>
                <a:lnTo>
                  <a:pt x="2253456" y="4616663"/>
                </a:lnTo>
                <a:lnTo>
                  <a:pt x="2235843" y="4636452"/>
                </a:lnTo>
                <a:lnTo>
                  <a:pt x="2239366" y="4641849"/>
                </a:lnTo>
                <a:lnTo>
                  <a:pt x="2248172" y="4650843"/>
                </a:lnTo>
                <a:lnTo>
                  <a:pt x="2255217" y="4658039"/>
                </a:lnTo>
                <a:lnTo>
                  <a:pt x="2264023" y="4663436"/>
                </a:lnTo>
                <a:lnTo>
                  <a:pt x="2274591" y="4670632"/>
                </a:lnTo>
                <a:lnTo>
                  <a:pt x="2286920" y="4676029"/>
                </a:lnTo>
                <a:lnTo>
                  <a:pt x="2278113" y="4685024"/>
                </a:lnTo>
                <a:lnTo>
                  <a:pt x="2271068" y="4697617"/>
                </a:lnTo>
                <a:lnTo>
                  <a:pt x="2264023" y="4708411"/>
                </a:lnTo>
                <a:lnTo>
                  <a:pt x="2258740" y="4721004"/>
                </a:lnTo>
                <a:lnTo>
                  <a:pt x="1955805" y="4804656"/>
                </a:lnTo>
                <a:lnTo>
                  <a:pt x="1610599" y="4901802"/>
                </a:lnTo>
                <a:lnTo>
                  <a:pt x="1219602" y="5016936"/>
                </a:lnTo>
                <a:lnTo>
                  <a:pt x="781050" y="5148262"/>
                </a:lnTo>
                <a:lnTo>
                  <a:pt x="3371850" y="5148262"/>
                </a:lnTo>
                <a:lnTo>
                  <a:pt x="3371850" y="5148263"/>
                </a:lnTo>
                <a:lnTo>
                  <a:pt x="0" y="5148263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wrap="square" tIns="360000">
            <a:noAutofit/>
          </a:bodyPr>
          <a:lstStyle>
            <a:lvl1pPr marL="0" indent="0" algn="ctr">
              <a:buFontTx/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91FDA3E-B603-EE48-BAF1-B0AD1EEF023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002" y="468001"/>
            <a:ext cx="6767865" cy="443199"/>
          </a:xfrm>
          <a:prstGeom prst="rect">
            <a:avLst/>
          </a:prstGeom>
        </p:spPr>
        <p:txBody>
          <a:bodyPr lIns="0" tIns="0" rIns="0" bIns="0"/>
          <a:lstStyle>
            <a:lvl1pPr>
              <a:defRPr sz="3200" b="0" i="0">
                <a:solidFill>
                  <a:schemeClr val="accent5"/>
                </a:solidFill>
                <a:latin typeface="Fira Sans Medium" panose="020B0503050000020004" pitchFamily="34" charset="0"/>
              </a:defRPr>
            </a:lvl1pPr>
          </a:lstStyle>
          <a:p>
            <a:r>
              <a:rPr lang="en-US" noProof="0" dirty="0"/>
              <a:t>Header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6D81AA68-31EB-734F-80AB-CE55B1DE0BB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8001" y="936878"/>
            <a:ext cx="6765579" cy="36933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90000"/>
              </a:lnSpc>
              <a:spcAft>
                <a:spcPts val="0"/>
              </a:spcAft>
              <a:buNone/>
              <a:defRPr sz="2400" b="0" i="1">
                <a:solidFill>
                  <a:schemeClr val="accent6"/>
                </a:solidFill>
                <a:latin typeface="Fira Sans" panose="020B0503050000020004" pitchFamily="34" charset="0"/>
              </a:defRPr>
            </a:lvl1pPr>
            <a:lvl2pPr marL="0" indent="0">
              <a:spcAft>
                <a:spcPts val="0"/>
              </a:spcAft>
              <a:buNone/>
              <a:defRPr/>
            </a:lvl2pPr>
            <a:lvl3pPr marL="0" indent="0">
              <a:spcAft>
                <a:spcPts val="0"/>
              </a:spcAft>
              <a:buNone/>
              <a:defRPr/>
            </a:lvl3pPr>
            <a:lvl4pPr marL="0" indent="0">
              <a:spcAft>
                <a:spcPts val="0"/>
              </a:spcAft>
              <a:buNone/>
              <a:defRPr/>
            </a:lvl4pPr>
            <a:lvl5pPr marL="0" indent="0">
              <a:spcAft>
                <a:spcPts val="0"/>
              </a:spcAft>
              <a:buNone/>
              <a:defRPr/>
            </a:lvl5pPr>
          </a:lstStyle>
          <a:p>
            <a:pPr lvl="0"/>
            <a:r>
              <a:rPr lang="en-US" noProof="0" dirty="0"/>
              <a:t>Sub header</a:t>
            </a:r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06FC62C5-9872-DC4D-8A6B-B15E8708F3A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68315" y="1800227"/>
            <a:ext cx="6767865" cy="1569660"/>
          </a:xfrm>
          <a:prstGeom prst="rect">
            <a:avLst/>
          </a:prstGeom>
        </p:spPr>
        <p:txBody>
          <a:bodyPr lIns="0" tIns="0" rIns="0" bIns="0"/>
          <a:lstStyle>
            <a:lvl1pPr>
              <a:buClr>
                <a:schemeClr val="tx1"/>
              </a:buClr>
              <a:defRPr sz="2000" b="0" i="0">
                <a:solidFill>
                  <a:schemeClr val="tx1"/>
                </a:solidFill>
                <a:latin typeface="Fira Sans" panose="020B0503050000020004" pitchFamily="34" charset="0"/>
              </a:defRPr>
            </a:lvl1pPr>
            <a:lvl2pPr>
              <a:buClr>
                <a:schemeClr val="tx1"/>
              </a:buClr>
              <a:defRPr sz="1800" b="0" i="0">
                <a:solidFill>
                  <a:schemeClr val="tx1"/>
                </a:solidFill>
                <a:latin typeface="Fira Sans" panose="020B0503050000020004" pitchFamily="34" charset="0"/>
              </a:defRPr>
            </a:lvl2pPr>
            <a:lvl3pPr>
              <a:buClr>
                <a:schemeClr val="tx1"/>
              </a:buClr>
              <a:defRPr sz="1800" b="0" i="0">
                <a:solidFill>
                  <a:schemeClr val="tx1"/>
                </a:solidFill>
                <a:latin typeface="Fira Sans" panose="020B0503050000020004" pitchFamily="34" charset="0"/>
              </a:defRPr>
            </a:lvl3pPr>
            <a:lvl4pPr>
              <a:buClr>
                <a:schemeClr val="tx1"/>
              </a:buClr>
              <a:defRPr sz="1800" b="0" i="0">
                <a:solidFill>
                  <a:schemeClr val="tx1"/>
                </a:solidFill>
                <a:latin typeface="Fira Sans" panose="020B0503050000020004" pitchFamily="34" charset="0"/>
              </a:defRPr>
            </a:lvl4pPr>
            <a:lvl5pPr>
              <a:buClr>
                <a:schemeClr val="tx1"/>
              </a:buClr>
              <a:defRPr sz="1800" b="0" i="0">
                <a:solidFill>
                  <a:schemeClr val="tx1"/>
                </a:solidFill>
                <a:latin typeface="Fira Sans" panose="020B0503050000020004" pitchFamily="34" charset="0"/>
              </a:defRPr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73827476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C Accent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1">
            <a:extLst>
              <a:ext uri="{FF2B5EF4-FFF2-40B4-BE49-F238E27FC236}">
                <a16:creationId xmlns:a16="http://schemas.microsoft.com/office/drawing/2014/main" id="{02DFB983-9413-F342-BFDD-E51345B1F2C1}"/>
              </a:ext>
            </a:extLst>
          </p:cNvPr>
          <p:cNvSpPr>
            <a:spLocks noGrp="1" noChangeAspect="1"/>
          </p:cNvSpPr>
          <p:nvPr>
            <p:ph type="pic" sz="quarter" idx="10" hasCustomPrompt="1"/>
          </p:nvPr>
        </p:nvSpPr>
        <p:spPr bwMode="auto">
          <a:xfrm>
            <a:off x="1" y="0"/>
            <a:ext cx="12195107" cy="6858000"/>
          </a:xfrm>
          <a:custGeom>
            <a:avLst/>
            <a:gdLst>
              <a:gd name="connsiteX0" fmla="*/ 0 w 9144000"/>
              <a:gd name="connsiteY0" fmla="*/ 0 h 5148263"/>
              <a:gd name="connsiteX1" fmla="*/ 9144000 w 9144000"/>
              <a:gd name="connsiteY1" fmla="*/ 0 h 5148263"/>
              <a:gd name="connsiteX2" fmla="*/ 9144000 w 9144000"/>
              <a:gd name="connsiteY2" fmla="*/ 4460151 h 5148263"/>
              <a:gd name="connsiteX3" fmla="*/ 9105252 w 9144000"/>
              <a:gd name="connsiteY3" fmla="*/ 4467347 h 5148263"/>
              <a:gd name="connsiteX4" fmla="*/ 9052415 w 9144000"/>
              <a:gd name="connsiteY4" fmla="*/ 4476342 h 5148263"/>
              <a:gd name="connsiteX5" fmla="*/ 8974920 w 9144000"/>
              <a:gd name="connsiteY5" fmla="*/ 4490734 h 5148263"/>
              <a:gd name="connsiteX6" fmla="*/ 8872767 w 9144000"/>
              <a:gd name="connsiteY6" fmla="*/ 4512322 h 5148263"/>
              <a:gd name="connsiteX7" fmla="*/ 8744196 w 9144000"/>
              <a:gd name="connsiteY7" fmla="*/ 4541105 h 5148263"/>
              <a:gd name="connsiteX8" fmla="*/ 8585684 w 9144000"/>
              <a:gd name="connsiteY8" fmla="*/ 4578884 h 5148263"/>
              <a:gd name="connsiteX9" fmla="*/ 8395468 w 9144000"/>
              <a:gd name="connsiteY9" fmla="*/ 4625658 h 5148263"/>
              <a:gd name="connsiteX10" fmla="*/ 8390185 w 9144000"/>
              <a:gd name="connsiteY10" fmla="*/ 4611266 h 5148263"/>
              <a:gd name="connsiteX11" fmla="*/ 8383140 w 9144000"/>
              <a:gd name="connsiteY11" fmla="*/ 4596874 h 5148263"/>
              <a:gd name="connsiteX12" fmla="*/ 8376095 w 9144000"/>
              <a:gd name="connsiteY12" fmla="*/ 4586080 h 5148263"/>
              <a:gd name="connsiteX13" fmla="*/ 8367289 w 9144000"/>
              <a:gd name="connsiteY13" fmla="*/ 4577085 h 5148263"/>
              <a:gd name="connsiteX14" fmla="*/ 8344392 w 9144000"/>
              <a:gd name="connsiteY14" fmla="*/ 4584281 h 5148263"/>
              <a:gd name="connsiteX15" fmla="*/ 8333825 w 9144000"/>
              <a:gd name="connsiteY15" fmla="*/ 4589678 h 5148263"/>
              <a:gd name="connsiteX16" fmla="*/ 8325019 w 9144000"/>
              <a:gd name="connsiteY16" fmla="*/ 4595075 h 5148263"/>
              <a:gd name="connsiteX17" fmla="*/ 8317974 w 9144000"/>
              <a:gd name="connsiteY17" fmla="*/ 4602271 h 5148263"/>
              <a:gd name="connsiteX18" fmla="*/ 8310929 w 9144000"/>
              <a:gd name="connsiteY18" fmla="*/ 4609467 h 5148263"/>
              <a:gd name="connsiteX19" fmla="*/ 8305645 w 9144000"/>
              <a:gd name="connsiteY19" fmla="*/ 4618462 h 5148263"/>
              <a:gd name="connsiteX20" fmla="*/ 8302122 w 9144000"/>
              <a:gd name="connsiteY20" fmla="*/ 4627457 h 5148263"/>
              <a:gd name="connsiteX21" fmla="*/ 8284510 w 9144000"/>
              <a:gd name="connsiteY21" fmla="*/ 4609467 h 5148263"/>
              <a:gd name="connsiteX22" fmla="*/ 8265136 w 9144000"/>
              <a:gd name="connsiteY22" fmla="*/ 4593276 h 5148263"/>
              <a:gd name="connsiteX23" fmla="*/ 8242240 w 9144000"/>
              <a:gd name="connsiteY23" fmla="*/ 4580683 h 5148263"/>
              <a:gd name="connsiteX24" fmla="*/ 8229911 w 9144000"/>
              <a:gd name="connsiteY24" fmla="*/ 4575286 h 5148263"/>
              <a:gd name="connsiteX25" fmla="*/ 8217582 w 9144000"/>
              <a:gd name="connsiteY25" fmla="*/ 4571688 h 5148263"/>
              <a:gd name="connsiteX26" fmla="*/ 8199970 w 9144000"/>
              <a:gd name="connsiteY26" fmla="*/ 4568090 h 5148263"/>
              <a:gd name="connsiteX27" fmla="*/ 8184118 w 9144000"/>
              <a:gd name="connsiteY27" fmla="*/ 4564492 h 5148263"/>
              <a:gd name="connsiteX28" fmla="*/ 8168267 w 9144000"/>
              <a:gd name="connsiteY28" fmla="*/ 4562693 h 5148263"/>
              <a:gd name="connsiteX29" fmla="*/ 8152416 w 9144000"/>
              <a:gd name="connsiteY29" fmla="*/ 4562693 h 5148263"/>
              <a:gd name="connsiteX30" fmla="*/ 8136565 w 9144000"/>
              <a:gd name="connsiteY30" fmla="*/ 4564492 h 5148263"/>
              <a:gd name="connsiteX31" fmla="*/ 8122475 w 9144000"/>
              <a:gd name="connsiteY31" fmla="*/ 4566291 h 5148263"/>
              <a:gd name="connsiteX32" fmla="*/ 8108385 w 9144000"/>
              <a:gd name="connsiteY32" fmla="*/ 4569889 h 5148263"/>
              <a:gd name="connsiteX33" fmla="*/ 8094295 w 9144000"/>
              <a:gd name="connsiteY33" fmla="*/ 4573487 h 5148263"/>
              <a:gd name="connsiteX34" fmla="*/ 8080205 w 9144000"/>
              <a:gd name="connsiteY34" fmla="*/ 4578884 h 5148263"/>
              <a:gd name="connsiteX35" fmla="*/ 8067876 w 9144000"/>
              <a:gd name="connsiteY35" fmla="*/ 4584281 h 5148263"/>
              <a:gd name="connsiteX36" fmla="*/ 8044980 w 9144000"/>
              <a:gd name="connsiteY36" fmla="*/ 4598673 h 5148263"/>
              <a:gd name="connsiteX37" fmla="*/ 8025606 w 9144000"/>
              <a:gd name="connsiteY37" fmla="*/ 4616663 h 5148263"/>
              <a:gd name="connsiteX38" fmla="*/ 8007993 w 9144000"/>
              <a:gd name="connsiteY38" fmla="*/ 4636452 h 5148263"/>
              <a:gd name="connsiteX39" fmla="*/ 8011516 w 9144000"/>
              <a:gd name="connsiteY39" fmla="*/ 4641849 h 5148263"/>
              <a:gd name="connsiteX40" fmla="*/ 8020322 w 9144000"/>
              <a:gd name="connsiteY40" fmla="*/ 4650843 h 5148263"/>
              <a:gd name="connsiteX41" fmla="*/ 8027367 w 9144000"/>
              <a:gd name="connsiteY41" fmla="*/ 4658039 h 5148263"/>
              <a:gd name="connsiteX42" fmla="*/ 8036173 w 9144000"/>
              <a:gd name="connsiteY42" fmla="*/ 4663436 h 5148263"/>
              <a:gd name="connsiteX43" fmla="*/ 8046741 w 9144000"/>
              <a:gd name="connsiteY43" fmla="*/ 4670632 h 5148263"/>
              <a:gd name="connsiteX44" fmla="*/ 8059070 w 9144000"/>
              <a:gd name="connsiteY44" fmla="*/ 4676029 h 5148263"/>
              <a:gd name="connsiteX45" fmla="*/ 8050263 w 9144000"/>
              <a:gd name="connsiteY45" fmla="*/ 4685024 h 5148263"/>
              <a:gd name="connsiteX46" fmla="*/ 8043218 w 9144000"/>
              <a:gd name="connsiteY46" fmla="*/ 4697617 h 5148263"/>
              <a:gd name="connsiteX47" fmla="*/ 8036173 w 9144000"/>
              <a:gd name="connsiteY47" fmla="*/ 4708411 h 5148263"/>
              <a:gd name="connsiteX48" fmla="*/ 8030890 w 9144000"/>
              <a:gd name="connsiteY48" fmla="*/ 4721004 h 5148263"/>
              <a:gd name="connsiteX49" fmla="*/ 7727955 w 9144000"/>
              <a:gd name="connsiteY49" fmla="*/ 4804656 h 5148263"/>
              <a:gd name="connsiteX50" fmla="*/ 7382749 w 9144000"/>
              <a:gd name="connsiteY50" fmla="*/ 4901802 h 5148263"/>
              <a:gd name="connsiteX51" fmla="*/ 6991752 w 9144000"/>
              <a:gd name="connsiteY51" fmla="*/ 5016936 h 5148263"/>
              <a:gd name="connsiteX52" fmla="*/ 6553200 w 9144000"/>
              <a:gd name="connsiteY52" fmla="*/ 5148262 h 5148263"/>
              <a:gd name="connsiteX53" fmla="*/ 9144000 w 9144000"/>
              <a:gd name="connsiteY53" fmla="*/ 5148262 h 5148263"/>
              <a:gd name="connsiteX54" fmla="*/ 9144000 w 9144000"/>
              <a:gd name="connsiteY54" fmla="*/ 5148263 h 5148263"/>
              <a:gd name="connsiteX55" fmla="*/ 0 w 9144000"/>
              <a:gd name="connsiteY55" fmla="*/ 5148263 h 5148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9144000" h="5148263">
                <a:moveTo>
                  <a:pt x="0" y="0"/>
                </a:moveTo>
                <a:lnTo>
                  <a:pt x="9144000" y="0"/>
                </a:lnTo>
                <a:lnTo>
                  <a:pt x="9144000" y="4460151"/>
                </a:lnTo>
                <a:lnTo>
                  <a:pt x="9105252" y="4467347"/>
                </a:lnTo>
                <a:lnTo>
                  <a:pt x="9052415" y="4476342"/>
                </a:lnTo>
                <a:lnTo>
                  <a:pt x="8974920" y="4490734"/>
                </a:lnTo>
                <a:lnTo>
                  <a:pt x="8872767" y="4512322"/>
                </a:lnTo>
                <a:lnTo>
                  <a:pt x="8744196" y="4541105"/>
                </a:lnTo>
                <a:lnTo>
                  <a:pt x="8585684" y="4578884"/>
                </a:lnTo>
                <a:lnTo>
                  <a:pt x="8395468" y="4625658"/>
                </a:lnTo>
                <a:lnTo>
                  <a:pt x="8390185" y="4611266"/>
                </a:lnTo>
                <a:lnTo>
                  <a:pt x="8383140" y="4596874"/>
                </a:lnTo>
                <a:lnTo>
                  <a:pt x="8376095" y="4586080"/>
                </a:lnTo>
                <a:lnTo>
                  <a:pt x="8367289" y="4577085"/>
                </a:lnTo>
                <a:lnTo>
                  <a:pt x="8344392" y="4584281"/>
                </a:lnTo>
                <a:lnTo>
                  <a:pt x="8333825" y="4589678"/>
                </a:lnTo>
                <a:lnTo>
                  <a:pt x="8325019" y="4595075"/>
                </a:lnTo>
                <a:lnTo>
                  <a:pt x="8317974" y="4602271"/>
                </a:lnTo>
                <a:lnTo>
                  <a:pt x="8310929" y="4609467"/>
                </a:lnTo>
                <a:lnTo>
                  <a:pt x="8305645" y="4618462"/>
                </a:lnTo>
                <a:lnTo>
                  <a:pt x="8302122" y="4627457"/>
                </a:lnTo>
                <a:lnTo>
                  <a:pt x="8284510" y="4609467"/>
                </a:lnTo>
                <a:lnTo>
                  <a:pt x="8265136" y="4593276"/>
                </a:lnTo>
                <a:lnTo>
                  <a:pt x="8242240" y="4580683"/>
                </a:lnTo>
                <a:lnTo>
                  <a:pt x="8229911" y="4575286"/>
                </a:lnTo>
                <a:lnTo>
                  <a:pt x="8217582" y="4571688"/>
                </a:lnTo>
                <a:lnTo>
                  <a:pt x="8199970" y="4568090"/>
                </a:lnTo>
                <a:lnTo>
                  <a:pt x="8184118" y="4564492"/>
                </a:lnTo>
                <a:lnTo>
                  <a:pt x="8168267" y="4562693"/>
                </a:lnTo>
                <a:lnTo>
                  <a:pt x="8152416" y="4562693"/>
                </a:lnTo>
                <a:lnTo>
                  <a:pt x="8136565" y="4564492"/>
                </a:lnTo>
                <a:lnTo>
                  <a:pt x="8122475" y="4566291"/>
                </a:lnTo>
                <a:lnTo>
                  <a:pt x="8108385" y="4569889"/>
                </a:lnTo>
                <a:lnTo>
                  <a:pt x="8094295" y="4573487"/>
                </a:lnTo>
                <a:lnTo>
                  <a:pt x="8080205" y="4578884"/>
                </a:lnTo>
                <a:lnTo>
                  <a:pt x="8067876" y="4584281"/>
                </a:lnTo>
                <a:lnTo>
                  <a:pt x="8044980" y="4598673"/>
                </a:lnTo>
                <a:lnTo>
                  <a:pt x="8025606" y="4616663"/>
                </a:lnTo>
                <a:lnTo>
                  <a:pt x="8007993" y="4636452"/>
                </a:lnTo>
                <a:lnTo>
                  <a:pt x="8011516" y="4641849"/>
                </a:lnTo>
                <a:lnTo>
                  <a:pt x="8020322" y="4650843"/>
                </a:lnTo>
                <a:lnTo>
                  <a:pt x="8027367" y="4658039"/>
                </a:lnTo>
                <a:lnTo>
                  <a:pt x="8036173" y="4663436"/>
                </a:lnTo>
                <a:lnTo>
                  <a:pt x="8046741" y="4670632"/>
                </a:lnTo>
                <a:lnTo>
                  <a:pt x="8059070" y="4676029"/>
                </a:lnTo>
                <a:lnTo>
                  <a:pt x="8050263" y="4685024"/>
                </a:lnTo>
                <a:lnTo>
                  <a:pt x="8043218" y="4697617"/>
                </a:lnTo>
                <a:lnTo>
                  <a:pt x="8036173" y="4708411"/>
                </a:lnTo>
                <a:lnTo>
                  <a:pt x="8030890" y="4721004"/>
                </a:lnTo>
                <a:lnTo>
                  <a:pt x="7727955" y="4804656"/>
                </a:lnTo>
                <a:lnTo>
                  <a:pt x="7382749" y="4901802"/>
                </a:lnTo>
                <a:lnTo>
                  <a:pt x="6991752" y="5016936"/>
                </a:lnTo>
                <a:lnTo>
                  <a:pt x="6553200" y="5148262"/>
                </a:lnTo>
                <a:lnTo>
                  <a:pt x="9144000" y="5148262"/>
                </a:lnTo>
                <a:lnTo>
                  <a:pt x="9144000" y="5148263"/>
                </a:lnTo>
                <a:lnTo>
                  <a:pt x="0" y="5148263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vert="horz" wrap="square" lIns="0" tIns="144000" rIns="0" bIns="0" numCol="1" anchor="t" anchorCtr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US" sz="1400" dirty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51988" lvl="0" indent="-251988" algn="ctr"/>
            <a:r>
              <a:rPr lang="en-US" noProof="0" dirty="0"/>
              <a:t>Click icon to add image</a:t>
            </a:r>
          </a:p>
        </p:txBody>
      </p:sp>
      <p:sp>
        <p:nvSpPr>
          <p:cNvPr id="22" name="Text Placeholder 7">
            <a:extLst>
              <a:ext uri="{FF2B5EF4-FFF2-40B4-BE49-F238E27FC236}">
                <a16:creationId xmlns:a16="http://schemas.microsoft.com/office/drawing/2014/main" id="{B66EE310-5220-6245-AC01-17F46C0EB0A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8002" y="936878"/>
            <a:ext cx="11258863" cy="36933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90000"/>
              </a:lnSpc>
              <a:spcAft>
                <a:spcPts val="0"/>
              </a:spcAft>
              <a:buNone/>
              <a:defRPr sz="2400" b="0" i="1">
                <a:solidFill>
                  <a:schemeClr val="bg1"/>
                </a:solidFill>
                <a:latin typeface="Fira Sans" panose="020B0503050000020004" pitchFamily="34" charset="0"/>
              </a:defRPr>
            </a:lvl1pPr>
            <a:lvl2pPr marL="0" indent="0">
              <a:spcAft>
                <a:spcPts val="0"/>
              </a:spcAft>
              <a:buNone/>
              <a:defRPr/>
            </a:lvl2pPr>
            <a:lvl3pPr marL="0" indent="0">
              <a:spcAft>
                <a:spcPts val="0"/>
              </a:spcAft>
              <a:buNone/>
              <a:defRPr/>
            </a:lvl3pPr>
            <a:lvl4pPr marL="0" indent="0">
              <a:spcAft>
                <a:spcPts val="0"/>
              </a:spcAft>
              <a:buNone/>
              <a:defRPr/>
            </a:lvl4pPr>
            <a:lvl5pPr marL="0" indent="0">
              <a:spcAft>
                <a:spcPts val="0"/>
              </a:spcAft>
              <a:buNone/>
              <a:defRPr/>
            </a:lvl5pPr>
          </a:lstStyle>
          <a:p>
            <a:pPr lvl="0"/>
            <a:r>
              <a:rPr lang="en-US" noProof="0" dirty="0"/>
              <a:t>Sub header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130B5860-DC2C-FC43-B72A-65197AD0BDC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white">
          <a:xfrm>
            <a:off x="468002" y="468002"/>
            <a:ext cx="11258863" cy="44319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algn="l">
              <a:defRPr sz="3200" b="0" i="0">
                <a:solidFill>
                  <a:schemeClr val="bg1"/>
                </a:solidFill>
                <a:latin typeface="Fira Sans Medium" panose="020B0503050000020004" pitchFamily="34" charset="0"/>
              </a:defRPr>
            </a:lvl1pPr>
          </a:lstStyle>
          <a:p>
            <a:r>
              <a:rPr lang="en-US" noProof="0" dirty="0"/>
              <a:t>Header</a:t>
            </a:r>
          </a:p>
        </p:txBody>
      </p:sp>
      <p:sp>
        <p:nvSpPr>
          <p:cNvPr id="18" name="Slide Number Placeholder 2">
            <a:extLst>
              <a:ext uri="{FF2B5EF4-FFF2-40B4-BE49-F238E27FC236}">
                <a16:creationId xmlns:a16="http://schemas.microsoft.com/office/drawing/2014/main" id="{D4DFF9E6-D359-3043-824F-1FA85707EBE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468001" y="6328150"/>
            <a:ext cx="451163" cy="123111"/>
          </a:xfrm>
        </p:spPr>
        <p:txBody>
          <a:bodyPr/>
          <a:lstStyle/>
          <a:p>
            <a:fld id="{EC50C849-B97A-2B45-B78A-6D9C352F69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Slide Number Placeholder 2">
            <a:extLst>
              <a:ext uri="{FF2B5EF4-FFF2-40B4-BE49-F238E27FC236}">
                <a16:creationId xmlns:a16="http://schemas.microsoft.com/office/drawing/2014/main" id="{7CA2B2EA-3AF3-8543-B93B-3CBE829A0288}"/>
              </a:ext>
            </a:extLst>
          </p:cNvPr>
          <p:cNvSpPr txBox="1">
            <a:spLocks/>
          </p:cNvSpPr>
          <p:nvPr userDrawn="1"/>
        </p:nvSpPr>
        <p:spPr>
          <a:xfrm>
            <a:off x="468001" y="6328149"/>
            <a:ext cx="451163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800" b="0" i="0" kern="1200">
                <a:solidFill>
                  <a:srgbClr val="B2B2B2"/>
                </a:solidFill>
                <a:latin typeface="Fira Sans" panose="020B05030500000200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C50C849-B97A-2B45-B78A-6D9C352F693C}" type="slidenum">
              <a:rPr lang="en-US" sz="800" b="0" i="0" smtClean="0">
                <a:solidFill>
                  <a:schemeClr val="bg1"/>
                </a:solidFill>
                <a:latin typeface="Fira Sans" panose="020B0503050000020004" pitchFamily="34" charset="0"/>
              </a:rPr>
              <a:pPr/>
              <a:t>‹#›</a:t>
            </a:fld>
            <a:endParaRPr lang="en-US" sz="800" b="0" i="0" dirty="0">
              <a:solidFill>
                <a:schemeClr val="bg1"/>
              </a:solidFill>
              <a:latin typeface="Fira Sans" panose="020B0503050000020004" pitchFamily="34" charset="0"/>
            </a:endParaRPr>
          </a:p>
        </p:txBody>
      </p:sp>
      <p:pic>
        <p:nvPicPr>
          <p:cNvPr id="20" name="Picture 19" descr="A close up of a logo&#10;&#10;Description automatically generated">
            <a:extLst>
              <a:ext uri="{FF2B5EF4-FFF2-40B4-BE49-F238E27FC236}">
                <a16:creationId xmlns:a16="http://schemas.microsoft.com/office/drawing/2014/main" id="{0C5AC9EA-91F2-9745-8AE5-02FC23F9954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98132" y="6235416"/>
            <a:ext cx="4535976" cy="30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90606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C Accent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2B456178-A97C-3549-B004-E3E23D3A2BD5}"/>
              </a:ext>
            </a:extLst>
          </p:cNvPr>
          <p:cNvSpPr/>
          <p:nvPr userDrawn="1"/>
        </p:nvSpPr>
        <p:spPr>
          <a:xfrm>
            <a:off x="1" y="0"/>
            <a:ext cx="10754307" cy="6858000"/>
          </a:xfrm>
          <a:prstGeom prst="rect">
            <a:avLst/>
          </a:prstGeom>
          <a:solidFill>
            <a:srgbClr val="B6C1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4" b="0" i="0" dirty="0">
              <a:latin typeface="Fira Sans" panose="020B0503050000020004" pitchFamily="34" charset="0"/>
            </a:endParaRPr>
          </a:p>
        </p:txBody>
      </p:sp>
      <p:pic>
        <p:nvPicPr>
          <p:cNvPr id="17" name="Picture 16" descr="A person looking at the camera&#10;&#10;Description automatically generated">
            <a:extLst>
              <a:ext uri="{FF2B5EF4-FFF2-40B4-BE49-F238E27FC236}">
                <a16:creationId xmlns:a16="http://schemas.microsoft.com/office/drawing/2014/main" id="{CA3027F8-8800-EB4A-BE43-D15E77CC50A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1780"/>
          <a:stretch/>
        </p:blipFill>
        <p:spPr>
          <a:xfrm>
            <a:off x="6097411" y="0"/>
            <a:ext cx="6094591" cy="68580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C65C2D8-9F2B-4141-B727-ECA5528E829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803"/>
          <a:stretch/>
        </p:blipFill>
        <p:spPr>
          <a:xfrm>
            <a:off x="8692675" y="5940447"/>
            <a:ext cx="3499327" cy="917555"/>
          </a:xfrm>
          <a:prstGeom prst="rect">
            <a:avLst/>
          </a:prstGeom>
        </p:spPr>
      </p:pic>
      <p:sp>
        <p:nvSpPr>
          <p:cNvPr id="19" name="Title 1">
            <a:extLst>
              <a:ext uri="{FF2B5EF4-FFF2-40B4-BE49-F238E27FC236}">
                <a16:creationId xmlns:a16="http://schemas.microsoft.com/office/drawing/2014/main" id="{3F356623-C608-4F4C-9655-60FDA2ADC22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001" y="468001"/>
            <a:ext cx="11262667" cy="443199"/>
          </a:xfrm>
          <a:prstGeom prst="rect">
            <a:avLst/>
          </a:prstGeom>
        </p:spPr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Fira Sans Medium" panose="020B0503050000020004" pitchFamily="34" charset="0"/>
              </a:defRPr>
            </a:lvl1pPr>
          </a:lstStyle>
          <a:p>
            <a:r>
              <a:rPr lang="en-US" noProof="0" dirty="0"/>
              <a:t>Header</a:t>
            </a:r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A030C58A-16EF-4544-80B2-47D185EB790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8002" y="936878"/>
            <a:ext cx="11258863" cy="36933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90000"/>
              </a:lnSpc>
              <a:spcAft>
                <a:spcPts val="0"/>
              </a:spcAft>
              <a:buNone/>
              <a:defRPr sz="2400" b="0" i="1">
                <a:solidFill>
                  <a:schemeClr val="bg1"/>
                </a:solidFill>
                <a:latin typeface="Fira Sans" panose="020B0503050000020004" pitchFamily="34" charset="0"/>
              </a:defRPr>
            </a:lvl1pPr>
            <a:lvl2pPr marL="0" indent="0">
              <a:spcAft>
                <a:spcPts val="0"/>
              </a:spcAft>
              <a:buNone/>
              <a:defRPr/>
            </a:lvl2pPr>
            <a:lvl3pPr marL="0" indent="0">
              <a:spcAft>
                <a:spcPts val="0"/>
              </a:spcAft>
              <a:buNone/>
              <a:defRPr/>
            </a:lvl3pPr>
            <a:lvl4pPr marL="0" indent="0">
              <a:spcAft>
                <a:spcPts val="0"/>
              </a:spcAft>
              <a:buNone/>
              <a:defRPr/>
            </a:lvl4pPr>
            <a:lvl5pPr marL="0" indent="0">
              <a:spcAft>
                <a:spcPts val="0"/>
              </a:spcAft>
              <a:buNone/>
              <a:defRPr/>
            </a:lvl5pPr>
          </a:lstStyle>
          <a:p>
            <a:pPr lvl="0"/>
            <a:r>
              <a:rPr lang="en-US" noProof="0" dirty="0"/>
              <a:t>Sub header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0074A57E-5ED0-9346-AA7E-6E538357680A}"/>
              </a:ext>
            </a:extLst>
          </p:cNvPr>
          <p:cNvSpPr/>
          <p:nvPr userDrawn="1"/>
        </p:nvSpPr>
        <p:spPr>
          <a:xfrm>
            <a:off x="7602108" y="1862498"/>
            <a:ext cx="3521661" cy="352166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404" b="0" i="0" dirty="0" err="1">
              <a:solidFill>
                <a:schemeClr val="tx1"/>
              </a:solidFill>
              <a:latin typeface="Fira Sans" panose="020B0503050000020004" pitchFamily="34" charset="0"/>
            </a:endParaRPr>
          </a:p>
        </p:txBody>
      </p:sp>
      <p:sp>
        <p:nvSpPr>
          <p:cNvPr id="22" name="Text Placeholder 9">
            <a:extLst>
              <a:ext uri="{FF2B5EF4-FFF2-40B4-BE49-F238E27FC236}">
                <a16:creationId xmlns:a16="http://schemas.microsoft.com/office/drawing/2014/main" id="{68AEF8F6-A8F0-DD40-B131-E7F5AAE0E8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27935" y="2931709"/>
            <a:ext cx="3100767" cy="1384995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ctr">
              <a:buNone/>
              <a:defRPr sz="3000" b="1" i="0">
                <a:solidFill>
                  <a:schemeClr val="bg1"/>
                </a:solidFill>
                <a:latin typeface="Fira Sans" panose="020B0503050000020004" pitchFamily="34" charset="0"/>
              </a:defRPr>
            </a:lvl1pPr>
            <a:lvl2pPr marL="266687" indent="0" algn="ctr">
              <a:buNone/>
              <a:defRPr sz="3000" b="1">
                <a:solidFill>
                  <a:schemeClr val="bg1"/>
                </a:solidFill>
              </a:defRPr>
            </a:lvl2pPr>
            <a:lvl3pPr marL="538136" indent="0" algn="ctr">
              <a:buClr>
                <a:schemeClr val="bg1"/>
              </a:buClr>
              <a:buNone/>
              <a:defRPr sz="3000" b="1">
                <a:solidFill>
                  <a:schemeClr val="bg1"/>
                </a:solidFill>
              </a:defRPr>
            </a:lvl3pPr>
            <a:lvl4pPr marL="804823" indent="0" algn="ctr">
              <a:buNone/>
              <a:defRPr sz="3000" b="1">
                <a:solidFill>
                  <a:schemeClr val="bg1"/>
                </a:solidFill>
              </a:defRPr>
            </a:lvl4pPr>
            <a:lvl5pPr marL="804823" indent="0" algn="ctr">
              <a:buNone/>
              <a:defRPr sz="30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Click to edit Master text styles</a:t>
            </a:r>
            <a:endParaRPr lang="en-US" noProof="0" dirty="0"/>
          </a:p>
        </p:txBody>
      </p:sp>
      <p:sp>
        <p:nvSpPr>
          <p:cNvPr id="23" name="Text Placeholder 14">
            <a:extLst>
              <a:ext uri="{FF2B5EF4-FFF2-40B4-BE49-F238E27FC236}">
                <a16:creationId xmlns:a16="http://schemas.microsoft.com/office/drawing/2014/main" id="{5213F28F-15D8-AB48-99F2-D95C7734F17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953179" y="2932114"/>
            <a:ext cx="3100767" cy="1384996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ctr">
              <a:buNone/>
              <a:defRPr lang="en-GB" sz="3000" b="1" i="0" kern="1200" dirty="0" smtClean="0">
                <a:solidFill>
                  <a:schemeClr val="bg1"/>
                </a:solidFill>
                <a:latin typeface="Fira Sans" panose="020B0503050000020004" pitchFamily="34" charset="0"/>
                <a:ea typeface="+mn-ea"/>
                <a:cs typeface="+mn-cs"/>
              </a:defRPr>
            </a:lvl1pPr>
            <a:lvl2pPr marL="266687" indent="0" algn="ctr">
              <a:buNone/>
              <a:defRPr lang="en-GB" sz="3000" b="1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538136" indent="0" algn="ctr">
              <a:buNone/>
              <a:defRPr lang="en-GB" sz="3000" b="1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804823" indent="0" algn="ctr">
              <a:buNone/>
              <a:defRPr lang="en-GB" sz="3000" b="1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804823" indent="0" algn="ctr">
              <a:buNone/>
              <a:defRPr lang="en-GB" sz="3000" b="1" i="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4" name="Text Placeholder 14">
            <a:extLst>
              <a:ext uri="{FF2B5EF4-FFF2-40B4-BE49-F238E27FC236}">
                <a16:creationId xmlns:a16="http://schemas.microsoft.com/office/drawing/2014/main" id="{A71D8752-E387-B542-8EFF-60B46DE275A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812891" y="2931709"/>
            <a:ext cx="3100767" cy="1384996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ctr">
              <a:buNone/>
              <a:defRPr lang="en-GB" sz="3000" b="1" i="0" kern="1200" dirty="0" smtClean="0">
                <a:solidFill>
                  <a:schemeClr val="bg1"/>
                </a:solidFill>
                <a:latin typeface="Fira Sans" panose="020B0503050000020004" pitchFamily="34" charset="0"/>
                <a:ea typeface="+mn-ea"/>
                <a:cs typeface="+mn-cs"/>
              </a:defRPr>
            </a:lvl1pPr>
            <a:lvl2pPr marL="266687" indent="0" algn="ctr">
              <a:buNone/>
              <a:defRPr lang="en-GB" sz="3000" b="1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538136" indent="0" algn="ctr">
              <a:buNone/>
              <a:defRPr lang="en-GB" sz="3000" b="1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804823" indent="0" algn="ctr">
              <a:buNone/>
              <a:defRPr lang="en-GB" sz="3000" b="1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804823" indent="0" algn="ctr">
              <a:buNone/>
              <a:defRPr lang="en-GB" sz="3000" b="1" i="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5" name="Slide Number Placeholder 2">
            <a:extLst>
              <a:ext uri="{FF2B5EF4-FFF2-40B4-BE49-F238E27FC236}">
                <a16:creationId xmlns:a16="http://schemas.microsoft.com/office/drawing/2014/main" id="{F8750C42-C524-8A45-9197-B43E3FEBAF5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468001" y="6328150"/>
            <a:ext cx="451163" cy="123111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Fira Sans" panose="020B0503050000020004" pitchFamily="34" charset="0"/>
              </a:defRPr>
            </a:lvl1pPr>
          </a:lstStyle>
          <a:p>
            <a:fld id="{EC50C849-B97A-2B45-B78A-6D9C352F693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6" name="Picture 25" descr="A close up of a logo&#10;&#10;Description automatically generated">
            <a:extLst>
              <a:ext uri="{FF2B5EF4-FFF2-40B4-BE49-F238E27FC236}">
                <a16:creationId xmlns:a16="http://schemas.microsoft.com/office/drawing/2014/main" id="{86B6D9D4-755B-2B4F-A22A-76FAD443682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98132" y="6235416"/>
            <a:ext cx="4535976" cy="30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36078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C Accent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9F1F31AC-01C9-D041-8BF5-DDD74FCD3233}"/>
              </a:ext>
            </a:extLst>
          </p:cNvPr>
          <p:cNvSpPr/>
          <p:nvPr userDrawn="1"/>
        </p:nvSpPr>
        <p:spPr>
          <a:xfrm flipH="1">
            <a:off x="1" y="0"/>
            <a:ext cx="10754307" cy="6858000"/>
          </a:xfrm>
          <a:prstGeom prst="rect">
            <a:avLst/>
          </a:prstGeom>
          <a:solidFill>
            <a:srgbClr val="B6C1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4" b="0" i="0" dirty="0">
              <a:latin typeface="Fira Sans" panose="020B0503050000020004" pitchFamily="34" charset="0"/>
            </a:endParaRPr>
          </a:p>
        </p:txBody>
      </p:sp>
      <p:pic>
        <p:nvPicPr>
          <p:cNvPr id="19" name="Picture 18" descr="A person looking at the camera&#10;&#10;Description automatically generated">
            <a:extLst>
              <a:ext uri="{FF2B5EF4-FFF2-40B4-BE49-F238E27FC236}">
                <a16:creationId xmlns:a16="http://schemas.microsoft.com/office/drawing/2014/main" id="{140C368A-E49D-EF4E-975B-C5BCBCF95F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1780"/>
          <a:stretch/>
        </p:blipFill>
        <p:spPr>
          <a:xfrm>
            <a:off x="6096002" y="0"/>
            <a:ext cx="6094591" cy="68580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3EB8763-7B9B-4244-89A9-EF64AEF210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803"/>
          <a:stretch/>
        </p:blipFill>
        <p:spPr>
          <a:xfrm>
            <a:off x="8692675" y="5940447"/>
            <a:ext cx="3499327" cy="917555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600E83EE-F7CB-3445-AE34-B1D39E25BE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001" y="468001"/>
            <a:ext cx="11262667" cy="443199"/>
          </a:xfrm>
          <a:prstGeom prst="rect">
            <a:avLst/>
          </a:prstGeom>
        </p:spPr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Fira Sans Medium" panose="020B0503050000020004" pitchFamily="34" charset="0"/>
              </a:defRPr>
            </a:lvl1pPr>
          </a:lstStyle>
          <a:p>
            <a:r>
              <a:rPr lang="en-US" noProof="0" dirty="0"/>
              <a:t>Header</a:t>
            </a:r>
          </a:p>
        </p:txBody>
      </p:sp>
      <p:sp>
        <p:nvSpPr>
          <p:cNvPr id="22" name="Text Placeholder 7">
            <a:extLst>
              <a:ext uri="{FF2B5EF4-FFF2-40B4-BE49-F238E27FC236}">
                <a16:creationId xmlns:a16="http://schemas.microsoft.com/office/drawing/2014/main" id="{CBE3F365-47DF-6D4B-BBF1-FD5296E11A7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8002" y="936878"/>
            <a:ext cx="11258863" cy="36933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90000"/>
              </a:lnSpc>
              <a:spcAft>
                <a:spcPts val="0"/>
              </a:spcAft>
              <a:buNone/>
              <a:defRPr sz="2400" b="0" i="1">
                <a:solidFill>
                  <a:schemeClr val="bg1"/>
                </a:solidFill>
                <a:latin typeface="Fira Sans" panose="020B0503050000020004" pitchFamily="34" charset="0"/>
              </a:defRPr>
            </a:lvl1pPr>
            <a:lvl2pPr marL="0" indent="0">
              <a:spcAft>
                <a:spcPts val="0"/>
              </a:spcAft>
              <a:buNone/>
              <a:defRPr/>
            </a:lvl2pPr>
            <a:lvl3pPr marL="0" indent="0">
              <a:spcAft>
                <a:spcPts val="0"/>
              </a:spcAft>
              <a:buNone/>
              <a:defRPr/>
            </a:lvl3pPr>
            <a:lvl4pPr marL="0" indent="0">
              <a:spcAft>
                <a:spcPts val="0"/>
              </a:spcAft>
              <a:buNone/>
              <a:defRPr/>
            </a:lvl4pPr>
            <a:lvl5pPr marL="0" indent="0">
              <a:spcAft>
                <a:spcPts val="0"/>
              </a:spcAft>
              <a:buNone/>
              <a:defRPr/>
            </a:lvl5pPr>
          </a:lstStyle>
          <a:p>
            <a:pPr lvl="0"/>
            <a:r>
              <a:rPr lang="en-US" noProof="0" dirty="0"/>
              <a:t>Sub header</a:t>
            </a:r>
          </a:p>
        </p:txBody>
      </p:sp>
      <p:sp>
        <p:nvSpPr>
          <p:cNvPr id="23" name="Text Placeholder 14">
            <a:extLst>
              <a:ext uri="{FF2B5EF4-FFF2-40B4-BE49-F238E27FC236}">
                <a16:creationId xmlns:a16="http://schemas.microsoft.com/office/drawing/2014/main" id="{D353A648-5470-B249-B22C-48672AFDAAF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812891" y="2931709"/>
            <a:ext cx="3100767" cy="1384996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ctr">
              <a:buNone/>
              <a:defRPr lang="en-GB" sz="3000" b="1" i="0" kern="1200" dirty="0" smtClean="0">
                <a:solidFill>
                  <a:schemeClr val="bg1"/>
                </a:solidFill>
                <a:latin typeface="Fira Sans" panose="020B0503050000020004" pitchFamily="34" charset="0"/>
                <a:ea typeface="+mn-ea"/>
                <a:cs typeface="+mn-cs"/>
              </a:defRPr>
            </a:lvl1pPr>
            <a:lvl2pPr marL="266687" indent="0" algn="ctr">
              <a:buNone/>
              <a:defRPr lang="en-GB" sz="3000" b="1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538136" indent="0" algn="ctr">
              <a:buNone/>
              <a:defRPr lang="en-GB" sz="3000" b="1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804823" indent="0" algn="ctr">
              <a:buNone/>
              <a:defRPr lang="en-GB" sz="3000" b="1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804823" indent="0" algn="ctr">
              <a:buNone/>
              <a:defRPr lang="en-GB" sz="3000" b="1" i="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4" name="Text Placeholder 9">
            <a:extLst>
              <a:ext uri="{FF2B5EF4-FFF2-40B4-BE49-F238E27FC236}">
                <a16:creationId xmlns:a16="http://schemas.microsoft.com/office/drawing/2014/main" id="{3A3359F3-78F1-5344-A89C-11D96BC7C3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27935" y="2931709"/>
            <a:ext cx="3100767" cy="1384995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ctr">
              <a:buNone/>
              <a:defRPr sz="3000" b="1" i="0">
                <a:solidFill>
                  <a:schemeClr val="bg1"/>
                </a:solidFill>
                <a:latin typeface="Fira Sans" panose="020B0503050000020004" pitchFamily="34" charset="0"/>
              </a:defRPr>
            </a:lvl1pPr>
            <a:lvl2pPr marL="266687" indent="0" algn="ctr">
              <a:buNone/>
              <a:defRPr sz="3000" b="1">
                <a:solidFill>
                  <a:schemeClr val="bg1"/>
                </a:solidFill>
              </a:defRPr>
            </a:lvl2pPr>
            <a:lvl3pPr marL="538136" indent="0" algn="ctr">
              <a:buClr>
                <a:schemeClr val="bg1"/>
              </a:buClr>
              <a:buNone/>
              <a:defRPr sz="3000" b="1">
                <a:solidFill>
                  <a:schemeClr val="bg1"/>
                </a:solidFill>
              </a:defRPr>
            </a:lvl3pPr>
            <a:lvl4pPr marL="804823" indent="0" algn="ctr">
              <a:buNone/>
              <a:defRPr sz="3000" b="1">
                <a:solidFill>
                  <a:schemeClr val="bg1"/>
                </a:solidFill>
              </a:defRPr>
            </a:lvl4pPr>
            <a:lvl5pPr marL="804823" indent="0" algn="ctr">
              <a:buNone/>
              <a:defRPr sz="30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Click to edit Master text styles</a:t>
            </a:r>
            <a:endParaRPr lang="en-US" noProof="0" dirty="0"/>
          </a:p>
        </p:txBody>
      </p:sp>
      <p:sp>
        <p:nvSpPr>
          <p:cNvPr id="25" name="Text Placeholder 14">
            <a:extLst>
              <a:ext uri="{FF2B5EF4-FFF2-40B4-BE49-F238E27FC236}">
                <a16:creationId xmlns:a16="http://schemas.microsoft.com/office/drawing/2014/main" id="{6BA0080C-EB36-2C46-9BC5-22701BFBC8E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953179" y="2932114"/>
            <a:ext cx="3100767" cy="1384996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ctr">
              <a:buNone/>
              <a:defRPr lang="en-GB" sz="3000" b="1" i="0" kern="1200" dirty="0" smtClean="0">
                <a:solidFill>
                  <a:schemeClr val="bg1"/>
                </a:solidFill>
                <a:latin typeface="Fira Sans" panose="020B0503050000020004" pitchFamily="34" charset="0"/>
                <a:ea typeface="+mn-ea"/>
                <a:cs typeface="+mn-cs"/>
              </a:defRPr>
            </a:lvl1pPr>
            <a:lvl2pPr marL="266687" indent="0" algn="ctr">
              <a:buNone/>
              <a:defRPr lang="en-GB" sz="3000" b="1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538136" indent="0" algn="ctr">
              <a:buNone/>
              <a:defRPr lang="en-GB" sz="3000" b="1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804823" indent="0" algn="ctr">
              <a:buNone/>
              <a:defRPr lang="en-GB" sz="3000" b="1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804823" indent="0" algn="ctr">
              <a:buNone/>
              <a:defRPr lang="en-GB" sz="3000" b="1" i="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6" name="Slide Number Placeholder 2">
            <a:extLst>
              <a:ext uri="{FF2B5EF4-FFF2-40B4-BE49-F238E27FC236}">
                <a16:creationId xmlns:a16="http://schemas.microsoft.com/office/drawing/2014/main" id="{49864D6F-7638-7341-92FC-E983E5A948B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468001" y="6328150"/>
            <a:ext cx="451163" cy="123111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Fira Sans" panose="020B0503050000020004" pitchFamily="34" charset="0"/>
              </a:defRPr>
            </a:lvl1pPr>
          </a:lstStyle>
          <a:p>
            <a:fld id="{EC50C849-B97A-2B45-B78A-6D9C352F693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7" name="Picture 26" descr="A close up of a logo&#10;&#10;Description automatically generated">
            <a:extLst>
              <a:ext uri="{FF2B5EF4-FFF2-40B4-BE49-F238E27FC236}">
                <a16:creationId xmlns:a16="http://schemas.microsoft.com/office/drawing/2014/main" id="{5EAB1142-F7B8-864F-9CE9-8BEAAC56E23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98132" y="6235416"/>
            <a:ext cx="4535976" cy="30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00601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C 1/2 Image on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90363718-8310-9847-8372-8ECF104BC742}"/>
              </a:ext>
            </a:extLst>
          </p:cNvPr>
          <p:cNvSpPr/>
          <p:nvPr userDrawn="1"/>
        </p:nvSpPr>
        <p:spPr>
          <a:xfrm>
            <a:off x="3" y="0"/>
            <a:ext cx="12191999" cy="6858000"/>
          </a:xfrm>
          <a:prstGeom prst="rect">
            <a:avLst/>
          </a:prstGeom>
          <a:solidFill>
            <a:srgbClr val="B0C1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4" b="0" i="0" dirty="0">
              <a:latin typeface="Fira Sans" panose="020B0503050000020004" pitchFamily="34" charset="0"/>
            </a:endParaRPr>
          </a:p>
        </p:txBody>
      </p:sp>
      <p:pic>
        <p:nvPicPr>
          <p:cNvPr id="18" name="Picture 17" descr="A picture containing holding, ball, apple, white&#10;&#10;Description automatically generated">
            <a:extLst>
              <a:ext uri="{FF2B5EF4-FFF2-40B4-BE49-F238E27FC236}">
                <a16:creationId xmlns:a16="http://schemas.microsoft.com/office/drawing/2014/main" id="{0AF39F00-D670-1C4E-BD64-9CFD9D66D78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92673" y="0"/>
            <a:ext cx="3488651" cy="431670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305C206-B911-6840-9DD4-C364781321F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803"/>
          <a:stretch/>
        </p:blipFill>
        <p:spPr>
          <a:xfrm>
            <a:off x="8692675" y="5940447"/>
            <a:ext cx="3499327" cy="917555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73E750E9-B48D-3C47-8A74-F5DBA2BFA9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001" y="468001"/>
            <a:ext cx="11262667" cy="443199"/>
          </a:xfrm>
          <a:prstGeom prst="rect">
            <a:avLst/>
          </a:prstGeom>
        </p:spPr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Fira Sans Medium" panose="020B0503050000020004" pitchFamily="34" charset="0"/>
              </a:defRPr>
            </a:lvl1pPr>
          </a:lstStyle>
          <a:p>
            <a:r>
              <a:rPr lang="en-US" noProof="0" dirty="0"/>
              <a:t>Header</a:t>
            </a:r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9D2107CC-6E11-9C48-B0AA-208280A4F1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8002" y="936878"/>
            <a:ext cx="11258863" cy="36933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90000"/>
              </a:lnSpc>
              <a:spcAft>
                <a:spcPts val="0"/>
              </a:spcAft>
              <a:buNone/>
              <a:defRPr sz="2400" b="0" i="1">
                <a:solidFill>
                  <a:schemeClr val="bg1"/>
                </a:solidFill>
                <a:latin typeface="Fira Sans" panose="020B0503050000020004" pitchFamily="34" charset="0"/>
              </a:defRPr>
            </a:lvl1pPr>
            <a:lvl2pPr marL="0" indent="0">
              <a:spcAft>
                <a:spcPts val="0"/>
              </a:spcAft>
              <a:buNone/>
              <a:defRPr/>
            </a:lvl2pPr>
            <a:lvl3pPr marL="0" indent="0">
              <a:spcAft>
                <a:spcPts val="0"/>
              </a:spcAft>
              <a:buNone/>
              <a:defRPr/>
            </a:lvl3pPr>
            <a:lvl4pPr marL="0" indent="0">
              <a:spcAft>
                <a:spcPts val="0"/>
              </a:spcAft>
              <a:buNone/>
              <a:defRPr/>
            </a:lvl4pPr>
            <a:lvl5pPr marL="0" indent="0">
              <a:spcAft>
                <a:spcPts val="0"/>
              </a:spcAft>
              <a:buNone/>
              <a:defRPr/>
            </a:lvl5pPr>
          </a:lstStyle>
          <a:p>
            <a:pPr lvl="0"/>
            <a:r>
              <a:rPr lang="en-US" noProof="0" dirty="0"/>
              <a:t>Sub header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58EC51C6-A519-7B44-93F6-AEF43616F6B7}"/>
              </a:ext>
            </a:extLst>
          </p:cNvPr>
          <p:cNvSpPr/>
          <p:nvPr userDrawn="1"/>
        </p:nvSpPr>
        <p:spPr>
          <a:xfrm>
            <a:off x="7602108" y="1862498"/>
            <a:ext cx="3521661" cy="352166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404" b="0" i="0" dirty="0" err="1">
              <a:solidFill>
                <a:schemeClr val="tx1"/>
              </a:solidFill>
              <a:latin typeface="Fira Sans" panose="020B0503050000020004" pitchFamily="34" charset="0"/>
            </a:endParaRPr>
          </a:p>
        </p:txBody>
      </p:sp>
      <p:sp>
        <p:nvSpPr>
          <p:cNvPr id="25" name="Text Placeholder 9">
            <a:extLst>
              <a:ext uri="{FF2B5EF4-FFF2-40B4-BE49-F238E27FC236}">
                <a16:creationId xmlns:a16="http://schemas.microsoft.com/office/drawing/2014/main" id="{509FE258-ED86-744E-A06F-83A8F28257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27935" y="2931709"/>
            <a:ext cx="3100767" cy="1384995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ctr">
              <a:buNone/>
              <a:defRPr sz="3000" b="1" i="0">
                <a:solidFill>
                  <a:schemeClr val="bg1"/>
                </a:solidFill>
                <a:latin typeface="Fira Sans" panose="020B0503050000020004" pitchFamily="34" charset="0"/>
              </a:defRPr>
            </a:lvl1pPr>
            <a:lvl2pPr marL="266687" indent="0" algn="ctr">
              <a:buNone/>
              <a:defRPr sz="3000" b="1">
                <a:solidFill>
                  <a:schemeClr val="bg1"/>
                </a:solidFill>
              </a:defRPr>
            </a:lvl2pPr>
            <a:lvl3pPr marL="538136" indent="0" algn="ctr">
              <a:buClr>
                <a:schemeClr val="bg1"/>
              </a:buClr>
              <a:buNone/>
              <a:defRPr sz="3000" b="1">
                <a:solidFill>
                  <a:schemeClr val="bg1"/>
                </a:solidFill>
              </a:defRPr>
            </a:lvl3pPr>
            <a:lvl4pPr marL="804823" indent="0" algn="ctr">
              <a:buNone/>
              <a:defRPr sz="3000" b="1">
                <a:solidFill>
                  <a:schemeClr val="bg1"/>
                </a:solidFill>
              </a:defRPr>
            </a:lvl4pPr>
            <a:lvl5pPr marL="804823" indent="0" algn="ctr">
              <a:buNone/>
              <a:defRPr sz="30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Click to edit Master text styles</a:t>
            </a:r>
            <a:endParaRPr lang="en-US" noProof="0" dirty="0"/>
          </a:p>
        </p:txBody>
      </p:sp>
      <p:sp>
        <p:nvSpPr>
          <p:cNvPr id="26" name="Text Placeholder 14">
            <a:extLst>
              <a:ext uri="{FF2B5EF4-FFF2-40B4-BE49-F238E27FC236}">
                <a16:creationId xmlns:a16="http://schemas.microsoft.com/office/drawing/2014/main" id="{68596507-21BA-FB46-8CF7-418747A56CB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953179" y="2932114"/>
            <a:ext cx="3100767" cy="1384996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ctr">
              <a:buNone/>
              <a:defRPr lang="en-GB" sz="3000" b="1" i="0" kern="1200" dirty="0" smtClean="0">
                <a:solidFill>
                  <a:schemeClr val="bg1"/>
                </a:solidFill>
                <a:latin typeface="Fira Sans" panose="020B0503050000020004" pitchFamily="34" charset="0"/>
                <a:ea typeface="+mn-ea"/>
                <a:cs typeface="+mn-cs"/>
              </a:defRPr>
            </a:lvl1pPr>
            <a:lvl2pPr marL="266687" indent="0" algn="ctr">
              <a:buNone/>
              <a:defRPr lang="en-GB" sz="3000" b="1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538136" indent="0" algn="ctr">
              <a:buNone/>
              <a:defRPr lang="en-GB" sz="3000" b="1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804823" indent="0" algn="ctr">
              <a:buNone/>
              <a:defRPr lang="en-GB" sz="3000" b="1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804823" indent="0" algn="ctr">
              <a:buNone/>
              <a:defRPr lang="en-GB" sz="3000" b="1" i="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7" name="Text Placeholder 14">
            <a:extLst>
              <a:ext uri="{FF2B5EF4-FFF2-40B4-BE49-F238E27FC236}">
                <a16:creationId xmlns:a16="http://schemas.microsoft.com/office/drawing/2014/main" id="{A3841E95-75EA-AF45-8920-6C09EAF6552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812891" y="2931709"/>
            <a:ext cx="3100767" cy="1384996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ctr">
              <a:buNone/>
              <a:defRPr lang="en-GB" sz="3000" b="1" i="0" kern="1200" dirty="0" smtClean="0">
                <a:solidFill>
                  <a:schemeClr val="bg1"/>
                </a:solidFill>
                <a:latin typeface="Fira Sans" panose="020B0503050000020004" pitchFamily="34" charset="0"/>
                <a:ea typeface="+mn-ea"/>
                <a:cs typeface="+mn-cs"/>
              </a:defRPr>
            </a:lvl1pPr>
            <a:lvl2pPr marL="266687" indent="0" algn="ctr">
              <a:buNone/>
              <a:defRPr lang="en-GB" sz="3000" b="1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538136" indent="0" algn="ctr">
              <a:buNone/>
              <a:defRPr lang="en-GB" sz="3000" b="1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804823" indent="0" algn="ctr">
              <a:buNone/>
              <a:defRPr lang="en-GB" sz="3000" b="1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804823" indent="0" algn="ctr">
              <a:buNone/>
              <a:defRPr lang="en-GB" sz="3000" b="1" i="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8" name="Slide Number Placeholder 2">
            <a:extLst>
              <a:ext uri="{FF2B5EF4-FFF2-40B4-BE49-F238E27FC236}">
                <a16:creationId xmlns:a16="http://schemas.microsoft.com/office/drawing/2014/main" id="{360E0F72-9D18-3344-B9E3-5CA3E37F6D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468001" y="6328150"/>
            <a:ext cx="451163" cy="123111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Fira Sans" panose="020B0503050000020004" pitchFamily="34" charset="0"/>
              </a:defRPr>
            </a:lvl1pPr>
          </a:lstStyle>
          <a:p>
            <a:fld id="{EC50C849-B97A-2B45-B78A-6D9C352F693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9" name="Picture 28" descr="A close up of a logo&#10;&#10;Description automatically generated">
            <a:extLst>
              <a:ext uri="{FF2B5EF4-FFF2-40B4-BE49-F238E27FC236}">
                <a16:creationId xmlns:a16="http://schemas.microsoft.com/office/drawing/2014/main" id="{D9E05EE9-74C0-304F-9B7C-28C7BD24FE7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98132" y="6235416"/>
            <a:ext cx="4535976" cy="30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44733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oactives Accent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EFFC7DC4-3F89-914B-B0B5-B165CF80170A}"/>
              </a:ext>
            </a:extLst>
          </p:cNvPr>
          <p:cNvSpPr/>
          <p:nvPr userDrawn="1"/>
        </p:nvSpPr>
        <p:spPr>
          <a:xfrm>
            <a:off x="3" y="0"/>
            <a:ext cx="12191999" cy="6858000"/>
          </a:xfrm>
          <a:prstGeom prst="rect">
            <a:avLst/>
          </a:prstGeom>
          <a:solidFill>
            <a:srgbClr val="B0C1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4" b="0" i="0" dirty="0">
              <a:latin typeface="Fira Sans" panose="020B0503050000020004" pitchFamily="34" charset="0"/>
            </a:endParaRPr>
          </a:p>
        </p:txBody>
      </p:sp>
      <p:pic>
        <p:nvPicPr>
          <p:cNvPr id="14" name="Picture 13" descr="A picture containing holding, ball, apple, white&#10;&#10;Description automatically generated">
            <a:extLst>
              <a:ext uri="{FF2B5EF4-FFF2-40B4-BE49-F238E27FC236}">
                <a16:creationId xmlns:a16="http://schemas.microsoft.com/office/drawing/2014/main" id="{09D40A26-F2AA-1C4F-8B58-6E17FC11563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92673" y="0"/>
            <a:ext cx="3488651" cy="431670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02A0E04-BE10-BE47-9D89-EB46250A23C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803"/>
          <a:stretch/>
        </p:blipFill>
        <p:spPr>
          <a:xfrm>
            <a:off x="8692675" y="5940447"/>
            <a:ext cx="3499327" cy="917555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A7173B4B-4596-E849-912F-6AC228ABFB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001" y="468001"/>
            <a:ext cx="11262667" cy="443199"/>
          </a:xfrm>
          <a:prstGeom prst="rect">
            <a:avLst/>
          </a:prstGeom>
        </p:spPr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Fira Sans Medium" panose="020B0503050000020004" pitchFamily="34" charset="0"/>
              </a:defRPr>
            </a:lvl1pPr>
          </a:lstStyle>
          <a:p>
            <a:r>
              <a:rPr lang="en-US" noProof="0" dirty="0"/>
              <a:t>Header</a:t>
            </a:r>
          </a:p>
        </p:txBody>
      </p:sp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A6BDAAFA-E890-EF4E-A941-C4E9D851C17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8002" y="936878"/>
            <a:ext cx="11258863" cy="36933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90000"/>
              </a:lnSpc>
              <a:spcAft>
                <a:spcPts val="0"/>
              </a:spcAft>
              <a:buNone/>
              <a:defRPr sz="2400" b="0" i="1">
                <a:solidFill>
                  <a:schemeClr val="bg1"/>
                </a:solidFill>
                <a:latin typeface="Fira Sans" panose="020B0503050000020004" pitchFamily="34" charset="0"/>
              </a:defRPr>
            </a:lvl1pPr>
            <a:lvl2pPr marL="0" indent="0">
              <a:spcAft>
                <a:spcPts val="0"/>
              </a:spcAft>
              <a:buNone/>
              <a:defRPr/>
            </a:lvl2pPr>
            <a:lvl3pPr marL="0" indent="0">
              <a:spcAft>
                <a:spcPts val="0"/>
              </a:spcAft>
              <a:buNone/>
              <a:defRPr/>
            </a:lvl3pPr>
            <a:lvl4pPr marL="0" indent="0">
              <a:spcAft>
                <a:spcPts val="0"/>
              </a:spcAft>
              <a:buNone/>
              <a:defRPr/>
            </a:lvl4pPr>
            <a:lvl5pPr marL="0" indent="0">
              <a:spcAft>
                <a:spcPts val="0"/>
              </a:spcAft>
              <a:buNone/>
              <a:defRPr/>
            </a:lvl5pPr>
          </a:lstStyle>
          <a:p>
            <a:pPr lvl="0"/>
            <a:r>
              <a:rPr lang="en-US" noProof="0" dirty="0"/>
              <a:t>Sub header</a:t>
            </a:r>
          </a:p>
        </p:txBody>
      </p:sp>
      <p:sp>
        <p:nvSpPr>
          <p:cNvPr id="21" name="Text Placeholder 9">
            <a:extLst>
              <a:ext uri="{FF2B5EF4-FFF2-40B4-BE49-F238E27FC236}">
                <a16:creationId xmlns:a16="http://schemas.microsoft.com/office/drawing/2014/main" id="{6B1E9C4C-D78F-D643-82F7-2D179A8813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27935" y="2931709"/>
            <a:ext cx="3100767" cy="1384995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ctr">
              <a:buNone/>
              <a:defRPr sz="3000" b="1" i="0">
                <a:solidFill>
                  <a:schemeClr val="bg1"/>
                </a:solidFill>
                <a:latin typeface="Fira Sans" panose="020B0503050000020004" pitchFamily="34" charset="0"/>
              </a:defRPr>
            </a:lvl1pPr>
            <a:lvl2pPr marL="266687" indent="0" algn="ctr">
              <a:buNone/>
              <a:defRPr sz="3000" b="1">
                <a:solidFill>
                  <a:schemeClr val="bg1"/>
                </a:solidFill>
              </a:defRPr>
            </a:lvl2pPr>
            <a:lvl3pPr marL="538136" indent="0" algn="ctr">
              <a:buClr>
                <a:schemeClr val="bg1"/>
              </a:buClr>
              <a:buNone/>
              <a:defRPr sz="3000" b="1">
                <a:solidFill>
                  <a:schemeClr val="bg1"/>
                </a:solidFill>
              </a:defRPr>
            </a:lvl3pPr>
            <a:lvl4pPr marL="804823" indent="0" algn="ctr">
              <a:buNone/>
              <a:defRPr sz="3000" b="1">
                <a:solidFill>
                  <a:schemeClr val="bg1"/>
                </a:solidFill>
              </a:defRPr>
            </a:lvl4pPr>
            <a:lvl5pPr marL="804823" indent="0" algn="ctr">
              <a:buNone/>
              <a:defRPr sz="30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Click to edit Master text styles</a:t>
            </a:r>
            <a:endParaRPr lang="en-US" noProof="0" dirty="0"/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2A100C52-47FD-3B41-A773-0AB3E96AF2E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953179" y="2932114"/>
            <a:ext cx="3100767" cy="1384996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ctr">
              <a:buNone/>
              <a:defRPr lang="en-GB" sz="3000" b="1" i="0" kern="1200" dirty="0" smtClean="0">
                <a:solidFill>
                  <a:schemeClr val="bg1"/>
                </a:solidFill>
                <a:latin typeface="Fira Sans" panose="020B0503050000020004" pitchFamily="34" charset="0"/>
                <a:ea typeface="+mn-ea"/>
                <a:cs typeface="+mn-cs"/>
              </a:defRPr>
            </a:lvl1pPr>
            <a:lvl2pPr marL="266687" indent="0" algn="ctr">
              <a:buNone/>
              <a:defRPr lang="en-GB" sz="3000" b="1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538136" indent="0" algn="ctr">
              <a:buNone/>
              <a:defRPr lang="en-GB" sz="3000" b="1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804823" indent="0" algn="ctr">
              <a:buNone/>
              <a:defRPr lang="en-GB" sz="3000" b="1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804823" indent="0" algn="ctr">
              <a:buNone/>
              <a:defRPr lang="en-GB" sz="3000" b="1" i="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3" name="Text Placeholder 14">
            <a:extLst>
              <a:ext uri="{FF2B5EF4-FFF2-40B4-BE49-F238E27FC236}">
                <a16:creationId xmlns:a16="http://schemas.microsoft.com/office/drawing/2014/main" id="{39EEAAE8-B2E6-724C-B666-84E9E202797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812891" y="2931709"/>
            <a:ext cx="3100767" cy="1384996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ctr">
              <a:buNone/>
              <a:defRPr lang="en-GB" sz="3000" b="1" i="0" kern="1200" dirty="0" smtClean="0">
                <a:solidFill>
                  <a:schemeClr val="bg1"/>
                </a:solidFill>
                <a:latin typeface="Fira Sans" panose="020B0503050000020004" pitchFamily="34" charset="0"/>
                <a:ea typeface="+mn-ea"/>
                <a:cs typeface="+mn-cs"/>
              </a:defRPr>
            </a:lvl1pPr>
            <a:lvl2pPr marL="266687" indent="0" algn="ctr">
              <a:buNone/>
              <a:defRPr lang="en-GB" sz="3000" b="1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538136" indent="0" algn="ctr">
              <a:buNone/>
              <a:defRPr lang="en-GB" sz="3000" b="1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804823" indent="0" algn="ctr">
              <a:buNone/>
              <a:defRPr lang="en-GB" sz="3000" b="1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804823" indent="0" algn="ctr">
              <a:buNone/>
              <a:defRPr lang="en-GB" sz="3000" b="1" i="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9" name="Slide Number Placeholder 2">
            <a:extLst>
              <a:ext uri="{FF2B5EF4-FFF2-40B4-BE49-F238E27FC236}">
                <a16:creationId xmlns:a16="http://schemas.microsoft.com/office/drawing/2014/main" id="{28329889-B131-4E40-8AB1-CD11F3BCE8E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468001" y="6328150"/>
            <a:ext cx="451163" cy="123111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Fira Sans" panose="020B0503050000020004" pitchFamily="34" charset="0"/>
              </a:defRPr>
            </a:lvl1pPr>
          </a:lstStyle>
          <a:p>
            <a:fld id="{EC50C849-B97A-2B45-B78A-6D9C352F693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6" name="Picture 15" descr="A close up of a logo&#10;&#10;Description automatically generated">
            <a:extLst>
              <a:ext uri="{FF2B5EF4-FFF2-40B4-BE49-F238E27FC236}">
                <a16:creationId xmlns:a16="http://schemas.microsoft.com/office/drawing/2014/main" id="{9E3D2E49-CEF8-CC4A-812C-5C88A39B192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98132" y="6235416"/>
            <a:ext cx="4535976" cy="30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92811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oactives Accent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logo&#10;&#10;Description automatically generated">
            <a:extLst>
              <a:ext uri="{FF2B5EF4-FFF2-40B4-BE49-F238E27FC236}">
                <a16:creationId xmlns:a16="http://schemas.microsoft.com/office/drawing/2014/main" id="{FF0EBF03-0760-FF46-AABB-528E96E2794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02A0E04-BE10-BE47-9D89-EB46250A23C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803"/>
          <a:stretch/>
        </p:blipFill>
        <p:spPr>
          <a:xfrm>
            <a:off x="8692675" y="5940447"/>
            <a:ext cx="3499327" cy="917555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A7173B4B-4596-E849-912F-6AC228ABFB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001" y="468001"/>
            <a:ext cx="11262667" cy="443199"/>
          </a:xfrm>
          <a:prstGeom prst="rect">
            <a:avLst/>
          </a:prstGeom>
        </p:spPr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Fira Sans Medium" panose="020B0503050000020004" pitchFamily="34" charset="0"/>
              </a:defRPr>
            </a:lvl1pPr>
          </a:lstStyle>
          <a:p>
            <a:r>
              <a:rPr lang="en-US" noProof="0" dirty="0"/>
              <a:t>Header</a:t>
            </a:r>
          </a:p>
        </p:txBody>
      </p:sp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A6BDAAFA-E890-EF4E-A941-C4E9D851C17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8002" y="936878"/>
            <a:ext cx="11258863" cy="36933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90000"/>
              </a:lnSpc>
              <a:spcAft>
                <a:spcPts val="0"/>
              </a:spcAft>
              <a:buNone/>
              <a:defRPr sz="2400" b="0" i="1">
                <a:solidFill>
                  <a:schemeClr val="bg1"/>
                </a:solidFill>
                <a:latin typeface="Fira Sans" panose="020B0503050000020004" pitchFamily="34" charset="0"/>
              </a:defRPr>
            </a:lvl1pPr>
            <a:lvl2pPr marL="0" indent="0">
              <a:spcAft>
                <a:spcPts val="0"/>
              </a:spcAft>
              <a:buNone/>
              <a:defRPr/>
            </a:lvl2pPr>
            <a:lvl3pPr marL="0" indent="0">
              <a:spcAft>
                <a:spcPts val="0"/>
              </a:spcAft>
              <a:buNone/>
              <a:defRPr/>
            </a:lvl3pPr>
            <a:lvl4pPr marL="0" indent="0">
              <a:spcAft>
                <a:spcPts val="0"/>
              </a:spcAft>
              <a:buNone/>
              <a:defRPr/>
            </a:lvl4pPr>
            <a:lvl5pPr marL="0" indent="0">
              <a:spcAft>
                <a:spcPts val="0"/>
              </a:spcAft>
              <a:buNone/>
              <a:defRPr/>
            </a:lvl5pPr>
          </a:lstStyle>
          <a:p>
            <a:pPr lvl="0"/>
            <a:r>
              <a:rPr lang="en-US" noProof="0" dirty="0"/>
              <a:t>Sub header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8B16D183-2390-5343-9F9D-55848BE461FD}"/>
              </a:ext>
            </a:extLst>
          </p:cNvPr>
          <p:cNvSpPr/>
          <p:nvPr userDrawn="1"/>
        </p:nvSpPr>
        <p:spPr>
          <a:xfrm>
            <a:off x="7602108" y="1862498"/>
            <a:ext cx="3521661" cy="352166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404" b="0" i="0" dirty="0" err="1">
              <a:solidFill>
                <a:schemeClr val="tx1"/>
              </a:solidFill>
              <a:latin typeface="Fira Sans" panose="020B0503050000020004" pitchFamily="34" charset="0"/>
            </a:endParaRPr>
          </a:p>
        </p:txBody>
      </p:sp>
      <p:sp>
        <p:nvSpPr>
          <p:cNvPr id="21" name="Text Placeholder 9">
            <a:extLst>
              <a:ext uri="{FF2B5EF4-FFF2-40B4-BE49-F238E27FC236}">
                <a16:creationId xmlns:a16="http://schemas.microsoft.com/office/drawing/2014/main" id="{6B1E9C4C-D78F-D643-82F7-2D179A8813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27935" y="2931709"/>
            <a:ext cx="3100767" cy="1384995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ctr">
              <a:buNone/>
              <a:defRPr sz="3000" b="1" i="0">
                <a:solidFill>
                  <a:schemeClr val="bg1"/>
                </a:solidFill>
                <a:latin typeface="Fira Sans" panose="020B0503050000020004" pitchFamily="34" charset="0"/>
              </a:defRPr>
            </a:lvl1pPr>
            <a:lvl2pPr marL="266687" indent="0" algn="ctr">
              <a:buNone/>
              <a:defRPr sz="3000" b="1">
                <a:solidFill>
                  <a:schemeClr val="bg1"/>
                </a:solidFill>
              </a:defRPr>
            </a:lvl2pPr>
            <a:lvl3pPr marL="538136" indent="0" algn="ctr">
              <a:buClr>
                <a:schemeClr val="bg1"/>
              </a:buClr>
              <a:buNone/>
              <a:defRPr sz="3000" b="1">
                <a:solidFill>
                  <a:schemeClr val="bg1"/>
                </a:solidFill>
              </a:defRPr>
            </a:lvl3pPr>
            <a:lvl4pPr marL="804823" indent="0" algn="ctr">
              <a:buNone/>
              <a:defRPr sz="3000" b="1">
                <a:solidFill>
                  <a:schemeClr val="bg1"/>
                </a:solidFill>
              </a:defRPr>
            </a:lvl4pPr>
            <a:lvl5pPr marL="804823" indent="0" algn="ctr">
              <a:buNone/>
              <a:defRPr sz="30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Click to edit Master text styles</a:t>
            </a:r>
            <a:endParaRPr lang="en-US" noProof="0" dirty="0"/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2A100C52-47FD-3B41-A773-0AB3E96AF2E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953179" y="2932114"/>
            <a:ext cx="3100767" cy="1384996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ctr">
              <a:buNone/>
              <a:defRPr lang="en-GB" sz="3000" b="1" i="0" kern="1200" dirty="0" smtClean="0">
                <a:solidFill>
                  <a:schemeClr val="bg1"/>
                </a:solidFill>
                <a:latin typeface="Fira Sans" panose="020B0503050000020004" pitchFamily="34" charset="0"/>
                <a:ea typeface="+mn-ea"/>
                <a:cs typeface="+mn-cs"/>
              </a:defRPr>
            </a:lvl1pPr>
            <a:lvl2pPr marL="266687" indent="0" algn="ctr">
              <a:buNone/>
              <a:defRPr lang="en-GB" sz="3000" b="1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538136" indent="0" algn="ctr">
              <a:buNone/>
              <a:defRPr lang="en-GB" sz="3000" b="1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804823" indent="0" algn="ctr">
              <a:buNone/>
              <a:defRPr lang="en-GB" sz="3000" b="1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804823" indent="0" algn="ctr">
              <a:buNone/>
              <a:defRPr lang="en-GB" sz="3000" b="1" i="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3" name="Text Placeholder 14">
            <a:extLst>
              <a:ext uri="{FF2B5EF4-FFF2-40B4-BE49-F238E27FC236}">
                <a16:creationId xmlns:a16="http://schemas.microsoft.com/office/drawing/2014/main" id="{39EEAAE8-B2E6-724C-B666-84E9E202797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812891" y="2931709"/>
            <a:ext cx="3100767" cy="1384996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ctr">
              <a:buNone/>
              <a:defRPr lang="en-GB" sz="3000" b="1" i="0" kern="1200" dirty="0" smtClean="0">
                <a:solidFill>
                  <a:schemeClr val="bg1"/>
                </a:solidFill>
                <a:latin typeface="Fira Sans" panose="020B0503050000020004" pitchFamily="34" charset="0"/>
                <a:ea typeface="+mn-ea"/>
                <a:cs typeface="+mn-cs"/>
              </a:defRPr>
            </a:lvl1pPr>
            <a:lvl2pPr marL="266687" indent="0" algn="ctr">
              <a:buNone/>
              <a:defRPr lang="en-GB" sz="3000" b="1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538136" indent="0" algn="ctr">
              <a:buNone/>
              <a:defRPr lang="en-GB" sz="3000" b="1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804823" indent="0" algn="ctr">
              <a:buNone/>
              <a:defRPr lang="en-GB" sz="3000" b="1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804823" indent="0" algn="ctr">
              <a:buNone/>
              <a:defRPr lang="en-GB" sz="3000" b="1" i="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7" name="Slide Number Placeholder 2">
            <a:extLst>
              <a:ext uri="{FF2B5EF4-FFF2-40B4-BE49-F238E27FC236}">
                <a16:creationId xmlns:a16="http://schemas.microsoft.com/office/drawing/2014/main" id="{21D2052B-731F-0344-84FA-A015E803A35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468001" y="6328150"/>
            <a:ext cx="451163" cy="123111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Fira Sans" panose="020B0503050000020004" pitchFamily="34" charset="0"/>
              </a:defRPr>
            </a:lvl1pPr>
          </a:lstStyle>
          <a:p>
            <a:fld id="{EC50C849-B97A-2B45-B78A-6D9C352F693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F0609DF3-7FFC-7A48-9BE7-591F11F15E8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98132" y="6235416"/>
            <a:ext cx="4535976" cy="30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61201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oactives Accent 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close up of a logo&#10;&#10;Description automatically generated">
            <a:extLst>
              <a:ext uri="{FF2B5EF4-FFF2-40B4-BE49-F238E27FC236}">
                <a16:creationId xmlns:a16="http://schemas.microsoft.com/office/drawing/2014/main" id="{9DCBE495-ABB6-0A47-8A30-30E59E17E8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02A0E04-BE10-BE47-9D89-EB46250A23C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803"/>
          <a:stretch/>
        </p:blipFill>
        <p:spPr>
          <a:xfrm>
            <a:off x="8692675" y="5940447"/>
            <a:ext cx="3499327" cy="917555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A7173B4B-4596-E849-912F-6AC228ABFB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001" y="468001"/>
            <a:ext cx="11262667" cy="443199"/>
          </a:xfrm>
          <a:prstGeom prst="rect">
            <a:avLst/>
          </a:prstGeom>
        </p:spPr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Fira Sans Medium" panose="020B0503050000020004" pitchFamily="34" charset="0"/>
              </a:defRPr>
            </a:lvl1pPr>
          </a:lstStyle>
          <a:p>
            <a:r>
              <a:rPr lang="en-US" noProof="0" dirty="0"/>
              <a:t>Header</a:t>
            </a:r>
          </a:p>
        </p:txBody>
      </p:sp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A6BDAAFA-E890-EF4E-A941-C4E9D851C17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8002" y="936878"/>
            <a:ext cx="11258863" cy="36933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90000"/>
              </a:lnSpc>
              <a:spcAft>
                <a:spcPts val="0"/>
              </a:spcAft>
              <a:buNone/>
              <a:defRPr sz="2400" b="0" i="1">
                <a:solidFill>
                  <a:schemeClr val="bg1"/>
                </a:solidFill>
                <a:latin typeface="Fira Sans" panose="020B0503050000020004" pitchFamily="34" charset="0"/>
              </a:defRPr>
            </a:lvl1pPr>
            <a:lvl2pPr marL="0" indent="0">
              <a:spcAft>
                <a:spcPts val="0"/>
              </a:spcAft>
              <a:buNone/>
              <a:defRPr/>
            </a:lvl2pPr>
            <a:lvl3pPr marL="0" indent="0">
              <a:spcAft>
                <a:spcPts val="0"/>
              </a:spcAft>
              <a:buNone/>
              <a:defRPr/>
            </a:lvl3pPr>
            <a:lvl4pPr marL="0" indent="0">
              <a:spcAft>
                <a:spcPts val="0"/>
              </a:spcAft>
              <a:buNone/>
              <a:defRPr/>
            </a:lvl4pPr>
            <a:lvl5pPr marL="0" indent="0">
              <a:spcAft>
                <a:spcPts val="0"/>
              </a:spcAft>
              <a:buNone/>
              <a:defRPr/>
            </a:lvl5pPr>
          </a:lstStyle>
          <a:p>
            <a:pPr lvl="0"/>
            <a:r>
              <a:rPr lang="en-US" noProof="0" dirty="0"/>
              <a:t>Sub header</a:t>
            </a:r>
          </a:p>
        </p:txBody>
      </p:sp>
      <p:sp>
        <p:nvSpPr>
          <p:cNvPr id="21" name="Text Placeholder 9">
            <a:extLst>
              <a:ext uri="{FF2B5EF4-FFF2-40B4-BE49-F238E27FC236}">
                <a16:creationId xmlns:a16="http://schemas.microsoft.com/office/drawing/2014/main" id="{6B1E9C4C-D78F-D643-82F7-2D179A8813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27935" y="2931709"/>
            <a:ext cx="3100767" cy="1384995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ctr">
              <a:buNone/>
              <a:defRPr sz="3000" b="1" i="0">
                <a:solidFill>
                  <a:schemeClr val="bg1"/>
                </a:solidFill>
                <a:latin typeface="Fira Sans" panose="020B0503050000020004" pitchFamily="34" charset="0"/>
              </a:defRPr>
            </a:lvl1pPr>
            <a:lvl2pPr marL="266687" indent="0" algn="ctr">
              <a:buNone/>
              <a:defRPr sz="3000" b="1">
                <a:solidFill>
                  <a:schemeClr val="bg1"/>
                </a:solidFill>
              </a:defRPr>
            </a:lvl2pPr>
            <a:lvl3pPr marL="538136" indent="0" algn="ctr">
              <a:buClr>
                <a:schemeClr val="bg1"/>
              </a:buClr>
              <a:buNone/>
              <a:defRPr sz="3000" b="1">
                <a:solidFill>
                  <a:schemeClr val="bg1"/>
                </a:solidFill>
              </a:defRPr>
            </a:lvl3pPr>
            <a:lvl4pPr marL="804823" indent="0" algn="ctr">
              <a:buNone/>
              <a:defRPr sz="3000" b="1">
                <a:solidFill>
                  <a:schemeClr val="bg1"/>
                </a:solidFill>
              </a:defRPr>
            </a:lvl4pPr>
            <a:lvl5pPr marL="804823" indent="0" algn="ctr">
              <a:buNone/>
              <a:defRPr sz="30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Click to edit Master text styles</a:t>
            </a:r>
            <a:endParaRPr lang="en-US" noProof="0" dirty="0"/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2A100C52-47FD-3B41-A773-0AB3E96AF2E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953179" y="2932114"/>
            <a:ext cx="3100767" cy="1384996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ctr">
              <a:buNone/>
              <a:defRPr lang="en-GB" sz="3000" b="1" i="0" kern="1200" dirty="0" smtClean="0">
                <a:solidFill>
                  <a:schemeClr val="bg1"/>
                </a:solidFill>
                <a:latin typeface="Fira Sans" panose="020B0503050000020004" pitchFamily="34" charset="0"/>
                <a:ea typeface="+mn-ea"/>
                <a:cs typeface="+mn-cs"/>
              </a:defRPr>
            </a:lvl1pPr>
            <a:lvl2pPr marL="266687" indent="0" algn="ctr">
              <a:buNone/>
              <a:defRPr lang="en-GB" sz="3000" b="1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538136" indent="0" algn="ctr">
              <a:buNone/>
              <a:defRPr lang="en-GB" sz="3000" b="1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804823" indent="0" algn="ctr">
              <a:buNone/>
              <a:defRPr lang="en-GB" sz="3000" b="1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804823" indent="0" algn="ctr">
              <a:buNone/>
              <a:defRPr lang="en-GB" sz="3000" b="1" i="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3" name="Text Placeholder 14">
            <a:extLst>
              <a:ext uri="{FF2B5EF4-FFF2-40B4-BE49-F238E27FC236}">
                <a16:creationId xmlns:a16="http://schemas.microsoft.com/office/drawing/2014/main" id="{39EEAAE8-B2E6-724C-B666-84E9E202797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812891" y="2931709"/>
            <a:ext cx="3100767" cy="1384996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ctr">
              <a:buNone/>
              <a:defRPr lang="en-GB" sz="3000" b="1" i="0" kern="1200" dirty="0" smtClean="0">
                <a:solidFill>
                  <a:schemeClr val="bg1"/>
                </a:solidFill>
                <a:latin typeface="Fira Sans" panose="020B0503050000020004" pitchFamily="34" charset="0"/>
                <a:ea typeface="+mn-ea"/>
                <a:cs typeface="+mn-cs"/>
              </a:defRPr>
            </a:lvl1pPr>
            <a:lvl2pPr marL="266687" indent="0" algn="ctr">
              <a:buNone/>
              <a:defRPr lang="en-GB" sz="3000" b="1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538136" indent="0" algn="ctr">
              <a:buNone/>
              <a:defRPr lang="en-GB" sz="3000" b="1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804823" indent="0" algn="ctr">
              <a:buNone/>
              <a:defRPr lang="en-GB" sz="3000" b="1" i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804823" indent="0" algn="ctr">
              <a:buNone/>
              <a:defRPr lang="en-GB" sz="3000" b="1" i="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7" name="Slide Number Placeholder 2">
            <a:extLst>
              <a:ext uri="{FF2B5EF4-FFF2-40B4-BE49-F238E27FC236}">
                <a16:creationId xmlns:a16="http://schemas.microsoft.com/office/drawing/2014/main" id="{5C7ECA02-1EB5-4546-9451-51FBF9A35B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468001" y="6328150"/>
            <a:ext cx="451163" cy="123111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Fira Sans" panose="020B0503050000020004" pitchFamily="34" charset="0"/>
              </a:defRPr>
            </a:lvl1pPr>
          </a:lstStyle>
          <a:p>
            <a:fld id="{EC50C849-B97A-2B45-B78A-6D9C352F693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54EDBA3A-1AA4-E047-8340-7A5EFFBECA3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98132" y="6235416"/>
            <a:ext cx="4535976" cy="30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16201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oactives 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37EC108-DD81-8B46-9527-A07D29D576F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 bwMode="ltGray"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8EBEAFB-93C3-074C-9906-1D124DCCA60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89923" y="3190484"/>
            <a:ext cx="5612156" cy="47703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5E17CF1-21EE-4F02-912D-E11EFDC99DE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92675" y="5940447"/>
            <a:ext cx="3499327" cy="917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48653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259" y="1105450"/>
            <a:ext cx="5698319" cy="61491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9259" y="1819277"/>
            <a:ext cx="5698319" cy="43703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105450"/>
            <a:ext cx="5748251" cy="61491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1819277"/>
            <a:ext cx="5748251" cy="43703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FBD7B8B8-DF15-4880-89B6-4D5F47E980D7}" type="datetime1">
              <a:rPr lang="en-US" smtClean="0"/>
              <a:t>11/30/2022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E0843-C60F-4AE5-A74B-E58101B0F9D3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9774114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ver Bkg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806"/>
          <a:stretch/>
        </p:blipFill>
        <p:spPr>
          <a:xfrm>
            <a:off x="0" y="4227103"/>
            <a:ext cx="12192000" cy="2630899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47007" y="5049521"/>
            <a:ext cx="10869487" cy="151529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5484997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xfrm>
            <a:off x="982133" y="6499225"/>
            <a:ext cx="1270000" cy="123111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5F5F5F"/>
                </a:solidFill>
              </a:rPr>
              <a:t>Page </a:t>
            </a:r>
            <a:fld id="{72C51300-B0DB-4E11-9568-801D674C59F2}" type="slidenum">
              <a:rPr lang="en-US">
                <a:solidFill>
                  <a:srgbClr val="5F5F5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7850995"/>
      </p:ext>
    </p:extLst>
  </p:cSld>
  <p:clrMapOvr>
    <a:masterClrMapping/>
  </p:clrMapOvr>
  <p:transition spd="med">
    <p:wipe dir="r"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without a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B4EBBF79-56CF-A74E-872F-51947B31EF7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A31DC78-FEFA-7648-B24F-4777ACBDCBC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0001" y="540001"/>
            <a:ext cx="5022075" cy="1218795"/>
          </a:xfrm>
        </p:spPr>
        <p:txBody>
          <a:bodyPr anchor="t" anchorCtr="0"/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slide</a:t>
            </a:r>
            <a:br>
              <a:rPr lang="en-US" dirty="0"/>
            </a:br>
            <a:r>
              <a:rPr lang="en-US" dirty="0"/>
              <a:t>without an image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F9732C-624F-5E4D-853A-56B3622003A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40000" y="2088002"/>
            <a:ext cx="9144000" cy="36933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 dirty="0"/>
              <a:t>This is a subtitle of your presentation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4F6EAFA9-6F43-6C47-B02C-42F4DA83E13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0001" y="3780003"/>
            <a:ext cx="4968875" cy="369332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sz="2400">
                <a:solidFill>
                  <a:schemeClr val="bg1"/>
                </a:solidFill>
              </a:defRPr>
            </a:lvl1pPr>
            <a:lvl2pPr marL="0" indent="0">
              <a:spcAft>
                <a:spcPts val="0"/>
              </a:spcAft>
              <a:buNone/>
              <a:defRPr>
                <a:solidFill>
                  <a:schemeClr val="bg1"/>
                </a:solidFill>
              </a:defRPr>
            </a:lvl2pPr>
            <a:lvl3pPr marL="0" indent="0">
              <a:spcAft>
                <a:spcPts val="0"/>
              </a:spcAft>
              <a:buNone/>
              <a:defRPr>
                <a:solidFill>
                  <a:schemeClr val="bg1"/>
                </a:solidFill>
              </a:defRPr>
            </a:lvl3pPr>
            <a:lvl4pPr marL="0" indent="0">
              <a:spcAft>
                <a:spcPts val="0"/>
              </a:spcAft>
              <a:buNone/>
              <a:defRPr>
                <a:solidFill>
                  <a:schemeClr val="bg1"/>
                </a:solidFill>
              </a:defRPr>
            </a:lvl4pPr>
            <a:lvl5pPr marL="0" indent="0">
              <a:spcAft>
                <a:spcPts val="0"/>
              </a:spcAft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The date and location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AF87B3A-229C-F140-8380-D91564A36F0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0000" y="6048371"/>
            <a:ext cx="2949512" cy="13904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5D32E61-9B43-FC48-AA7A-BBE27267311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7176"/>
          <a:stretch/>
        </p:blipFill>
        <p:spPr>
          <a:xfrm>
            <a:off x="2524498" y="4654298"/>
            <a:ext cx="9694937" cy="221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05895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ioactives 1 Column Cle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DC59C2D-BBE4-E34C-BEA4-106E7ED208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b="0" i="0">
                <a:latin typeface="Fira Sans" panose="020B0503050000020004" pitchFamily="34" charset="0"/>
              </a:defRPr>
            </a:lvl1pPr>
          </a:lstStyle>
          <a:p>
            <a:fld id="{EC50C849-B97A-2B45-B78A-6D9C352F69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4A4D64AF-0B49-CF4A-B7C8-FA9AF00572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001" y="468002"/>
            <a:ext cx="11262667" cy="443199"/>
          </a:xfrm>
          <a:prstGeom prst="rect">
            <a:avLst/>
          </a:prstGeom>
        </p:spPr>
        <p:txBody>
          <a:bodyPr lIns="0" tIns="0" rIns="0" bIns="0"/>
          <a:lstStyle>
            <a:lvl1pPr>
              <a:defRPr sz="3200" b="0" i="0">
                <a:solidFill>
                  <a:schemeClr val="accent5"/>
                </a:solidFill>
                <a:latin typeface="Fira Sans Medium" panose="020B0503050000020004" pitchFamily="34" charset="0"/>
              </a:defRPr>
            </a:lvl1pPr>
          </a:lstStyle>
          <a:p>
            <a:r>
              <a:rPr lang="en-US" noProof="0" dirty="0"/>
              <a:t>Header</a:t>
            </a: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FA962083-6AD8-8F46-8F7C-1ABECB61DAC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8002" y="936878"/>
            <a:ext cx="11258863" cy="36933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Aft>
                <a:spcPts val="0"/>
              </a:spcAft>
              <a:buNone/>
              <a:defRPr sz="2400" b="0" i="1">
                <a:solidFill>
                  <a:schemeClr val="accent6"/>
                </a:solidFill>
                <a:latin typeface="Fira Sans" panose="020B0503050000020004" pitchFamily="34" charset="0"/>
              </a:defRPr>
            </a:lvl1pPr>
            <a:lvl2pPr marL="0" indent="0">
              <a:spcAft>
                <a:spcPts val="0"/>
              </a:spcAft>
              <a:buNone/>
              <a:defRPr/>
            </a:lvl2pPr>
            <a:lvl3pPr marL="0" indent="0">
              <a:spcAft>
                <a:spcPts val="0"/>
              </a:spcAft>
              <a:buNone/>
              <a:defRPr/>
            </a:lvl3pPr>
            <a:lvl4pPr marL="0" indent="0">
              <a:spcAft>
                <a:spcPts val="0"/>
              </a:spcAft>
              <a:buNone/>
              <a:defRPr/>
            </a:lvl4pPr>
            <a:lvl5pPr marL="0" indent="0">
              <a:spcAft>
                <a:spcPts val="0"/>
              </a:spcAft>
              <a:buNone/>
              <a:defRPr/>
            </a:lvl5pPr>
          </a:lstStyle>
          <a:p>
            <a:pPr lvl="0"/>
            <a:r>
              <a:rPr lang="en-US" noProof="0" dirty="0"/>
              <a:t>Sub header</a:t>
            </a:r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C25CBAFF-BDA8-6643-9A4B-14DDCBB5F7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68315" y="1800227"/>
            <a:ext cx="11258863" cy="1894536"/>
          </a:xfrm>
          <a:prstGeom prst="rect">
            <a:avLst/>
          </a:prstGeom>
        </p:spPr>
        <p:txBody>
          <a:bodyPr lIns="0" tIns="0" rIns="0" bIns="0"/>
          <a:lstStyle>
            <a:lvl1pPr>
              <a:buClr>
                <a:srgbClr val="808282"/>
              </a:buClr>
              <a:defRPr sz="2000" b="0" i="0">
                <a:solidFill>
                  <a:srgbClr val="808282"/>
                </a:solidFill>
                <a:latin typeface="Fira Sans" panose="020B0503050000020004" pitchFamily="34" charset="0"/>
              </a:defRPr>
            </a:lvl1pPr>
            <a:lvl2pPr>
              <a:buClr>
                <a:srgbClr val="808282"/>
              </a:buClr>
              <a:defRPr sz="1800" b="0" i="0">
                <a:solidFill>
                  <a:srgbClr val="808282"/>
                </a:solidFill>
                <a:latin typeface="Fira Sans" panose="020B0503050000020004" pitchFamily="34" charset="0"/>
              </a:defRPr>
            </a:lvl2pPr>
            <a:lvl3pPr>
              <a:buClr>
                <a:srgbClr val="808282"/>
              </a:buClr>
              <a:defRPr sz="1800" b="0" i="0">
                <a:solidFill>
                  <a:srgbClr val="808282"/>
                </a:solidFill>
                <a:latin typeface="Fira Sans" panose="020B0503050000020004" pitchFamily="34" charset="0"/>
              </a:defRPr>
            </a:lvl3pPr>
            <a:lvl4pPr>
              <a:buClr>
                <a:srgbClr val="808282"/>
              </a:buClr>
              <a:defRPr sz="1800" b="0" i="0">
                <a:solidFill>
                  <a:srgbClr val="808282"/>
                </a:solidFill>
                <a:latin typeface="Fira Sans" panose="020B0503050000020004" pitchFamily="34" charset="0"/>
              </a:defRPr>
            </a:lvl4pPr>
            <a:lvl5pPr>
              <a:buClr>
                <a:srgbClr val="808282"/>
              </a:buClr>
              <a:defRPr sz="1800" b="0" i="0">
                <a:solidFill>
                  <a:srgbClr val="808282"/>
                </a:solidFill>
                <a:latin typeface="Fira Sans" panose="020B0503050000020004" pitchFamily="34" charset="0"/>
              </a:defRPr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28553346"/>
      </p:ext>
    </p:extLst>
  </p:cSld>
  <p:clrMapOvr>
    <a:masterClrMapping/>
  </p:clrMapOvr>
  <p:transition spd="slow">
    <p:wipe dir="r"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8829F8F4-B328-9047-B526-061A29A466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Afbeelding 9">
            <a:extLst>
              <a:ext uri="{FF2B5EF4-FFF2-40B4-BE49-F238E27FC236}">
                <a16:creationId xmlns:a16="http://schemas.microsoft.com/office/drawing/2014/main" id="{C50C46FB-E77D-6443-8B16-CEAF95E9C45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2925" y="5793194"/>
            <a:ext cx="3887784" cy="108379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8EBEAFB-93C3-074C-9906-1D124DCCA60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89923" y="3190484"/>
            <a:ext cx="5612156" cy="477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72445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Green single-colum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CFB9BC3-70C6-3140-93C8-9016B2A25E8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53946" y="0"/>
            <a:ext cx="5138057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91C10F9-E478-6146-91DA-3C1F9FF030F4}"/>
              </a:ext>
            </a:extLst>
          </p:cNvPr>
          <p:cNvSpPr/>
          <p:nvPr userDrawn="1"/>
        </p:nvSpPr>
        <p:spPr>
          <a:xfrm>
            <a:off x="7053944" y="0"/>
            <a:ext cx="4553149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4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7A6A30-C973-624B-981E-72C6F2C89E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Header (Trebuchet Bold 32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20F73D-8F0A-C245-8C2E-E58A4DFF24B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68000" y="1800002"/>
            <a:ext cx="11139093" cy="183982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/>
            </a:lvl1pPr>
            <a:lvl2pPr marL="0" indent="0">
              <a:buNone/>
              <a:defRPr/>
            </a:lvl2pPr>
            <a:lvl3pPr marL="0" indent="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>
                <a:solidFill>
                  <a:schemeClr val="accent1"/>
                </a:solidFill>
              </a:defRPr>
            </a:lvl3pPr>
          </a:lstStyle>
          <a:p>
            <a:pPr lvl="0"/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, convallis </a:t>
            </a:r>
            <a:r>
              <a:rPr lang="en-US" dirty="0" err="1"/>
              <a:t>ut</a:t>
            </a:r>
            <a:r>
              <a:rPr lang="en-US" dirty="0"/>
              <a:t>,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, </a:t>
            </a:r>
            <a:r>
              <a:rPr lang="en-US" dirty="0" err="1"/>
              <a:t>aliquet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, lorem</a:t>
            </a:r>
          </a:p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endParaRPr lang="en-US" dirty="0"/>
          </a:p>
          <a:p>
            <a:pPr lvl="0"/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endParaRPr lang="en-US" dirty="0"/>
          </a:p>
          <a:p>
            <a:pPr lvl="2"/>
            <a:r>
              <a:rPr lang="en-US" dirty="0" err="1"/>
              <a:t>Suspendisse</a:t>
            </a:r>
            <a:r>
              <a:rPr lang="en-US" dirty="0"/>
              <a:t> ante est. Nam dolor. </a:t>
            </a:r>
            <a:r>
              <a:rPr lang="en-US" dirty="0" err="1"/>
              <a:t>Aliquam</a:t>
            </a:r>
            <a:r>
              <a:rPr lang="en-US" dirty="0"/>
              <a:t> fermentum. </a:t>
            </a:r>
            <a:br>
              <a:rPr lang="en-US" dirty="0"/>
            </a:br>
            <a:r>
              <a:rPr lang="en-US" dirty="0" err="1"/>
              <a:t>Nullam</a:t>
            </a:r>
            <a:r>
              <a:rPr lang="en-US" dirty="0"/>
              <a:t> convallis </a:t>
            </a:r>
            <a:r>
              <a:rPr lang="en-US" dirty="0" err="1"/>
              <a:t>urna</a:t>
            </a:r>
            <a:r>
              <a:rPr lang="en-US" dirty="0"/>
              <a:t>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38A26E-A55A-DF4E-A7F6-B8DAAAAC1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68000" y="6228001"/>
            <a:ext cx="2743200" cy="123111"/>
          </a:xfrm>
          <a:prstGeom prst="rect">
            <a:avLst/>
          </a:prstGeom>
        </p:spPr>
        <p:txBody>
          <a:bodyPr>
            <a:spAutoFit/>
          </a:bodyPr>
          <a:lstStyle/>
          <a:p>
            <a:fld id="{E118D48E-C7CB-6244-969D-7BAEA9B6226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1996CA8-D140-9F48-A337-12091286CE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8002" y="1044000"/>
            <a:ext cx="11139095" cy="338555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0"/>
              </a:spcAft>
              <a:buNone/>
              <a:defRPr sz="2200" b="1" i="1">
                <a:solidFill>
                  <a:schemeClr val="accent1"/>
                </a:solidFill>
                <a:latin typeface="Trebuchet MS" panose="020B0703020202090204" pitchFamily="34" charset="0"/>
              </a:defRPr>
            </a:lvl1pPr>
            <a:lvl2pPr marL="0" indent="0">
              <a:spcAft>
                <a:spcPts val="0"/>
              </a:spcAft>
              <a:buNone/>
              <a:defRPr/>
            </a:lvl2pPr>
            <a:lvl3pPr marL="0" indent="0">
              <a:spcAft>
                <a:spcPts val="0"/>
              </a:spcAft>
              <a:buNone/>
              <a:defRPr/>
            </a:lvl3pPr>
            <a:lvl4pPr marL="0" indent="0">
              <a:spcAft>
                <a:spcPts val="0"/>
              </a:spcAft>
              <a:buNone/>
              <a:defRPr/>
            </a:lvl4pPr>
            <a:lvl5pPr marL="0" indent="0">
              <a:spcAft>
                <a:spcPts val="0"/>
              </a:spcAft>
              <a:buNone/>
              <a:defRPr/>
            </a:lvl5pPr>
          </a:lstStyle>
          <a:p>
            <a:pPr lvl="0"/>
            <a:r>
              <a:rPr lang="en-US" dirty="0"/>
              <a:t>Sub header (Trebuchet Bold Italic 24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4A8F0D9-1A14-DB4A-A5A2-F4344D10CCA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92675" y="5940447"/>
            <a:ext cx="3499327" cy="917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15931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a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37C9C340-AD27-5841-BF8F-0CE7DDB2F1B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4800" y="1"/>
            <a:ext cx="12196800" cy="6859991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4758033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0 w 12195175"/>
              <a:gd name="connsiteY3" fmla="*/ 6858000 h 6858000"/>
              <a:gd name="connsiteX4" fmla="*/ 0 w 12195175"/>
              <a:gd name="connsiteY4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0 w 12195175"/>
              <a:gd name="connsiteY4" fmla="*/ 6858000 h 6858000"/>
              <a:gd name="connsiteX5" fmla="*/ 0 w 12195175"/>
              <a:gd name="connsiteY5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0 w 12195175"/>
              <a:gd name="connsiteY4" fmla="*/ 6858000 h 6858000"/>
              <a:gd name="connsiteX5" fmla="*/ 0 w 12195175"/>
              <a:gd name="connsiteY5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71075 w 12195175"/>
              <a:gd name="connsiteY4" fmla="*/ 5257800 h 6858000"/>
              <a:gd name="connsiteX5" fmla="*/ 0 w 12195175"/>
              <a:gd name="connsiteY5" fmla="*/ 6858000 h 6858000"/>
              <a:gd name="connsiteX6" fmla="*/ 0 w 12195175"/>
              <a:gd name="connsiteY6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71075 w 12195175"/>
              <a:gd name="connsiteY4" fmla="*/ 5257800 h 6858000"/>
              <a:gd name="connsiteX5" fmla="*/ 0 w 12195175"/>
              <a:gd name="connsiteY5" fmla="*/ 6858000 h 6858000"/>
              <a:gd name="connsiteX6" fmla="*/ 0 w 12195175"/>
              <a:gd name="connsiteY6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10023475 w 12195175"/>
              <a:gd name="connsiteY4" fmla="*/ 5321300 h 6858000"/>
              <a:gd name="connsiteX5" fmla="*/ 0 w 12195175"/>
              <a:gd name="connsiteY5" fmla="*/ 6858000 h 6858000"/>
              <a:gd name="connsiteX6" fmla="*/ 0 w 12195175"/>
              <a:gd name="connsiteY6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8375 w 12195175"/>
              <a:gd name="connsiteY4" fmla="*/ 5270500 h 6858000"/>
              <a:gd name="connsiteX5" fmla="*/ 0 w 12195175"/>
              <a:gd name="connsiteY5" fmla="*/ 6858000 h 6858000"/>
              <a:gd name="connsiteX6" fmla="*/ 0 w 12195175"/>
              <a:gd name="connsiteY6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8375 w 12195175"/>
              <a:gd name="connsiteY4" fmla="*/ 5270500 h 6858000"/>
              <a:gd name="connsiteX5" fmla="*/ 0 w 12195175"/>
              <a:gd name="connsiteY5" fmla="*/ 6858000 h 6858000"/>
              <a:gd name="connsiteX6" fmla="*/ 0 w 12195175"/>
              <a:gd name="connsiteY6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8375 w 12195175"/>
              <a:gd name="connsiteY4" fmla="*/ 5270500 h 6858000"/>
              <a:gd name="connsiteX5" fmla="*/ 0 w 12195175"/>
              <a:gd name="connsiteY5" fmla="*/ 6858000 h 6858000"/>
              <a:gd name="connsiteX6" fmla="*/ 0 w 12195175"/>
              <a:gd name="connsiteY6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8375 w 12195175"/>
              <a:gd name="connsiteY4" fmla="*/ 5270500 h 6858000"/>
              <a:gd name="connsiteX5" fmla="*/ 9766300 w 12195175"/>
              <a:gd name="connsiteY5" fmla="*/ 5121275 h 6858000"/>
              <a:gd name="connsiteX6" fmla="*/ 0 w 12195175"/>
              <a:gd name="connsiteY6" fmla="*/ 6858000 h 6858000"/>
              <a:gd name="connsiteX7" fmla="*/ 0 w 12195175"/>
              <a:gd name="connsiteY7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8375 w 12195175"/>
              <a:gd name="connsiteY4" fmla="*/ 5270500 h 6858000"/>
              <a:gd name="connsiteX5" fmla="*/ 9766300 w 12195175"/>
              <a:gd name="connsiteY5" fmla="*/ 5121275 h 6858000"/>
              <a:gd name="connsiteX6" fmla="*/ 0 w 12195175"/>
              <a:gd name="connsiteY6" fmla="*/ 6858000 h 6858000"/>
              <a:gd name="connsiteX7" fmla="*/ 0 w 12195175"/>
              <a:gd name="connsiteY7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8375 w 12195175"/>
              <a:gd name="connsiteY4" fmla="*/ 5270500 h 6858000"/>
              <a:gd name="connsiteX5" fmla="*/ 9766300 w 12195175"/>
              <a:gd name="connsiteY5" fmla="*/ 5121275 h 6858000"/>
              <a:gd name="connsiteX6" fmla="*/ 0 w 12195175"/>
              <a:gd name="connsiteY6" fmla="*/ 6858000 h 6858000"/>
              <a:gd name="connsiteX7" fmla="*/ 0 w 12195175"/>
              <a:gd name="connsiteY7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8375 w 12195175"/>
              <a:gd name="connsiteY4" fmla="*/ 5270500 h 6858000"/>
              <a:gd name="connsiteX5" fmla="*/ 9766300 w 12195175"/>
              <a:gd name="connsiteY5" fmla="*/ 5121275 h 6858000"/>
              <a:gd name="connsiteX6" fmla="*/ 0 w 12195175"/>
              <a:gd name="connsiteY6" fmla="*/ 6858000 h 6858000"/>
              <a:gd name="connsiteX7" fmla="*/ 0 w 12195175"/>
              <a:gd name="connsiteY7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8375 w 12195175"/>
              <a:gd name="connsiteY4" fmla="*/ 5270500 h 6858000"/>
              <a:gd name="connsiteX5" fmla="*/ 9766300 w 12195175"/>
              <a:gd name="connsiteY5" fmla="*/ 5121275 h 6858000"/>
              <a:gd name="connsiteX6" fmla="*/ 0 w 12195175"/>
              <a:gd name="connsiteY6" fmla="*/ 6858000 h 6858000"/>
              <a:gd name="connsiteX7" fmla="*/ 0 w 12195175"/>
              <a:gd name="connsiteY7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8375 w 12195175"/>
              <a:gd name="connsiteY4" fmla="*/ 5270500 h 6858000"/>
              <a:gd name="connsiteX5" fmla="*/ 9766300 w 12195175"/>
              <a:gd name="connsiteY5" fmla="*/ 5121275 h 6858000"/>
              <a:gd name="connsiteX6" fmla="*/ 0 w 12195175"/>
              <a:gd name="connsiteY6" fmla="*/ 6858000 h 6858000"/>
              <a:gd name="connsiteX7" fmla="*/ 0 w 12195175"/>
              <a:gd name="connsiteY7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8375 w 12195175"/>
              <a:gd name="connsiteY4" fmla="*/ 5270500 h 6858000"/>
              <a:gd name="connsiteX5" fmla="*/ 9766300 w 12195175"/>
              <a:gd name="connsiteY5" fmla="*/ 5121275 h 6858000"/>
              <a:gd name="connsiteX6" fmla="*/ 0 w 12195175"/>
              <a:gd name="connsiteY6" fmla="*/ 6858000 h 6858000"/>
              <a:gd name="connsiteX7" fmla="*/ 0 w 12195175"/>
              <a:gd name="connsiteY7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8375 w 12195175"/>
              <a:gd name="connsiteY4" fmla="*/ 5270500 h 6858000"/>
              <a:gd name="connsiteX5" fmla="*/ 9766300 w 12195175"/>
              <a:gd name="connsiteY5" fmla="*/ 5121275 h 6858000"/>
              <a:gd name="connsiteX6" fmla="*/ 9553575 w 12195175"/>
              <a:gd name="connsiteY6" fmla="*/ 5270500 h 6858000"/>
              <a:gd name="connsiteX7" fmla="*/ 0 w 12195175"/>
              <a:gd name="connsiteY7" fmla="*/ 6858000 h 6858000"/>
              <a:gd name="connsiteX8" fmla="*/ 0 w 12195175"/>
              <a:gd name="connsiteY8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8375 w 12195175"/>
              <a:gd name="connsiteY4" fmla="*/ 5270500 h 6858000"/>
              <a:gd name="connsiteX5" fmla="*/ 9766300 w 12195175"/>
              <a:gd name="connsiteY5" fmla="*/ 5121275 h 6858000"/>
              <a:gd name="connsiteX6" fmla="*/ 9553575 w 12195175"/>
              <a:gd name="connsiteY6" fmla="*/ 5270500 h 6858000"/>
              <a:gd name="connsiteX7" fmla="*/ 0 w 12195175"/>
              <a:gd name="connsiteY7" fmla="*/ 6858000 h 6858000"/>
              <a:gd name="connsiteX8" fmla="*/ 0 w 12195175"/>
              <a:gd name="connsiteY8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8375 w 12195175"/>
              <a:gd name="connsiteY4" fmla="*/ 5270500 h 6858000"/>
              <a:gd name="connsiteX5" fmla="*/ 9766300 w 12195175"/>
              <a:gd name="connsiteY5" fmla="*/ 5121275 h 6858000"/>
              <a:gd name="connsiteX6" fmla="*/ 9553575 w 12195175"/>
              <a:gd name="connsiteY6" fmla="*/ 5270500 h 6858000"/>
              <a:gd name="connsiteX7" fmla="*/ 9144000 w 12195175"/>
              <a:gd name="connsiteY7" fmla="*/ 5080000 h 6858000"/>
              <a:gd name="connsiteX8" fmla="*/ 0 w 12195175"/>
              <a:gd name="connsiteY8" fmla="*/ 6858000 h 6858000"/>
              <a:gd name="connsiteX9" fmla="*/ 0 w 12195175"/>
              <a:gd name="connsiteY9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8375 w 12195175"/>
              <a:gd name="connsiteY4" fmla="*/ 5270500 h 6858000"/>
              <a:gd name="connsiteX5" fmla="*/ 9766300 w 12195175"/>
              <a:gd name="connsiteY5" fmla="*/ 5121275 h 6858000"/>
              <a:gd name="connsiteX6" fmla="*/ 9553575 w 12195175"/>
              <a:gd name="connsiteY6" fmla="*/ 5270500 h 6858000"/>
              <a:gd name="connsiteX7" fmla="*/ 9144000 w 12195175"/>
              <a:gd name="connsiteY7" fmla="*/ 5080000 h 6858000"/>
              <a:gd name="connsiteX8" fmla="*/ 0 w 12195175"/>
              <a:gd name="connsiteY8" fmla="*/ 6858000 h 6858000"/>
              <a:gd name="connsiteX9" fmla="*/ 0 w 12195175"/>
              <a:gd name="connsiteY9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8375 w 12195175"/>
              <a:gd name="connsiteY4" fmla="*/ 5270500 h 6858000"/>
              <a:gd name="connsiteX5" fmla="*/ 9766300 w 12195175"/>
              <a:gd name="connsiteY5" fmla="*/ 5121275 h 6858000"/>
              <a:gd name="connsiteX6" fmla="*/ 9553575 w 12195175"/>
              <a:gd name="connsiteY6" fmla="*/ 5270500 h 6858000"/>
              <a:gd name="connsiteX7" fmla="*/ 9144000 w 12195175"/>
              <a:gd name="connsiteY7" fmla="*/ 5080000 h 6858000"/>
              <a:gd name="connsiteX8" fmla="*/ 0 w 12195175"/>
              <a:gd name="connsiteY8" fmla="*/ 6858000 h 6858000"/>
              <a:gd name="connsiteX9" fmla="*/ 0 w 12195175"/>
              <a:gd name="connsiteY9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8375 w 12195175"/>
              <a:gd name="connsiteY4" fmla="*/ 5270500 h 6858000"/>
              <a:gd name="connsiteX5" fmla="*/ 9766300 w 12195175"/>
              <a:gd name="connsiteY5" fmla="*/ 5121275 h 6858000"/>
              <a:gd name="connsiteX6" fmla="*/ 9553575 w 12195175"/>
              <a:gd name="connsiteY6" fmla="*/ 5270500 h 6858000"/>
              <a:gd name="connsiteX7" fmla="*/ 9144000 w 12195175"/>
              <a:gd name="connsiteY7" fmla="*/ 5080000 h 6858000"/>
              <a:gd name="connsiteX8" fmla="*/ 0 w 12195175"/>
              <a:gd name="connsiteY8" fmla="*/ 6858000 h 6858000"/>
              <a:gd name="connsiteX9" fmla="*/ 0 w 12195175"/>
              <a:gd name="connsiteY9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8375 w 12195175"/>
              <a:gd name="connsiteY4" fmla="*/ 5270500 h 6858000"/>
              <a:gd name="connsiteX5" fmla="*/ 9766300 w 12195175"/>
              <a:gd name="connsiteY5" fmla="*/ 5121275 h 6858000"/>
              <a:gd name="connsiteX6" fmla="*/ 9553575 w 12195175"/>
              <a:gd name="connsiteY6" fmla="*/ 5270500 h 6858000"/>
              <a:gd name="connsiteX7" fmla="*/ 9144000 w 12195175"/>
              <a:gd name="connsiteY7" fmla="*/ 5080000 h 6858000"/>
              <a:gd name="connsiteX8" fmla="*/ 8639175 w 12195175"/>
              <a:gd name="connsiteY8" fmla="*/ 5302250 h 6858000"/>
              <a:gd name="connsiteX9" fmla="*/ 0 w 12195175"/>
              <a:gd name="connsiteY9" fmla="*/ 6858000 h 6858000"/>
              <a:gd name="connsiteX10" fmla="*/ 0 w 12195175"/>
              <a:gd name="connsiteY10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8375 w 12195175"/>
              <a:gd name="connsiteY4" fmla="*/ 5270500 h 6858000"/>
              <a:gd name="connsiteX5" fmla="*/ 9766300 w 12195175"/>
              <a:gd name="connsiteY5" fmla="*/ 5121275 h 6858000"/>
              <a:gd name="connsiteX6" fmla="*/ 9553575 w 12195175"/>
              <a:gd name="connsiteY6" fmla="*/ 5270500 h 6858000"/>
              <a:gd name="connsiteX7" fmla="*/ 9144000 w 12195175"/>
              <a:gd name="connsiteY7" fmla="*/ 5080000 h 6858000"/>
              <a:gd name="connsiteX8" fmla="*/ 8639175 w 12195175"/>
              <a:gd name="connsiteY8" fmla="*/ 5302250 h 6858000"/>
              <a:gd name="connsiteX9" fmla="*/ 0 w 12195175"/>
              <a:gd name="connsiteY9" fmla="*/ 6858000 h 6858000"/>
              <a:gd name="connsiteX10" fmla="*/ 0 w 12195175"/>
              <a:gd name="connsiteY10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8375 w 12195175"/>
              <a:gd name="connsiteY4" fmla="*/ 5270500 h 6858000"/>
              <a:gd name="connsiteX5" fmla="*/ 9766300 w 12195175"/>
              <a:gd name="connsiteY5" fmla="*/ 5121275 h 6858000"/>
              <a:gd name="connsiteX6" fmla="*/ 9553575 w 12195175"/>
              <a:gd name="connsiteY6" fmla="*/ 5270500 h 6858000"/>
              <a:gd name="connsiteX7" fmla="*/ 9144000 w 12195175"/>
              <a:gd name="connsiteY7" fmla="*/ 5080000 h 6858000"/>
              <a:gd name="connsiteX8" fmla="*/ 8639175 w 12195175"/>
              <a:gd name="connsiteY8" fmla="*/ 5302250 h 6858000"/>
              <a:gd name="connsiteX9" fmla="*/ 0 w 12195175"/>
              <a:gd name="connsiteY9" fmla="*/ 6858000 h 6858000"/>
              <a:gd name="connsiteX10" fmla="*/ 0 w 12195175"/>
              <a:gd name="connsiteY10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8375 w 12195175"/>
              <a:gd name="connsiteY4" fmla="*/ 5270500 h 6858000"/>
              <a:gd name="connsiteX5" fmla="*/ 9766300 w 12195175"/>
              <a:gd name="connsiteY5" fmla="*/ 5121275 h 6858000"/>
              <a:gd name="connsiteX6" fmla="*/ 9553575 w 12195175"/>
              <a:gd name="connsiteY6" fmla="*/ 5270500 h 6858000"/>
              <a:gd name="connsiteX7" fmla="*/ 9166225 w 12195175"/>
              <a:gd name="connsiteY7" fmla="*/ 5076825 h 6858000"/>
              <a:gd name="connsiteX8" fmla="*/ 8639175 w 12195175"/>
              <a:gd name="connsiteY8" fmla="*/ 5302250 h 6858000"/>
              <a:gd name="connsiteX9" fmla="*/ 0 w 12195175"/>
              <a:gd name="connsiteY9" fmla="*/ 6858000 h 6858000"/>
              <a:gd name="connsiteX10" fmla="*/ 0 w 12195175"/>
              <a:gd name="connsiteY10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8375 w 12195175"/>
              <a:gd name="connsiteY4" fmla="*/ 5270500 h 6858000"/>
              <a:gd name="connsiteX5" fmla="*/ 9766300 w 12195175"/>
              <a:gd name="connsiteY5" fmla="*/ 5121275 h 6858000"/>
              <a:gd name="connsiteX6" fmla="*/ 9553575 w 12195175"/>
              <a:gd name="connsiteY6" fmla="*/ 5270500 h 6858000"/>
              <a:gd name="connsiteX7" fmla="*/ 9166225 w 12195175"/>
              <a:gd name="connsiteY7" fmla="*/ 5076825 h 6858000"/>
              <a:gd name="connsiteX8" fmla="*/ 8639175 w 12195175"/>
              <a:gd name="connsiteY8" fmla="*/ 5302250 h 6858000"/>
              <a:gd name="connsiteX9" fmla="*/ 0 w 12195175"/>
              <a:gd name="connsiteY9" fmla="*/ 6858000 h 6858000"/>
              <a:gd name="connsiteX10" fmla="*/ 0 w 12195175"/>
              <a:gd name="connsiteY10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8375 w 12195175"/>
              <a:gd name="connsiteY4" fmla="*/ 5270500 h 6858000"/>
              <a:gd name="connsiteX5" fmla="*/ 9766300 w 12195175"/>
              <a:gd name="connsiteY5" fmla="*/ 5121275 h 6858000"/>
              <a:gd name="connsiteX6" fmla="*/ 9553575 w 12195175"/>
              <a:gd name="connsiteY6" fmla="*/ 5270500 h 6858000"/>
              <a:gd name="connsiteX7" fmla="*/ 9166225 w 12195175"/>
              <a:gd name="connsiteY7" fmla="*/ 5076825 h 6858000"/>
              <a:gd name="connsiteX8" fmla="*/ 8639175 w 12195175"/>
              <a:gd name="connsiteY8" fmla="*/ 5302250 h 6858000"/>
              <a:gd name="connsiteX9" fmla="*/ 0 w 12195175"/>
              <a:gd name="connsiteY9" fmla="*/ 6858000 h 6858000"/>
              <a:gd name="connsiteX10" fmla="*/ 0 w 12195175"/>
              <a:gd name="connsiteY10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8375 w 12195175"/>
              <a:gd name="connsiteY4" fmla="*/ 5270500 h 6858000"/>
              <a:gd name="connsiteX5" fmla="*/ 9766300 w 12195175"/>
              <a:gd name="connsiteY5" fmla="*/ 5121275 h 6858000"/>
              <a:gd name="connsiteX6" fmla="*/ 9559925 w 12195175"/>
              <a:gd name="connsiteY6" fmla="*/ 5245100 h 6858000"/>
              <a:gd name="connsiteX7" fmla="*/ 9166225 w 12195175"/>
              <a:gd name="connsiteY7" fmla="*/ 5076825 h 6858000"/>
              <a:gd name="connsiteX8" fmla="*/ 8639175 w 12195175"/>
              <a:gd name="connsiteY8" fmla="*/ 5302250 h 6858000"/>
              <a:gd name="connsiteX9" fmla="*/ 0 w 12195175"/>
              <a:gd name="connsiteY9" fmla="*/ 6858000 h 6858000"/>
              <a:gd name="connsiteX10" fmla="*/ 0 w 12195175"/>
              <a:gd name="connsiteY10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8375 w 12195175"/>
              <a:gd name="connsiteY4" fmla="*/ 5270500 h 6858000"/>
              <a:gd name="connsiteX5" fmla="*/ 9766300 w 12195175"/>
              <a:gd name="connsiteY5" fmla="*/ 5121275 h 6858000"/>
              <a:gd name="connsiteX6" fmla="*/ 9556750 w 12195175"/>
              <a:gd name="connsiteY6" fmla="*/ 5276850 h 6858000"/>
              <a:gd name="connsiteX7" fmla="*/ 9166225 w 12195175"/>
              <a:gd name="connsiteY7" fmla="*/ 5076825 h 6858000"/>
              <a:gd name="connsiteX8" fmla="*/ 8639175 w 12195175"/>
              <a:gd name="connsiteY8" fmla="*/ 5302250 h 6858000"/>
              <a:gd name="connsiteX9" fmla="*/ 0 w 12195175"/>
              <a:gd name="connsiteY9" fmla="*/ 6858000 h 6858000"/>
              <a:gd name="connsiteX10" fmla="*/ 0 w 12195175"/>
              <a:gd name="connsiteY10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5200 w 12195175"/>
              <a:gd name="connsiteY4" fmla="*/ 5273675 h 6858000"/>
              <a:gd name="connsiteX5" fmla="*/ 9766300 w 12195175"/>
              <a:gd name="connsiteY5" fmla="*/ 5121275 h 6858000"/>
              <a:gd name="connsiteX6" fmla="*/ 9556750 w 12195175"/>
              <a:gd name="connsiteY6" fmla="*/ 5276850 h 6858000"/>
              <a:gd name="connsiteX7" fmla="*/ 9166225 w 12195175"/>
              <a:gd name="connsiteY7" fmla="*/ 5076825 h 6858000"/>
              <a:gd name="connsiteX8" fmla="*/ 8639175 w 12195175"/>
              <a:gd name="connsiteY8" fmla="*/ 5302250 h 6858000"/>
              <a:gd name="connsiteX9" fmla="*/ 0 w 12195175"/>
              <a:gd name="connsiteY9" fmla="*/ 6858000 h 6858000"/>
              <a:gd name="connsiteX10" fmla="*/ 0 w 12195175"/>
              <a:gd name="connsiteY10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5200 w 12195175"/>
              <a:gd name="connsiteY4" fmla="*/ 5273675 h 6858000"/>
              <a:gd name="connsiteX5" fmla="*/ 9766300 w 12195175"/>
              <a:gd name="connsiteY5" fmla="*/ 5121275 h 6858000"/>
              <a:gd name="connsiteX6" fmla="*/ 9556750 w 12195175"/>
              <a:gd name="connsiteY6" fmla="*/ 5276850 h 6858000"/>
              <a:gd name="connsiteX7" fmla="*/ 9166225 w 12195175"/>
              <a:gd name="connsiteY7" fmla="*/ 5076825 h 6858000"/>
              <a:gd name="connsiteX8" fmla="*/ 8639175 w 12195175"/>
              <a:gd name="connsiteY8" fmla="*/ 5302250 h 6858000"/>
              <a:gd name="connsiteX9" fmla="*/ 8791575 w 12195175"/>
              <a:gd name="connsiteY9" fmla="*/ 5426075 h 6858000"/>
              <a:gd name="connsiteX10" fmla="*/ 0 w 12195175"/>
              <a:gd name="connsiteY10" fmla="*/ 6858000 h 6858000"/>
              <a:gd name="connsiteX11" fmla="*/ 0 w 12195175"/>
              <a:gd name="connsiteY11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5200 w 12195175"/>
              <a:gd name="connsiteY4" fmla="*/ 5273675 h 6858000"/>
              <a:gd name="connsiteX5" fmla="*/ 9766300 w 12195175"/>
              <a:gd name="connsiteY5" fmla="*/ 5121275 h 6858000"/>
              <a:gd name="connsiteX6" fmla="*/ 9556750 w 12195175"/>
              <a:gd name="connsiteY6" fmla="*/ 5276850 h 6858000"/>
              <a:gd name="connsiteX7" fmla="*/ 9166225 w 12195175"/>
              <a:gd name="connsiteY7" fmla="*/ 5076825 h 6858000"/>
              <a:gd name="connsiteX8" fmla="*/ 8639175 w 12195175"/>
              <a:gd name="connsiteY8" fmla="*/ 5302250 h 6858000"/>
              <a:gd name="connsiteX9" fmla="*/ 8791575 w 12195175"/>
              <a:gd name="connsiteY9" fmla="*/ 5426075 h 6858000"/>
              <a:gd name="connsiteX10" fmla="*/ 8709025 w 12195175"/>
              <a:gd name="connsiteY10" fmla="*/ 5559425 h 6858000"/>
              <a:gd name="connsiteX11" fmla="*/ 0 w 12195175"/>
              <a:gd name="connsiteY11" fmla="*/ 6858000 h 6858000"/>
              <a:gd name="connsiteX12" fmla="*/ 0 w 12195175"/>
              <a:gd name="connsiteY12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5200 w 12195175"/>
              <a:gd name="connsiteY4" fmla="*/ 5273675 h 6858000"/>
              <a:gd name="connsiteX5" fmla="*/ 9766300 w 12195175"/>
              <a:gd name="connsiteY5" fmla="*/ 5121275 h 6858000"/>
              <a:gd name="connsiteX6" fmla="*/ 9556750 w 12195175"/>
              <a:gd name="connsiteY6" fmla="*/ 5276850 h 6858000"/>
              <a:gd name="connsiteX7" fmla="*/ 9166225 w 12195175"/>
              <a:gd name="connsiteY7" fmla="*/ 5076825 h 6858000"/>
              <a:gd name="connsiteX8" fmla="*/ 8639175 w 12195175"/>
              <a:gd name="connsiteY8" fmla="*/ 5302250 h 6858000"/>
              <a:gd name="connsiteX9" fmla="*/ 8791575 w 12195175"/>
              <a:gd name="connsiteY9" fmla="*/ 5426075 h 6858000"/>
              <a:gd name="connsiteX10" fmla="*/ 8709025 w 12195175"/>
              <a:gd name="connsiteY10" fmla="*/ 5559425 h 6858000"/>
              <a:gd name="connsiteX11" fmla="*/ 0 w 12195175"/>
              <a:gd name="connsiteY11" fmla="*/ 6858000 h 6858000"/>
              <a:gd name="connsiteX12" fmla="*/ 0 w 12195175"/>
              <a:gd name="connsiteY12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5200 w 12195175"/>
              <a:gd name="connsiteY4" fmla="*/ 5273675 h 6858000"/>
              <a:gd name="connsiteX5" fmla="*/ 9766300 w 12195175"/>
              <a:gd name="connsiteY5" fmla="*/ 5121275 h 6858000"/>
              <a:gd name="connsiteX6" fmla="*/ 9556750 w 12195175"/>
              <a:gd name="connsiteY6" fmla="*/ 5276850 h 6858000"/>
              <a:gd name="connsiteX7" fmla="*/ 9166225 w 12195175"/>
              <a:gd name="connsiteY7" fmla="*/ 5076825 h 6858000"/>
              <a:gd name="connsiteX8" fmla="*/ 8639175 w 12195175"/>
              <a:gd name="connsiteY8" fmla="*/ 5302250 h 6858000"/>
              <a:gd name="connsiteX9" fmla="*/ 8791575 w 12195175"/>
              <a:gd name="connsiteY9" fmla="*/ 5426075 h 6858000"/>
              <a:gd name="connsiteX10" fmla="*/ 8709025 w 12195175"/>
              <a:gd name="connsiteY10" fmla="*/ 5559425 h 6858000"/>
              <a:gd name="connsiteX11" fmla="*/ 0 w 12195175"/>
              <a:gd name="connsiteY11" fmla="*/ 6858000 h 6858000"/>
              <a:gd name="connsiteX12" fmla="*/ 0 w 12195175"/>
              <a:gd name="connsiteY12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5200 w 12195175"/>
              <a:gd name="connsiteY4" fmla="*/ 5273675 h 6858000"/>
              <a:gd name="connsiteX5" fmla="*/ 9766300 w 12195175"/>
              <a:gd name="connsiteY5" fmla="*/ 5121275 h 6858000"/>
              <a:gd name="connsiteX6" fmla="*/ 9556750 w 12195175"/>
              <a:gd name="connsiteY6" fmla="*/ 5276850 h 6858000"/>
              <a:gd name="connsiteX7" fmla="*/ 9166225 w 12195175"/>
              <a:gd name="connsiteY7" fmla="*/ 5076825 h 6858000"/>
              <a:gd name="connsiteX8" fmla="*/ 8639175 w 12195175"/>
              <a:gd name="connsiteY8" fmla="*/ 5302250 h 6858000"/>
              <a:gd name="connsiteX9" fmla="*/ 8791575 w 12195175"/>
              <a:gd name="connsiteY9" fmla="*/ 5426075 h 6858000"/>
              <a:gd name="connsiteX10" fmla="*/ 8709025 w 12195175"/>
              <a:gd name="connsiteY10" fmla="*/ 5559425 h 6858000"/>
              <a:gd name="connsiteX11" fmla="*/ 0 w 12195175"/>
              <a:gd name="connsiteY11" fmla="*/ 6858000 h 6858000"/>
              <a:gd name="connsiteX12" fmla="*/ 0 w 12195175"/>
              <a:gd name="connsiteY12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5200 w 12195175"/>
              <a:gd name="connsiteY4" fmla="*/ 5273675 h 6858000"/>
              <a:gd name="connsiteX5" fmla="*/ 9766300 w 12195175"/>
              <a:gd name="connsiteY5" fmla="*/ 5121275 h 6858000"/>
              <a:gd name="connsiteX6" fmla="*/ 9556750 w 12195175"/>
              <a:gd name="connsiteY6" fmla="*/ 5276850 h 6858000"/>
              <a:gd name="connsiteX7" fmla="*/ 9166225 w 12195175"/>
              <a:gd name="connsiteY7" fmla="*/ 5076825 h 6858000"/>
              <a:gd name="connsiteX8" fmla="*/ 8639175 w 12195175"/>
              <a:gd name="connsiteY8" fmla="*/ 5302250 h 6858000"/>
              <a:gd name="connsiteX9" fmla="*/ 8791575 w 12195175"/>
              <a:gd name="connsiteY9" fmla="*/ 5426075 h 6858000"/>
              <a:gd name="connsiteX10" fmla="*/ 8709025 w 12195175"/>
              <a:gd name="connsiteY10" fmla="*/ 5559425 h 6858000"/>
              <a:gd name="connsiteX11" fmla="*/ 0 w 12195175"/>
              <a:gd name="connsiteY11" fmla="*/ 6858000 h 6858000"/>
              <a:gd name="connsiteX12" fmla="*/ 0 w 12195175"/>
              <a:gd name="connsiteY12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5200 w 12195175"/>
              <a:gd name="connsiteY4" fmla="*/ 5273675 h 6858000"/>
              <a:gd name="connsiteX5" fmla="*/ 9766300 w 12195175"/>
              <a:gd name="connsiteY5" fmla="*/ 5121275 h 6858000"/>
              <a:gd name="connsiteX6" fmla="*/ 9556750 w 12195175"/>
              <a:gd name="connsiteY6" fmla="*/ 5276850 h 6858000"/>
              <a:gd name="connsiteX7" fmla="*/ 9166225 w 12195175"/>
              <a:gd name="connsiteY7" fmla="*/ 5076825 h 6858000"/>
              <a:gd name="connsiteX8" fmla="*/ 8639175 w 12195175"/>
              <a:gd name="connsiteY8" fmla="*/ 5302250 h 6858000"/>
              <a:gd name="connsiteX9" fmla="*/ 8791575 w 12195175"/>
              <a:gd name="connsiteY9" fmla="*/ 5426075 h 6858000"/>
              <a:gd name="connsiteX10" fmla="*/ 8709025 w 12195175"/>
              <a:gd name="connsiteY10" fmla="*/ 5559425 h 6858000"/>
              <a:gd name="connsiteX11" fmla="*/ 6647422 w 12195175"/>
              <a:gd name="connsiteY11" fmla="*/ 6120030 h 6858000"/>
              <a:gd name="connsiteX12" fmla="*/ 0 w 12195175"/>
              <a:gd name="connsiteY12" fmla="*/ 6858000 h 6858000"/>
              <a:gd name="connsiteX13" fmla="*/ 0 w 12195175"/>
              <a:gd name="connsiteY13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5200 w 12195175"/>
              <a:gd name="connsiteY4" fmla="*/ 5273675 h 6858000"/>
              <a:gd name="connsiteX5" fmla="*/ 9766300 w 12195175"/>
              <a:gd name="connsiteY5" fmla="*/ 5121275 h 6858000"/>
              <a:gd name="connsiteX6" fmla="*/ 9556750 w 12195175"/>
              <a:gd name="connsiteY6" fmla="*/ 5276850 h 6858000"/>
              <a:gd name="connsiteX7" fmla="*/ 9166225 w 12195175"/>
              <a:gd name="connsiteY7" fmla="*/ 5076825 h 6858000"/>
              <a:gd name="connsiteX8" fmla="*/ 8639175 w 12195175"/>
              <a:gd name="connsiteY8" fmla="*/ 5302250 h 6858000"/>
              <a:gd name="connsiteX9" fmla="*/ 8791575 w 12195175"/>
              <a:gd name="connsiteY9" fmla="*/ 5426075 h 6858000"/>
              <a:gd name="connsiteX10" fmla="*/ 8709025 w 12195175"/>
              <a:gd name="connsiteY10" fmla="*/ 5559425 h 6858000"/>
              <a:gd name="connsiteX11" fmla="*/ 6647422 w 12195175"/>
              <a:gd name="connsiteY11" fmla="*/ 6120030 h 6858000"/>
              <a:gd name="connsiteX12" fmla="*/ 0 w 12195175"/>
              <a:gd name="connsiteY12" fmla="*/ 6858000 h 6858000"/>
              <a:gd name="connsiteX13" fmla="*/ 0 w 12195175"/>
              <a:gd name="connsiteY13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5200 w 12195175"/>
              <a:gd name="connsiteY4" fmla="*/ 5273675 h 6858000"/>
              <a:gd name="connsiteX5" fmla="*/ 9766300 w 12195175"/>
              <a:gd name="connsiteY5" fmla="*/ 5121275 h 6858000"/>
              <a:gd name="connsiteX6" fmla="*/ 9556750 w 12195175"/>
              <a:gd name="connsiteY6" fmla="*/ 5276850 h 6858000"/>
              <a:gd name="connsiteX7" fmla="*/ 9166225 w 12195175"/>
              <a:gd name="connsiteY7" fmla="*/ 5076825 h 6858000"/>
              <a:gd name="connsiteX8" fmla="*/ 8639175 w 12195175"/>
              <a:gd name="connsiteY8" fmla="*/ 5302250 h 6858000"/>
              <a:gd name="connsiteX9" fmla="*/ 8791575 w 12195175"/>
              <a:gd name="connsiteY9" fmla="*/ 5426075 h 6858000"/>
              <a:gd name="connsiteX10" fmla="*/ 8709025 w 12195175"/>
              <a:gd name="connsiteY10" fmla="*/ 5559425 h 6858000"/>
              <a:gd name="connsiteX11" fmla="*/ 6647422 w 12195175"/>
              <a:gd name="connsiteY11" fmla="*/ 6120030 h 6858000"/>
              <a:gd name="connsiteX12" fmla="*/ 0 w 12195175"/>
              <a:gd name="connsiteY12" fmla="*/ 6858000 h 6858000"/>
              <a:gd name="connsiteX13" fmla="*/ 0 w 12195175"/>
              <a:gd name="connsiteY13" fmla="*/ 0 h 6858000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64383 h 6867485"/>
              <a:gd name="connsiteX3" fmla="*/ 10737850 w 12195175"/>
              <a:gd name="connsiteY3" fmla="*/ 5054600 h 6867485"/>
              <a:gd name="connsiteX4" fmla="*/ 9855200 w 12195175"/>
              <a:gd name="connsiteY4" fmla="*/ 5273675 h 6867485"/>
              <a:gd name="connsiteX5" fmla="*/ 9766300 w 12195175"/>
              <a:gd name="connsiteY5" fmla="*/ 5121275 h 6867485"/>
              <a:gd name="connsiteX6" fmla="*/ 9556750 w 12195175"/>
              <a:gd name="connsiteY6" fmla="*/ 5276850 h 6867485"/>
              <a:gd name="connsiteX7" fmla="*/ 9166225 w 12195175"/>
              <a:gd name="connsiteY7" fmla="*/ 5076825 h 6867485"/>
              <a:gd name="connsiteX8" fmla="*/ 8639175 w 12195175"/>
              <a:gd name="connsiteY8" fmla="*/ 5302250 h 6867485"/>
              <a:gd name="connsiteX9" fmla="*/ 8791575 w 12195175"/>
              <a:gd name="connsiteY9" fmla="*/ 5426075 h 6867485"/>
              <a:gd name="connsiteX10" fmla="*/ 8709025 w 12195175"/>
              <a:gd name="connsiteY10" fmla="*/ 5559425 h 6867485"/>
              <a:gd name="connsiteX11" fmla="*/ 6647422 w 12195175"/>
              <a:gd name="connsiteY11" fmla="*/ 6120030 h 6867485"/>
              <a:gd name="connsiteX12" fmla="*/ 4105315 w 12195175"/>
              <a:gd name="connsiteY12" fmla="*/ 6867485 h 6867485"/>
              <a:gd name="connsiteX13" fmla="*/ 0 w 12195175"/>
              <a:gd name="connsiteY13" fmla="*/ 6858000 h 6867485"/>
              <a:gd name="connsiteX14" fmla="*/ 0 w 12195175"/>
              <a:gd name="connsiteY14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64383 h 6867485"/>
              <a:gd name="connsiteX3" fmla="*/ 10737850 w 12195175"/>
              <a:gd name="connsiteY3" fmla="*/ 5054600 h 6867485"/>
              <a:gd name="connsiteX4" fmla="*/ 9855200 w 12195175"/>
              <a:gd name="connsiteY4" fmla="*/ 5273675 h 6867485"/>
              <a:gd name="connsiteX5" fmla="*/ 9766300 w 12195175"/>
              <a:gd name="connsiteY5" fmla="*/ 5121275 h 6867485"/>
              <a:gd name="connsiteX6" fmla="*/ 9556750 w 12195175"/>
              <a:gd name="connsiteY6" fmla="*/ 5276850 h 6867485"/>
              <a:gd name="connsiteX7" fmla="*/ 9166225 w 12195175"/>
              <a:gd name="connsiteY7" fmla="*/ 5076825 h 6867485"/>
              <a:gd name="connsiteX8" fmla="*/ 8639175 w 12195175"/>
              <a:gd name="connsiteY8" fmla="*/ 5302250 h 6867485"/>
              <a:gd name="connsiteX9" fmla="*/ 8791575 w 12195175"/>
              <a:gd name="connsiteY9" fmla="*/ 5426075 h 6867485"/>
              <a:gd name="connsiteX10" fmla="*/ 8709025 w 12195175"/>
              <a:gd name="connsiteY10" fmla="*/ 5559425 h 6867485"/>
              <a:gd name="connsiteX11" fmla="*/ 6647422 w 12195175"/>
              <a:gd name="connsiteY11" fmla="*/ 6120030 h 6867485"/>
              <a:gd name="connsiteX12" fmla="*/ 4105315 w 12195175"/>
              <a:gd name="connsiteY12" fmla="*/ 6867485 h 6867485"/>
              <a:gd name="connsiteX13" fmla="*/ 0 w 12195175"/>
              <a:gd name="connsiteY13" fmla="*/ 6858000 h 6867485"/>
              <a:gd name="connsiteX14" fmla="*/ 0 w 12195175"/>
              <a:gd name="connsiteY14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64383 h 6867485"/>
              <a:gd name="connsiteX3" fmla="*/ 10737850 w 12195175"/>
              <a:gd name="connsiteY3" fmla="*/ 5054600 h 6867485"/>
              <a:gd name="connsiteX4" fmla="*/ 9855200 w 12195175"/>
              <a:gd name="connsiteY4" fmla="*/ 5273675 h 6867485"/>
              <a:gd name="connsiteX5" fmla="*/ 9766300 w 12195175"/>
              <a:gd name="connsiteY5" fmla="*/ 5121275 h 6867485"/>
              <a:gd name="connsiteX6" fmla="*/ 9556750 w 12195175"/>
              <a:gd name="connsiteY6" fmla="*/ 5276850 h 6867485"/>
              <a:gd name="connsiteX7" fmla="*/ 9166225 w 12195175"/>
              <a:gd name="connsiteY7" fmla="*/ 5076825 h 6867485"/>
              <a:gd name="connsiteX8" fmla="*/ 8639175 w 12195175"/>
              <a:gd name="connsiteY8" fmla="*/ 5302250 h 6867485"/>
              <a:gd name="connsiteX9" fmla="*/ 8791575 w 12195175"/>
              <a:gd name="connsiteY9" fmla="*/ 5426075 h 6867485"/>
              <a:gd name="connsiteX10" fmla="*/ 8709025 w 12195175"/>
              <a:gd name="connsiteY10" fmla="*/ 5559425 h 6867485"/>
              <a:gd name="connsiteX11" fmla="*/ 6647422 w 12195175"/>
              <a:gd name="connsiteY11" fmla="*/ 6120030 h 6867485"/>
              <a:gd name="connsiteX12" fmla="*/ 4105315 w 12195175"/>
              <a:gd name="connsiteY12" fmla="*/ 6867485 h 6867485"/>
              <a:gd name="connsiteX13" fmla="*/ 0 w 12195175"/>
              <a:gd name="connsiteY13" fmla="*/ 6858000 h 6867485"/>
              <a:gd name="connsiteX14" fmla="*/ 0 w 12195175"/>
              <a:gd name="connsiteY14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64383 h 6867485"/>
              <a:gd name="connsiteX3" fmla="*/ 10737850 w 12195175"/>
              <a:gd name="connsiteY3" fmla="*/ 5054600 h 6867485"/>
              <a:gd name="connsiteX4" fmla="*/ 9855200 w 12195175"/>
              <a:gd name="connsiteY4" fmla="*/ 5273675 h 6867485"/>
              <a:gd name="connsiteX5" fmla="*/ 9766300 w 12195175"/>
              <a:gd name="connsiteY5" fmla="*/ 5121275 h 6867485"/>
              <a:gd name="connsiteX6" fmla="*/ 9556750 w 12195175"/>
              <a:gd name="connsiteY6" fmla="*/ 5276850 h 6867485"/>
              <a:gd name="connsiteX7" fmla="*/ 9166225 w 12195175"/>
              <a:gd name="connsiteY7" fmla="*/ 5076825 h 6867485"/>
              <a:gd name="connsiteX8" fmla="*/ 8639175 w 12195175"/>
              <a:gd name="connsiteY8" fmla="*/ 5302250 h 6867485"/>
              <a:gd name="connsiteX9" fmla="*/ 8791575 w 12195175"/>
              <a:gd name="connsiteY9" fmla="*/ 5426075 h 6867485"/>
              <a:gd name="connsiteX10" fmla="*/ 8709025 w 12195175"/>
              <a:gd name="connsiteY10" fmla="*/ 5559425 h 6867485"/>
              <a:gd name="connsiteX11" fmla="*/ 6647422 w 12195175"/>
              <a:gd name="connsiteY11" fmla="*/ 6120030 h 6867485"/>
              <a:gd name="connsiteX12" fmla="*/ 4105315 w 12195175"/>
              <a:gd name="connsiteY12" fmla="*/ 6867485 h 6867485"/>
              <a:gd name="connsiteX13" fmla="*/ 0 w 12195175"/>
              <a:gd name="connsiteY13" fmla="*/ 6858000 h 6867485"/>
              <a:gd name="connsiteX14" fmla="*/ 0 w 12195175"/>
              <a:gd name="connsiteY14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64383 h 6867485"/>
              <a:gd name="connsiteX3" fmla="*/ 10737850 w 12195175"/>
              <a:gd name="connsiteY3" fmla="*/ 5054600 h 6867485"/>
              <a:gd name="connsiteX4" fmla="*/ 9855200 w 12195175"/>
              <a:gd name="connsiteY4" fmla="*/ 5273675 h 6867485"/>
              <a:gd name="connsiteX5" fmla="*/ 9766300 w 12195175"/>
              <a:gd name="connsiteY5" fmla="*/ 5121275 h 6867485"/>
              <a:gd name="connsiteX6" fmla="*/ 9408277 w 12195175"/>
              <a:gd name="connsiteY6" fmla="*/ 4706327 h 6867485"/>
              <a:gd name="connsiteX7" fmla="*/ 9166225 w 12195175"/>
              <a:gd name="connsiteY7" fmla="*/ 5076825 h 6867485"/>
              <a:gd name="connsiteX8" fmla="*/ 8639175 w 12195175"/>
              <a:gd name="connsiteY8" fmla="*/ 5302250 h 6867485"/>
              <a:gd name="connsiteX9" fmla="*/ 8791575 w 12195175"/>
              <a:gd name="connsiteY9" fmla="*/ 5426075 h 6867485"/>
              <a:gd name="connsiteX10" fmla="*/ 8709025 w 12195175"/>
              <a:gd name="connsiteY10" fmla="*/ 5559425 h 6867485"/>
              <a:gd name="connsiteX11" fmla="*/ 6647422 w 12195175"/>
              <a:gd name="connsiteY11" fmla="*/ 6120030 h 6867485"/>
              <a:gd name="connsiteX12" fmla="*/ 4105315 w 12195175"/>
              <a:gd name="connsiteY12" fmla="*/ 6867485 h 6867485"/>
              <a:gd name="connsiteX13" fmla="*/ 0 w 12195175"/>
              <a:gd name="connsiteY13" fmla="*/ 6858000 h 6867485"/>
              <a:gd name="connsiteX14" fmla="*/ 0 w 12195175"/>
              <a:gd name="connsiteY14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64383 h 6867485"/>
              <a:gd name="connsiteX3" fmla="*/ 10737850 w 12195175"/>
              <a:gd name="connsiteY3" fmla="*/ 5054600 h 6867485"/>
              <a:gd name="connsiteX4" fmla="*/ 9855200 w 12195175"/>
              <a:gd name="connsiteY4" fmla="*/ 5273675 h 6867485"/>
              <a:gd name="connsiteX5" fmla="*/ 9766300 w 12195175"/>
              <a:gd name="connsiteY5" fmla="*/ 5121275 h 6867485"/>
              <a:gd name="connsiteX6" fmla="*/ 9166225 w 12195175"/>
              <a:gd name="connsiteY6" fmla="*/ 5076825 h 6867485"/>
              <a:gd name="connsiteX7" fmla="*/ 8639175 w 12195175"/>
              <a:gd name="connsiteY7" fmla="*/ 5302250 h 6867485"/>
              <a:gd name="connsiteX8" fmla="*/ 8791575 w 12195175"/>
              <a:gd name="connsiteY8" fmla="*/ 5426075 h 6867485"/>
              <a:gd name="connsiteX9" fmla="*/ 8709025 w 12195175"/>
              <a:gd name="connsiteY9" fmla="*/ 5559425 h 6867485"/>
              <a:gd name="connsiteX10" fmla="*/ 6647422 w 12195175"/>
              <a:gd name="connsiteY10" fmla="*/ 6120030 h 6867485"/>
              <a:gd name="connsiteX11" fmla="*/ 4105315 w 12195175"/>
              <a:gd name="connsiteY11" fmla="*/ 6867485 h 6867485"/>
              <a:gd name="connsiteX12" fmla="*/ 0 w 12195175"/>
              <a:gd name="connsiteY12" fmla="*/ 6858000 h 6867485"/>
              <a:gd name="connsiteX13" fmla="*/ 0 w 12195175"/>
              <a:gd name="connsiteY13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64383 h 6867485"/>
              <a:gd name="connsiteX3" fmla="*/ 10737850 w 12195175"/>
              <a:gd name="connsiteY3" fmla="*/ 5054600 h 6867485"/>
              <a:gd name="connsiteX4" fmla="*/ 9855200 w 12195175"/>
              <a:gd name="connsiteY4" fmla="*/ 5273675 h 6867485"/>
              <a:gd name="connsiteX5" fmla="*/ 9166225 w 12195175"/>
              <a:gd name="connsiteY5" fmla="*/ 5076825 h 6867485"/>
              <a:gd name="connsiteX6" fmla="*/ 8639175 w 12195175"/>
              <a:gd name="connsiteY6" fmla="*/ 5302250 h 6867485"/>
              <a:gd name="connsiteX7" fmla="*/ 8791575 w 12195175"/>
              <a:gd name="connsiteY7" fmla="*/ 5426075 h 6867485"/>
              <a:gd name="connsiteX8" fmla="*/ 8709025 w 12195175"/>
              <a:gd name="connsiteY8" fmla="*/ 5559425 h 6867485"/>
              <a:gd name="connsiteX9" fmla="*/ 6647422 w 12195175"/>
              <a:gd name="connsiteY9" fmla="*/ 6120030 h 6867485"/>
              <a:gd name="connsiteX10" fmla="*/ 4105315 w 12195175"/>
              <a:gd name="connsiteY10" fmla="*/ 6867485 h 6867485"/>
              <a:gd name="connsiteX11" fmla="*/ 0 w 12195175"/>
              <a:gd name="connsiteY11" fmla="*/ 6858000 h 6867485"/>
              <a:gd name="connsiteX12" fmla="*/ 0 w 12195175"/>
              <a:gd name="connsiteY12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64383 h 6867485"/>
              <a:gd name="connsiteX3" fmla="*/ 10737850 w 12195175"/>
              <a:gd name="connsiteY3" fmla="*/ 5054600 h 6867485"/>
              <a:gd name="connsiteX4" fmla="*/ 9855200 w 12195175"/>
              <a:gd name="connsiteY4" fmla="*/ 5273675 h 6867485"/>
              <a:gd name="connsiteX5" fmla="*/ 8639175 w 12195175"/>
              <a:gd name="connsiteY5" fmla="*/ 5302250 h 6867485"/>
              <a:gd name="connsiteX6" fmla="*/ 8791575 w 12195175"/>
              <a:gd name="connsiteY6" fmla="*/ 5426075 h 6867485"/>
              <a:gd name="connsiteX7" fmla="*/ 8709025 w 12195175"/>
              <a:gd name="connsiteY7" fmla="*/ 5559425 h 6867485"/>
              <a:gd name="connsiteX8" fmla="*/ 6647422 w 12195175"/>
              <a:gd name="connsiteY8" fmla="*/ 6120030 h 6867485"/>
              <a:gd name="connsiteX9" fmla="*/ 4105315 w 12195175"/>
              <a:gd name="connsiteY9" fmla="*/ 6867485 h 6867485"/>
              <a:gd name="connsiteX10" fmla="*/ 0 w 12195175"/>
              <a:gd name="connsiteY10" fmla="*/ 6858000 h 6867485"/>
              <a:gd name="connsiteX11" fmla="*/ 0 w 12195175"/>
              <a:gd name="connsiteY11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64383 h 6867485"/>
              <a:gd name="connsiteX3" fmla="*/ 10737850 w 12195175"/>
              <a:gd name="connsiteY3" fmla="*/ 5054600 h 6867485"/>
              <a:gd name="connsiteX4" fmla="*/ 9855200 w 12195175"/>
              <a:gd name="connsiteY4" fmla="*/ 5273675 h 6867485"/>
              <a:gd name="connsiteX5" fmla="*/ 8791575 w 12195175"/>
              <a:gd name="connsiteY5" fmla="*/ 5426075 h 6867485"/>
              <a:gd name="connsiteX6" fmla="*/ 8709025 w 12195175"/>
              <a:gd name="connsiteY6" fmla="*/ 5559425 h 6867485"/>
              <a:gd name="connsiteX7" fmla="*/ 6647422 w 12195175"/>
              <a:gd name="connsiteY7" fmla="*/ 6120030 h 6867485"/>
              <a:gd name="connsiteX8" fmla="*/ 4105315 w 12195175"/>
              <a:gd name="connsiteY8" fmla="*/ 6867485 h 6867485"/>
              <a:gd name="connsiteX9" fmla="*/ 0 w 12195175"/>
              <a:gd name="connsiteY9" fmla="*/ 6858000 h 6867485"/>
              <a:gd name="connsiteX10" fmla="*/ 0 w 12195175"/>
              <a:gd name="connsiteY10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64383 h 6867485"/>
              <a:gd name="connsiteX3" fmla="*/ 10737850 w 12195175"/>
              <a:gd name="connsiteY3" fmla="*/ 5054600 h 6867485"/>
              <a:gd name="connsiteX4" fmla="*/ 9855200 w 12195175"/>
              <a:gd name="connsiteY4" fmla="*/ 5273675 h 6867485"/>
              <a:gd name="connsiteX5" fmla="*/ 8709025 w 12195175"/>
              <a:gd name="connsiteY5" fmla="*/ 5559425 h 6867485"/>
              <a:gd name="connsiteX6" fmla="*/ 6647422 w 12195175"/>
              <a:gd name="connsiteY6" fmla="*/ 6120030 h 6867485"/>
              <a:gd name="connsiteX7" fmla="*/ 4105315 w 12195175"/>
              <a:gd name="connsiteY7" fmla="*/ 6867485 h 6867485"/>
              <a:gd name="connsiteX8" fmla="*/ 0 w 12195175"/>
              <a:gd name="connsiteY8" fmla="*/ 6858000 h 6867485"/>
              <a:gd name="connsiteX9" fmla="*/ 0 w 12195175"/>
              <a:gd name="connsiteY9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64383 h 6867485"/>
              <a:gd name="connsiteX3" fmla="*/ 10737850 w 12195175"/>
              <a:gd name="connsiteY3" fmla="*/ 5054600 h 6867485"/>
              <a:gd name="connsiteX4" fmla="*/ 9855200 w 12195175"/>
              <a:gd name="connsiteY4" fmla="*/ 5273675 h 6867485"/>
              <a:gd name="connsiteX5" fmla="*/ 6647422 w 12195175"/>
              <a:gd name="connsiteY5" fmla="*/ 6120030 h 6867485"/>
              <a:gd name="connsiteX6" fmla="*/ 4105315 w 12195175"/>
              <a:gd name="connsiteY6" fmla="*/ 6867485 h 6867485"/>
              <a:gd name="connsiteX7" fmla="*/ 0 w 12195175"/>
              <a:gd name="connsiteY7" fmla="*/ 6858000 h 6867485"/>
              <a:gd name="connsiteX8" fmla="*/ 0 w 12195175"/>
              <a:gd name="connsiteY8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64383 h 6867485"/>
              <a:gd name="connsiteX3" fmla="*/ 10696293 w 12195175"/>
              <a:gd name="connsiteY3" fmla="*/ 4911436 h 6867485"/>
              <a:gd name="connsiteX4" fmla="*/ 9855200 w 12195175"/>
              <a:gd name="connsiteY4" fmla="*/ 5273675 h 6867485"/>
              <a:gd name="connsiteX5" fmla="*/ 6647422 w 12195175"/>
              <a:gd name="connsiteY5" fmla="*/ 6120030 h 6867485"/>
              <a:gd name="connsiteX6" fmla="*/ 4105315 w 12195175"/>
              <a:gd name="connsiteY6" fmla="*/ 6867485 h 6867485"/>
              <a:gd name="connsiteX7" fmla="*/ 0 w 12195175"/>
              <a:gd name="connsiteY7" fmla="*/ 6858000 h 6867485"/>
              <a:gd name="connsiteX8" fmla="*/ 0 w 12195175"/>
              <a:gd name="connsiteY8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648929 h 6867485"/>
              <a:gd name="connsiteX3" fmla="*/ 10696293 w 12195175"/>
              <a:gd name="connsiteY3" fmla="*/ 4911436 h 6867485"/>
              <a:gd name="connsiteX4" fmla="*/ 9855200 w 12195175"/>
              <a:gd name="connsiteY4" fmla="*/ 5273675 h 6867485"/>
              <a:gd name="connsiteX5" fmla="*/ 6647422 w 12195175"/>
              <a:gd name="connsiteY5" fmla="*/ 6120030 h 6867485"/>
              <a:gd name="connsiteX6" fmla="*/ 4105315 w 12195175"/>
              <a:gd name="connsiteY6" fmla="*/ 6867485 h 6867485"/>
              <a:gd name="connsiteX7" fmla="*/ 0 w 12195175"/>
              <a:gd name="connsiteY7" fmla="*/ 6858000 h 6867485"/>
              <a:gd name="connsiteX8" fmla="*/ 0 w 12195175"/>
              <a:gd name="connsiteY8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695111 h 6867485"/>
              <a:gd name="connsiteX3" fmla="*/ 10696293 w 12195175"/>
              <a:gd name="connsiteY3" fmla="*/ 4911436 h 6867485"/>
              <a:gd name="connsiteX4" fmla="*/ 9855200 w 12195175"/>
              <a:gd name="connsiteY4" fmla="*/ 5273675 h 6867485"/>
              <a:gd name="connsiteX5" fmla="*/ 6647422 w 12195175"/>
              <a:gd name="connsiteY5" fmla="*/ 6120030 h 6867485"/>
              <a:gd name="connsiteX6" fmla="*/ 4105315 w 12195175"/>
              <a:gd name="connsiteY6" fmla="*/ 6867485 h 6867485"/>
              <a:gd name="connsiteX7" fmla="*/ 0 w 12195175"/>
              <a:gd name="connsiteY7" fmla="*/ 6858000 h 6867485"/>
              <a:gd name="connsiteX8" fmla="*/ 0 w 12195175"/>
              <a:gd name="connsiteY8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695111 h 6867485"/>
              <a:gd name="connsiteX3" fmla="*/ 10765555 w 12195175"/>
              <a:gd name="connsiteY3" fmla="*/ 4989945 h 6867485"/>
              <a:gd name="connsiteX4" fmla="*/ 9855200 w 12195175"/>
              <a:gd name="connsiteY4" fmla="*/ 5273675 h 6867485"/>
              <a:gd name="connsiteX5" fmla="*/ 6647422 w 12195175"/>
              <a:gd name="connsiteY5" fmla="*/ 6120030 h 6867485"/>
              <a:gd name="connsiteX6" fmla="*/ 4105315 w 12195175"/>
              <a:gd name="connsiteY6" fmla="*/ 6867485 h 6867485"/>
              <a:gd name="connsiteX7" fmla="*/ 0 w 12195175"/>
              <a:gd name="connsiteY7" fmla="*/ 6858000 h 6867485"/>
              <a:gd name="connsiteX8" fmla="*/ 0 w 12195175"/>
              <a:gd name="connsiteY8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695111 h 6867485"/>
              <a:gd name="connsiteX3" fmla="*/ 10765555 w 12195175"/>
              <a:gd name="connsiteY3" fmla="*/ 4989945 h 6867485"/>
              <a:gd name="connsiteX4" fmla="*/ 9855200 w 12195175"/>
              <a:gd name="connsiteY4" fmla="*/ 5273675 h 6867485"/>
              <a:gd name="connsiteX5" fmla="*/ 6647422 w 12195175"/>
              <a:gd name="connsiteY5" fmla="*/ 6120030 h 6867485"/>
              <a:gd name="connsiteX6" fmla="*/ 4105315 w 12195175"/>
              <a:gd name="connsiteY6" fmla="*/ 6867485 h 6867485"/>
              <a:gd name="connsiteX7" fmla="*/ 0 w 12195175"/>
              <a:gd name="connsiteY7" fmla="*/ 6858000 h 6867485"/>
              <a:gd name="connsiteX8" fmla="*/ 0 w 12195175"/>
              <a:gd name="connsiteY8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695111 h 6867485"/>
              <a:gd name="connsiteX3" fmla="*/ 10765555 w 12195175"/>
              <a:gd name="connsiteY3" fmla="*/ 4989945 h 6867485"/>
              <a:gd name="connsiteX4" fmla="*/ 9855200 w 12195175"/>
              <a:gd name="connsiteY4" fmla="*/ 5273675 h 6867485"/>
              <a:gd name="connsiteX5" fmla="*/ 6647422 w 12195175"/>
              <a:gd name="connsiteY5" fmla="*/ 6120030 h 6867485"/>
              <a:gd name="connsiteX6" fmla="*/ 4105315 w 12195175"/>
              <a:gd name="connsiteY6" fmla="*/ 6867485 h 6867485"/>
              <a:gd name="connsiteX7" fmla="*/ 0 w 12195175"/>
              <a:gd name="connsiteY7" fmla="*/ 6858000 h 6867485"/>
              <a:gd name="connsiteX8" fmla="*/ 0 w 12195175"/>
              <a:gd name="connsiteY8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695111 h 6867485"/>
              <a:gd name="connsiteX3" fmla="*/ 10765555 w 12195175"/>
              <a:gd name="connsiteY3" fmla="*/ 4989945 h 6867485"/>
              <a:gd name="connsiteX4" fmla="*/ 9735144 w 12195175"/>
              <a:gd name="connsiteY4" fmla="*/ 5148985 h 6867485"/>
              <a:gd name="connsiteX5" fmla="*/ 6647422 w 12195175"/>
              <a:gd name="connsiteY5" fmla="*/ 6120030 h 6867485"/>
              <a:gd name="connsiteX6" fmla="*/ 4105315 w 12195175"/>
              <a:gd name="connsiteY6" fmla="*/ 6867485 h 6867485"/>
              <a:gd name="connsiteX7" fmla="*/ 0 w 12195175"/>
              <a:gd name="connsiteY7" fmla="*/ 6858000 h 6867485"/>
              <a:gd name="connsiteX8" fmla="*/ 0 w 12195175"/>
              <a:gd name="connsiteY8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695111 h 6867485"/>
              <a:gd name="connsiteX3" fmla="*/ 10765555 w 12195175"/>
              <a:gd name="connsiteY3" fmla="*/ 4989945 h 6867485"/>
              <a:gd name="connsiteX4" fmla="*/ 9702821 w 12195175"/>
              <a:gd name="connsiteY4" fmla="*/ 5232112 h 6867485"/>
              <a:gd name="connsiteX5" fmla="*/ 6647422 w 12195175"/>
              <a:gd name="connsiteY5" fmla="*/ 6120030 h 6867485"/>
              <a:gd name="connsiteX6" fmla="*/ 4105315 w 12195175"/>
              <a:gd name="connsiteY6" fmla="*/ 6867485 h 6867485"/>
              <a:gd name="connsiteX7" fmla="*/ 0 w 12195175"/>
              <a:gd name="connsiteY7" fmla="*/ 6858000 h 6867485"/>
              <a:gd name="connsiteX8" fmla="*/ 0 w 12195175"/>
              <a:gd name="connsiteY8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695111 h 6867485"/>
              <a:gd name="connsiteX3" fmla="*/ 10765555 w 12195175"/>
              <a:gd name="connsiteY3" fmla="*/ 4989945 h 6867485"/>
              <a:gd name="connsiteX4" fmla="*/ 9702821 w 12195175"/>
              <a:gd name="connsiteY4" fmla="*/ 5232112 h 6867485"/>
              <a:gd name="connsiteX5" fmla="*/ 6647422 w 12195175"/>
              <a:gd name="connsiteY5" fmla="*/ 6120030 h 6867485"/>
              <a:gd name="connsiteX6" fmla="*/ 4105315 w 12195175"/>
              <a:gd name="connsiteY6" fmla="*/ 6867485 h 6867485"/>
              <a:gd name="connsiteX7" fmla="*/ 0 w 12195175"/>
              <a:gd name="connsiteY7" fmla="*/ 6858000 h 6867485"/>
              <a:gd name="connsiteX8" fmla="*/ 0 w 12195175"/>
              <a:gd name="connsiteY8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695111 h 6867485"/>
              <a:gd name="connsiteX3" fmla="*/ 10765555 w 12195175"/>
              <a:gd name="connsiteY3" fmla="*/ 4989945 h 6867485"/>
              <a:gd name="connsiteX4" fmla="*/ 9702821 w 12195175"/>
              <a:gd name="connsiteY4" fmla="*/ 5232112 h 6867485"/>
              <a:gd name="connsiteX5" fmla="*/ 6647422 w 12195175"/>
              <a:gd name="connsiteY5" fmla="*/ 6120030 h 6867485"/>
              <a:gd name="connsiteX6" fmla="*/ 4105315 w 12195175"/>
              <a:gd name="connsiteY6" fmla="*/ 6867485 h 6867485"/>
              <a:gd name="connsiteX7" fmla="*/ 0 w 12195175"/>
              <a:gd name="connsiteY7" fmla="*/ 6858000 h 6867485"/>
              <a:gd name="connsiteX8" fmla="*/ 0 w 12195175"/>
              <a:gd name="connsiteY8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695111 h 6867485"/>
              <a:gd name="connsiteX3" fmla="*/ 10765555 w 12195175"/>
              <a:gd name="connsiteY3" fmla="*/ 4989945 h 6867485"/>
              <a:gd name="connsiteX4" fmla="*/ 9305710 w 12195175"/>
              <a:gd name="connsiteY4" fmla="*/ 5329094 h 6867485"/>
              <a:gd name="connsiteX5" fmla="*/ 6647422 w 12195175"/>
              <a:gd name="connsiteY5" fmla="*/ 6120030 h 6867485"/>
              <a:gd name="connsiteX6" fmla="*/ 4105315 w 12195175"/>
              <a:gd name="connsiteY6" fmla="*/ 6867485 h 6867485"/>
              <a:gd name="connsiteX7" fmla="*/ 0 w 12195175"/>
              <a:gd name="connsiteY7" fmla="*/ 6858000 h 6867485"/>
              <a:gd name="connsiteX8" fmla="*/ 0 w 12195175"/>
              <a:gd name="connsiteY8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695111 h 6867485"/>
              <a:gd name="connsiteX3" fmla="*/ 10765555 w 12195175"/>
              <a:gd name="connsiteY3" fmla="*/ 4989945 h 6867485"/>
              <a:gd name="connsiteX4" fmla="*/ 9305710 w 12195175"/>
              <a:gd name="connsiteY4" fmla="*/ 5329094 h 6867485"/>
              <a:gd name="connsiteX5" fmla="*/ 6647422 w 12195175"/>
              <a:gd name="connsiteY5" fmla="*/ 6120030 h 6867485"/>
              <a:gd name="connsiteX6" fmla="*/ 4105315 w 12195175"/>
              <a:gd name="connsiteY6" fmla="*/ 6867485 h 6867485"/>
              <a:gd name="connsiteX7" fmla="*/ 0 w 12195175"/>
              <a:gd name="connsiteY7" fmla="*/ 6858000 h 6867485"/>
              <a:gd name="connsiteX8" fmla="*/ 0 w 12195175"/>
              <a:gd name="connsiteY8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695111 h 6867485"/>
              <a:gd name="connsiteX3" fmla="*/ 10765555 w 12195175"/>
              <a:gd name="connsiteY3" fmla="*/ 4989945 h 6867485"/>
              <a:gd name="connsiteX4" fmla="*/ 9305710 w 12195175"/>
              <a:gd name="connsiteY4" fmla="*/ 5329094 h 6867485"/>
              <a:gd name="connsiteX5" fmla="*/ 8886324 w 12195175"/>
              <a:gd name="connsiteY5" fmla="*/ 4996830 h 6867485"/>
              <a:gd name="connsiteX6" fmla="*/ 4105315 w 12195175"/>
              <a:gd name="connsiteY6" fmla="*/ 6867485 h 6867485"/>
              <a:gd name="connsiteX7" fmla="*/ 0 w 12195175"/>
              <a:gd name="connsiteY7" fmla="*/ 6858000 h 6867485"/>
              <a:gd name="connsiteX8" fmla="*/ 0 w 12195175"/>
              <a:gd name="connsiteY8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695111 h 6867485"/>
              <a:gd name="connsiteX3" fmla="*/ 10765555 w 12195175"/>
              <a:gd name="connsiteY3" fmla="*/ 4989945 h 6867485"/>
              <a:gd name="connsiteX4" fmla="*/ 9305710 w 12195175"/>
              <a:gd name="connsiteY4" fmla="*/ 5329094 h 6867485"/>
              <a:gd name="connsiteX5" fmla="*/ 8886324 w 12195175"/>
              <a:gd name="connsiteY5" fmla="*/ 4996830 h 6867485"/>
              <a:gd name="connsiteX6" fmla="*/ 4105315 w 12195175"/>
              <a:gd name="connsiteY6" fmla="*/ 6867485 h 6867485"/>
              <a:gd name="connsiteX7" fmla="*/ 0 w 12195175"/>
              <a:gd name="connsiteY7" fmla="*/ 6858000 h 6867485"/>
              <a:gd name="connsiteX8" fmla="*/ 0 w 12195175"/>
              <a:gd name="connsiteY8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695111 h 6867485"/>
              <a:gd name="connsiteX3" fmla="*/ 10765555 w 12195175"/>
              <a:gd name="connsiteY3" fmla="*/ 4989945 h 6867485"/>
              <a:gd name="connsiteX4" fmla="*/ 9305710 w 12195175"/>
              <a:gd name="connsiteY4" fmla="*/ 5329094 h 6867485"/>
              <a:gd name="connsiteX5" fmla="*/ 8886324 w 12195175"/>
              <a:gd name="connsiteY5" fmla="*/ 4996830 h 6867485"/>
              <a:gd name="connsiteX6" fmla="*/ 4105315 w 12195175"/>
              <a:gd name="connsiteY6" fmla="*/ 6867485 h 6867485"/>
              <a:gd name="connsiteX7" fmla="*/ 0 w 12195175"/>
              <a:gd name="connsiteY7" fmla="*/ 6858000 h 6867485"/>
              <a:gd name="connsiteX8" fmla="*/ 0 w 12195175"/>
              <a:gd name="connsiteY8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695111 h 6867485"/>
              <a:gd name="connsiteX3" fmla="*/ 10765555 w 12195175"/>
              <a:gd name="connsiteY3" fmla="*/ 4989945 h 6867485"/>
              <a:gd name="connsiteX4" fmla="*/ 9305710 w 12195175"/>
              <a:gd name="connsiteY4" fmla="*/ 5329094 h 6867485"/>
              <a:gd name="connsiteX5" fmla="*/ 8886324 w 12195175"/>
              <a:gd name="connsiteY5" fmla="*/ 4996830 h 6867485"/>
              <a:gd name="connsiteX6" fmla="*/ 4105315 w 12195175"/>
              <a:gd name="connsiteY6" fmla="*/ 6867485 h 6867485"/>
              <a:gd name="connsiteX7" fmla="*/ 0 w 12195175"/>
              <a:gd name="connsiteY7" fmla="*/ 6858000 h 6867485"/>
              <a:gd name="connsiteX8" fmla="*/ 0 w 12195175"/>
              <a:gd name="connsiteY8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695111 h 6867485"/>
              <a:gd name="connsiteX3" fmla="*/ 10768730 w 12195175"/>
              <a:gd name="connsiteY3" fmla="*/ 4999470 h 6867485"/>
              <a:gd name="connsiteX4" fmla="*/ 9305710 w 12195175"/>
              <a:gd name="connsiteY4" fmla="*/ 5329094 h 6867485"/>
              <a:gd name="connsiteX5" fmla="*/ 8886324 w 12195175"/>
              <a:gd name="connsiteY5" fmla="*/ 4996830 h 6867485"/>
              <a:gd name="connsiteX6" fmla="*/ 4105315 w 12195175"/>
              <a:gd name="connsiteY6" fmla="*/ 6867485 h 6867485"/>
              <a:gd name="connsiteX7" fmla="*/ 0 w 12195175"/>
              <a:gd name="connsiteY7" fmla="*/ 6858000 h 6867485"/>
              <a:gd name="connsiteX8" fmla="*/ 0 w 12195175"/>
              <a:gd name="connsiteY8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05710 w 12195175"/>
              <a:gd name="connsiteY4" fmla="*/ 5329094 h 6867485"/>
              <a:gd name="connsiteX5" fmla="*/ 8886324 w 12195175"/>
              <a:gd name="connsiteY5" fmla="*/ 4996830 h 6867485"/>
              <a:gd name="connsiteX6" fmla="*/ 4105315 w 12195175"/>
              <a:gd name="connsiteY6" fmla="*/ 6867485 h 6867485"/>
              <a:gd name="connsiteX7" fmla="*/ 0 w 12195175"/>
              <a:gd name="connsiteY7" fmla="*/ 6858000 h 6867485"/>
              <a:gd name="connsiteX8" fmla="*/ 0 w 12195175"/>
              <a:gd name="connsiteY8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02535 w 12195175"/>
              <a:gd name="connsiteY4" fmla="*/ 5338619 h 6867485"/>
              <a:gd name="connsiteX5" fmla="*/ 8886324 w 12195175"/>
              <a:gd name="connsiteY5" fmla="*/ 4996830 h 6867485"/>
              <a:gd name="connsiteX6" fmla="*/ 4105315 w 12195175"/>
              <a:gd name="connsiteY6" fmla="*/ 6867485 h 6867485"/>
              <a:gd name="connsiteX7" fmla="*/ 0 w 12195175"/>
              <a:gd name="connsiteY7" fmla="*/ 6858000 h 6867485"/>
              <a:gd name="connsiteX8" fmla="*/ 0 w 12195175"/>
              <a:gd name="connsiteY8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02535 w 12195175"/>
              <a:gd name="connsiteY4" fmla="*/ 5338619 h 6867485"/>
              <a:gd name="connsiteX5" fmla="*/ 9254575 w 12195175"/>
              <a:gd name="connsiteY5" fmla="*/ 5234955 h 6867485"/>
              <a:gd name="connsiteX6" fmla="*/ 4105315 w 12195175"/>
              <a:gd name="connsiteY6" fmla="*/ 6867485 h 6867485"/>
              <a:gd name="connsiteX7" fmla="*/ 0 w 12195175"/>
              <a:gd name="connsiteY7" fmla="*/ 6858000 h 6867485"/>
              <a:gd name="connsiteX8" fmla="*/ 0 w 12195175"/>
              <a:gd name="connsiteY8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02535 w 12195175"/>
              <a:gd name="connsiteY4" fmla="*/ 5338619 h 6867485"/>
              <a:gd name="connsiteX5" fmla="*/ 9254575 w 12195175"/>
              <a:gd name="connsiteY5" fmla="*/ 5234955 h 6867485"/>
              <a:gd name="connsiteX6" fmla="*/ 4105315 w 12195175"/>
              <a:gd name="connsiteY6" fmla="*/ 6867485 h 6867485"/>
              <a:gd name="connsiteX7" fmla="*/ 0 w 12195175"/>
              <a:gd name="connsiteY7" fmla="*/ 6858000 h 6867485"/>
              <a:gd name="connsiteX8" fmla="*/ 0 w 12195175"/>
              <a:gd name="connsiteY8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02535 w 12195175"/>
              <a:gd name="connsiteY4" fmla="*/ 5338619 h 6867485"/>
              <a:gd name="connsiteX5" fmla="*/ 9254575 w 12195175"/>
              <a:gd name="connsiteY5" fmla="*/ 5234955 h 6867485"/>
              <a:gd name="connsiteX6" fmla="*/ 4105315 w 12195175"/>
              <a:gd name="connsiteY6" fmla="*/ 6867485 h 6867485"/>
              <a:gd name="connsiteX7" fmla="*/ 0 w 12195175"/>
              <a:gd name="connsiteY7" fmla="*/ 6858000 h 6867485"/>
              <a:gd name="connsiteX8" fmla="*/ 0 w 12195175"/>
              <a:gd name="connsiteY8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5234 w 12195175"/>
              <a:gd name="connsiteY4" fmla="*/ 5338619 h 6867485"/>
              <a:gd name="connsiteX5" fmla="*/ 9254575 w 12195175"/>
              <a:gd name="connsiteY5" fmla="*/ 5234955 h 6867485"/>
              <a:gd name="connsiteX6" fmla="*/ 4105315 w 12195175"/>
              <a:gd name="connsiteY6" fmla="*/ 6867485 h 6867485"/>
              <a:gd name="connsiteX7" fmla="*/ 0 w 12195175"/>
              <a:gd name="connsiteY7" fmla="*/ 6858000 h 6867485"/>
              <a:gd name="connsiteX8" fmla="*/ 0 w 12195175"/>
              <a:gd name="connsiteY8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4105315 w 12195175"/>
              <a:gd name="connsiteY6" fmla="*/ 6867485 h 6867485"/>
              <a:gd name="connsiteX7" fmla="*/ 0 w 12195175"/>
              <a:gd name="connsiteY7" fmla="*/ 6858000 h 6867485"/>
              <a:gd name="connsiteX8" fmla="*/ 0 w 12195175"/>
              <a:gd name="connsiteY8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8919012 w 12195175"/>
              <a:gd name="connsiteY6" fmla="*/ 5292725 h 6867485"/>
              <a:gd name="connsiteX7" fmla="*/ 4105315 w 12195175"/>
              <a:gd name="connsiteY7" fmla="*/ 6867485 h 6867485"/>
              <a:gd name="connsiteX8" fmla="*/ 0 w 12195175"/>
              <a:gd name="connsiteY8" fmla="*/ 6858000 h 6867485"/>
              <a:gd name="connsiteX9" fmla="*/ 0 w 12195175"/>
              <a:gd name="connsiteY9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87264 w 12195175"/>
              <a:gd name="connsiteY6" fmla="*/ 5346700 h 6867485"/>
              <a:gd name="connsiteX7" fmla="*/ 4105315 w 12195175"/>
              <a:gd name="connsiteY7" fmla="*/ 6867485 h 6867485"/>
              <a:gd name="connsiteX8" fmla="*/ 0 w 12195175"/>
              <a:gd name="connsiteY8" fmla="*/ 6858000 h 6867485"/>
              <a:gd name="connsiteX9" fmla="*/ 0 w 12195175"/>
              <a:gd name="connsiteY9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87264 w 12195175"/>
              <a:gd name="connsiteY6" fmla="*/ 5346700 h 6867485"/>
              <a:gd name="connsiteX7" fmla="*/ 4105315 w 12195175"/>
              <a:gd name="connsiteY7" fmla="*/ 6867485 h 6867485"/>
              <a:gd name="connsiteX8" fmla="*/ 0 w 12195175"/>
              <a:gd name="connsiteY8" fmla="*/ 6858000 h 6867485"/>
              <a:gd name="connsiteX9" fmla="*/ 0 w 12195175"/>
              <a:gd name="connsiteY9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87264 w 12195175"/>
              <a:gd name="connsiteY6" fmla="*/ 5346700 h 6867485"/>
              <a:gd name="connsiteX7" fmla="*/ 4105315 w 12195175"/>
              <a:gd name="connsiteY7" fmla="*/ 6867485 h 6867485"/>
              <a:gd name="connsiteX8" fmla="*/ 0 w 12195175"/>
              <a:gd name="connsiteY8" fmla="*/ 6858000 h 6867485"/>
              <a:gd name="connsiteX9" fmla="*/ 0 w 12195175"/>
              <a:gd name="connsiteY9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52344 w 12195175"/>
              <a:gd name="connsiteY6" fmla="*/ 5292725 h 6867485"/>
              <a:gd name="connsiteX7" fmla="*/ 4105315 w 12195175"/>
              <a:gd name="connsiteY7" fmla="*/ 6867485 h 6867485"/>
              <a:gd name="connsiteX8" fmla="*/ 0 w 12195175"/>
              <a:gd name="connsiteY8" fmla="*/ 6858000 h 6867485"/>
              <a:gd name="connsiteX9" fmla="*/ 0 w 12195175"/>
              <a:gd name="connsiteY9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90439 w 12195175"/>
              <a:gd name="connsiteY6" fmla="*/ 5356225 h 6867485"/>
              <a:gd name="connsiteX7" fmla="*/ 4105315 w 12195175"/>
              <a:gd name="connsiteY7" fmla="*/ 6867485 h 6867485"/>
              <a:gd name="connsiteX8" fmla="*/ 0 w 12195175"/>
              <a:gd name="connsiteY8" fmla="*/ 6858000 h 6867485"/>
              <a:gd name="connsiteX9" fmla="*/ 0 w 12195175"/>
              <a:gd name="connsiteY9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90439 w 12195175"/>
              <a:gd name="connsiteY6" fmla="*/ 5356225 h 6867485"/>
              <a:gd name="connsiteX7" fmla="*/ 4105315 w 12195175"/>
              <a:gd name="connsiteY7" fmla="*/ 6867485 h 6867485"/>
              <a:gd name="connsiteX8" fmla="*/ 0 w 12195175"/>
              <a:gd name="connsiteY8" fmla="*/ 6858000 h 6867485"/>
              <a:gd name="connsiteX9" fmla="*/ 0 w 12195175"/>
              <a:gd name="connsiteY9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90439 w 12195175"/>
              <a:gd name="connsiteY6" fmla="*/ 5356225 h 6867485"/>
              <a:gd name="connsiteX7" fmla="*/ 4105315 w 12195175"/>
              <a:gd name="connsiteY7" fmla="*/ 6867485 h 6867485"/>
              <a:gd name="connsiteX8" fmla="*/ 0 w 12195175"/>
              <a:gd name="connsiteY8" fmla="*/ 6858000 h 6867485"/>
              <a:gd name="connsiteX9" fmla="*/ 0 w 12195175"/>
              <a:gd name="connsiteY9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90439 w 12195175"/>
              <a:gd name="connsiteY6" fmla="*/ 5356225 h 6867485"/>
              <a:gd name="connsiteX7" fmla="*/ 4105315 w 12195175"/>
              <a:gd name="connsiteY7" fmla="*/ 6867485 h 6867485"/>
              <a:gd name="connsiteX8" fmla="*/ 0 w 12195175"/>
              <a:gd name="connsiteY8" fmla="*/ 6858000 h 6867485"/>
              <a:gd name="connsiteX9" fmla="*/ 0 w 12195175"/>
              <a:gd name="connsiteY9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90439 w 12195175"/>
              <a:gd name="connsiteY6" fmla="*/ 5356225 h 6867485"/>
              <a:gd name="connsiteX7" fmla="*/ 8880917 w 12195175"/>
              <a:gd name="connsiteY7" fmla="*/ 5422900 h 6867485"/>
              <a:gd name="connsiteX8" fmla="*/ 4105315 w 12195175"/>
              <a:gd name="connsiteY8" fmla="*/ 6867485 h 6867485"/>
              <a:gd name="connsiteX9" fmla="*/ 0 w 12195175"/>
              <a:gd name="connsiteY9" fmla="*/ 6858000 h 6867485"/>
              <a:gd name="connsiteX10" fmla="*/ 0 w 12195175"/>
              <a:gd name="connsiteY10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90439 w 12195175"/>
              <a:gd name="connsiteY6" fmla="*/ 5356225 h 6867485"/>
              <a:gd name="connsiteX7" fmla="*/ 8503142 w 12195175"/>
              <a:gd name="connsiteY7" fmla="*/ 5067300 h 6867485"/>
              <a:gd name="connsiteX8" fmla="*/ 4105315 w 12195175"/>
              <a:gd name="connsiteY8" fmla="*/ 6867485 h 6867485"/>
              <a:gd name="connsiteX9" fmla="*/ 0 w 12195175"/>
              <a:gd name="connsiteY9" fmla="*/ 6858000 h 6867485"/>
              <a:gd name="connsiteX10" fmla="*/ 0 w 12195175"/>
              <a:gd name="connsiteY10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90439 w 12195175"/>
              <a:gd name="connsiteY6" fmla="*/ 5356225 h 6867485"/>
              <a:gd name="connsiteX7" fmla="*/ 8369810 w 12195175"/>
              <a:gd name="connsiteY7" fmla="*/ 5378450 h 6867485"/>
              <a:gd name="connsiteX8" fmla="*/ 4105315 w 12195175"/>
              <a:gd name="connsiteY8" fmla="*/ 6867485 h 6867485"/>
              <a:gd name="connsiteX9" fmla="*/ 0 w 12195175"/>
              <a:gd name="connsiteY9" fmla="*/ 6858000 h 6867485"/>
              <a:gd name="connsiteX10" fmla="*/ 0 w 12195175"/>
              <a:gd name="connsiteY10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90439 w 12195175"/>
              <a:gd name="connsiteY6" fmla="*/ 5356225 h 6867485"/>
              <a:gd name="connsiteX7" fmla="*/ 8369810 w 12195175"/>
              <a:gd name="connsiteY7" fmla="*/ 5378450 h 6867485"/>
              <a:gd name="connsiteX8" fmla="*/ 4105315 w 12195175"/>
              <a:gd name="connsiteY8" fmla="*/ 6867485 h 6867485"/>
              <a:gd name="connsiteX9" fmla="*/ 0 w 12195175"/>
              <a:gd name="connsiteY9" fmla="*/ 6858000 h 6867485"/>
              <a:gd name="connsiteX10" fmla="*/ 0 w 12195175"/>
              <a:gd name="connsiteY10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90439 w 12195175"/>
              <a:gd name="connsiteY6" fmla="*/ 5356225 h 6867485"/>
              <a:gd name="connsiteX7" fmla="*/ 8369810 w 12195175"/>
              <a:gd name="connsiteY7" fmla="*/ 5378450 h 6867485"/>
              <a:gd name="connsiteX8" fmla="*/ 4105315 w 12195175"/>
              <a:gd name="connsiteY8" fmla="*/ 6867485 h 6867485"/>
              <a:gd name="connsiteX9" fmla="*/ 0 w 12195175"/>
              <a:gd name="connsiteY9" fmla="*/ 6858000 h 6867485"/>
              <a:gd name="connsiteX10" fmla="*/ 0 w 12195175"/>
              <a:gd name="connsiteY10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90439 w 12195175"/>
              <a:gd name="connsiteY6" fmla="*/ 5356225 h 6867485"/>
              <a:gd name="connsiteX7" fmla="*/ 8369810 w 12195175"/>
              <a:gd name="connsiteY7" fmla="*/ 5378450 h 6867485"/>
              <a:gd name="connsiteX8" fmla="*/ 4105315 w 12195175"/>
              <a:gd name="connsiteY8" fmla="*/ 6867485 h 6867485"/>
              <a:gd name="connsiteX9" fmla="*/ 0 w 12195175"/>
              <a:gd name="connsiteY9" fmla="*/ 6858000 h 6867485"/>
              <a:gd name="connsiteX10" fmla="*/ 0 w 12195175"/>
              <a:gd name="connsiteY10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90439 w 12195175"/>
              <a:gd name="connsiteY6" fmla="*/ 5356225 h 6867485"/>
              <a:gd name="connsiteX7" fmla="*/ 8369810 w 12195175"/>
              <a:gd name="connsiteY7" fmla="*/ 5378450 h 6867485"/>
              <a:gd name="connsiteX8" fmla="*/ 4105315 w 12195175"/>
              <a:gd name="connsiteY8" fmla="*/ 6867485 h 6867485"/>
              <a:gd name="connsiteX9" fmla="*/ 0 w 12195175"/>
              <a:gd name="connsiteY9" fmla="*/ 6858000 h 6867485"/>
              <a:gd name="connsiteX10" fmla="*/ 0 w 12195175"/>
              <a:gd name="connsiteY10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90439 w 12195175"/>
              <a:gd name="connsiteY6" fmla="*/ 5356225 h 6867485"/>
              <a:gd name="connsiteX7" fmla="*/ 8369810 w 12195175"/>
              <a:gd name="connsiteY7" fmla="*/ 5378450 h 6867485"/>
              <a:gd name="connsiteX8" fmla="*/ 4105315 w 12195175"/>
              <a:gd name="connsiteY8" fmla="*/ 6867485 h 6867485"/>
              <a:gd name="connsiteX9" fmla="*/ 0 w 12195175"/>
              <a:gd name="connsiteY9" fmla="*/ 6858000 h 6867485"/>
              <a:gd name="connsiteX10" fmla="*/ 0 w 12195175"/>
              <a:gd name="connsiteY10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90439 w 12195175"/>
              <a:gd name="connsiteY6" fmla="*/ 5356225 h 6867485"/>
              <a:gd name="connsiteX7" fmla="*/ 8369810 w 12195175"/>
              <a:gd name="connsiteY7" fmla="*/ 5378450 h 6867485"/>
              <a:gd name="connsiteX8" fmla="*/ 4105315 w 12195175"/>
              <a:gd name="connsiteY8" fmla="*/ 6867485 h 6867485"/>
              <a:gd name="connsiteX9" fmla="*/ 0 w 12195175"/>
              <a:gd name="connsiteY9" fmla="*/ 6858000 h 6867485"/>
              <a:gd name="connsiteX10" fmla="*/ 0 w 12195175"/>
              <a:gd name="connsiteY10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90439 w 12195175"/>
              <a:gd name="connsiteY6" fmla="*/ 5356225 h 6867485"/>
              <a:gd name="connsiteX7" fmla="*/ 8369810 w 12195175"/>
              <a:gd name="connsiteY7" fmla="*/ 5378450 h 6867485"/>
              <a:gd name="connsiteX8" fmla="*/ 8131716 w 12195175"/>
              <a:gd name="connsiteY8" fmla="*/ 5457825 h 6867485"/>
              <a:gd name="connsiteX9" fmla="*/ 4105315 w 12195175"/>
              <a:gd name="connsiteY9" fmla="*/ 6867485 h 6867485"/>
              <a:gd name="connsiteX10" fmla="*/ 0 w 12195175"/>
              <a:gd name="connsiteY10" fmla="*/ 6858000 h 6867485"/>
              <a:gd name="connsiteX11" fmla="*/ 0 w 12195175"/>
              <a:gd name="connsiteY11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90439 w 12195175"/>
              <a:gd name="connsiteY6" fmla="*/ 5356225 h 6867485"/>
              <a:gd name="connsiteX7" fmla="*/ 8369810 w 12195175"/>
              <a:gd name="connsiteY7" fmla="*/ 5378450 h 6867485"/>
              <a:gd name="connsiteX8" fmla="*/ 8493618 w 12195175"/>
              <a:gd name="connsiteY8" fmla="*/ 5473700 h 6867485"/>
              <a:gd name="connsiteX9" fmla="*/ 4105315 w 12195175"/>
              <a:gd name="connsiteY9" fmla="*/ 6867485 h 6867485"/>
              <a:gd name="connsiteX10" fmla="*/ 0 w 12195175"/>
              <a:gd name="connsiteY10" fmla="*/ 6858000 h 6867485"/>
              <a:gd name="connsiteX11" fmla="*/ 0 w 12195175"/>
              <a:gd name="connsiteY11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90439 w 12195175"/>
              <a:gd name="connsiteY6" fmla="*/ 5356225 h 6867485"/>
              <a:gd name="connsiteX7" fmla="*/ 8369810 w 12195175"/>
              <a:gd name="connsiteY7" fmla="*/ 5378450 h 6867485"/>
              <a:gd name="connsiteX8" fmla="*/ 8493618 w 12195175"/>
              <a:gd name="connsiteY8" fmla="*/ 5473700 h 6867485"/>
              <a:gd name="connsiteX9" fmla="*/ 4105315 w 12195175"/>
              <a:gd name="connsiteY9" fmla="*/ 6867485 h 6867485"/>
              <a:gd name="connsiteX10" fmla="*/ 0 w 12195175"/>
              <a:gd name="connsiteY10" fmla="*/ 6858000 h 6867485"/>
              <a:gd name="connsiteX11" fmla="*/ 0 w 12195175"/>
              <a:gd name="connsiteY11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90439 w 12195175"/>
              <a:gd name="connsiteY6" fmla="*/ 5356225 h 6867485"/>
              <a:gd name="connsiteX7" fmla="*/ 8369810 w 12195175"/>
              <a:gd name="connsiteY7" fmla="*/ 5378450 h 6867485"/>
              <a:gd name="connsiteX8" fmla="*/ 8493618 w 12195175"/>
              <a:gd name="connsiteY8" fmla="*/ 5473700 h 6867485"/>
              <a:gd name="connsiteX9" fmla="*/ 4105315 w 12195175"/>
              <a:gd name="connsiteY9" fmla="*/ 6867485 h 6867485"/>
              <a:gd name="connsiteX10" fmla="*/ 0 w 12195175"/>
              <a:gd name="connsiteY10" fmla="*/ 6858000 h 6867485"/>
              <a:gd name="connsiteX11" fmla="*/ 0 w 12195175"/>
              <a:gd name="connsiteY11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90439 w 12195175"/>
              <a:gd name="connsiteY6" fmla="*/ 5356225 h 6867485"/>
              <a:gd name="connsiteX7" fmla="*/ 8369810 w 12195175"/>
              <a:gd name="connsiteY7" fmla="*/ 5378450 h 6867485"/>
              <a:gd name="connsiteX8" fmla="*/ 8493618 w 12195175"/>
              <a:gd name="connsiteY8" fmla="*/ 5473700 h 6867485"/>
              <a:gd name="connsiteX9" fmla="*/ 8322191 w 12195175"/>
              <a:gd name="connsiteY9" fmla="*/ 5534025 h 6867485"/>
              <a:gd name="connsiteX10" fmla="*/ 4105315 w 12195175"/>
              <a:gd name="connsiteY10" fmla="*/ 6867485 h 6867485"/>
              <a:gd name="connsiteX11" fmla="*/ 0 w 12195175"/>
              <a:gd name="connsiteY11" fmla="*/ 6858000 h 6867485"/>
              <a:gd name="connsiteX12" fmla="*/ 0 w 12195175"/>
              <a:gd name="connsiteY12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90439 w 12195175"/>
              <a:gd name="connsiteY6" fmla="*/ 5356225 h 6867485"/>
              <a:gd name="connsiteX7" fmla="*/ 8369810 w 12195175"/>
              <a:gd name="connsiteY7" fmla="*/ 5378450 h 6867485"/>
              <a:gd name="connsiteX8" fmla="*/ 8493618 w 12195175"/>
              <a:gd name="connsiteY8" fmla="*/ 5473700 h 6867485"/>
              <a:gd name="connsiteX9" fmla="*/ 8436476 w 12195175"/>
              <a:gd name="connsiteY9" fmla="*/ 5556250 h 6867485"/>
              <a:gd name="connsiteX10" fmla="*/ 4105315 w 12195175"/>
              <a:gd name="connsiteY10" fmla="*/ 6867485 h 6867485"/>
              <a:gd name="connsiteX11" fmla="*/ 0 w 12195175"/>
              <a:gd name="connsiteY11" fmla="*/ 6858000 h 6867485"/>
              <a:gd name="connsiteX12" fmla="*/ 0 w 12195175"/>
              <a:gd name="connsiteY12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90439 w 12195175"/>
              <a:gd name="connsiteY6" fmla="*/ 5356225 h 6867485"/>
              <a:gd name="connsiteX7" fmla="*/ 8369810 w 12195175"/>
              <a:gd name="connsiteY7" fmla="*/ 5378450 h 6867485"/>
              <a:gd name="connsiteX8" fmla="*/ 8493618 w 12195175"/>
              <a:gd name="connsiteY8" fmla="*/ 5473700 h 6867485"/>
              <a:gd name="connsiteX9" fmla="*/ 8436476 w 12195175"/>
              <a:gd name="connsiteY9" fmla="*/ 5556250 h 6867485"/>
              <a:gd name="connsiteX10" fmla="*/ 4105315 w 12195175"/>
              <a:gd name="connsiteY10" fmla="*/ 6867485 h 6867485"/>
              <a:gd name="connsiteX11" fmla="*/ 0 w 12195175"/>
              <a:gd name="connsiteY11" fmla="*/ 6858000 h 6867485"/>
              <a:gd name="connsiteX12" fmla="*/ 0 w 12195175"/>
              <a:gd name="connsiteY12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90439 w 12195175"/>
              <a:gd name="connsiteY6" fmla="*/ 5356225 h 6867485"/>
              <a:gd name="connsiteX7" fmla="*/ 8369810 w 12195175"/>
              <a:gd name="connsiteY7" fmla="*/ 5378450 h 6867485"/>
              <a:gd name="connsiteX8" fmla="*/ 8493618 w 12195175"/>
              <a:gd name="connsiteY8" fmla="*/ 5473700 h 6867485"/>
              <a:gd name="connsiteX9" fmla="*/ 8436476 w 12195175"/>
              <a:gd name="connsiteY9" fmla="*/ 5556250 h 6867485"/>
              <a:gd name="connsiteX10" fmla="*/ 4105315 w 12195175"/>
              <a:gd name="connsiteY10" fmla="*/ 6867485 h 6867485"/>
              <a:gd name="connsiteX11" fmla="*/ 0 w 12195175"/>
              <a:gd name="connsiteY11" fmla="*/ 6858000 h 6867485"/>
              <a:gd name="connsiteX12" fmla="*/ 0 w 12195175"/>
              <a:gd name="connsiteY12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90439 w 12195175"/>
              <a:gd name="connsiteY6" fmla="*/ 5356225 h 6867485"/>
              <a:gd name="connsiteX7" fmla="*/ 8369810 w 12195175"/>
              <a:gd name="connsiteY7" fmla="*/ 5378450 h 6867485"/>
              <a:gd name="connsiteX8" fmla="*/ 8493618 w 12195175"/>
              <a:gd name="connsiteY8" fmla="*/ 5473700 h 6867485"/>
              <a:gd name="connsiteX9" fmla="*/ 8436476 w 12195175"/>
              <a:gd name="connsiteY9" fmla="*/ 5556250 h 6867485"/>
              <a:gd name="connsiteX10" fmla="*/ 4105315 w 12195175"/>
              <a:gd name="connsiteY10" fmla="*/ 6867485 h 6867485"/>
              <a:gd name="connsiteX11" fmla="*/ 0 w 12195175"/>
              <a:gd name="connsiteY11" fmla="*/ 6858000 h 6867485"/>
              <a:gd name="connsiteX12" fmla="*/ 0 w 12195175"/>
              <a:gd name="connsiteY12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90439 w 12195175"/>
              <a:gd name="connsiteY6" fmla="*/ 5356225 h 6867485"/>
              <a:gd name="connsiteX7" fmla="*/ 8369810 w 12195175"/>
              <a:gd name="connsiteY7" fmla="*/ 5378450 h 6867485"/>
              <a:gd name="connsiteX8" fmla="*/ 8493618 w 12195175"/>
              <a:gd name="connsiteY8" fmla="*/ 5473700 h 6867485"/>
              <a:gd name="connsiteX9" fmla="*/ 8436476 w 12195175"/>
              <a:gd name="connsiteY9" fmla="*/ 5556250 h 6867485"/>
              <a:gd name="connsiteX10" fmla="*/ 4105315 w 12195175"/>
              <a:gd name="connsiteY10" fmla="*/ 6867485 h 6867485"/>
              <a:gd name="connsiteX11" fmla="*/ 0 w 12195175"/>
              <a:gd name="connsiteY11" fmla="*/ 6858000 h 6867485"/>
              <a:gd name="connsiteX12" fmla="*/ 0 w 12195175"/>
              <a:gd name="connsiteY12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90439 w 12195175"/>
              <a:gd name="connsiteY6" fmla="*/ 5356225 h 6867485"/>
              <a:gd name="connsiteX7" fmla="*/ 8369810 w 12195175"/>
              <a:gd name="connsiteY7" fmla="*/ 5378450 h 6867485"/>
              <a:gd name="connsiteX8" fmla="*/ 8493618 w 12195175"/>
              <a:gd name="connsiteY8" fmla="*/ 5473700 h 6867485"/>
              <a:gd name="connsiteX9" fmla="*/ 8436476 w 12195175"/>
              <a:gd name="connsiteY9" fmla="*/ 5556250 h 6867485"/>
              <a:gd name="connsiteX10" fmla="*/ 4105315 w 12195175"/>
              <a:gd name="connsiteY10" fmla="*/ 6867485 h 6867485"/>
              <a:gd name="connsiteX11" fmla="*/ 0 w 12195175"/>
              <a:gd name="connsiteY11" fmla="*/ 6858000 h 6867485"/>
              <a:gd name="connsiteX12" fmla="*/ 0 w 12195175"/>
              <a:gd name="connsiteY12" fmla="*/ 0 h 6867485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07811 h 6858000"/>
              <a:gd name="connsiteX3" fmla="*/ 10768730 w 12195175"/>
              <a:gd name="connsiteY3" fmla="*/ 4999470 h 6858000"/>
              <a:gd name="connsiteX4" fmla="*/ 9312059 w 12195175"/>
              <a:gd name="connsiteY4" fmla="*/ 5344969 h 6858000"/>
              <a:gd name="connsiteX5" fmla="*/ 9254575 w 12195175"/>
              <a:gd name="connsiteY5" fmla="*/ 5234955 h 6858000"/>
              <a:gd name="connsiteX6" fmla="*/ 9090439 w 12195175"/>
              <a:gd name="connsiteY6" fmla="*/ 5356225 h 6858000"/>
              <a:gd name="connsiteX7" fmla="*/ 8369810 w 12195175"/>
              <a:gd name="connsiteY7" fmla="*/ 5378450 h 6858000"/>
              <a:gd name="connsiteX8" fmla="*/ 8493618 w 12195175"/>
              <a:gd name="connsiteY8" fmla="*/ 5473700 h 6858000"/>
              <a:gd name="connsiteX9" fmla="*/ 8436476 w 12195175"/>
              <a:gd name="connsiteY9" fmla="*/ 5556250 h 6858000"/>
              <a:gd name="connsiteX10" fmla="*/ 3191037 w 12195175"/>
              <a:gd name="connsiteY10" fmla="*/ 6642632 h 6858000"/>
              <a:gd name="connsiteX11" fmla="*/ 0 w 12195175"/>
              <a:gd name="connsiteY11" fmla="*/ 6858000 h 6858000"/>
              <a:gd name="connsiteX12" fmla="*/ 0 w 12195175"/>
              <a:gd name="connsiteY12" fmla="*/ 0 h 6858000"/>
              <a:gd name="connsiteX0" fmla="*/ 0 w 12195175"/>
              <a:gd name="connsiteY0" fmla="*/ 0 h 6859990"/>
              <a:gd name="connsiteX1" fmla="*/ 12192000 w 12195175"/>
              <a:gd name="connsiteY1" fmla="*/ 0 h 6859990"/>
              <a:gd name="connsiteX2" fmla="*/ 12195175 w 12195175"/>
              <a:gd name="connsiteY2" fmla="*/ 4707811 h 6859990"/>
              <a:gd name="connsiteX3" fmla="*/ 10768730 w 12195175"/>
              <a:gd name="connsiteY3" fmla="*/ 4999470 h 6859990"/>
              <a:gd name="connsiteX4" fmla="*/ 9312059 w 12195175"/>
              <a:gd name="connsiteY4" fmla="*/ 5344969 h 6859990"/>
              <a:gd name="connsiteX5" fmla="*/ 9254575 w 12195175"/>
              <a:gd name="connsiteY5" fmla="*/ 5234955 h 6859990"/>
              <a:gd name="connsiteX6" fmla="*/ 9090439 w 12195175"/>
              <a:gd name="connsiteY6" fmla="*/ 5356225 h 6859990"/>
              <a:gd name="connsiteX7" fmla="*/ 8369810 w 12195175"/>
              <a:gd name="connsiteY7" fmla="*/ 5378450 h 6859990"/>
              <a:gd name="connsiteX8" fmla="*/ 8493618 w 12195175"/>
              <a:gd name="connsiteY8" fmla="*/ 5473700 h 6859990"/>
              <a:gd name="connsiteX9" fmla="*/ 8436476 w 12195175"/>
              <a:gd name="connsiteY9" fmla="*/ 5556250 h 6859990"/>
              <a:gd name="connsiteX10" fmla="*/ 3910469 w 12195175"/>
              <a:gd name="connsiteY10" fmla="*/ 6859990 h 6859990"/>
              <a:gd name="connsiteX11" fmla="*/ 0 w 12195175"/>
              <a:gd name="connsiteY11" fmla="*/ 6858000 h 6859990"/>
              <a:gd name="connsiteX12" fmla="*/ 0 w 12195175"/>
              <a:gd name="connsiteY12" fmla="*/ 0 h 6859990"/>
              <a:gd name="connsiteX0" fmla="*/ 0 w 12195175"/>
              <a:gd name="connsiteY0" fmla="*/ 0 h 6859990"/>
              <a:gd name="connsiteX1" fmla="*/ 12192000 w 12195175"/>
              <a:gd name="connsiteY1" fmla="*/ 0 h 6859990"/>
              <a:gd name="connsiteX2" fmla="*/ 12195175 w 12195175"/>
              <a:gd name="connsiteY2" fmla="*/ 4707811 h 6859990"/>
              <a:gd name="connsiteX3" fmla="*/ 10768730 w 12195175"/>
              <a:gd name="connsiteY3" fmla="*/ 4999470 h 6859990"/>
              <a:gd name="connsiteX4" fmla="*/ 9312059 w 12195175"/>
              <a:gd name="connsiteY4" fmla="*/ 5344969 h 6859990"/>
              <a:gd name="connsiteX5" fmla="*/ 9254575 w 12195175"/>
              <a:gd name="connsiteY5" fmla="*/ 5234955 h 6859990"/>
              <a:gd name="connsiteX6" fmla="*/ 9090439 w 12195175"/>
              <a:gd name="connsiteY6" fmla="*/ 5356225 h 6859990"/>
              <a:gd name="connsiteX7" fmla="*/ 8369810 w 12195175"/>
              <a:gd name="connsiteY7" fmla="*/ 5378450 h 6859990"/>
              <a:gd name="connsiteX8" fmla="*/ 8493618 w 12195175"/>
              <a:gd name="connsiteY8" fmla="*/ 5473700 h 6859990"/>
              <a:gd name="connsiteX9" fmla="*/ 8436476 w 12195175"/>
              <a:gd name="connsiteY9" fmla="*/ 5556250 h 6859990"/>
              <a:gd name="connsiteX10" fmla="*/ 3910469 w 12195175"/>
              <a:gd name="connsiteY10" fmla="*/ 6859990 h 6859990"/>
              <a:gd name="connsiteX11" fmla="*/ 0 w 12195175"/>
              <a:gd name="connsiteY11" fmla="*/ 6858000 h 6859990"/>
              <a:gd name="connsiteX12" fmla="*/ 0 w 12195175"/>
              <a:gd name="connsiteY12" fmla="*/ 0 h 6859990"/>
              <a:gd name="connsiteX0" fmla="*/ 0 w 12195175"/>
              <a:gd name="connsiteY0" fmla="*/ 0 h 6859990"/>
              <a:gd name="connsiteX1" fmla="*/ 12192000 w 12195175"/>
              <a:gd name="connsiteY1" fmla="*/ 0 h 6859990"/>
              <a:gd name="connsiteX2" fmla="*/ 12195175 w 12195175"/>
              <a:gd name="connsiteY2" fmla="*/ 4707811 h 6859990"/>
              <a:gd name="connsiteX3" fmla="*/ 10768730 w 12195175"/>
              <a:gd name="connsiteY3" fmla="*/ 4999470 h 6859990"/>
              <a:gd name="connsiteX4" fmla="*/ 9312059 w 12195175"/>
              <a:gd name="connsiteY4" fmla="*/ 5344969 h 6859990"/>
              <a:gd name="connsiteX5" fmla="*/ 9254575 w 12195175"/>
              <a:gd name="connsiteY5" fmla="*/ 5234955 h 6859990"/>
              <a:gd name="connsiteX6" fmla="*/ 9090439 w 12195175"/>
              <a:gd name="connsiteY6" fmla="*/ 5356225 h 6859990"/>
              <a:gd name="connsiteX7" fmla="*/ 8369810 w 12195175"/>
              <a:gd name="connsiteY7" fmla="*/ 5378450 h 6859990"/>
              <a:gd name="connsiteX8" fmla="*/ 8493618 w 12195175"/>
              <a:gd name="connsiteY8" fmla="*/ 5473700 h 6859990"/>
              <a:gd name="connsiteX9" fmla="*/ 8436476 w 12195175"/>
              <a:gd name="connsiteY9" fmla="*/ 5556250 h 6859990"/>
              <a:gd name="connsiteX10" fmla="*/ 3910469 w 12195175"/>
              <a:gd name="connsiteY10" fmla="*/ 6859990 h 6859990"/>
              <a:gd name="connsiteX11" fmla="*/ 0 w 12195175"/>
              <a:gd name="connsiteY11" fmla="*/ 6858000 h 6859990"/>
              <a:gd name="connsiteX12" fmla="*/ 0 w 12195175"/>
              <a:gd name="connsiteY12" fmla="*/ 0 h 6859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95175" h="6859990">
                <a:moveTo>
                  <a:pt x="0" y="0"/>
                </a:moveTo>
                <a:lnTo>
                  <a:pt x="12192000" y="0"/>
                </a:lnTo>
                <a:cubicBezTo>
                  <a:pt x="12193058" y="1588128"/>
                  <a:pt x="12194117" y="3119683"/>
                  <a:pt x="12195175" y="4707811"/>
                </a:cubicBezTo>
                <a:cubicBezTo>
                  <a:pt x="11709400" y="4788675"/>
                  <a:pt x="11441520" y="4853951"/>
                  <a:pt x="10768730" y="4999470"/>
                </a:cubicBezTo>
                <a:lnTo>
                  <a:pt x="9312059" y="5344969"/>
                </a:lnTo>
                <a:cubicBezTo>
                  <a:pt x="9297337" y="5292270"/>
                  <a:pt x="9292097" y="5275532"/>
                  <a:pt x="9254575" y="5234955"/>
                </a:cubicBezTo>
                <a:cubicBezTo>
                  <a:pt x="9182717" y="5248473"/>
                  <a:pt x="9110561" y="5300037"/>
                  <a:pt x="9090439" y="5356225"/>
                </a:cubicBezTo>
                <a:cubicBezTo>
                  <a:pt x="9018639" y="5285949"/>
                  <a:pt x="8708605" y="5037673"/>
                  <a:pt x="8369810" y="5378450"/>
                </a:cubicBezTo>
                <a:cubicBezTo>
                  <a:pt x="8429069" y="5436658"/>
                  <a:pt x="8426595" y="5447778"/>
                  <a:pt x="8493618" y="5473700"/>
                </a:cubicBezTo>
                <a:cubicBezTo>
                  <a:pt x="8485682" y="5499629"/>
                  <a:pt x="8472628" y="5489053"/>
                  <a:pt x="8436476" y="5556250"/>
                </a:cubicBezTo>
                <a:cubicBezTo>
                  <a:pt x="7470174" y="5798073"/>
                  <a:pt x="5874545" y="6234593"/>
                  <a:pt x="3910469" y="6859990"/>
                </a:cubicBez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tIns="144000" rIns="0" anchor="t" anchorCtr="0">
            <a:noAutofit/>
          </a:bodyPr>
          <a:lstStyle>
            <a:lvl1pPr marL="0" indent="0" algn="ctr"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5D32E61-9B43-FC48-AA7A-BBE27267311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7176"/>
          <a:stretch/>
        </p:blipFill>
        <p:spPr>
          <a:xfrm>
            <a:off x="2524498" y="4654298"/>
            <a:ext cx="9694937" cy="221318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A31DC78-FEFA-7648-B24F-4777ACBDCBC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0001" y="540001"/>
            <a:ext cx="5022075" cy="1218795"/>
          </a:xfrm>
          <a:prstGeom prst="rect">
            <a:avLst/>
          </a:prstGeom>
        </p:spPr>
        <p:txBody>
          <a:bodyPr anchor="t" anchorCtr="0"/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slide</a:t>
            </a:r>
            <a:br>
              <a:rPr lang="en-US" dirty="0"/>
            </a:br>
            <a:r>
              <a:rPr lang="en-US" dirty="0"/>
              <a:t>with an image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F9732C-624F-5E4D-853A-56B3622003A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40000" y="2088002"/>
            <a:ext cx="9144000" cy="36933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 dirty="0"/>
              <a:t>This is a subtitle of your presentation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4F6EAFA9-6F43-6C47-B02C-42F4DA83E13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0001" y="3780003"/>
            <a:ext cx="4968875" cy="369332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0"/>
              </a:spcAft>
              <a:buNone/>
              <a:defRPr sz="2400">
                <a:solidFill>
                  <a:schemeClr val="bg1"/>
                </a:solidFill>
              </a:defRPr>
            </a:lvl1pPr>
            <a:lvl2pPr marL="0" indent="0">
              <a:spcAft>
                <a:spcPts val="0"/>
              </a:spcAft>
              <a:buNone/>
              <a:defRPr>
                <a:solidFill>
                  <a:schemeClr val="bg1"/>
                </a:solidFill>
              </a:defRPr>
            </a:lvl2pPr>
            <a:lvl3pPr marL="0" indent="0">
              <a:spcAft>
                <a:spcPts val="0"/>
              </a:spcAft>
              <a:buNone/>
              <a:defRPr>
                <a:solidFill>
                  <a:schemeClr val="bg1"/>
                </a:solidFill>
              </a:defRPr>
            </a:lvl3pPr>
            <a:lvl4pPr marL="0" indent="0">
              <a:spcAft>
                <a:spcPts val="0"/>
              </a:spcAft>
              <a:buNone/>
              <a:defRPr>
                <a:solidFill>
                  <a:schemeClr val="bg1"/>
                </a:solidFill>
              </a:defRPr>
            </a:lvl4pPr>
            <a:lvl5pPr marL="0" indent="0">
              <a:spcAft>
                <a:spcPts val="0"/>
              </a:spcAft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The date and location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AF87B3A-229C-F140-8380-D91564A36F0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0000" y="6048371"/>
            <a:ext cx="2949512" cy="139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41064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slide with a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A6A30-C973-624B-981E-72C6F2C89E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Header (Trebuchet Bold 32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20F73D-8F0A-C245-8C2E-E58A4DFF24B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68001" y="1800000"/>
            <a:ext cx="5119299" cy="270159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/>
            </a:lvl1pPr>
            <a:lvl2pPr marL="0" indent="0">
              <a:buNone/>
              <a:defRPr/>
            </a:lvl2pPr>
            <a:lvl3pPr marL="0" indent="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>
                <a:solidFill>
                  <a:schemeClr val="accent1"/>
                </a:solidFill>
              </a:defRPr>
            </a:lvl3pPr>
          </a:lstStyle>
          <a:p>
            <a:pPr lvl="0"/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, convallis </a:t>
            </a:r>
            <a:r>
              <a:rPr lang="en-US" dirty="0" err="1"/>
              <a:t>ut</a:t>
            </a:r>
            <a:r>
              <a:rPr lang="en-US" dirty="0"/>
              <a:t>,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, </a:t>
            </a:r>
            <a:r>
              <a:rPr lang="en-US" dirty="0" err="1"/>
              <a:t>aliquet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, lorem</a:t>
            </a:r>
          </a:p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endParaRPr lang="en-US" dirty="0"/>
          </a:p>
          <a:p>
            <a:pPr lvl="0"/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endParaRPr lang="en-US" dirty="0"/>
          </a:p>
          <a:p>
            <a:pPr lvl="2"/>
            <a:r>
              <a:rPr lang="en-US" dirty="0" err="1"/>
              <a:t>Suspendisse</a:t>
            </a:r>
            <a:r>
              <a:rPr lang="en-US" dirty="0"/>
              <a:t> ante est. Nam dolor. </a:t>
            </a:r>
            <a:r>
              <a:rPr lang="en-US" dirty="0" err="1"/>
              <a:t>Aliquam</a:t>
            </a:r>
            <a:r>
              <a:rPr lang="en-US" dirty="0"/>
              <a:t> fermentum. </a:t>
            </a:r>
            <a:r>
              <a:rPr lang="en-US" dirty="0" err="1"/>
              <a:t>Nullam</a:t>
            </a:r>
            <a:r>
              <a:rPr lang="en-US" dirty="0"/>
              <a:t> convallis </a:t>
            </a:r>
            <a:r>
              <a:rPr lang="en-US" dirty="0" err="1"/>
              <a:t>urna</a:t>
            </a:r>
            <a:r>
              <a:rPr lang="en-US" dirty="0"/>
              <a:t>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38A26E-A55A-DF4E-A7F6-B8DAAAAC1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68000" y="6228001"/>
            <a:ext cx="2743200" cy="123111"/>
          </a:xfrm>
          <a:prstGeom prst="rect">
            <a:avLst/>
          </a:prstGeom>
        </p:spPr>
        <p:txBody>
          <a:bodyPr>
            <a:spAutoFit/>
          </a:bodyPr>
          <a:lstStyle/>
          <a:p>
            <a:fld id="{E118D48E-C7CB-6244-969D-7BAEA9B6226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1996CA8-D140-9F48-A337-12091286CE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8000" y="1044000"/>
            <a:ext cx="6284493" cy="338555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0"/>
              </a:spcAft>
              <a:buNone/>
              <a:defRPr sz="2200" b="1" i="1">
                <a:solidFill>
                  <a:schemeClr val="accent1"/>
                </a:solidFill>
                <a:latin typeface="Trebuchet MS" panose="020B0703020202090204" pitchFamily="34" charset="0"/>
              </a:defRPr>
            </a:lvl1pPr>
            <a:lvl2pPr marL="0" indent="0">
              <a:spcAft>
                <a:spcPts val="0"/>
              </a:spcAft>
              <a:buNone/>
              <a:defRPr/>
            </a:lvl2pPr>
            <a:lvl3pPr marL="0" indent="0">
              <a:spcAft>
                <a:spcPts val="0"/>
              </a:spcAft>
              <a:buNone/>
              <a:defRPr/>
            </a:lvl3pPr>
            <a:lvl4pPr marL="0" indent="0">
              <a:spcAft>
                <a:spcPts val="0"/>
              </a:spcAft>
              <a:buNone/>
              <a:defRPr/>
            </a:lvl4pPr>
            <a:lvl5pPr marL="0" indent="0">
              <a:spcAft>
                <a:spcPts val="0"/>
              </a:spcAft>
              <a:buNone/>
              <a:defRPr/>
            </a:lvl5pPr>
          </a:lstStyle>
          <a:p>
            <a:pPr lvl="0"/>
            <a:r>
              <a:rPr lang="en-US" dirty="0"/>
              <a:t>Sub header (Trebuchet Bold Italic 24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</p:txBody>
      </p:sp>
      <p:sp>
        <p:nvSpPr>
          <p:cNvPr id="5" name="Chart Placeholder 4">
            <a:extLst>
              <a:ext uri="{FF2B5EF4-FFF2-40B4-BE49-F238E27FC236}">
                <a16:creationId xmlns:a16="http://schemas.microsoft.com/office/drawing/2014/main" id="{A38985DD-3048-C442-80AC-02B7F8C63B58}"/>
              </a:ext>
            </a:extLst>
          </p:cNvPr>
          <p:cNvSpPr>
            <a:spLocks noGrp="1"/>
          </p:cNvSpPr>
          <p:nvPr>
            <p:ph type="chart" sz="quarter" idx="14" hasCustomPrompt="1"/>
          </p:nvPr>
        </p:nvSpPr>
        <p:spPr>
          <a:xfrm>
            <a:off x="7038000" y="1800000"/>
            <a:ext cx="3510000" cy="360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Insert your</a:t>
            </a:r>
            <a:br>
              <a:rPr lang="en-US" dirty="0"/>
            </a:br>
            <a:r>
              <a:rPr lang="en-US" dirty="0"/>
              <a:t>graphic/chart</a:t>
            </a:r>
          </a:p>
        </p:txBody>
      </p:sp>
    </p:spTree>
    <p:extLst>
      <p:ext uri="{BB962C8B-B14F-4D97-AF65-F5344CB8AC3E}">
        <p14:creationId xmlns:p14="http://schemas.microsoft.com/office/powerpoint/2010/main" val="214238194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double-colum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A6A30-C973-624B-981E-72C6F2C89E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Header (Trebuchet Bold 32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20F73D-8F0A-C245-8C2E-E58A4DFF24B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68002" y="2232000"/>
            <a:ext cx="5486401" cy="2728952"/>
          </a:xfrm>
          <a:prstGeom prst="rect">
            <a:avLst/>
          </a:prstGeom>
        </p:spPr>
        <p:txBody>
          <a:bodyPr/>
          <a:lstStyle>
            <a:lvl1pPr marL="285737" indent="-285737">
              <a:lnSpc>
                <a:spcPct val="100000"/>
              </a:lnSpc>
              <a:buFont typeface="Arial" panose="020B0604020202020204" pitchFamily="34" charset="0"/>
              <a:buChar char="•"/>
              <a:defRPr/>
            </a:lvl1pPr>
            <a:lvl2pPr marL="0" indent="0">
              <a:buNone/>
              <a:defRPr/>
            </a:lvl2pPr>
            <a:lvl3pPr marL="0" indent="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>
                <a:solidFill>
                  <a:srgbClr val="521B65"/>
                </a:solidFill>
              </a:defRPr>
            </a:lvl3pPr>
          </a:lstStyle>
          <a:p>
            <a:pPr lvl="0"/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, convallis </a:t>
            </a:r>
            <a:r>
              <a:rPr lang="en-US" dirty="0" err="1"/>
              <a:t>ut</a:t>
            </a:r>
            <a:endParaRPr lang="en-US" dirty="0"/>
          </a:p>
          <a:p>
            <a:pPr lvl="0"/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, </a:t>
            </a:r>
            <a:r>
              <a:rPr lang="en-US" dirty="0" err="1"/>
              <a:t>aliquet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, lorem</a:t>
            </a:r>
          </a:p>
          <a:p>
            <a:pPr lvl="0"/>
            <a:r>
              <a:rPr lang="en-US" dirty="0"/>
              <a:t>Lorem ipsum dolor sit </a:t>
            </a:r>
          </a:p>
          <a:p>
            <a:pPr lvl="0"/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endParaRPr lang="en-US" dirty="0"/>
          </a:p>
          <a:p>
            <a:pPr lvl="0"/>
            <a:r>
              <a:rPr lang="en-US" dirty="0" err="1"/>
              <a:t>Suspendisse</a:t>
            </a:r>
            <a:r>
              <a:rPr lang="en-US" dirty="0"/>
              <a:t> ante est. Nam dolor</a:t>
            </a:r>
          </a:p>
          <a:p>
            <a:pPr lvl="0"/>
            <a:r>
              <a:rPr lang="en-US" dirty="0" err="1"/>
              <a:t>Aliquam</a:t>
            </a:r>
            <a:r>
              <a:rPr lang="en-US" dirty="0"/>
              <a:t> fermentum. </a:t>
            </a:r>
            <a:r>
              <a:rPr lang="en-US" dirty="0" err="1"/>
              <a:t>Nullam</a:t>
            </a:r>
            <a:r>
              <a:rPr lang="en-US" dirty="0"/>
              <a:t> </a:t>
            </a:r>
          </a:p>
          <a:p>
            <a:pPr lvl="0"/>
            <a:r>
              <a:rPr lang="en-US" dirty="0"/>
              <a:t>convallis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tristique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Fira</a:t>
            </a:r>
            <a:r>
              <a:rPr lang="en-US" dirty="0"/>
              <a:t> Sans 18pt)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38A26E-A55A-DF4E-A7F6-B8DAAAAC1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68000" y="6228001"/>
            <a:ext cx="2743200" cy="123111"/>
          </a:xfrm>
          <a:prstGeom prst="rect">
            <a:avLst/>
          </a:prstGeom>
        </p:spPr>
        <p:txBody>
          <a:bodyPr>
            <a:spAutoFit/>
          </a:bodyPr>
          <a:lstStyle/>
          <a:p>
            <a:fld id="{E118D48E-C7CB-6244-969D-7BAEA9B6226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1996CA8-D140-9F48-A337-12091286CE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8000" y="1278002"/>
            <a:ext cx="5486400" cy="677108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0"/>
              </a:spcAft>
              <a:buNone/>
              <a:defRPr sz="2200" b="1" i="1">
                <a:solidFill>
                  <a:schemeClr val="accent1"/>
                </a:solidFill>
                <a:latin typeface="Trebuchet MS" panose="020B0703020202090204" pitchFamily="34" charset="0"/>
              </a:defRPr>
            </a:lvl1pPr>
            <a:lvl2pPr marL="0" indent="0">
              <a:spcAft>
                <a:spcPts val="0"/>
              </a:spcAft>
              <a:buNone/>
              <a:defRPr/>
            </a:lvl2pPr>
            <a:lvl3pPr marL="0" indent="0">
              <a:spcAft>
                <a:spcPts val="0"/>
              </a:spcAft>
              <a:buNone/>
              <a:defRPr/>
            </a:lvl3pPr>
            <a:lvl4pPr marL="0" indent="0">
              <a:spcAft>
                <a:spcPts val="0"/>
              </a:spcAft>
              <a:buNone/>
              <a:defRPr/>
            </a:lvl4pPr>
            <a:lvl5pPr marL="0" indent="0">
              <a:spcAft>
                <a:spcPts val="0"/>
              </a:spcAft>
              <a:buNone/>
              <a:defRPr/>
            </a:lvl5pPr>
          </a:lstStyle>
          <a:p>
            <a:pPr lvl="0"/>
            <a:r>
              <a:rPr lang="en-US" dirty="0"/>
              <a:t>Sub header</a:t>
            </a:r>
            <a:br>
              <a:rPr lang="en-US" dirty="0"/>
            </a:br>
            <a:r>
              <a:rPr lang="en-US" dirty="0"/>
              <a:t>(Trebuchet Bold Italic 24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90BF770-2E16-274D-94AE-5380331E268F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336003" y="2232000"/>
            <a:ext cx="5271095" cy="2728952"/>
          </a:xfrm>
          <a:prstGeom prst="rect">
            <a:avLst/>
          </a:prstGeom>
        </p:spPr>
        <p:txBody>
          <a:bodyPr/>
          <a:lstStyle>
            <a:lvl1pPr marL="285737" indent="-285737">
              <a:lnSpc>
                <a:spcPct val="100000"/>
              </a:lnSpc>
              <a:buFont typeface="Arial" panose="020B0604020202020204" pitchFamily="34" charset="0"/>
              <a:buChar char="•"/>
              <a:defRPr/>
            </a:lvl1pPr>
            <a:lvl2pPr marL="0" indent="0">
              <a:buNone/>
              <a:defRPr/>
            </a:lvl2pPr>
            <a:lvl3pPr marL="0" indent="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>
                <a:solidFill>
                  <a:srgbClr val="521B65"/>
                </a:solidFill>
              </a:defRPr>
            </a:lvl3pPr>
          </a:lstStyle>
          <a:p>
            <a:pPr lvl="0"/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, convallis </a:t>
            </a:r>
            <a:r>
              <a:rPr lang="en-US" dirty="0" err="1"/>
              <a:t>ut</a:t>
            </a:r>
            <a:endParaRPr lang="en-US" dirty="0"/>
          </a:p>
          <a:p>
            <a:pPr lvl="0"/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, </a:t>
            </a:r>
            <a:r>
              <a:rPr lang="en-US" dirty="0" err="1"/>
              <a:t>aliquet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, lorem</a:t>
            </a:r>
          </a:p>
          <a:p>
            <a:pPr lvl="0"/>
            <a:r>
              <a:rPr lang="en-US" dirty="0"/>
              <a:t>Lorem ipsum dolor sit </a:t>
            </a:r>
          </a:p>
          <a:p>
            <a:pPr lvl="0"/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endParaRPr lang="en-US" dirty="0"/>
          </a:p>
          <a:p>
            <a:pPr lvl="0"/>
            <a:r>
              <a:rPr lang="en-US" dirty="0" err="1"/>
              <a:t>Suspendisse</a:t>
            </a:r>
            <a:r>
              <a:rPr lang="en-US" dirty="0"/>
              <a:t> ante est. Nam dolor</a:t>
            </a:r>
          </a:p>
          <a:p>
            <a:pPr lvl="0"/>
            <a:r>
              <a:rPr lang="en-US" dirty="0" err="1"/>
              <a:t>Aliquam</a:t>
            </a:r>
            <a:r>
              <a:rPr lang="en-US" dirty="0"/>
              <a:t> fermentum. </a:t>
            </a:r>
            <a:r>
              <a:rPr lang="en-US" dirty="0" err="1"/>
              <a:t>Nullam</a:t>
            </a:r>
            <a:r>
              <a:rPr lang="en-US" dirty="0"/>
              <a:t> </a:t>
            </a:r>
          </a:p>
          <a:p>
            <a:pPr lvl="0"/>
            <a:r>
              <a:rPr lang="en-US" dirty="0"/>
              <a:t>convallis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tristique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Fira</a:t>
            </a:r>
            <a:r>
              <a:rPr lang="en-US" dirty="0"/>
              <a:t> Sans 18pt)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E6BEED7-FA74-1847-B528-940FF9B68A0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36002" y="1278002"/>
            <a:ext cx="5271095" cy="677108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0"/>
              </a:spcAft>
              <a:buNone/>
              <a:defRPr sz="2200" b="1" i="1">
                <a:solidFill>
                  <a:schemeClr val="accent1"/>
                </a:solidFill>
                <a:latin typeface="Trebuchet MS" panose="020B0703020202090204" pitchFamily="34" charset="0"/>
              </a:defRPr>
            </a:lvl1pPr>
            <a:lvl2pPr marL="0" indent="0">
              <a:spcAft>
                <a:spcPts val="0"/>
              </a:spcAft>
              <a:buNone/>
              <a:defRPr/>
            </a:lvl2pPr>
            <a:lvl3pPr marL="0" indent="0">
              <a:spcAft>
                <a:spcPts val="0"/>
              </a:spcAft>
              <a:buNone/>
              <a:defRPr/>
            </a:lvl3pPr>
            <a:lvl4pPr marL="0" indent="0">
              <a:spcAft>
                <a:spcPts val="0"/>
              </a:spcAft>
              <a:buNone/>
              <a:defRPr/>
            </a:lvl4pPr>
            <a:lvl5pPr marL="0" indent="0">
              <a:spcAft>
                <a:spcPts val="0"/>
              </a:spcAft>
              <a:buNone/>
              <a:defRPr/>
            </a:lvl5pPr>
          </a:lstStyle>
          <a:p>
            <a:pPr lvl="0"/>
            <a:r>
              <a:rPr lang="en-US" dirty="0"/>
              <a:t>Sub header</a:t>
            </a:r>
            <a:br>
              <a:rPr lang="en-US" dirty="0"/>
            </a:br>
            <a:r>
              <a:rPr lang="en-US" dirty="0"/>
              <a:t>(Trebuchet Bold Italic 24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67100901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slide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A6A30-C973-624B-981E-72C6F2C89E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000" y="468002"/>
            <a:ext cx="7020000" cy="3877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Image slide option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20F73D-8F0A-C245-8C2E-E58A4DFF24B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67999" y="1800002"/>
            <a:ext cx="7020000" cy="183982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/>
            </a:lvl1pPr>
            <a:lvl2pPr marL="0" indent="0">
              <a:buNone/>
              <a:defRPr/>
            </a:lvl2pPr>
            <a:lvl3pPr marL="0" indent="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>
                <a:solidFill>
                  <a:schemeClr val="accent1"/>
                </a:solidFill>
              </a:defRPr>
            </a:lvl3pPr>
          </a:lstStyle>
          <a:p>
            <a:pPr lvl="0"/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, convallis </a:t>
            </a:r>
            <a:r>
              <a:rPr lang="en-US" dirty="0" err="1"/>
              <a:t>ut</a:t>
            </a:r>
            <a:r>
              <a:rPr lang="en-US" dirty="0"/>
              <a:t>,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, </a:t>
            </a:r>
            <a:r>
              <a:rPr lang="en-US" dirty="0" err="1"/>
              <a:t>aliquet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, lorem</a:t>
            </a:r>
          </a:p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endParaRPr lang="en-US" dirty="0"/>
          </a:p>
          <a:p>
            <a:pPr lvl="0"/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endParaRPr lang="en-US" dirty="0"/>
          </a:p>
          <a:p>
            <a:pPr lvl="2"/>
            <a:r>
              <a:rPr lang="en-US" dirty="0" err="1"/>
              <a:t>Suspendisse</a:t>
            </a:r>
            <a:r>
              <a:rPr lang="en-US" dirty="0"/>
              <a:t> ante est. Nam dolor. </a:t>
            </a:r>
            <a:r>
              <a:rPr lang="en-US" dirty="0" err="1"/>
              <a:t>Aliquam</a:t>
            </a:r>
            <a:r>
              <a:rPr lang="en-US" dirty="0"/>
              <a:t> fermentum. </a:t>
            </a:r>
            <a:br>
              <a:rPr lang="en-US" dirty="0"/>
            </a:br>
            <a:r>
              <a:rPr lang="en-US" dirty="0" err="1"/>
              <a:t>Nullam</a:t>
            </a:r>
            <a:r>
              <a:rPr lang="en-US" dirty="0"/>
              <a:t> convallis </a:t>
            </a:r>
            <a:r>
              <a:rPr lang="en-US" dirty="0" err="1"/>
              <a:t>urna</a:t>
            </a:r>
            <a:r>
              <a:rPr lang="en-US" dirty="0"/>
              <a:t>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38A26E-A55A-DF4E-A7F6-B8DAAAAC1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68000" y="6228001"/>
            <a:ext cx="2743200" cy="123111"/>
          </a:xfrm>
          <a:prstGeom prst="rect">
            <a:avLst/>
          </a:prstGeom>
        </p:spPr>
        <p:txBody>
          <a:bodyPr>
            <a:spAutoFit/>
          </a:bodyPr>
          <a:lstStyle/>
          <a:p>
            <a:fld id="{E118D48E-C7CB-6244-969D-7BAEA9B6226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1996CA8-D140-9F48-A337-12091286CE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8000" y="1044000"/>
            <a:ext cx="7020000" cy="338555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0"/>
              </a:spcAft>
              <a:buNone/>
              <a:defRPr sz="2200" b="1" i="1">
                <a:solidFill>
                  <a:schemeClr val="accent1"/>
                </a:solidFill>
                <a:latin typeface="Trebuchet MS" panose="020B0703020202090204" pitchFamily="34" charset="0"/>
              </a:defRPr>
            </a:lvl1pPr>
            <a:lvl2pPr marL="0" indent="0">
              <a:spcAft>
                <a:spcPts val="0"/>
              </a:spcAft>
              <a:buNone/>
              <a:defRPr/>
            </a:lvl2pPr>
            <a:lvl3pPr marL="0" indent="0">
              <a:spcAft>
                <a:spcPts val="0"/>
              </a:spcAft>
              <a:buNone/>
              <a:defRPr/>
            </a:lvl3pPr>
            <a:lvl4pPr marL="0" indent="0">
              <a:spcAft>
                <a:spcPts val="0"/>
              </a:spcAft>
              <a:buNone/>
              <a:defRPr/>
            </a:lvl4pPr>
            <a:lvl5pPr marL="0" indent="0">
              <a:spcAft>
                <a:spcPts val="0"/>
              </a:spcAft>
              <a:buNone/>
              <a:defRPr/>
            </a:lvl5pPr>
          </a:lstStyle>
          <a:p>
            <a:pPr lvl="0"/>
            <a:r>
              <a:rPr lang="en-US" dirty="0"/>
              <a:t>Image occupies one third slide width</a:t>
            </a:r>
          </a:p>
        </p:txBody>
      </p:sp>
      <p:sp>
        <p:nvSpPr>
          <p:cNvPr id="12" name="Picture Placeholder 19">
            <a:extLst>
              <a:ext uri="{FF2B5EF4-FFF2-40B4-BE49-F238E27FC236}">
                <a16:creationId xmlns:a16="http://schemas.microsoft.com/office/drawing/2014/main" id="{05B7262F-33D1-B34A-95F0-8E3E02B33330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 bwMode="auto">
          <a:xfrm>
            <a:off x="7696462" y="1"/>
            <a:ext cx="4495540" cy="6858000"/>
          </a:xfrm>
          <a:custGeom>
            <a:avLst/>
            <a:gdLst>
              <a:gd name="connsiteX0" fmla="*/ 0 w 3371850"/>
              <a:gd name="connsiteY0" fmla="*/ 0 h 5148263"/>
              <a:gd name="connsiteX1" fmla="*/ 3371850 w 3371850"/>
              <a:gd name="connsiteY1" fmla="*/ 0 h 5148263"/>
              <a:gd name="connsiteX2" fmla="*/ 3371850 w 3371850"/>
              <a:gd name="connsiteY2" fmla="*/ 4460151 h 5148263"/>
              <a:gd name="connsiteX3" fmla="*/ 3333102 w 3371850"/>
              <a:gd name="connsiteY3" fmla="*/ 4467347 h 5148263"/>
              <a:gd name="connsiteX4" fmla="*/ 3280265 w 3371850"/>
              <a:gd name="connsiteY4" fmla="*/ 4476342 h 5148263"/>
              <a:gd name="connsiteX5" fmla="*/ 3202770 w 3371850"/>
              <a:gd name="connsiteY5" fmla="*/ 4490734 h 5148263"/>
              <a:gd name="connsiteX6" fmla="*/ 3100617 w 3371850"/>
              <a:gd name="connsiteY6" fmla="*/ 4512322 h 5148263"/>
              <a:gd name="connsiteX7" fmla="*/ 2972046 w 3371850"/>
              <a:gd name="connsiteY7" fmla="*/ 4541105 h 5148263"/>
              <a:gd name="connsiteX8" fmla="*/ 2813534 w 3371850"/>
              <a:gd name="connsiteY8" fmla="*/ 4578884 h 5148263"/>
              <a:gd name="connsiteX9" fmla="*/ 2623318 w 3371850"/>
              <a:gd name="connsiteY9" fmla="*/ 4625658 h 5148263"/>
              <a:gd name="connsiteX10" fmla="*/ 2618035 w 3371850"/>
              <a:gd name="connsiteY10" fmla="*/ 4611266 h 5148263"/>
              <a:gd name="connsiteX11" fmla="*/ 2610990 w 3371850"/>
              <a:gd name="connsiteY11" fmla="*/ 4596874 h 5148263"/>
              <a:gd name="connsiteX12" fmla="*/ 2603945 w 3371850"/>
              <a:gd name="connsiteY12" fmla="*/ 4586080 h 5148263"/>
              <a:gd name="connsiteX13" fmla="*/ 2595139 w 3371850"/>
              <a:gd name="connsiteY13" fmla="*/ 4577085 h 5148263"/>
              <a:gd name="connsiteX14" fmla="*/ 2572242 w 3371850"/>
              <a:gd name="connsiteY14" fmla="*/ 4584281 h 5148263"/>
              <a:gd name="connsiteX15" fmla="*/ 2561675 w 3371850"/>
              <a:gd name="connsiteY15" fmla="*/ 4589678 h 5148263"/>
              <a:gd name="connsiteX16" fmla="*/ 2552869 w 3371850"/>
              <a:gd name="connsiteY16" fmla="*/ 4595075 h 5148263"/>
              <a:gd name="connsiteX17" fmla="*/ 2545824 w 3371850"/>
              <a:gd name="connsiteY17" fmla="*/ 4602271 h 5148263"/>
              <a:gd name="connsiteX18" fmla="*/ 2538779 w 3371850"/>
              <a:gd name="connsiteY18" fmla="*/ 4609467 h 5148263"/>
              <a:gd name="connsiteX19" fmla="*/ 2533495 w 3371850"/>
              <a:gd name="connsiteY19" fmla="*/ 4618462 h 5148263"/>
              <a:gd name="connsiteX20" fmla="*/ 2529972 w 3371850"/>
              <a:gd name="connsiteY20" fmla="*/ 4627457 h 5148263"/>
              <a:gd name="connsiteX21" fmla="*/ 2512360 w 3371850"/>
              <a:gd name="connsiteY21" fmla="*/ 4609467 h 5148263"/>
              <a:gd name="connsiteX22" fmla="*/ 2492986 w 3371850"/>
              <a:gd name="connsiteY22" fmla="*/ 4593276 h 5148263"/>
              <a:gd name="connsiteX23" fmla="*/ 2470090 w 3371850"/>
              <a:gd name="connsiteY23" fmla="*/ 4580683 h 5148263"/>
              <a:gd name="connsiteX24" fmla="*/ 2457761 w 3371850"/>
              <a:gd name="connsiteY24" fmla="*/ 4575286 h 5148263"/>
              <a:gd name="connsiteX25" fmla="*/ 2445432 w 3371850"/>
              <a:gd name="connsiteY25" fmla="*/ 4571688 h 5148263"/>
              <a:gd name="connsiteX26" fmla="*/ 2427820 w 3371850"/>
              <a:gd name="connsiteY26" fmla="*/ 4568090 h 5148263"/>
              <a:gd name="connsiteX27" fmla="*/ 2411968 w 3371850"/>
              <a:gd name="connsiteY27" fmla="*/ 4564492 h 5148263"/>
              <a:gd name="connsiteX28" fmla="*/ 2396117 w 3371850"/>
              <a:gd name="connsiteY28" fmla="*/ 4562693 h 5148263"/>
              <a:gd name="connsiteX29" fmla="*/ 2380266 w 3371850"/>
              <a:gd name="connsiteY29" fmla="*/ 4562693 h 5148263"/>
              <a:gd name="connsiteX30" fmla="*/ 2364415 w 3371850"/>
              <a:gd name="connsiteY30" fmla="*/ 4564492 h 5148263"/>
              <a:gd name="connsiteX31" fmla="*/ 2350325 w 3371850"/>
              <a:gd name="connsiteY31" fmla="*/ 4566291 h 5148263"/>
              <a:gd name="connsiteX32" fmla="*/ 2336235 w 3371850"/>
              <a:gd name="connsiteY32" fmla="*/ 4569889 h 5148263"/>
              <a:gd name="connsiteX33" fmla="*/ 2322145 w 3371850"/>
              <a:gd name="connsiteY33" fmla="*/ 4573487 h 5148263"/>
              <a:gd name="connsiteX34" fmla="*/ 2308055 w 3371850"/>
              <a:gd name="connsiteY34" fmla="*/ 4578884 h 5148263"/>
              <a:gd name="connsiteX35" fmla="*/ 2295726 w 3371850"/>
              <a:gd name="connsiteY35" fmla="*/ 4584281 h 5148263"/>
              <a:gd name="connsiteX36" fmla="*/ 2272830 w 3371850"/>
              <a:gd name="connsiteY36" fmla="*/ 4598673 h 5148263"/>
              <a:gd name="connsiteX37" fmla="*/ 2253456 w 3371850"/>
              <a:gd name="connsiteY37" fmla="*/ 4616663 h 5148263"/>
              <a:gd name="connsiteX38" fmla="*/ 2235843 w 3371850"/>
              <a:gd name="connsiteY38" fmla="*/ 4636452 h 5148263"/>
              <a:gd name="connsiteX39" fmla="*/ 2239366 w 3371850"/>
              <a:gd name="connsiteY39" fmla="*/ 4641849 h 5148263"/>
              <a:gd name="connsiteX40" fmla="*/ 2248172 w 3371850"/>
              <a:gd name="connsiteY40" fmla="*/ 4650843 h 5148263"/>
              <a:gd name="connsiteX41" fmla="*/ 2255217 w 3371850"/>
              <a:gd name="connsiteY41" fmla="*/ 4658039 h 5148263"/>
              <a:gd name="connsiteX42" fmla="*/ 2264023 w 3371850"/>
              <a:gd name="connsiteY42" fmla="*/ 4663436 h 5148263"/>
              <a:gd name="connsiteX43" fmla="*/ 2274591 w 3371850"/>
              <a:gd name="connsiteY43" fmla="*/ 4670632 h 5148263"/>
              <a:gd name="connsiteX44" fmla="*/ 2286920 w 3371850"/>
              <a:gd name="connsiteY44" fmla="*/ 4676029 h 5148263"/>
              <a:gd name="connsiteX45" fmla="*/ 2278113 w 3371850"/>
              <a:gd name="connsiteY45" fmla="*/ 4685024 h 5148263"/>
              <a:gd name="connsiteX46" fmla="*/ 2271068 w 3371850"/>
              <a:gd name="connsiteY46" fmla="*/ 4697617 h 5148263"/>
              <a:gd name="connsiteX47" fmla="*/ 2264023 w 3371850"/>
              <a:gd name="connsiteY47" fmla="*/ 4708411 h 5148263"/>
              <a:gd name="connsiteX48" fmla="*/ 2258740 w 3371850"/>
              <a:gd name="connsiteY48" fmla="*/ 4721004 h 5148263"/>
              <a:gd name="connsiteX49" fmla="*/ 1955805 w 3371850"/>
              <a:gd name="connsiteY49" fmla="*/ 4804656 h 5148263"/>
              <a:gd name="connsiteX50" fmla="*/ 1610599 w 3371850"/>
              <a:gd name="connsiteY50" fmla="*/ 4901802 h 5148263"/>
              <a:gd name="connsiteX51" fmla="*/ 1219602 w 3371850"/>
              <a:gd name="connsiteY51" fmla="*/ 5016936 h 5148263"/>
              <a:gd name="connsiteX52" fmla="*/ 781050 w 3371850"/>
              <a:gd name="connsiteY52" fmla="*/ 5148262 h 5148263"/>
              <a:gd name="connsiteX53" fmla="*/ 3371850 w 3371850"/>
              <a:gd name="connsiteY53" fmla="*/ 5148262 h 5148263"/>
              <a:gd name="connsiteX54" fmla="*/ 3371850 w 3371850"/>
              <a:gd name="connsiteY54" fmla="*/ 5148263 h 5148263"/>
              <a:gd name="connsiteX55" fmla="*/ 0 w 3371850"/>
              <a:gd name="connsiteY55" fmla="*/ 5148263 h 5148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3371850" h="5148263">
                <a:moveTo>
                  <a:pt x="0" y="0"/>
                </a:moveTo>
                <a:lnTo>
                  <a:pt x="3371850" y="0"/>
                </a:lnTo>
                <a:lnTo>
                  <a:pt x="3371850" y="4460151"/>
                </a:lnTo>
                <a:lnTo>
                  <a:pt x="3333102" y="4467347"/>
                </a:lnTo>
                <a:lnTo>
                  <a:pt x="3280265" y="4476342"/>
                </a:lnTo>
                <a:lnTo>
                  <a:pt x="3202770" y="4490734"/>
                </a:lnTo>
                <a:lnTo>
                  <a:pt x="3100617" y="4512322"/>
                </a:lnTo>
                <a:lnTo>
                  <a:pt x="2972046" y="4541105"/>
                </a:lnTo>
                <a:lnTo>
                  <a:pt x="2813534" y="4578884"/>
                </a:lnTo>
                <a:lnTo>
                  <a:pt x="2623318" y="4625658"/>
                </a:lnTo>
                <a:lnTo>
                  <a:pt x="2618035" y="4611266"/>
                </a:lnTo>
                <a:lnTo>
                  <a:pt x="2610990" y="4596874"/>
                </a:lnTo>
                <a:lnTo>
                  <a:pt x="2603945" y="4586080"/>
                </a:lnTo>
                <a:lnTo>
                  <a:pt x="2595139" y="4577085"/>
                </a:lnTo>
                <a:lnTo>
                  <a:pt x="2572242" y="4584281"/>
                </a:lnTo>
                <a:lnTo>
                  <a:pt x="2561675" y="4589678"/>
                </a:lnTo>
                <a:lnTo>
                  <a:pt x="2552869" y="4595075"/>
                </a:lnTo>
                <a:lnTo>
                  <a:pt x="2545824" y="4602271"/>
                </a:lnTo>
                <a:lnTo>
                  <a:pt x="2538779" y="4609467"/>
                </a:lnTo>
                <a:lnTo>
                  <a:pt x="2533495" y="4618462"/>
                </a:lnTo>
                <a:lnTo>
                  <a:pt x="2529972" y="4627457"/>
                </a:lnTo>
                <a:lnTo>
                  <a:pt x="2512360" y="4609467"/>
                </a:lnTo>
                <a:lnTo>
                  <a:pt x="2492986" y="4593276"/>
                </a:lnTo>
                <a:lnTo>
                  <a:pt x="2470090" y="4580683"/>
                </a:lnTo>
                <a:lnTo>
                  <a:pt x="2457761" y="4575286"/>
                </a:lnTo>
                <a:lnTo>
                  <a:pt x="2445432" y="4571688"/>
                </a:lnTo>
                <a:lnTo>
                  <a:pt x="2427820" y="4568090"/>
                </a:lnTo>
                <a:lnTo>
                  <a:pt x="2411968" y="4564492"/>
                </a:lnTo>
                <a:lnTo>
                  <a:pt x="2396117" y="4562693"/>
                </a:lnTo>
                <a:lnTo>
                  <a:pt x="2380266" y="4562693"/>
                </a:lnTo>
                <a:lnTo>
                  <a:pt x="2364415" y="4564492"/>
                </a:lnTo>
                <a:lnTo>
                  <a:pt x="2350325" y="4566291"/>
                </a:lnTo>
                <a:lnTo>
                  <a:pt x="2336235" y="4569889"/>
                </a:lnTo>
                <a:lnTo>
                  <a:pt x="2322145" y="4573487"/>
                </a:lnTo>
                <a:lnTo>
                  <a:pt x="2308055" y="4578884"/>
                </a:lnTo>
                <a:lnTo>
                  <a:pt x="2295726" y="4584281"/>
                </a:lnTo>
                <a:lnTo>
                  <a:pt x="2272830" y="4598673"/>
                </a:lnTo>
                <a:lnTo>
                  <a:pt x="2253456" y="4616663"/>
                </a:lnTo>
                <a:lnTo>
                  <a:pt x="2235843" y="4636452"/>
                </a:lnTo>
                <a:lnTo>
                  <a:pt x="2239366" y="4641849"/>
                </a:lnTo>
                <a:lnTo>
                  <a:pt x="2248172" y="4650843"/>
                </a:lnTo>
                <a:lnTo>
                  <a:pt x="2255217" y="4658039"/>
                </a:lnTo>
                <a:lnTo>
                  <a:pt x="2264023" y="4663436"/>
                </a:lnTo>
                <a:lnTo>
                  <a:pt x="2274591" y="4670632"/>
                </a:lnTo>
                <a:lnTo>
                  <a:pt x="2286920" y="4676029"/>
                </a:lnTo>
                <a:lnTo>
                  <a:pt x="2278113" y="4685024"/>
                </a:lnTo>
                <a:lnTo>
                  <a:pt x="2271068" y="4697617"/>
                </a:lnTo>
                <a:lnTo>
                  <a:pt x="2264023" y="4708411"/>
                </a:lnTo>
                <a:lnTo>
                  <a:pt x="2258740" y="4721004"/>
                </a:lnTo>
                <a:lnTo>
                  <a:pt x="1955805" y="4804656"/>
                </a:lnTo>
                <a:lnTo>
                  <a:pt x="1610599" y="4901802"/>
                </a:lnTo>
                <a:lnTo>
                  <a:pt x="1219602" y="5016936"/>
                </a:lnTo>
                <a:lnTo>
                  <a:pt x="781050" y="5148262"/>
                </a:lnTo>
                <a:lnTo>
                  <a:pt x="3371850" y="5148262"/>
                </a:lnTo>
                <a:lnTo>
                  <a:pt x="3371850" y="5148263"/>
                </a:lnTo>
                <a:lnTo>
                  <a:pt x="0" y="5148263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wrap="square" tIns="360000">
            <a:noAutofit/>
          </a:bodyPr>
          <a:lstStyle>
            <a:lvl1pPr marL="0" indent="0" algn="ctr">
              <a:buFontTx/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</p:spTree>
    <p:extLst>
      <p:ext uri="{BB962C8B-B14F-4D97-AF65-F5344CB8AC3E}">
        <p14:creationId xmlns:p14="http://schemas.microsoft.com/office/powerpoint/2010/main" val="300754885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slide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A6A30-C973-624B-981E-72C6F2C89E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000" y="468002"/>
            <a:ext cx="5220000" cy="3877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Image slide option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20F73D-8F0A-C245-8C2E-E58A4DFF24B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67999" y="1800000"/>
            <a:ext cx="5220000" cy="270159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/>
            </a:lvl1pPr>
            <a:lvl2pPr marL="0" indent="0">
              <a:buNone/>
              <a:defRPr/>
            </a:lvl2pPr>
            <a:lvl3pPr marL="0" indent="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>
                <a:solidFill>
                  <a:schemeClr val="accent1"/>
                </a:solidFill>
              </a:defRPr>
            </a:lvl3pPr>
          </a:lstStyle>
          <a:p>
            <a:pPr lvl="0"/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, convallis </a:t>
            </a:r>
            <a:r>
              <a:rPr lang="en-US" dirty="0" err="1"/>
              <a:t>ut</a:t>
            </a:r>
            <a:r>
              <a:rPr lang="en-US" dirty="0"/>
              <a:t>,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, </a:t>
            </a:r>
            <a:r>
              <a:rPr lang="en-US" dirty="0" err="1"/>
              <a:t>aliquet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, lorem</a:t>
            </a:r>
          </a:p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endParaRPr lang="en-US" dirty="0"/>
          </a:p>
          <a:p>
            <a:pPr lvl="0"/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endParaRPr lang="en-US" dirty="0"/>
          </a:p>
          <a:p>
            <a:pPr lvl="2"/>
            <a:r>
              <a:rPr lang="en-US" dirty="0" err="1"/>
              <a:t>Suspendisse</a:t>
            </a:r>
            <a:r>
              <a:rPr lang="en-US" dirty="0"/>
              <a:t> ante est. Nam dolor. </a:t>
            </a:r>
            <a:r>
              <a:rPr lang="en-US" dirty="0" err="1"/>
              <a:t>Aliquam</a:t>
            </a:r>
            <a:r>
              <a:rPr lang="en-US" dirty="0"/>
              <a:t> fermentum. </a:t>
            </a:r>
            <a:r>
              <a:rPr lang="en-US" dirty="0" err="1"/>
              <a:t>Nullam</a:t>
            </a:r>
            <a:r>
              <a:rPr lang="en-US" dirty="0"/>
              <a:t> convallis </a:t>
            </a:r>
            <a:r>
              <a:rPr lang="en-US" dirty="0" err="1"/>
              <a:t>urna</a:t>
            </a:r>
            <a:r>
              <a:rPr lang="en-US" dirty="0"/>
              <a:t>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38A26E-A55A-DF4E-A7F6-B8DAAAAC1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68000" y="6228001"/>
            <a:ext cx="2743200" cy="123111"/>
          </a:xfrm>
          <a:prstGeom prst="rect">
            <a:avLst/>
          </a:prstGeom>
        </p:spPr>
        <p:txBody>
          <a:bodyPr>
            <a:spAutoFit/>
          </a:bodyPr>
          <a:lstStyle/>
          <a:p>
            <a:fld id="{E118D48E-C7CB-6244-969D-7BAEA9B6226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1996CA8-D140-9F48-A337-12091286CE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8000" y="1044000"/>
            <a:ext cx="5220000" cy="338555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0"/>
              </a:spcAft>
              <a:buNone/>
              <a:defRPr sz="2200" b="1" i="1">
                <a:solidFill>
                  <a:schemeClr val="accent1"/>
                </a:solidFill>
                <a:latin typeface="Trebuchet MS" panose="020B0703020202090204" pitchFamily="34" charset="0"/>
              </a:defRPr>
            </a:lvl1pPr>
            <a:lvl2pPr marL="0" indent="0">
              <a:spcAft>
                <a:spcPts val="0"/>
              </a:spcAft>
              <a:buNone/>
              <a:defRPr/>
            </a:lvl2pPr>
            <a:lvl3pPr marL="0" indent="0">
              <a:spcAft>
                <a:spcPts val="0"/>
              </a:spcAft>
              <a:buNone/>
              <a:defRPr/>
            </a:lvl3pPr>
            <a:lvl4pPr marL="0" indent="0">
              <a:spcAft>
                <a:spcPts val="0"/>
              </a:spcAft>
              <a:buNone/>
              <a:defRPr/>
            </a:lvl4pPr>
            <a:lvl5pPr marL="0" indent="0">
              <a:spcAft>
                <a:spcPts val="0"/>
              </a:spcAft>
              <a:buNone/>
              <a:defRPr/>
            </a:lvl5pPr>
          </a:lstStyle>
          <a:p>
            <a:pPr lvl="0"/>
            <a:r>
              <a:rPr lang="en-US" dirty="0"/>
              <a:t>Image occupies half slide width</a:t>
            </a:r>
          </a:p>
        </p:txBody>
      </p:sp>
      <p:sp>
        <p:nvSpPr>
          <p:cNvPr id="10" name="Picture Placeholder 21">
            <a:extLst>
              <a:ext uri="{FF2B5EF4-FFF2-40B4-BE49-F238E27FC236}">
                <a16:creationId xmlns:a16="http://schemas.microsoft.com/office/drawing/2014/main" id="{3E210B19-5567-EC4C-82D7-46BB70171659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 bwMode="auto">
          <a:xfrm>
            <a:off x="6097412" y="0"/>
            <a:ext cx="6094589" cy="6858000"/>
          </a:xfrm>
          <a:custGeom>
            <a:avLst/>
            <a:gdLst>
              <a:gd name="connsiteX0" fmla="*/ 0 w 4575175"/>
              <a:gd name="connsiteY0" fmla="*/ 0 h 5148263"/>
              <a:gd name="connsiteX1" fmla="*/ 4575175 w 4575175"/>
              <a:gd name="connsiteY1" fmla="*/ 0 h 5148263"/>
              <a:gd name="connsiteX2" fmla="*/ 4575175 w 4575175"/>
              <a:gd name="connsiteY2" fmla="*/ 4460152 h 5148263"/>
              <a:gd name="connsiteX3" fmla="*/ 4536394 w 4575175"/>
              <a:gd name="connsiteY3" fmla="*/ 4467348 h 5148263"/>
              <a:gd name="connsiteX4" fmla="*/ 4483511 w 4575175"/>
              <a:gd name="connsiteY4" fmla="*/ 4476343 h 5148263"/>
              <a:gd name="connsiteX5" fmla="*/ 4405948 w 4575175"/>
              <a:gd name="connsiteY5" fmla="*/ 4490735 h 5148263"/>
              <a:gd name="connsiteX6" fmla="*/ 4303707 w 4575175"/>
              <a:gd name="connsiteY6" fmla="*/ 4512323 h 5148263"/>
              <a:gd name="connsiteX7" fmla="*/ 4175024 w 4575175"/>
              <a:gd name="connsiteY7" fmla="*/ 4541106 h 5148263"/>
              <a:gd name="connsiteX8" fmla="*/ 4016374 w 4575175"/>
              <a:gd name="connsiteY8" fmla="*/ 4578885 h 5148263"/>
              <a:gd name="connsiteX9" fmla="*/ 3825994 w 4575175"/>
              <a:gd name="connsiteY9" fmla="*/ 4625659 h 5148263"/>
              <a:gd name="connsiteX10" fmla="*/ 3820705 w 4575175"/>
              <a:gd name="connsiteY10" fmla="*/ 4611267 h 5148263"/>
              <a:gd name="connsiteX11" fmla="*/ 3813654 w 4575175"/>
              <a:gd name="connsiteY11" fmla="*/ 4596875 h 5148263"/>
              <a:gd name="connsiteX12" fmla="*/ 3806603 w 4575175"/>
              <a:gd name="connsiteY12" fmla="*/ 4586081 h 5148263"/>
              <a:gd name="connsiteX13" fmla="*/ 3797789 w 4575175"/>
              <a:gd name="connsiteY13" fmla="*/ 4577086 h 5148263"/>
              <a:gd name="connsiteX14" fmla="*/ 3774873 w 4575175"/>
              <a:gd name="connsiteY14" fmla="*/ 4584282 h 5148263"/>
              <a:gd name="connsiteX15" fmla="*/ 3764297 w 4575175"/>
              <a:gd name="connsiteY15" fmla="*/ 4589679 h 5148263"/>
              <a:gd name="connsiteX16" fmla="*/ 3755483 w 4575175"/>
              <a:gd name="connsiteY16" fmla="*/ 4595076 h 5148263"/>
              <a:gd name="connsiteX17" fmla="*/ 3748431 w 4575175"/>
              <a:gd name="connsiteY17" fmla="*/ 4602272 h 5148263"/>
              <a:gd name="connsiteX18" fmla="*/ 3741380 w 4575175"/>
              <a:gd name="connsiteY18" fmla="*/ 4609468 h 5148263"/>
              <a:gd name="connsiteX19" fmla="*/ 3736092 w 4575175"/>
              <a:gd name="connsiteY19" fmla="*/ 4618463 h 5148263"/>
              <a:gd name="connsiteX20" fmla="*/ 3732566 w 4575175"/>
              <a:gd name="connsiteY20" fmla="*/ 4627458 h 5148263"/>
              <a:gd name="connsiteX21" fmla="*/ 3714939 w 4575175"/>
              <a:gd name="connsiteY21" fmla="*/ 4609468 h 5148263"/>
              <a:gd name="connsiteX22" fmla="*/ 3695548 w 4575175"/>
              <a:gd name="connsiteY22" fmla="*/ 4593277 h 5148263"/>
              <a:gd name="connsiteX23" fmla="*/ 3672632 w 4575175"/>
              <a:gd name="connsiteY23" fmla="*/ 4580684 h 5148263"/>
              <a:gd name="connsiteX24" fmla="*/ 3660293 w 4575175"/>
              <a:gd name="connsiteY24" fmla="*/ 4575287 h 5148263"/>
              <a:gd name="connsiteX25" fmla="*/ 3647953 w 4575175"/>
              <a:gd name="connsiteY25" fmla="*/ 4571689 h 5148263"/>
              <a:gd name="connsiteX26" fmla="*/ 3630325 w 4575175"/>
              <a:gd name="connsiteY26" fmla="*/ 4568091 h 5148263"/>
              <a:gd name="connsiteX27" fmla="*/ 3614460 w 4575175"/>
              <a:gd name="connsiteY27" fmla="*/ 4564493 h 5148263"/>
              <a:gd name="connsiteX28" fmla="*/ 3598595 w 4575175"/>
              <a:gd name="connsiteY28" fmla="*/ 4562694 h 5148263"/>
              <a:gd name="connsiteX29" fmla="*/ 3582730 w 4575175"/>
              <a:gd name="connsiteY29" fmla="*/ 4562694 h 5148263"/>
              <a:gd name="connsiteX30" fmla="*/ 3566865 w 4575175"/>
              <a:gd name="connsiteY30" fmla="*/ 4564493 h 5148263"/>
              <a:gd name="connsiteX31" fmla="*/ 3552763 w 4575175"/>
              <a:gd name="connsiteY31" fmla="*/ 4566292 h 5148263"/>
              <a:gd name="connsiteX32" fmla="*/ 3538661 w 4575175"/>
              <a:gd name="connsiteY32" fmla="*/ 4569890 h 5148263"/>
              <a:gd name="connsiteX33" fmla="*/ 3524558 w 4575175"/>
              <a:gd name="connsiteY33" fmla="*/ 4573488 h 5148263"/>
              <a:gd name="connsiteX34" fmla="*/ 3510456 w 4575175"/>
              <a:gd name="connsiteY34" fmla="*/ 4578885 h 5148263"/>
              <a:gd name="connsiteX35" fmla="*/ 3498117 w 4575175"/>
              <a:gd name="connsiteY35" fmla="*/ 4584282 h 5148263"/>
              <a:gd name="connsiteX36" fmla="*/ 3475201 w 4575175"/>
              <a:gd name="connsiteY36" fmla="*/ 4598674 h 5148263"/>
              <a:gd name="connsiteX37" fmla="*/ 3455810 w 4575175"/>
              <a:gd name="connsiteY37" fmla="*/ 4616664 h 5148263"/>
              <a:gd name="connsiteX38" fmla="*/ 3438182 w 4575175"/>
              <a:gd name="connsiteY38" fmla="*/ 4636453 h 5148263"/>
              <a:gd name="connsiteX39" fmla="*/ 3441708 w 4575175"/>
              <a:gd name="connsiteY39" fmla="*/ 4641850 h 5148263"/>
              <a:gd name="connsiteX40" fmla="*/ 3450522 w 4575175"/>
              <a:gd name="connsiteY40" fmla="*/ 4650844 h 5148263"/>
              <a:gd name="connsiteX41" fmla="*/ 3457573 w 4575175"/>
              <a:gd name="connsiteY41" fmla="*/ 4658040 h 5148263"/>
              <a:gd name="connsiteX42" fmla="*/ 3466387 w 4575175"/>
              <a:gd name="connsiteY42" fmla="*/ 4663437 h 5148263"/>
              <a:gd name="connsiteX43" fmla="*/ 3476963 w 4575175"/>
              <a:gd name="connsiteY43" fmla="*/ 4670633 h 5148263"/>
              <a:gd name="connsiteX44" fmla="*/ 3489303 w 4575175"/>
              <a:gd name="connsiteY44" fmla="*/ 4676030 h 5148263"/>
              <a:gd name="connsiteX45" fmla="*/ 3480489 w 4575175"/>
              <a:gd name="connsiteY45" fmla="*/ 4685025 h 5148263"/>
              <a:gd name="connsiteX46" fmla="*/ 3473438 w 4575175"/>
              <a:gd name="connsiteY46" fmla="*/ 4697618 h 5148263"/>
              <a:gd name="connsiteX47" fmla="*/ 3466387 w 4575175"/>
              <a:gd name="connsiteY47" fmla="*/ 4708412 h 5148263"/>
              <a:gd name="connsiteX48" fmla="*/ 3461098 w 4575175"/>
              <a:gd name="connsiteY48" fmla="*/ 4721005 h 5148263"/>
              <a:gd name="connsiteX49" fmla="*/ 3157900 w 4575175"/>
              <a:gd name="connsiteY49" fmla="*/ 4804657 h 5148263"/>
              <a:gd name="connsiteX50" fmla="*/ 2812395 w 4575175"/>
              <a:gd name="connsiteY50" fmla="*/ 4901803 h 5148263"/>
              <a:gd name="connsiteX51" fmla="*/ 2421058 w 4575175"/>
              <a:gd name="connsiteY51" fmla="*/ 5016937 h 5148263"/>
              <a:gd name="connsiteX52" fmla="*/ 1982126 w 4575175"/>
              <a:gd name="connsiteY52" fmla="*/ 5148263 h 5148263"/>
              <a:gd name="connsiteX53" fmla="*/ 0 w 4575175"/>
              <a:gd name="connsiteY53" fmla="*/ 5148263 h 5148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4575175" h="5148263">
                <a:moveTo>
                  <a:pt x="0" y="0"/>
                </a:moveTo>
                <a:lnTo>
                  <a:pt x="4575175" y="0"/>
                </a:lnTo>
                <a:lnTo>
                  <a:pt x="4575175" y="4460152"/>
                </a:lnTo>
                <a:lnTo>
                  <a:pt x="4536394" y="4467348"/>
                </a:lnTo>
                <a:lnTo>
                  <a:pt x="4483511" y="4476343"/>
                </a:lnTo>
                <a:lnTo>
                  <a:pt x="4405948" y="4490735"/>
                </a:lnTo>
                <a:lnTo>
                  <a:pt x="4303707" y="4512323"/>
                </a:lnTo>
                <a:lnTo>
                  <a:pt x="4175024" y="4541106"/>
                </a:lnTo>
                <a:lnTo>
                  <a:pt x="4016374" y="4578885"/>
                </a:lnTo>
                <a:lnTo>
                  <a:pt x="3825994" y="4625659"/>
                </a:lnTo>
                <a:lnTo>
                  <a:pt x="3820705" y="4611267"/>
                </a:lnTo>
                <a:lnTo>
                  <a:pt x="3813654" y="4596875"/>
                </a:lnTo>
                <a:lnTo>
                  <a:pt x="3806603" y="4586081"/>
                </a:lnTo>
                <a:lnTo>
                  <a:pt x="3797789" y="4577086"/>
                </a:lnTo>
                <a:lnTo>
                  <a:pt x="3774873" y="4584282"/>
                </a:lnTo>
                <a:lnTo>
                  <a:pt x="3764297" y="4589679"/>
                </a:lnTo>
                <a:lnTo>
                  <a:pt x="3755483" y="4595076"/>
                </a:lnTo>
                <a:lnTo>
                  <a:pt x="3748431" y="4602272"/>
                </a:lnTo>
                <a:lnTo>
                  <a:pt x="3741380" y="4609468"/>
                </a:lnTo>
                <a:lnTo>
                  <a:pt x="3736092" y="4618463"/>
                </a:lnTo>
                <a:lnTo>
                  <a:pt x="3732566" y="4627458"/>
                </a:lnTo>
                <a:lnTo>
                  <a:pt x="3714939" y="4609468"/>
                </a:lnTo>
                <a:lnTo>
                  <a:pt x="3695548" y="4593277"/>
                </a:lnTo>
                <a:lnTo>
                  <a:pt x="3672632" y="4580684"/>
                </a:lnTo>
                <a:lnTo>
                  <a:pt x="3660293" y="4575287"/>
                </a:lnTo>
                <a:lnTo>
                  <a:pt x="3647953" y="4571689"/>
                </a:lnTo>
                <a:lnTo>
                  <a:pt x="3630325" y="4568091"/>
                </a:lnTo>
                <a:lnTo>
                  <a:pt x="3614460" y="4564493"/>
                </a:lnTo>
                <a:lnTo>
                  <a:pt x="3598595" y="4562694"/>
                </a:lnTo>
                <a:lnTo>
                  <a:pt x="3582730" y="4562694"/>
                </a:lnTo>
                <a:lnTo>
                  <a:pt x="3566865" y="4564493"/>
                </a:lnTo>
                <a:lnTo>
                  <a:pt x="3552763" y="4566292"/>
                </a:lnTo>
                <a:lnTo>
                  <a:pt x="3538661" y="4569890"/>
                </a:lnTo>
                <a:lnTo>
                  <a:pt x="3524558" y="4573488"/>
                </a:lnTo>
                <a:lnTo>
                  <a:pt x="3510456" y="4578885"/>
                </a:lnTo>
                <a:lnTo>
                  <a:pt x="3498117" y="4584282"/>
                </a:lnTo>
                <a:lnTo>
                  <a:pt x="3475201" y="4598674"/>
                </a:lnTo>
                <a:lnTo>
                  <a:pt x="3455810" y="4616664"/>
                </a:lnTo>
                <a:lnTo>
                  <a:pt x="3438182" y="4636453"/>
                </a:lnTo>
                <a:lnTo>
                  <a:pt x="3441708" y="4641850"/>
                </a:lnTo>
                <a:lnTo>
                  <a:pt x="3450522" y="4650844"/>
                </a:lnTo>
                <a:lnTo>
                  <a:pt x="3457573" y="4658040"/>
                </a:lnTo>
                <a:lnTo>
                  <a:pt x="3466387" y="4663437"/>
                </a:lnTo>
                <a:lnTo>
                  <a:pt x="3476963" y="4670633"/>
                </a:lnTo>
                <a:lnTo>
                  <a:pt x="3489303" y="4676030"/>
                </a:lnTo>
                <a:lnTo>
                  <a:pt x="3480489" y="4685025"/>
                </a:lnTo>
                <a:lnTo>
                  <a:pt x="3473438" y="4697618"/>
                </a:lnTo>
                <a:lnTo>
                  <a:pt x="3466387" y="4708412"/>
                </a:lnTo>
                <a:lnTo>
                  <a:pt x="3461098" y="4721005"/>
                </a:lnTo>
                <a:lnTo>
                  <a:pt x="3157900" y="4804657"/>
                </a:lnTo>
                <a:lnTo>
                  <a:pt x="2812395" y="4901803"/>
                </a:lnTo>
                <a:lnTo>
                  <a:pt x="2421058" y="5016937"/>
                </a:lnTo>
                <a:lnTo>
                  <a:pt x="1982126" y="5148263"/>
                </a:lnTo>
                <a:lnTo>
                  <a:pt x="0" y="5148263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wrap="square" tIns="360000">
            <a:noAutofit/>
          </a:bodyPr>
          <a:lstStyle>
            <a:lvl1pPr marL="0" indent="0" algn="ctr">
              <a:buFontTx/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</p:spTree>
    <p:extLst>
      <p:ext uri="{BB962C8B-B14F-4D97-AF65-F5344CB8AC3E}">
        <p14:creationId xmlns:p14="http://schemas.microsoft.com/office/powerpoint/2010/main" val="1458217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slide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1">
            <a:extLst>
              <a:ext uri="{FF2B5EF4-FFF2-40B4-BE49-F238E27FC236}">
                <a16:creationId xmlns:a16="http://schemas.microsoft.com/office/drawing/2014/main" id="{6F5B81DF-8442-4242-B8C6-F0D234663EE5}"/>
              </a:ext>
            </a:extLst>
          </p:cNvPr>
          <p:cNvSpPr>
            <a:spLocks noGrp="1" noChangeAspect="1"/>
          </p:cNvSpPr>
          <p:nvPr>
            <p:ph type="pic" sz="quarter" idx="10" hasCustomPrompt="1"/>
          </p:nvPr>
        </p:nvSpPr>
        <p:spPr bwMode="auto">
          <a:xfrm>
            <a:off x="1" y="0"/>
            <a:ext cx="12195107" cy="6858000"/>
          </a:xfrm>
          <a:custGeom>
            <a:avLst/>
            <a:gdLst>
              <a:gd name="connsiteX0" fmla="*/ 0 w 9144000"/>
              <a:gd name="connsiteY0" fmla="*/ 0 h 5148263"/>
              <a:gd name="connsiteX1" fmla="*/ 9144000 w 9144000"/>
              <a:gd name="connsiteY1" fmla="*/ 0 h 5148263"/>
              <a:gd name="connsiteX2" fmla="*/ 9144000 w 9144000"/>
              <a:gd name="connsiteY2" fmla="*/ 4460151 h 5148263"/>
              <a:gd name="connsiteX3" fmla="*/ 9105252 w 9144000"/>
              <a:gd name="connsiteY3" fmla="*/ 4467347 h 5148263"/>
              <a:gd name="connsiteX4" fmla="*/ 9052415 w 9144000"/>
              <a:gd name="connsiteY4" fmla="*/ 4476342 h 5148263"/>
              <a:gd name="connsiteX5" fmla="*/ 8974920 w 9144000"/>
              <a:gd name="connsiteY5" fmla="*/ 4490734 h 5148263"/>
              <a:gd name="connsiteX6" fmla="*/ 8872767 w 9144000"/>
              <a:gd name="connsiteY6" fmla="*/ 4512322 h 5148263"/>
              <a:gd name="connsiteX7" fmla="*/ 8744196 w 9144000"/>
              <a:gd name="connsiteY7" fmla="*/ 4541105 h 5148263"/>
              <a:gd name="connsiteX8" fmla="*/ 8585684 w 9144000"/>
              <a:gd name="connsiteY8" fmla="*/ 4578884 h 5148263"/>
              <a:gd name="connsiteX9" fmla="*/ 8395468 w 9144000"/>
              <a:gd name="connsiteY9" fmla="*/ 4625658 h 5148263"/>
              <a:gd name="connsiteX10" fmla="*/ 8390185 w 9144000"/>
              <a:gd name="connsiteY10" fmla="*/ 4611266 h 5148263"/>
              <a:gd name="connsiteX11" fmla="*/ 8383140 w 9144000"/>
              <a:gd name="connsiteY11" fmla="*/ 4596874 h 5148263"/>
              <a:gd name="connsiteX12" fmla="*/ 8376095 w 9144000"/>
              <a:gd name="connsiteY12" fmla="*/ 4586080 h 5148263"/>
              <a:gd name="connsiteX13" fmla="*/ 8367289 w 9144000"/>
              <a:gd name="connsiteY13" fmla="*/ 4577085 h 5148263"/>
              <a:gd name="connsiteX14" fmla="*/ 8344392 w 9144000"/>
              <a:gd name="connsiteY14" fmla="*/ 4584281 h 5148263"/>
              <a:gd name="connsiteX15" fmla="*/ 8333825 w 9144000"/>
              <a:gd name="connsiteY15" fmla="*/ 4589678 h 5148263"/>
              <a:gd name="connsiteX16" fmla="*/ 8325019 w 9144000"/>
              <a:gd name="connsiteY16" fmla="*/ 4595075 h 5148263"/>
              <a:gd name="connsiteX17" fmla="*/ 8317974 w 9144000"/>
              <a:gd name="connsiteY17" fmla="*/ 4602271 h 5148263"/>
              <a:gd name="connsiteX18" fmla="*/ 8310929 w 9144000"/>
              <a:gd name="connsiteY18" fmla="*/ 4609467 h 5148263"/>
              <a:gd name="connsiteX19" fmla="*/ 8305645 w 9144000"/>
              <a:gd name="connsiteY19" fmla="*/ 4618462 h 5148263"/>
              <a:gd name="connsiteX20" fmla="*/ 8302122 w 9144000"/>
              <a:gd name="connsiteY20" fmla="*/ 4627457 h 5148263"/>
              <a:gd name="connsiteX21" fmla="*/ 8284510 w 9144000"/>
              <a:gd name="connsiteY21" fmla="*/ 4609467 h 5148263"/>
              <a:gd name="connsiteX22" fmla="*/ 8265136 w 9144000"/>
              <a:gd name="connsiteY22" fmla="*/ 4593276 h 5148263"/>
              <a:gd name="connsiteX23" fmla="*/ 8242240 w 9144000"/>
              <a:gd name="connsiteY23" fmla="*/ 4580683 h 5148263"/>
              <a:gd name="connsiteX24" fmla="*/ 8229911 w 9144000"/>
              <a:gd name="connsiteY24" fmla="*/ 4575286 h 5148263"/>
              <a:gd name="connsiteX25" fmla="*/ 8217582 w 9144000"/>
              <a:gd name="connsiteY25" fmla="*/ 4571688 h 5148263"/>
              <a:gd name="connsiteX26" fmla="*/ 8199970 w 9144000"/>
              <a:gd name="connsiteY26" fmla="*/ 4568090 h 5148263"/>
              <a:gd name="connsiteX27" fmla="*/ 8184118 w 9144000"/>
              <a:gd name="connsiteY27" fmla="*/ 4564492 h 5148263"/>
              <a:gd name="connsiteX28" fmla="*/ 8168267 w 9144000"/>
              <a:gd name="connsiteY28" fmla="*/ 4562693 h 5148263"/>
              <a:gd name="connsiteX29" fmla="*/ 8152416 w 9144000"/>
              <a:gd name="connsiteY29" fmla="*/ 4562693 h 5148263"/>
              <a:gd name="connsiteX30" fmla="*/ 8136565 w 9144000"/>
              <a:gd name="connsiteY30" fmla="*/ 4564492 h 5148263"/>
              <a:gd name="connsiteX31" fmla="*/ 8122475 w 9144000"/>
              <a:gd name="connsiteY31" fmla="*/ 4566291 h 5148263"/>
              <a:gd name="connsiteX32" fmla="*/ 8108385 w 9144000"/>
              <a:gd name="connsiteY32" fmla="*/ 4569889 h 5148263"/>
              <a:gd name="connsiteX33" fmla="*/ 8094295 w 9144000"/>
              <a:gd name="connsiteY33" fmla="*/ 4573487 h 5148263"/>
              <a:gd name="connsiteX34" fmla="*/ 8080205 w 9144000"/>
              <a:gd name="connsiteY34" fmla="*/ 4578884 h 5148263"/>
              <a:gd name="connsiteX35" fmla="*/ 8067876 w 9144000"/>
              <a:gd name="connsiteY35" fmla="*/ 4584281 h 5148263"/>
              <a:gd name="connsiteX36" fmla="*/ 8044980 w 9144000"/>
              <a:gd name="connsiteY36" fmla="*/ 4598673 h 5148263"/>
              <a:gd name="connsiteX37" fmla="*/ 8025606 w 9144000"/>
              <a:gd name="connsiteY37" fmla="*/ 4616663 h 5148263"/>
              <a:gd name="connsiteX38" fmla="*/ 8007993 w 9144000"/>
              <a:gd name="connsiteY38" fmla="*/ 4636452 h 5148263"/>
              <a:gd name="connsiteX39" fmla="*/ 8011516 w 9144000"/>
              <a:gd name="connsiteY39" fmla="*/ 4641849 h 5148263"/>
              <a:gd name="connsiteX40" fmla="*/ 8020322 w 9144000"/>
              <a:gd name="connsiteY40" fmla="*/ 4650843 h 5148263"/>
              <a:gd name="connsiteX41" fmla="*/ 8027367 w 9144000"/>
              <a:gd name="connsiteY41" fmla="*/ 4658039 h 5148263"/>
              <a:gd name="connsiteX42" fmla="*/ 8036173 w 9144000"/>
              <a:gd name="connsiteY42" fmla="*/ 4663436 h 5148263"/>
              <a:gd name="connsiteX43" fmla="*/ 8046741 w 9144000"/>
              <a:gd name="connsiteY43" fmla="*/ 4670632 h 5148263"/>
              <a:gd name="connsiteX44" fmla="*/ 8059070 w 9144000"/>
              <a:gd name="connsiteY44" fmla="*/ 4676029 h 5148263"/>
              <a:gd name="connsiteX45" fmla="*/ 8050263 w 9144000"/>
              <a:gd name="connsiteY45" fmla="*/ 4685024 h 5148263"/>
              <a:gd name="connsiteX46" fmla="*/ 8043218 w 9144000"/>
              <a:gd name="connsiteY46" fmla="*/ 4697617 h 5148263"/>
              <a:gd name="connsiteX47" fmla="*/ 8036173 w 9144000"/>
              <a:gd name="connsiteY47" fmla="*/ 4708411 h 5148263"/>
              <a:gd name="connsiteX48" fmla="*/ 8030890 w 9144000"/>
              <a:gd name="connsiteY48" fmla="*/ 4721004 h 5148263"/>
              <a:gd name="connsiteX49" fmla="*/ 7727955 w 9144000"/>
              <a:gd name="connsiteY49" fmla="*/ 4804656 h 5148263"/>
              <a:gd name="connsiteX50" fmla="*/ 7382749 w 9144000"/>
              <a:gd name="connsiteY50" fmla="*/ 4901802 h 5148263"/>
              <a:gd name="connsiteX51" fmla="*/ 6991752 w 9144000"/>
              <a:gd name="connsiteY51" fmla="*/ 5016936 h 5148263"/>
              <a:gd name="connsiteX52" fmla="*/ 6553200 w 9144000"/>
              <a:gd name="connsiteY52" fmla="*/ 5148262 h 5148263"/>
              <a:gd name="connsiteX53" fmla="*/ 9144000 w 9144000"/>
              <a:gd name="connsiteY53" fmla="*/ 5148262 h 5148263"/>
              <a:gd name="connsiteX54" fmla="*/ 9144000 w 9144000"/>
              <a:gd name="connsiteY54" fmla="*/ 5148263 h 5148263"/>
              <a:gd name="connsiteX55" fmla="*/ 0 w 9144000"/>
              <a:gd name="connsiteY55" fmla="*/ 5148263 h 5148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9144000" h="5148263">
                <a:moveTo>
                  <a:pt x="0" y="0"/>
                </a:moveTo>
                <a:lnTo>
                  <a:pt x="9144000" y="0"/>
                </a:lnTo>
                <a:lnTo>
                  <a:pt x="9144000" y="4460151"/>
                </a:lnTo>
                <a:lnTo>
                  <a:pt x="9105252" y="4467347"/>
                </a:lnTo>
                <a:lnTo>
                  <a:pt x="9052415" y="4476342"/>
                </a:lnTo>
                <a:lnTo>
                  <a:pt x="8974920" y="4490734"/>
                </a:lnTo>
                <a:lnTo>
                  <a:pt x="8872767" y="4512322"/>
                </a:lnTo>
                <a:lnTo>
                  <a:pt x="8744196" y="4541105"/>
                </a:lnTo>
                <a:lnTo>
                  <a:pt x="8585684" y="4578884"/>
                </a:lnTo>
                <a:lnTo>
                  <a:pt x="8395468" y="4625658"/>
                </a:lnTo>
                <a:lnTo>
                  <a:pt x="8390185" y="4611266"/>
                </a:lnTo>
                <a:lnTo>
                  <a:pt x="8383140" y="4596874"/>
                </a:lnTo>
                <a:lnTo>
                  <a:pt x="8376095" y="4586080"/>
                </a:lnTo>
                <a:lnTo>
                  <a:pt x="8367289" y="4577085"/>
                </a:lnTo>
                <a:lnTo>
                  <a:pt x="8344392" y="4584281"/>
                </a:lnTo>
                <a:lnTo>
                  <a:pt x="8333825" y="4589678"/>
                </a:lnTo>
                <a:lnTo>
                  <a:pt x="8325019" y="4595075"/>
                </a:lnTo>
                <a:lnTo>
                  <a:pt x="8317974" y="4602271"/>
                </a:lnTo>
                <a:lnTo>
                  <a:pt x="8310929" y="4609467"/>
                </a:lnTo>
                <a:lnTo>
                  <a:pt x="8305645" y="4618462"/>
                </a:lnTo>
                <a:lnTo>
                  <a:pt x="8302122" y="4627457"/>
                </a:lnTo>
                <a:lnTo>
                  <a:pt x="8284510" y="4609467"/>
                </a:lnTo>
                <a:lnTo>
                  <a:pt x="8265136" y="4593276"/>
                </a:lnTo>
                <a:lnTo>
                  <a:pt x="8242240" y="4580683"/>
                </a:lnTo>
                <a:lnTo>
                  <a:pt x="8229911" y="4575286"/>
                </a:lnTo>
                <a:lnTo>
                  <a:pt x="8217582" y="4571688"/>
                </a:lnTo>
                <a:lnTo>
                  <a:pt x="8199970" y="4568090"/>
                </a:lnTo>
                <a:lnTo>
                  <a:pt x="8184118" y="4564492"/>
                </a:lnTo>
                <a:lnTo>
                  <a:pt x="8168267" y="4562693"/>
                </a:lnTo>
                <a:lnTo>
                  <a:pt x="8152416" y="4562693"/>
                </a:lnTo>
                <a:lnTo>
                  <a:pt x="8136565" y="4564492"/>
                </a:lnTo>
                <a:lnTo>
                  <a:pt x="8122475" y="4566291"/>
                </a:lnTo>
                <a:lnTo>
                  <a:pt x="8108385" y="4569889"/>
                </a:lnTo>
                <a:lnTo>
                  <a:pt x="8094295" y="4573487"/>
                </a:lnTo>
                <a:lnTo>
                  <a:pt x="8080205" y="4578884"/>
                </a:lnTo>
                <a:lnTo>
                  <a:pt x="8067876" y="4584281"/>
                </a:lnTo>
                <a:lnTo>
                  <a:pt x="8044980" y="4598673"/>
                </a:lnTo>
                <a:lnTo>
                  <a:pt x="8025606" y="4616663"/>
                </a:lnTo>
                <a:lnTo>
                  <a:pt x="8007993" y="4636452"/>
                </a:lnTo>
                <a:lnTo>
                  <a:pt x="8011516" y="4641849"/>
                </a:lnTo>
                <a:lnTo>
                  <a:pt x="8020322" y="4650843"/>
                </a:lnTo>
                <a:lnTo>
                  <a:pt x="8027367" y="4658039"/>
                </a:lnTo>
                <a:lnTo>
                  <a:pt x="8036173" y="4663436"/>
                </a:lnTo>
                <a:lnTo>
                  <a:pt x="8046741" y="4670632"/>
                </a:lnTo>
                <a:lnTo>
                  <a:pt x="8059070" y="4676029"/>
                </a:lnTo>
                <a:lnTo>
                  <a:pt x="8050263" y="4685024"/>
                </a:lnTo>
                <a:lnTo>
                  <a:pt x="8043218" y="4697617"/>
                </a:lnTo>
                <a:lnTo>
                  <a:pt x="8036173" y="4708411"/>
                </a:lnTo>
                <a:lnTo>
                  <a:pt x="8030890" y="4721004"/>
                </a:lnTo>
                <a:lnTo>
                  <a:pt x="7727955" y="4804656"/>
                </a:lnTo>
                <a:lnTo>
                  <a:pt x="7382749" y="4901802"/>
                </a:lnTo>
                <a:lnTo>
                  <a:pt x="6991752" y="5016936"/>
                </a:lnTo>
                <a:lnTo>
                  <a:pt x="6553200" y="5148262"/>
                </a:lnTo>
                <a:lnTo>
                  <a:pt x="9144000" y="5148262"/>
                </a:lnTo>
                <a:lnTo>
                  <a:pt x="9144000" y="5148263"/>
                </a:lnTo>
                <a:lnTo>
                  <a:pt x="0" y="5148263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vert="horz" wrap="square" lIns="0" tIns="144000" rIns="0" bIns="0" numCol="1" anchor="t" anchorCtr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US" sz="1600" dirty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51988" lvl="0" indent="-251988" algn="ctr"/>
            <a:r>
              <a:rPr lang="en-US" dirty="0"/>
              <a:t>Click icon to add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7A6A30-C973-624B-981E-72C6F2C89E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000" y="468002"/>
            <a:ext cx="8640000" cy="38779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Image slide option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20F73D-8F0A-C245-8C2E-E58A4DFF24B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67999" y="1800001"/>
            <a:ext cx="8640000" cy="553999"/>
          </a:xfrm>
          <a:prstGeom prst="rect">
            <a:avLst/>
          </a:prstGeom>
        </p:spPr>
        <p:txBody>
          <a:bodyPr/>
          <a:lstStyle>
            <a:lvl1pPr marL="285737" indent="-285737">
              <a:lnSpc>
                <a:spcPct val="100000"/>
              </a:lnSpc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  <a:lvl3pPr marL="0" indent="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3pPr>
          </a:lstStyle>
          <a:p>
            <a:pPr lvl="0"/>
            <a:r>
              <a:rPr lang="en-US" dirty="0"/>
              <a:t>Dark green gradient is used.</a:t>
            </a:r>
            <a:br>
              <a:rPr lang="en-US" dirty="0"/>
            </a:br>
            <a:r>
              <a:rPr lang="en-US" dirty="0"/>
              <a:t>For other gradients, see the final slides in this PPT.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38A26E-A55A-DF4E-A7F6-B8DAAAAC1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68000" y="6228001"/>
            <a:ext cx="2743200" cy="123111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118D48E-C7CB-6244-969D-7BAEA9B622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1996CA8-D140-9F48-A337-12091286CE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8000" y="1044000"/>
            <a:ext cx="8640000" cy="338555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0"/>
              </a:spcAft>
              <a:buNone/>
              <a:defRPr sz="2200" b="1" i="1">
                <a:solidFill>
                  <a:schemeClr val="bg1"/>
                </a:solidFill>
                <a:latin typeface="Trebuchet MS" panose="020B0703020202090204" pitchFamily="34" charset="0"/>
              </a:defRPr>
            </a:lvl1pPr>
            <a:lvl2pPr marL="0" indent="0">
              <a:spcAft>
                <a:spcPts val="0"/>
              </a:spcAft>
              <a:buNone/>
              <a:defRPr/>
            </a:lvl2pPr>
            <a:lvl3pPr marL="0" indent="0">
              <a:spcAft>
                <a:spcPts val="0"/>
              </a:spcAft>
              <a:buNone/>
              <a:defRPr/>
            </a:lvl3pPr>
            <a:lvl4pPr marL="0" indent="0">
              <a:spcAft>
                <a:spcPts val="0"/>
              </a:spcAft>
              <a:buNone/>
              <a:defRPr/>
            </a:lvl4pPr>
            <a:lvl5pPr marL="0" indent="0">
              <a:spcAft>
                <a:spcPts val="0"/>
              </a:spcAft>
              <a:buNone/>
              <a:defRPr/>
            </a:lvl5pPr>
          </a:lstStyle>
          <a:p>
            <a:pPr lvl="0"/>
            <a:r>
              <a:rPr lang="en-US" dirty="0"/>
              <a:t>Image occupies full slide</a:t>
            </a:r>
          </a:p>
        </p:txBody>
      </p:sp>
    </p:spTree>
    <p:extLst>
      <p:ext uri="{BB962C8B-B14F-4D97-AF65-F5344CB8AC3E}">
        <p14:creationId xmlns:p14="http://schemas.microsoft.com/office/powerpoint/2010/main" val="368198708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Green single-colum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3CD1C2B1-E264-5F41-B976-07AF0DA1BE1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47A6A30-C973-624B-981E-72C6F2C89E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Header (Trebuchet Bold 32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20F73D-8F0A-C245-8C2E-E58A4DFF24B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68000" y="1800002"/>
            <a:ext cx="11139093" cy="183982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/>
            </a:lvl1pPr>
            <a:lvl2pPr marL="0" indent="0">
              <a:buNone/>
              <a:defRPr/>
            </a:lvl2pPr>
            <a:lvl3pPr marL="0" indent="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>
                <a:solidFill>
                  <a:schemeClr val="accent1"/>
                </a:solidFill>
              </a:defRPr>
            </a:lvl3pPr>
          </a:lstStyle>
          <a:p>
            <a:pPr lvl="0"/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, convallis </a:t>
            </a:r>
            <a:r>
              <a:rPr lang="en-US" dirty="0" err="1"/>
              <a:t>ut</a:t>
            </a:r>
            <a:r>
              <a:rPr lang="en-US" dirty="0"/>
              <a:t>,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, </a:t>
            </a:r>
            <a:r>
              <a:rPr lang="en-US" dirty="0" err="1"/>
              <a:t>aliquet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, lorem</a:t>
            </a:r>
          </a:p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endParaRPr lang="en-US" dirty="0"/>
          </a:p>
          <a:p>
            <a:pPr lvl="0"/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endParaRPr lang="en-US" dirty="0"/>
          </a:p>
          <a:p>
            <a:pPr lvl="2"/>
            <a:r>
              <a:rPr lang="en-US" dirty="0" err="1"/>
              <a:t>Suspendisse</a:t>
            </a:r>
            <a:r>
              <a:rPr lang="en-US" dirty="0"/>
              <a:t> ante est. Nam dolor. </a:t>
            </a:r>
            <a:r>
              <a:rPr lang="en-US" dirty="0" err="1"/>
              <a:t>Aliquam</a:t>
            </a:r>
            <a:r>
              <a:rPr lang="en-US" dirty="0"/>
              <a:t> fermentum. </a:t>
            </a:r>
            <a:br>
              <a:rPr lang="en-US" dirty="0"/>
            </a:br>
            <a:r>
              <a:rPr lang="en-US" dirty="0" err="1"/>
              <a:t>Nullam</a:t>
            </a:r>
            <a:r>
              <a:rPr lang="en-US" dirty="0"/>
              <a:t> convallis </a:t>
            </a:r>
            <a:r>
              <a:rPr lang="en-US" dirty="0" err="1"/>
              <a:t>urna</a:t>
            </a:r>
            <a:r>
              <a:rPr lang="en-US" dirty="0"/>
              <a:t>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38A26E-A55A-DF4E-A7F6-B8DAAAAC1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68000" y="6228001"/>
            <a:ext cx="2743200" cy="123111"/>
          </a:xfrm>
          <a:prstGeom prst="rect">
            <a:avLst/>
          </a:prstGeom>
        </p:spPr>
        <p:txBody>
          <a:bodyPr>
            <a:spAutoFit/>
          </a:bodyPr>
          <a:lstStyle/>
          <a:p>
            <a:fld id="{E118D48E-C7CB-6244-969D-7BAEA9B6226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1996CA8-D140-9F48-A337-12091286CE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8002" y="1044000"/>
            <a:ext cx="11139095" cy="338555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0"/>
              </a:spcAft>
              <a:buNone/>
              <a:defRPr sz="2200" b="1" i="1">
                <a:solidFill>
                  <a:schemeClr val="accent1"/>
                </a:solidFill>
                <a:latin typeface="Trebuchet MS" panose="020B0703020202090204" pitchFamily="34" charset="0"/>
              </a:defRPr>
            </a:lvl1pPr>
            <a:lvl2pPr marL="0" indent="0">
              <a:spcAft>
                <a:spcPts val="0"/>
              </a:spcAft>
              <a:buNone/>
              <a:defRPr/>
            </a:lvl2pPr>
            <a:lvl3pPr marL="0" indent="0">
              <a:spcAft>
                <a:spcPts val="0"/>
              </a:spcAft>
              <a:buNone/>
              <a:defRPr/>
            </a:lvl3pPr>
            <a:lvl4pPr marL="0" indent="0">
              <a:spcAft>
                <a:spcPts val="0"/>
              </a:spcAft>
              <a:buNone/>
              <a:defRPr/>
            </a:lvl4pPr>
            <a:lvl5pPr marL="0" indent="0">
              <a:spcAft>
                <a:spcPts val="0"/>
              </a:spcAft>
              <a:buNone/>
              <a:defRPr/>
            </a:lvl5pPr>
          </a:lstStyle>
          <a:p>
            <a:pPr lvl="0"/>
            <a:r>
              <a:rPr lang="en-US" dirty="0"/>
              <a:t>Sub header (Trebuchet Bold Italic 24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4A8F0D9-1A14-DB4A-A5A2-F4344D10CCA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92675" y="5940447"/>
            <a:ext cx="3499327" cy="917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2019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Green single-colum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CFB9BC3-70C6-3140-93C8-9016B2A25E8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53946" y="0"/>
            <a:ext cx="5138057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91C10F9-E478-6146-91DA-3C1F9FF030F4}"/>
              </a:ext>
            </a:extLst>
          </p:cNvPr>
          <p:cNvSpPr/>
          <p:nvPr userDrawn="1"/>
        </p:nvSpPr>
        <p:spPr>
          <a:xfrm>
            <a:off x="7053944" y="0"/>
            <a:ext cx="4553149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4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7A6A30-C973-624B-981E-72C6F2C89E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Header (Trebuchet Bold 32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20F73D-8F0A-C245-8C2E-E58A4DFF24B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68000" y="1800002"/>
            <a:ext cx="11139093" cy="183982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/>
            </a:lvl1pPr>
            <a:lvl2pPr marL="0" indent="0">
              <a:buNone/>
              <a:defRPr/>
            </a:lvl2pPr>
            <a:lvl3pPr marL="0" indent="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>
                <a:solidFill>
                  <a:schemeClr val="accent1"/>
                </a:solidFill>
              </a:defRPr>
            </a:lvl3pPr>
          </a:lstStyle>
          <a:p>
            <a:pPr lvl="0"/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, convallis </a:t>
            </a:r>
            <a:r>
              <a:rPr lang="en-US" dirty="0" err="1"/>
              <a:t>ut</a:t>
            </a:r>
            <a:r>
              <a:rPr lang="en-US" dirty="0"/>
              <a:t>,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, </a:t>
            </a:r>
            <a:r>
              <a:rPr lang="en-US" dirty="0" err="1"/>
              <a:t>aliquet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, lorem</a:t>
            </a:r>
          </a:p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endParaRPr lang="en-US" dirty="0"/>
          </a:p>
          <a:p>
            <a:pPr lvl="0"/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endParaRPr lang="en-US" dirty="0"/>
          </a:p>
          <a:p>
            <a:pPr lvl="2"/>
            <a:r>
              <a:rPr lang="en-US" dirty="0" err="1"/>
              <a:t>Suspendisse</a:t>
            </a:r>
            <a:r>
              <a:rPr lang="en-US" dirty="0"/>
              <a:t> ante est. Nam dolor. </a:t>
            </a:r>
            <a:r>
              <a:rPr lang="en-US" dirty="0" err="1"/>
              <a:t>Aliquam</a:t>
            </a:r>
            <a:r>
              <a:rPr lang="en-US" dirty="0"/>
              <a:t> fermentum. </a:t>
            </a:r>
            <a:br>
              <a:rPr lang="en-US" dirty="0"/>
            </a:br>
            <a:r>
              <a:rPr lang="en-US" dirty="0" err="1"/>
              <a:t>Nullam</a:t>
            </a:r>
            <a:r>
              <a:rPr lang="en-US" dirty="0"/>
              <a:t> convallis </a:t>
            </a:r>
            <a:r>
              <a:rPr lang="en-US" dirty="0" err="1"/>
              <a:t>urna</a:t>
            </a:r>
            <a:r>
              <a:rPr lang="en-US" dirty="0"/>
              <a:t>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38A26E-A55A-DF4E-A7F6-B8DAAAAC1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68000" y="6228001"/>
            <a:ext cx="2743200" cy="123111"/>
          </a:xfrm>
          <a:prstGeom prst="rect">
            <a:avLst/>
          </a:prstGeom>
        </p:spPr>
        <p:txBody>
          <a:bodyPr>
            <a:spAutoFit/>
          </a:bodyPr>
          <a:lstStyle/>
          <a:p>
            <a:fld id="{E118D48E-C7CB-6244-969D-7BAEA9B6226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1996CA8-D140-9F48-A337-12091286CE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8002" y="1044000"/>
            <a:ext cx="11139095" cy="338555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0"/>
              </a:spcAft>
              <a:buNone/>
              <a:defRPr sz="2200" b="1" i="1">
                <a:solidFill>
                  <a:schemeClr val="accent1"/>
                </a:solidFill>
                <a:latin typeface="Trebuchet MS" panose="020B0703020202090204" pitchFamily="34" charset="0"/>
              </a:defRPr>
            </a:lvl1pPr>
            <a:lvl2pPr marL="0" indent="0">
              <a:spcAft>
                <a:spcPts val="0"/>
              </a:spcAft>
              <a:buNone/>
              <a:defRPr/>
            </a:lvl2pPr>
            <a:lvl3pPr marL="0" indent="0">
              <a:spcAft>
                <a:spcPts val="0"/>
              </a:spcAft>
              <a:buNone/>
              <a:defRPr/>
            </a:lvl3pPr>
            <a:lvl4pPr marL="0" indent="0">
              <a:spcAft>
                <a:spcPts val="0"/>
              </a:spcAft>
              <a:buNone/>
              <a:defRPr/>
            </a:lvl4pPr>
            <a:lvl5pPr marL="0" indent="0">
              <a:spcAft>
                <a:spcPts val="0"/>
              </a:spcAft>
              <a:buNone/>
              <a:defRPr/>
            </a:lvl5pPr>
          </a:lstStyle>
          <a:p>
            <a:pPr lvl="0"/>
            <a:r>
              <a:rPr lang="en-US" dirty="0"/>
              <a:t>Sub header (Trebuchet Bold Italic 24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4A8F0D9-1A14-DB4A-A5A2-F4344D10CCA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92675" y="5940447"/>
            <a:ext cx="3499327" cy="917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27550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with a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37C9C340-AD27-5841-BF8F-0CE7DDB2F1B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4800" y="1"/>
            <a:ext cx="12196800" cy="6859991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4758033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0 w 12195175"/>
              <a:gd name="connsiteY3" fmla="*/ 6858000 h 6858000"/>
              <a:gd name="connsiteX4" fmla="*/ 0 w 12195175"/>
              <a:gd name="connsiteY4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0 w 12195175"/>
              <a:gd name="connsiteY4" fmla="*/ 6858000 h 6858000"/>
              <a:gd name="connsiteX5" fmla="*/ 0 w 12195175"/>
              <a:gd name="connsiteY5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0 w 12195175"/>
              <a:gd name="connsiteY4" fmla="*/ 6858000 h 6858000"/>
              <a:gd name="connsiteX5" fmla="*/ 0 w 12195175"/>
              <a:gd name="connsiteY5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71075 w 12195175"/>
              <a:gd name="connsiteY4" fmla="*/ 5257800 h 6858000"/>
              <a:gd name="connsiteX5" fmla="*/ 0 w 12195175"/>
              <a:gd name="connsiteY5" fmla="*/ 6858000 h 6858000"/>
              <a:gd name="connsiteX6" fmla="*/ 0 w 12195175"/>
              <a:gd name="connsiteY6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71075 w 12195175"/>
              <a:gd name="connsiteY4" fmla="*/ 5257800 h 6858000"/>
              <a:gd name="connsiteX5" fmla="*/ 0 w 12195175"/>
              <a:gd name="connsiteY5" fmla="*/ 6858000 h 6858000"/>
              <a:gd name="connsiteX6" fmla="*/ 0 w 12195175"/>
              <a:gd name="connsiteY6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10023475 w 12195175"/>
              <a:gd name="connsiteY4" fmla="*/ 5321300 h 6858000"/>
              <a:gd name="connsiteX5" fmla="*/ 0 w 12195175"/>
              <a:gd name="connsiteY5" fmla="*/ 6858000 h 6858000"/>
              <a:gd name="connsiteX6" fmla="*/ 0 w 12195175"/>
              <a:gd name="connsiteY6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8375 w 12195175"/>
              <a:gd name="connsiteY4" fmla="*/ 5270500 h 6858000"/>
              <a:gd name="connsiteX5" fmla="*/ 0 w 12195175"/>
              <a:gd name="connsiteY5" fmla="*/ 6858000 h 6858000"/>
              <a:gd name="connsiteX6" fmla="*/ 0 w 12195175"/>
              <a:gd name="connsiteY6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8375 w 12195175"/>
              <a:gd name="connsiteY4" fmla="*/ 5270500 h 6858000"/>
              <a:gd name="connsiteX5" fmla="*/ 0 w 12195175"/>
              <a:gd name="connsiteY5" fmla="*/ 6858000 h 6858000"/>
              <a:gd name="connsiteX6" fmla="*/ 0 w 12195175"/>
              <a:gd name="connsiteY6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8375 w 12195175"/>
              <a:gd name="connsiteY4" fmla="*/ 5270500 h 6858000"/>
              <a:gd name="connsiteX5" fmla="*/ 0 w 12195175"/>
              <a:gd name="connsiteY5" fmla="*/ 6858000 h 6858000"/>
              <a:gd name="connsiteX6" fmla="*/ 0 w 12195175"/>
              <a:gd name="connsiteY6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8375 w 12195175"/>
              <a:gd name="connsiteY4" fmla="*/ 5270500 h 6858000"/>
              <a:gd name="connsiteX5" fmla="*/ 9766300 w 12195175"/>
              <a:gd name="connsiteY5" fmla="*/ 5121275 h 6858000"/>
              <a:gd name="connsiteX6" fmla="*/ 0 w 12195175"/>
              <a:gd name="connsiteY6" fmla="*/ 6858000 h 6858000"/>
              <a:gd name="connsiteX7" fmla="*/ 0 w 12195175"/>
              <a:gd name="connsiteY7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8375 w 12195175"/>
              <a:gd name="connsiteY4" fmla="*/ 5270500 h 6858000"/>
              <a:gd name="connsiteX5" fmla="*/ 9766300 w 12195175"/>
              <a:gd name="connsiteY5" fmla="*/ 5121275 h 6858000"/>
              <a:gd name="connsiteX6" fmla="*/ 0 w 12195175"/>
              <a:gd name="connsiteY6" fmla="*/ 6858000 h 6858000"/>
              <a:gd name="connsiteX7" fmla="*/ 0 w 12195175"/>
              <a:gd name="connsiteY7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8375 w 12195175"/>
              <a:gd name="connsiteY4" fmla="*/ 5270500 h 6858000"/>
              <a:gd name="connsiteX5" fmla="*/ 9766300 w 12195175"/>
              <a:gd name="connsiteY5" fmla="*/ 5121275 h 6858000"/>
              <a:gd name="connsiteX6" fmla="*/ 0 w 12195175"/>
              <a:gd name="connsiteY6" fmla="*/ 6858000 h 6858000"/>
              <a:gd name="connsiteX7" fmla="*/ 0 w 12195175"/>
              <a:gd name="connsiteY7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8375 w 12195175"/>
              <a:gd name="connsiteY4" fmla="*/ 5270500 h 6858000"/>
              <a:gd name="connsiteX5" fmla="*/ 9766300 w 12195175"/>
              <a:gd name="connsiteY5" fmla="*/ 5121275 h 6858000"/>
              <a:gd name="connsiteX6" fmla="*/ 0 w 12195175"/>
              <a:gd name="connsiteY6" fmla="*/ 6858000 h 6858000"/>
              <a:gd name="connsiteX7" fmla="*/ 0 w 12195175"/>
              <a:gd name="connsiteY7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8375 w 12195175"/>
              <a:gd name="connsiteY4" fmla="*/ 5270500 h 6858000"/>
              <a:gd name="connsiteX5" fmla="*/ 9766300 w 12195175"/>
              <a:gd name="connsiteY5" fmla="*/ 5121275 h 6858000"/>
              <a:gd name="connsiteX6" fmla="*/ 0 w 12195175"/>
              <a:gd name="connsiteY6" fmla="*/ 6858000 h 6858000"/>
              <a:gd name="connsiteX7" fmla="*/ 0 w 12195175"/>
              <a:gd name="connsiteY7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8375 w 12195175"/>
              <a:gd name="connsiteY4" fmla="*/ 5270500 h 6858000"/>
              <a:gd name="connsiteX5" fmla="*/ 9766300 w 12195175"/>
              <a:gd name="connsiteY5" fmla="*/ 5121275 h 6858000"/>
              <a:gd name="connsiteX6" fmla="*/ 0 w 12195175"/>
              <a:gd name="connsiteY6" fmla="*/ 6858000 h 6858000"/>
              <a:gd name="connsiteX7" fmla="*/ 0 w 12195175"/>
              <a:gd name="connsiteY7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8375 w 12195175"/>
              <a:gd name="connsiteY4" fmla="*/ 5270500 h 6858000"/>
              <a:gd name="connsiteX5" fmla="*/ 9766300 w 12195175"/>
              <a:gd name="connsiteY5" fmla="*/ 5121275 h 6858000"/>
              <a:gd name="connsiteX6" fmla="*/ 0 w 12195175"/>
              <a:gd name="connsiteY6" fmla="*/ 6858000 h 6858000"/>
              <a:gd name="connsiteX7" fmla="*/ 0 w 12195175"/>
              <a:gd name="connsiteY7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8375 w 12195175"/>
              <a:gd name="connsiteY4" fmla="*/ 5270500 h 6858000"/>
              <a:gd name="connsiteX5" fmla="*/ 9766300 w 12195175"/>
              <a:gd name="connsiteY5" fmla="*/ 5121275 h 6858000"/>
              <a:gd name="connsiteX6" fmla="*/ 9553575 w 12195175"/>
              <a:gd name="connsiteY6" fmla="*/ 5270500 h 6858000"/>
              <a:gd name="connsiteX7" fmla="*/ 0 w 12195175"/>
              <a:gd name="connsiteY7" fmla="*/ 6858000 h 6858000"/>
              <a:gd name="connsiteX8" fmla="*/ 0 w 12195175"/>
              <a:gd name="connsiteY8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8375 w 12195175"/>
              <a:gd name="connsiteY4" fmla="*/ 5270500 h 6858000"/>
              <a:gd name="connsiteX5" fmla="*/ 9766300 w 12195175"/>
              <a:gd name="connsiteY5" fmla="*/ 5121275 h 6858000"/>
              <a:gd name="connsiteX6" fmla="*/ 9553575 w 12195175"/>
              <a:gd name="connsiteY6" fmla="*/ 5270500 h 6858000"/>
              <a:gd name="connsiteX7" fmla="*/ 0 w 12195175"/>
              <a:gd name="connsiteY7" fmla="*/ 6858000 h 6858000"/>
              <a:gd name="connsiteX8" fmla="*/ 0 w 12195175"/>
              <a:gd name="connsiteY8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8375 w 12195175"/>
              <a:gd name="connsiteY4" fmla="*/ 5270500 h 6858000"/>
              <a:gd name="connsiteX5" fmla="*/ 9766300 w 12195175"/>
              <a:gd name="connsiteY5" fmla="*/ 5121275 h 6858000"/>
              <a:gd name="connsiteX6" fmla="*/ 9553575 w 12195175"/>
              <a:gd name="connsiteY6" fmla="*/ 5270500 h 6858000"/>
              <a:gd name="connsiteX7" fmla="*/ 9144000 w 12195175"/>
              <a:gd name="connsiteY7" fmla="*/ 5080000 h 6858000"/>
              <a:gd name="connsiteX8" fmla="*/ 0 w 12195175"/>
              <a:gd name="connsiteY8" fmla="*/ 6858000 h 6858000"/>
              <a:gd name="connsiteX9" fmla="*/ 0 w 12195175"/>
              <a:gd name="connsiteY9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8375 w 12195175"/>
              <a:gd name="connsiteY4" fmla="*/ 5270500 h 6858000"/>
              <a:gd name="connsiteX5" fmla="*/ 9766300 w 12195175"/>
              <a:gd name="connsiteY5" fmla="*/ 5121275 h 6858000"/>
              <a:gd name="connsiteX6" fmla="*/ 9553575 w 12195175"/>
              <a:gd name="connsiteY6" fmla="*/ 5270500 h 6858000"/>
              <a:gd name="connsiteX7" fmla="*/ 9144000 w 12195175"/>
              <a:gd name="connsiteY7" fmla="*/ 5080000 h 6858000"/>
              <a:gd name="connsiteX8" fmla="*/ 0 w 12195175"/>
              <a:gd name="connsiteY8" fmla="*/ 6858000 h 6858000"/>
              <a:gd name="connsiteX9" fmla="*/ 0 w 12195175"/>
              <a:gd name="connsiteY9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8375 w 12195175"/>
              <a:gd name="connsiteY4" fmla="*/ 5270500 h 6858000"/>
              <a:gd name="connsiteX5" fmla="*/ 9766300 w 12195175"/>
              <a:gd name="connsiteY5" fmla="*/ 5121275 h 6858000"/>
              <a:gd name="connsiteX6" fmla="*/ 9553575 w 12195175"/>
              <a:gd name="connsiteY6" fmla="*/ 5270500 h 6858000"/>
              <a:gd name="connsiteX7" fmla="*/ 9144000 w 12195175"/>
              <a:gd name="connsiteY7" fmla="*/ 5080000 h 6858000"/>
              <a:gd name="connsiteX8" fmla="*/ 0 w 12195175"/>
              <a:gd name="connsiteY8" fmla="*/ 6858000 h 6858000"/>
              <a:gd name="connsiteX9" fmla="*/ 0 w 12195175"/>
              <a:gd name="connsiteY9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8375 w 12195175"/>
              <a:gd name="connsiteY4" fmla="*/ 5270500 h 6858000"/>
              <a:gd name="connsiteX5" fmla="*/ 9766300 w 12195175"/>
              <a:gd name="connsiteY5" fmla="*/ 5121275 h 6858000"/>
              <a:gd name="connsiteX6" fmla="*/ 9553575 w 12195175"/>
              <a:gd name="connsiteY6" fmla="*/ 5270500 h 6858000"/>
              <a:gd name="connsiteX7" fmla="*/ 9144000 w 12195175"/>
              <a:gd name="connsiteY7" fmla="*/ 5080000 h 6858000"/>
              <a:gd name="connsiteX8" fmla="*/ 0 w 12195175"/>
              <a:gd name="connsiteY8" fmla="*/ 6858000 h 6858000"/>
              <a:gd name="connsiteX9" fmla="*/ 0 w 12195175"/>
              <a:gd name="connsiteY9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8375 w 12195175"/>
              <a:gd name="connsiteY4" fmla="*/ 5270500 h 6858000"/>
              <a:gd name="connsiteX5" fmla="*/ 9766300 w 12195175"/>
              <a:gd name="connsiteY5" fmla="*/ 5121275 h 6858000"/>
              <a:gd name="connsiteX6" fmla="*/ 9553575 w 12195175"/>
              <a:gd name="connsiteY6" fmla="*/ 5270500 h 6858000"/>
              <a:gd name="connsiteX7" fmla="*/ 9144000 w 12195175"/>
              <a:gd name="connsiteY7" fmla="*/ 5080000 h 6858000"/>
              <a:gd name="connsiteX8" fmla="*/ 8639175 w 12195175"/>
              <a:gd name="connsiteY8" fmla="*/ 5302250 h 6858000"/>
              <a:gd name="connsiteX9" fmla="*/ 0 w 12195175"/>
              <a:gd name="connsiteY9" fmla="*/ 6858000 h 6858000"/>
              <a:gd name="connsiteX10" fmla="*/ 0 w 12195175"/>
              <a:gd name="connsiteY10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8375 w 12195175"/>
              <a:gd name="connsiteY4" fmla="*/ 5270500 h 6858000"/>
              <a:gd name="connsiteX5" fmla="*/ 9766300 w 12195175"/>
              <a:gd name="connsiteY5" fmla="*/ 5121275 h 6858000"/>
              <a:gd name="connsiteX6" fmla="*/ 9553575 w 12195175"/>
              <a:gd name="connsiteY6" fmla="*/ 5270500 h 6858000"/>
              <a:gd name="connsiteX7" fmla="*/ 9144000 w 12195175"/>
              <a:gd name="connsiteY7" fmla="*/ 5080000 h 6858000"/>
              <a:gd name="connsiteX8" fmla="*/ 8639175 w 12195175"/>
              <a:gd name="connsiteY8" fmla="*/ 5302250 h 6858000"/>
              <a:gd name="connsiteX9" fmla="*/ 0 w 12195175"/>
              <a:gd name="connsiteY9" fmla="*/ 6858000 h 6858000"/>
              <a:gd name="connsiteX10" fmla="*/ 0 w 12195175"/>
              <a:gd name="connsiteY10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8375 w 12195175"/>
              <a:gd name="connsiteY4" fmla="*/ 5270500 h 6858000"/>
              <a:gd name="connsiteX5" fmla="*/ 9766300 w 12195175"/>
              <a:gd name="connsiteY5" fmla="*/ 5121275 h 6858000"/>
              <a:gd name="connsiteX6" fmla="*/ 9553575 w 12195175"/>
              <a:gd name="connsiteY6" fmla="*/ 5270500 h 6858000"/>
              <a:gd name="connsiteX7" fmla="*/ 9144000 w 12195175"/>
              <a:gd name="connsiteY7" fmla="*/ 5080000 h 6858000"/>
              <a:gd name="connsiteX8" fmla="*/ 8639175 w 12195175"/>
              <a:gd name="connsiteY8" fmla="*/ 5302250 h 6858000"/>
              <a:gd name="connsiteX9" fmla="*/ 0 w 12195175"/>
              <a:gd name="connsiteY9" fmla="*/ 6858000 h 6858000"/>
              <a:gd name="connsiteX10" fmla="*/ 0 w 12195175"/>
              <a:gd name="connsiteY10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8375 w 12195175"/>
              <a:gd name="connsiteY4" fmla="*/ 5270500 h 6858000"/>
              <a:gd name="connsiteX5" fmla="*/ 9766300 w 12195175"/>
              <a:gd name="connsiteY5" fmla="*/ 5121275 h 6858000"/>
              <a:gd name="connsiteX6" fmla="*/ 9553575 w 12195175"/>
              <a:gd name="connsiteY6" fmla="*/ 5270500 h 6858000"/>
              <a:gd name="connsiteX7" fmla="*/ 9166225 w 12195175"/>
              <a:gd name="connsiteY7" fmla="*/ 5076825 h 6858000"/>
              <a:gd name="connsiteX8" fmla="*/ 8639175 w 12195175"/>
              <a:gd name="connsiteY8" fmla="*/ 5302250 h 6858000"/>
              <a:gd name="connsiteX9" fmla="*/ 0 w 12195175"/>
              <a:gd name="connsiteY9" fmla="*/ 6858000 h 6858000"/>
              <a:gd name="connsiteX10" fmla="*/ 0 w 12195175"/>
              <a:gd name="connsiteY10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8375 w 12195175"/>
              <a:gd name="connsiteY4" fmla="*/ 5270500 h 6858000"/>
              <a:gd name="connsiteX5" fmla="*/ 9766300 w 12195175"/>
              <a:gd name="connsiteY5" fmla="*/ 5121275 h 6858000"/>
              <a:gd name="connsiteX6" fmla="*/ 9553575 w 12195175"/>
              <a:gd name="connsiteY6" fmla="*/ 5270500 h 6858000"/>
              <a:gd name="connsiteX7" fmla="*/ 9166225 w 12195175"/>
              <a:gd name="connsiteY7" fmla="*/ 5076825 h 6858000"/>
              <a:gd name="connsiteX8" fmla="*/ 8639175 w 12195175"/>
              <a:gd name="connsiteY8" fmla="*/ 5302250 h 6858000"/>
              <a:gd name="connsiteX9" fmla="*/ 0 w 12195175"/>
              <a:gd name="connsiteY9" fmla="*/ 6858000 h 6858000"/>
              <a:gd name="connsiteX10" fmla="*/ 0 w 12195175"/>
              <a:gd name="connsiteY10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8375 w 12195175"/>
              <a:gd name="connsiteY4" fmla="*/ 5270500 h 6858000"/>
              <a:gd name="connsiteX5" fmla="*/ 9766300 w 12195175"/>
              <a:gd name="connsiteY5" fmla="*/ 5121275 h 6858000"/>
              <a:gd name="connsiteX6" fmla="*/ 9553575 w 12195175"/>
              <a:gd name="connsiteY6" fmla="*/ 5270500 h 6858000"/>
              <a:gd name="connsiteX7" fmla="*/ 9166225 w 12195175"/>
              <a:gd name="connsiteY7" fmla="*/ 5076825 h 6858000"/>
              <a:gd name="connsiteX8" fmla="*/ 8639175 w 12195175"/>
              <a:gd name="connsiteY8" fmla="*/ 5302250 h 6858000"/>
              <a:gd name="connsiteX9" fmla="*/ 0 w 12195175"/>
              <a:gd name="connsiteY9" fmla="*/ 6858000 h 6858000"/>
              <a:gd name="connsiteX10" fmla="*/ 0 w 12195175"/>
              <a:gd name="connsiteY10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8375 w 12195175"/>
              <a:gd name="connsiteY4" fmla="*/ 5270500 h 6858000"/>
              <a:gd name="connsiteX5" fmla="*/ 9766300 w 12195175"/>
              <a:gd name="connsiteY5" fmla="*/ 5121275 h 6858000"/>
              <a:gd name="connsiteX6" fmla="*/ 9559925 w 12195175"/>
              <a:gd name="connsiteY6" fmla="*/ 5245100 h 6858000"/>
              <a:gd name="connsiteX7" fmla="*/ 9166225 w 12195175"/>
              <a:gd name="connsiteY7" fmla="*/ 5076825 h 6858000"/>
              <a:gd name="connsiteX8" fmla="*/ 8639175 w 12195175"/>
              <a:gd name="connsiteY8" fmla="*/ 5302250 h 6858000"/>
              <a:gd name="connsiteX9" fmla="*/ 0 w 12195175"/>
              <a:gd name="connsiteY9" fmla="*/ 6858000 h 6858000"/>
              <a:gd name="connsiteX10" fmla="*/ 0 w 12195175"/>
              <a:gd name="connsiteY10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8375 w 12195175"/>
              <a:gd name="connsiteY4" fmla="*/ 5270500 h 6858000"/>
              <a:gd name="connsiteX5" fmla="*/ 9766300 w 12195175"/>
              <a:gd name="connsiteY5" fmla="*/ 5121275 h 6858000"/>
              <a:gd name="connsiteX6" fmla="*/ 9556750 w 12195175"/>
              <a:gd name="connsiteY6" fmla="*/ 5276850 h 6858000"/>
              <a:gd name="connsiteX7" fmla="*/ 9166225 w 12195175"/>
              <a:gd name="connsiteY7" fmla="*/ 5076825 h 6858000"/>
              <a:gd name="connsiteX8" fmla="*/ 8639175 w 12195175"/>
              <a:gd name="connsiteY8" fmla="*/ 5302250 h 6858000"/>
              <a:gd name="connsiteX9" fmla="*/ 0 w 12195175"/>
              <a:gd name="connsiteY9" fmla="*/ 6858000 h 6858000"/>
              <a:gd name="connsiteX10" fmla="*/ 0 w 12195175"/>
              <a:gd name="connsiteY10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5200 w 12195175"/>
              <a:gd name="connsiteY4" fmla="*/ 5273675 h 6858000"/>
              <a:gd name="connsiteX5" fmla="*/ 9766300 w 12195175"/>
              <a:gd name="connsiteY5" fmla="*/ 5121275 h 6858000"/>
              <a:gd name="connsiteX6" fmla="*/ 9556750 w 12195175"/>
              <a:gd name="connsiteY6" fmla="*/ 5276850 h 6858000"/>
              <a:gd name="connsiteX7" fmla="*/ 9166225 w 12195175"/>
              <a:gd name="connsiteY7" fmla="*/ 5076825 h 6858000"/>
              <a:gd name="connsiteX8" fmla="*/ 8639175 w 12195175"/>
              <a:gd name="connsiteY8" fmla="*/ 5302250 h 6858000"/>
              <a:gd name="connsiteX9" fmla="*/ 0 w 12195175"/>
              <a:gd name="connsiteY9" fmla="*/ 6858000 h 6858000"/>
              <a:gd name="connsiteX10" fmla="*/ 0 w 12195175"/>
              <a:gd name="connsiteY10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5200 w 12195175"/>
              <a:gd name="connsiteY4" fmla="*/ 5273675 h 6858000"/>
              <a:gd name="connsiteX5" fmla="*/ 9766300 w 12195175"/>
              <a:gd name="connsiteY5" fmla="*/ 5121275 h 6858000"/>
              <a:gd name="connsiteX6" fmla="*/ 9556750 w 12195175"/>
              <a:gd name="connsiteY6" fmla="*/ 5276850 h 6858000"/>
              <a:gd name="connsiteX7" fmla="*/ 9166225 w 12195175"/>
              <a:gd name="connsiteY7" fmla="*/ 5076825 h 6858000"/>
              <a:gd name="connsiteX8" fmla="*/ 8639175 w 12195175"/>
              <a:gd name="connsiteY8" fmla="*/ 5302250 h 6858000"/>
              <a:gd name="connsiteX9" fmla="*/ 8791575 w 12195175"/>
              <a:gd name="connsiteY9" fmla="*/ 5426075 h 6858000"/>
              <a:gd name="connsiteX10" fmla="*/ 0 w 12195175"/>
              <a:gd name="connsiteY10" fmla="*/ 6858000 h 6858000"/>
              <a:gd name="connsiteX11" fmla="*/ 0 w 12195175"/>
              <a:gd name="connsiteY11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5200 w 12195175"/>
              <a:gd name="connsiteY4" fmla="*/ 5273675 h 6858000"/>
              <a:gd name="connsiteX5" fmla="*/ 9766300 w 12195175"/>
              <a:gd name="connsiteY5" fmla="*/ 5121275 h 6858000"/>
              <a:gd name="connsiteX6" fmla="*/ 9556750 w 12195175"/>
              <a:gd name="connsiteY6" fmla="*/ 5276850 h 6858000"/>
              <a:gd name="connsiteX7" fmla="*/ 9166225 w 12195175"/>
              <a:gd name="connsiteY7" fmla="*/ 5076825 h 6858000"/>
              <a:gd name="connsiteX8" fmla="*/ 8639175 w 12195175"/>
              <a:gd name="connsiteY8" fmla="*/ 5302250 h 6858000"/>
              <a:gd name="connsiteX9" fmla="*/ 8791575 w 12195175"/>
              <a:gd name="connsiteY9" fmla="*/ 5426075 h 6858000"/>
              <a:gd name="connsiteX10" fmla="*/ 8709025 w 12195175"/>
              <a:gd name="connsiteY10" fmla="*/ 5559425 h 6858000"/>
              <a:gd name="connsiteX11" fmla="*/ 0 w 12195175"/>
              <a:gd name="connsiteY11" fmla="*/ 6858000 h 6858000"/>
              <a:gd name="connsiteX12" fmla="*/ 0 w 12195175"/>
              <a:gd name="connsiteY12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5200 w 12195175"/>
              <a:gd name="connsiteY4" fmla="*/ 5273675 h 6858000"/>
              <a:gd name="connsiteX5" fmla="*/ 9766300 w 12195175"/>
              <a:gd name="connsiteY5" fmla="*/ 5121275 h 6858000"/>
              <a:gd name="connsiteX6" fmla="*/ 9556750 w 12195175"/>
              <a:gd name="connsiteY6" fmla="*/ 5276850 h 6858000"/>
              <a:gd name="connsiteX7" fmla="*/ 9166225 w 12195175"/>
              <a:gd name="connsiteY7" fmla="*/ 5076825 h 6858000"/>
              <a:gd name="connsiteX8" fmla="*/ 8639175 w 12195175"/>
              <a:gd name="connsiteY8" fmla="*/ 5302250 h 6858000"/>
              <a:gd name="connsiteX9" fmla="*/ 8791575 w 12195175"/>
              <a:gd name="connsiteY9" fmla="*/ 5426075 h 6858000"/>
              <a:gd name="connsiteX10" fmla="*/ 8709025 w 12195175"/>
              <a:gd name="connsiteY10" fmla="*/ 5559425 h 6858000"/>
              <a:gd name="connsiteX11" fmla="*/ 0 w 12195175"/>
              <a:gd name="connsiteY11" fmla="*/ 6858000 h 6858000"/>
              <a:gd name="connsiteX12" fmla="*/ 0 w 12195175"/>
              <a:gd name="connsiteY12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5200 w 12195175"/>
              <a:gd name="connsiteY4" fmla="*/ 5273675 h 6858000"/>
              <a:gd name="connsiteX5" fmla="*/ 9766300 w 12195175"/>
              <a:gd name="connsiteY5" fmla="*/ 5121275 h 6858000"/>
              <a:gd name="connsiteX6" fmla="*/ 9556750 w 12195175"/>
              <a:gd name="connsiteY6" fmla="*/ 5276850 h 6858000"/>
              <a:gd name="connsiteX7" fmla="*/ 9166225 w 12195175"/>
              <a:gd name="connsiteY7" fmla="*/ 5076825 h 6858000"/>
              <a:gd name="connsiteX8" fmla="*/ 8639175 w 12195175"/>
              <a:gd name="connsiteY8" fmla="*/ 5302250 h 6858000"/>
              <a:gd name="connsiteX9" fmla="*/ 8791575 w 12195175"/>
              <a:gd name="connsiteY9" fmla="*/ 5426075 h 6858000"/>
              <a:gd name="connsiteX10" fmla="*/ 8709025 w 12195175"/>
              <a:gd name="connsiteY10" fmla="*/ 5559425 h 6858000"/>
              <a:gd name="connsiteX11" fmla="*/ 0 w 12195175"/>
              <a:gd name="connsiteY11" fmla="*/ 6858000 h 6858000"/>
              <a:gd name="connsiteX12" fmla="*/ 0 w 12195175"/>
              <a:gd name="connsiteY12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5200 w 12195175"/>
              <a:gd name="connsiteY4" fmla="*/ 5273675 h 6858000"/>
              <a:gd name="connsiteX5" fmla="*/ 9766300 w 12195175"/>
              <a:gd name="connsiteY5" fmla="*/ 5121275 h 6858000"/>
              <a:gd name="connsiteX6" fmla="*/ 9556750 w 12195175"/>
              <a:gd name="connsiteY6" fmla="*/ 5276850 h 6858000"/>
              <a:gd name="connsiteX7" fmla="*/ 9166225 w 12195175"/>
              <a:gd name="connsiteY7" fmla="*/ 5076825 h 6858000"/>
              <a:gd name="connsiteX8" fmla="*/ 8639175 w 12195175"/>
              <a:gd name="connsiteY8" fmla="*/ 5302250 h 6858000"/>
              <a:gd name="connsiteX9" fmla="*/ 8791575 w 12195175"/>
              <a:gd name="connsiteY9" fmla="*/ 5426075 h 6858000"/>
              <a:gd name="connsiteX10" fmla="*/ 8709025 w 12195175"/>
              <a:gd name="connsiteY10" fmla="*/ 5559425 h 6858000"/>
              <a:gd name="connsiteX11" fmla="*/ 0 w 12195175"/>
              <a:gd name="connsiteY11" fmla="*/ 6858000 h 6858000"/>
              <a:gd name="connsiteX12" fmla="*/ 0 w 12195175"/>
              <a:gd name="connsiteY12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5200 w 12195175"/>
              <a:gd name="connsiteY4" fmla="*/ 5273675 h 6858000"/>
              <a:gd name="connsiteX5" fmla="*/ 9766300 w 12195175"/>
              <a:gd name="connsiteY5" fmla="*/ 5121275 h 6858000"/>
              <a:gd name="connsiteX6" fmla="*/ 9556750 w 12195175"/>
              <a:gd name="connsiteY6" fmla="*/ 5276850 h 6858000"/>
              <a:gd name="connsiteX7" fmla="*/ 9166225 w 12195175"/>
              <a:gd name="connsiteY7" fmla="*/ 5076825 h 6858000"/>
              <a:gd name="connsiteX8" fmla="*/ 8639175 w 12195175"/>
              <a:gd name="connsiteY8" fmla="*/ 5302250 h 6858000"/>
              <a:gd name="connsiteX9" fmla="*/ 8791575 w 12195175"/>
              <a:gd name="connsiteY9" fmla="*/ 5426075 h 6858000"/>
              <a:gd name="connsiteX10" fmla="*/ 8709025 w 12195175"/>
              <a:gd name="connsiteY10" fmla="*/ 5559425 h 6858000"/>
              <a:gd name="connsiteX11" fmla="*/ 0 w 12195175"/>
              <a:gd name="connsiteY11" fmla="*/ 6858000 h 6858000"/>
              <a:gd name="connsiteX12" fmla="*/ 0 w 12195175"/>
              <a:gd name="connsiteY12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5200 w 12195175"/>
              <a:gd name="connsiteY4" fmla="*/ 5273675 h 6858000"/>
              <a:gd name="connsiteX5" fmla="*/ 9766300 w 12195175"/>
              <a:gd name="connsiteY5" fmla="*/ 5121275 h 6858000"/>
              <a:gd name="connsiteX6" fmla="*/ 9556750 w 12195175"/>
              <a:gd name="connsiteY6" fmla="*/ 5276850 h 6858000"/>
              <a:gd name="connsiteX7" fmla="*/ 9166225 w 12195175"/>
              <a:gd name="connsiteY7" fmla="*/ 5076825 h 6858000"/>
              <a:gd name="connsiteX8" fmla="*/ 8639175 w 12195175"/>
              <a:gd name="connsiteY8" fmla="*/ 5302250 h 6858000"/>
              <a:gd name="connsiteX9" fmla="*/ 8791575 w 12195175"/>
              <a:gd name="connsiteY9" fmla="*/ 5426075 h 6858000"/>
              <a:gd name="connsiteX10" fmla="*/ 8709025 w 12195175"/>
              <a:gd name="connsiteY10" fmla="*/ 5559425 h 6858000"/>
              <a:gd name="connsiteX11" fmla="*/ 6647422 w 12195175"/>
              <a:gd name="connsiteY11" fmla="*/ 6120030 h 6858000"/>
              <a:gd name="connsiteX12" fmla="*/ 0 w 12195175"/>
              <a:gd name="connsiteY12" fmla="*/ 6858000 h 6858000"/>
              <a:gd name="connsiteX13" fmla="*/ 0 w 12195175"/>
              <a:gd name="connsiteY13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5200 w 12195175"/>
              <a:gd name="connsiteY4" fmla="*/ 5273675 h 6858000"/>
              <a:gd name="connsiteX5" fmla="*/ 9766300 w 12195175"/>
              <a:gd name="connsiteY5" fmla="*/ 5121275 h 6858000"/>
              <a:gd name="connsiteX6" fmla="*/ 9556750 w 12195175"/>
              <a:gd name="connsiteY6" fmla="*/ 5276850 h 6858000"/>
              <a:gd name="connsiteX7" fmla="*/ 9166225 w 12195175"/>
              <a:gd name="connsiteY7" fmla="*/ 5076825 h 6858000"/>
              <a:gd name="connsiteX8" fmla="*/ 8639175 w 12195175"/>
              <a:gd name="connsiteY8" fmla="*/ 5302250 h 6858000"/>
              <a:gd name="connsiteX9" fmla="*/ 8791575 w 12195175"/>
              <a:gd name="connsiteY9" fmla="*/ 5426075 h 6858000"/>
              <a:gd name="connsiteX10" fmla="*/ 8709025 w 12195175"/>
              <a:gd name="connsiteY10" fmla="*/ 5559425 h 6858000"/>
              <a:gd name="connsiteX11" fmla="*/ 6647422 w 12195175"/>
              <a:gd name="connsiteY11" fmla="*/ 6120030 h 6858000"/>
              <a:gd name="connsiteX12" fmla="*/ 0 w 12195175"/>
              <a:gd name="connsiteY12" fmla="*/ 6858000 h 6858000"/>
              <a:gd name="connsiteX13" fmla="*/ 0 w 12195175"/>
              <a:gd name="connsiteY13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5200 w 12195175"/>
              <a:gd name="connsiteY4" fmla="*/ 5273675 h 6858000"/>
              <a:gd name="connsiteX5" fmla="*/ 9766300 w 12195175"/>
              <a:gd name="connsiteY5" fmla="*/ 5121275 h 6858000"/>
              <a:gd name="connsiteX6" fmla="*/ 9556750 w 12195175"/>
              <a:gd name="connsiteY6" fmla="*/ 5276850 h 6858000"/>
              <a:gd name="connsiteX7" fmla="*/ 9166225 w 12195175"/>
              <a:gd name="connsiteY7" fmla="*/ 5076825 h 6858000"/>
              <a:gd name="connsiteX8" fmla="*/ 8639175 w 12195175"/>
              <a:gd name="connsiteY8" fmla="*/ 5302250 h 6858000"/>
              <a:gd name="connsiteX9" fmla="*/ 8791575 w 12195175"/>
              <a:gd name="connsiteY9" fmla="*/ 5426075 h 6858000"/>
              <a:gd name="connsiteX10" fmla="*/ 8709025 w 12195175"/>
              <a:gd name="connsiteY10" fmla="*/ 5559425 h 6858000"/>
              <a:gd name="connsiteX11" fmla="*/ 6647422 w 12195175"/>
              <a:gd name="connsiteY11" fmla="*/ 6120030 h 6858000"/>
              <a:gd name="connsiteX12" fmla="*/ 0 w 12195175"/>
              <a:gd name="connsiteY12" fmla="*/ 6858000 h 6858000"/>
              <a:gd name="connsiteX13" fmla="*/ 0 w 12195175"/>
              <a:gd name="connsiteY13" fmla="*/ 0 h 6858000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64383 h 6867485"/>
              <a:gd name="connsiteX3" fmla="*/ 10737850 w 12195175"/>
              <a:gd name="connsiteY3" fmla="*/ 5054600 h 6867485"/>
              <a:gd name="connsiteX4" fmla="*/ 9855200 w 12195175"/>
              <a:gd name="connsiteY4" fmla="*/ 5273675 h 6867485"/>
              <a:gd name="connsiteX5" fmla="*/ 9766300 w 12195175"/>
              <a:gd name="connsiteY5" fmla="*/ 5121275 h 6867485"/>
              <a:gd name="connsiteX6" fmla="*/ 9556750 w 12195175"/>
              <a:gd name="connsiteY6" fmla="*/ 5276850 h 6867485"/>
              <a:gd name="connsiteX7" fmla="*/ 9166225 w 12195175"/>
              <a:gd name="connsiteY7" fmla="*/ 5076825 h 6867485"/>
              <a:gd name="connsiteX8" fmla="*/ 8639175 w 12195175"/>
              <a:gd name="connsiteY8" fmla="*/ 5302250 h 6867485"/>
              <a:gd name="connsiteX9" fmla="*/ 8791575 w 12195175"/>
              <a:gd name="connsiteY9" fmla="*/ 5426075 h 6867485"/>
              <a:gd name="connsiteX10" fmla="*/ 8709025 w 12195175"/>
              <a:gd name="connsiteY10" fmla="*/ 5559425 h 6867485"/>
              <a:gd name="connsiteX11" fmla="*/ 6647422 w 12195175"/>
              <a:gd name="connsiteY11" fmla="*/ 6120030 h 6867485"/>
              <a:gd name="connsiteX12" fmla="*/ 4105315 w 12195175"/>
              <a:gd name="connsiteY12" fmla="*/ 6867485 h 6867485"/>
              <a:gd name="connsiteX13" fmla="*/ 0 w 12195175"/>
              <a:gd name="connsiteY13" fmla="*/ 6858000 h 6867485"/>
              <a:gd name="connsiteX14" fmla="*/ 0 w 12195175"/>
              <a:gd name="connsiteY14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64383 h 6867485"/>
              <a:gd name="connsiteX3" fmla="*/ 10737850 w 12195175"/>
              <a:gd name="connsiteY3" fmla="*/ 5054600 h 6867485"/>
              <a:gd name="connsiteX4" fmla="*/ 9855200 w 12195175"/>
              <a:gd name="connsiteY4" fmla="*/ 5273675 h 6867485"/>
              <a:gd name="connsiteX5" fmla="*/ 9766300 w 12195175"/>
              <a:gd name="connsiteY5" fmla="*/ 5121275 h 6867485"/>
              <a:gd name="connsiteX6" fmla="*/ 9556750 w 12195175"/>
              <a:gd name="connsiteY6" fmla="*/ 5276850 h 6867485"/>
              <a:gd name="connsiteX7" fmla="*/ 9166225 w 12195175"/>
              <a:gd name="connsiteY7" fmla="*/ 5076825 h 6867485"/>
              <a:gd name="connsiteX8" fmla="*/ 8639175 w 12195175"/>
              <a:gd name="connsiteY8" fmla="*/ 5302250 h 6867485"/>
              <a:gd name="connsiteX9" fmla="*/ 8791575 w 12195175"/>
              <a:gd name="connsiteY9" fmla="*/ 5426075 h 6867485"/>
              <a:gd name="connsiteX10" fmla="*/ 8709025 w 12195175"/>
              <a:gd name="connsiteY10" fmla="*/ 5559425 h 6867485"/>
              <a:gd name="connsiteX11" fmla="*/ 6647422 w 12195175"/>
              <a:gd name="connsiteY11" fmla="*/ 6120030 h 6867485"/>
              <a:gd name="connsiteX12" fmla="*/ 4105315 w 12195175"/>
              <a:gd name="connsiteY12" fmla="*/ 6867485 h 6867485"/>
              <a:gd name="connsiteX13" fmla="*/ 0 w 12195175"/>
              <a:gd name="connsiteY13" fmla="*/ 6858000 h 6867485"/>
              <a:gd name="connsiteX14" fmla="*/ 0 w 12195175"/>
              <a:gd name="connsiteY14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64383 h 6867485"/>
              <a:gd name="connsiteX3" fmla="*/ 10737850 w 12195175"/>
              <a:gd name="connsiteY3" fmla="*/ 5054600 h 6867485"/>
              <a:gd name="connsiteX4" fmla="*/ 9855200 w 12195175"/>
              <a:gd name="connsiteY4" fmla="*/ 5273675 h 6867485"/>
              <a:gd name="connsiteX5" fmla="*/ 9766300 w 12195175"/>
              <a:gd name="connsiteY5" fmla="*/ 5121275 h 6867485"/>
              <a:gd name="connsiteX6" fmla="*/ 9556750 w 12195175"/>
              <a:gd name="connsiteY6" fmla="*/ 5276850 h 6867485"/>
              <a:gd name="connsiteX7" fmla="*/ 9166225 w 12195175"/>
              <a:gd name="connsiteY7" fmla="*/ 5076825 h 6867485"/>
              <a:gd name="connsiteX8" fmla="*/ 8639175 w 12195175"/>
              <a:gd name="connsiteY8" fmla="*/ 5302250 h 6867485"/>
              <a:gd name="connsiteX9" fmla="*/ 8791575 w 12195175"/>
              <a:gd name="connsiteY9" fmla="*/ 5426075 h 6867485"/>
              <a:gd name="connsiteX10" fmla="*/ 8709025 w 12195175"/>
              <a:gd name="connsiteY10" fmla="*/ 5559425 h 6867485"/>
              <a:gd name="connsiteX11" fmla="*/ 6647422 w 12195175"/>
              <a:gd name="connsiteY11" fmla="*/ 6120030 h 6867485"/>
              <a:gd name="connsiteX12" fmla="*/ 4105315 w 12195175"/>
              <a:gd name="connsiteY12" fmla="*/ 6867485 h 6867485"/>
              <a:gd name="connsiteX13" fmla="*/ 0 w 12195175"/>
              <a:gd name="connsiteY13" fmla="*/ 6858000 h 6867485"/>
              <a:gd name="connsiteX14" fmla="*/ 0 w 12195175"/>
              <a:gd name="connsiteY14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64383 h 6867485"/>
              <a:gd name="connsiteX3" fmla="*/ 10737850 w 12195175"/>
              <a:gd name="connsiteY3" fmla="*/ 5054600 h 6867485"/>
              <a:gd name="connsiteX4" fmla="*/ 9855200 w 12195175"/>
              <a:gd name="connsiteY4" fmla="*/ 5273675 h 6867485"/>
              <a:gd name="connsiteX5" fmla="*/ 9766300 w 12195175"/>
              <a:gd name="connsiteY5" fmla="*/ 5121275 h 6867485"/>
              <a:gd name="connsiteX6" fmla="*/ 9556750 w 12195175"/>
              <a:gd name="connsiteY6" fmla="*/ 5276850 h 6867485"/>
              <a:gd name="connsiteX7" fmla="*/ 9166225 w 12195175"/>
              <a:gd name="connsiteY7" fmla="*/ 5076825 h 6867485"/>
              <a:gd name="connsiteX8" fmla="*/ 8639175 w 12195175"/>
              <a:gd name="connsiteY8" fmla="*/ 5302250 h 6867485"/>
              <a:gd name="connsiteX9" fmla="*/ 8791575 w 12195175"/>
              <a:gd name="connsiteY9" fmla="*/ 5426075 h 6867485"/>
              <a:gd name="connsiteX10" fmla="*/ 8709025 w 12195175"/>
              <a:gd name="connsiteY10" fmla="*/ 5559425 h 6867485"/>
              <a:gd name="connsiteX11" fmla="*/ 6647422 w 12195175"/>
              <a:gd name="connsiteY11" fmla="*/ 6120030 h 6867485"/>
              <a:gd name="connsiteX12" fmla="*/ 4105315 w 12195175"/>
              <a:gd name="connsiteY12" fmla="*/ 6867485 h 6867485"/>
              <a:gd name="connsiteX13" fmla="*/ 0 w 12195175"/>
              <a:gd name="connsiteY13" fmla="*/ 6858000 h 6867485"/>
              <a:gd name="connsiteX14" fmla="*/ 0 w 12195175"/>
              <a:gd name="connsiteY14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64383 h 6867485"/>
              <a:gd name="connsiteX3" fmla="*/ 10737850 w 12195175"/>
              <a:gd name="connsiteY3" fmla="*/ 5054600 h 6867485"/>
              <a:gd name="connsiteX4" fmla="*/ 9855200 w 12195175"/>
              <a:gd name="connsiteY4" fmla="*/ 5273675 h 6867485"/>
              <a:gd name="connsiteX5" fmla="*/ 9766300 w 12195175"/>
              <a:gd name="connsiteY5" fmla="*/ 5121275 h 6867485"/>
              <a:gd name="connsiteX6" fmla="*/ 9408277 w 12195175"/>
              <a:gd name="connsiteY6" fmla="*/ 4706327 h 6867485"/>
              <a:gd name="connsiteX7" fmla="*/ 9166225 w 12195175"/>
              <a:gd name="connsiteY7" fmla="*/ 5076825 h 6867485"/>
              <a:gd name="connsiteX8" fmla="*/ 8639175 w 12195175"/>
              <a:gd name="connsiteY8" fmla="*/ 5302250 h 6867485"/>
              <a:gd name="connsiteX9" fmla="*/ 8791575 w 12195175"/>
              <a:gd name="connsiteY9" fmla="*/ 5426075 h 6867485"/>
              <a:gd name="connsiteX10" fmla="*/ 8709025 w 12195175"/>
              <a:gd name="connsiteY10" fmla="*/ 5559425 h 6867485"/>
              <a:gd name="connsiteX11" fmla="*/ 6647422 w 12195175"/>
              <a:gd name="connsiteY11" fmla="*/ 6120030 h 6867485"/>
              <a:gd name="connsiteX12" fmla="*/ 4105315 w 12195175"/>
              <a:gd name="connsiteY12" fmla="*/ 6867485 h 6867485"/>
              <a:gd name="connsiteX13" fmla="*/ 0 w 12195175"/>
              <a:gd name="connsiteY13" fmla="*/ 6858000 h 6867485"/>
              <a:gd name="connsiteX14" fmla="*/ 0 w 12195175"/>
              <a:gd name="connsiteY14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64383 h 6867485"/>
              <a:gd name="connsiteX3" fmla="*/ 10737850 w 12195175"/>
              <a:gd name="connsiteY3" fmla="*/ 5054600 h 6867485"/>
              <a:gd name="connsiteX4" fmla="*/ 9855200 w 12195175"/>
              <a:gd name="connsiteY4" fmla="*/ 5273675 h 6867485"/>
              <a:gd name="connsiteX5" fmla="*/ 9766300 w 12195175"/>
              <a:gd name="connsiteY5" fmla="*/ 5121275 h 6867485"/>
              <a:gd name="connsiteX6" fmla="*/ 9166225 w 12195175"/>
              <a:gd name="connsiteY6" fmla="*/ 5076825 h 6867485"/>
              <a:gd name="connsiteX7" fmla="*/ 8639175 w 12195175"/>
              <a:gd name="connsiteY7" fmla="*/ 5302250 h 6867485"/>
              <a:gd name="connsiteX8" fmla="*/ 8791575 w 12195175"/>
              <a:gd name="connsiteY8" fmla="*/ 5426075 h 6867485"/>
              <a:gd name="connsiteX9" fmla="*/ 8709025 w 12195175"/>
              <a:gd name="connsiteY9" fmla="*/ 5559425 h 6867485"/>
              <a:gd name="connsiteX10" fmla="*/ 6647422 w 12195175"/>
              <a:gd name="connsiteY10" fmla="*/ 6120030 h 6867485"/>
              <a:gd name="connsiteX11" fmla="*/ 4105315 w 12195175"/>
              <a:gd name="connsiteY11" fmla="*/ 6867485 h 6867485"/>
              <a:gd name="connsiteX12" fmla="*/ 0 w 12195175"/>
              <a:gd name="connsiteY12" fmla="*/ 6858000 h 6867485"/>
              <a:gd name="connsiteX13" fmla="*/ 0 w 12195175"/>
              <a:gd name="connsiteY13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64383 h 6867485"/>
              <a:gd name="connsiteX3" fmla="*/ 10737850 w 12195175"/>
              <a:gd name="connsiteY3" fmla="*/ 5054600 h 6867485"/>
              <a:gd name="connsiteX4" fmla="*/ 9855200 w 12195175"/>
              <a:gd name="connsiteY4" fmla="*/ 5273675 h 6867485"/>
              <a:gd name="connsiteX5" fmla="*/ 9166225 w 12195175"/>
              <a:gd name="connsiteY5" fmla="*/ 5076825 h 6867485"/>
              <a:gd name="connsiteX6" fmla="*/ 8639175 w 12195175"/>
              <a:gd name="connsiteY6" fmla="*/ 5302250 h 6867485"/>
              <a:gd name="connsiteX7" fmla="*/ 8791575 w 12195175"/>
              <a:gd name="connsiteY7" fmla="*/ 5426075 h 6867485"/>
              <a:gd name="connsiteX8" fmla="*/ 8709025 w 12195175"/>
              <a:gd name="connsiteY8" fmla="*/ 5559425 h 6867485"/>
              <a:gd name="connsiteX9" fmla="*/ 6647422 w 12195175"/>
              <a:gd name="connsiteY9" fmla="*/ 6120030 h 6867485"/>
              <a:gd name="connsiteX10" fmla="*/ 4105315 w 12195175"/>
              <a:gd name="connsiteY10" fmla="*/ 6867485 h 6867485"/>
              <a:gd name="connsiteX11" fmla="*/ 0 w 12195175"/>
              <a:gd name="connsiteY11" fmla="*/ 6858000 h 6867485"/>
              <a:gd name="connsiteX12" fmla="*/ 0 w 12195175"/>
              <a:gd name="connsiteY12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64383 h 6867485"/>
              <a:gd name="connsiteX3" fmla="*/ 10737850 w 12195175"/>
              <a:gd name="connsiteY3" fmla="*/ 5054600 h 6867485"/>
              <a:gd name="connsiteX4" fmla="*/ 9855200 w 12195175"/>
              <a:gd name="connsiteY4" fmla="*/ 5273675 h 6867485"/>
              <a:gd name="connsiteX5" fmla="*/ 8639175 w 12195175"/>
              <a:gd name="connsiteY5" fmla="*/ 5302250 h 6867485"/>
              <a:gd name="connsiteX6" fmla="*/ 8791575 w 12195175"/>
              <a:gd name="connsiteY6" fmla="*/ 5426075 h 6867485"/>
              <a:gd name="connsiteX7" fmla="*/ 8709025 w 12195175"/>
              <a:gd name="connsiteY7" fmla="*/ 5559425 h 6867485"/>
              <a:gd name="connsiteX8" fmla="*/ 6647422 w 12195175"/>
              <a:gd name="connsiteY8" fmla="*/ 6120030 h 6867485"/>
              <a:gd name="connsiteX9" fmla="*/ 4105315 w 12195175"/>
              <a:gd name="connsiteY9" fmla="*/ 6867485 h 6867485"/>
              <a:gd name="connsiteX10" fmla="*/ 0 w 12195175"/>
              <a:gd name="connsiteY10" fmla="*/ 6858000 h 6867485"/>
              <a:gd name="connsiteX11" fmla="*/ 0 w 12195175"/>
              <a:gd name="connsiteY11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64383 h 6867485"/>
              <a:gd name="connsiteX3" fmla="*/ 10737850 w 12195175"/>
              <a:gd name="connsiteY3" fmla="*/ 5054600 h 6867485"/>
              <a:gd name="connsiteX4" fmla="*/ 9855200 w 12195175"/>
              <a:gd name="connsiteY4" fmla="*/ 5273675 h 6867485"/>
              <a:gd name="connsiteX5" fmla="*/ 8791575 w 12195175"/>
              <a:gd name="connsiteY5" fmla="*/ 5426075 h 6867485"/>
              <a:gd name="connsiteX6" fmla="*/ 8709025 w 12195175"/>
              <a:gd name="connsiteY6" fmla="*/ 5559425 h 6867485"/>
              <a:gd name="connsiteX7" fmla="*/ 6647422 w 12195175"/>
              <a:gd name="connsiteY7" fmla="*/ 6120030 h 6867485"/>
              <a:gd name="connsiteX8" fmla="*/ 4105315 w 12195175"/>
              <a:gd name="connsiteY8" fmla="*/ 6867485 h 6867485"/>
              <a:gd name="connsiteX9" fmla="*/ 0 w 12195175"/>
              <a:gd name="connsiteY9" fmla="*/ 6858000 h 6867485"/>
              <a:gd name="connsiteX10" fmla="*/ 0 w 12195175"/>
              <a:gd name="connsiteY10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64383 h 6867485"/>
              <a:gd name="connsiteX3" fmla="*/ 10737850 w 12195175"/>
              <a:gd name="connsiteY3" fmla="*/ 5054600 h 6867485"/>
              <a:gd name="connsiteX4" fmla="*/ 9855200 w 12195175"/>
              <a:gd name="connsiteY4" fmla="*/ 5273675 h 6867485"/>
              <a:gd name="connsiteX5" fmla="*/ 8709025 w 12195175"/>
              <a:gd name="connsiteY5" fmla="*/ 5559425 h 6867485"/>
              <a:gd name="connsiteX6" fmla="*/ 6647422 w 12195175"/>
              <a:gd name="connsiteY6" fmla="*/ 6120030 h 6867485"/>
              <a:gd name="connsiteX7" fmla="*/ 4105315 w 12195175"/>
              <a:gd name="connsiteY7" fmla="*/ 6867485 h 6867485"/>
              <a:gd name="connsiteX8" fmla="*/ 0 w 12195175"/>
              <a:gd name="connsiteY8" fmla="*/ 6858000 h 6867485"/>
              <a:gd name="connsiteX9" fmla="*/ 0 w 12195175"/>
              <a:gd name="connsiteY9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64383 h 6867485"/>
              <a:gd name="connsiteX3" fmla="*/ 10737850 w 12195175"/>
              <a:gd name="connsiteY3" fmla="*/ 5054600 h 6867485"/>
              <a:gd name="connsiteX4" fmla="*/ 9855200 w 12195175"/>
              <a:gd name="connsiteY4" fmla="*/ 5273675 h 6867485"/>
              <a:gd name="connsiteX5" fmla="*/ 6647422 w 12195175"/>
              <a:gd name="connsiteY5" fmla="*/ 6120030 h 6867485"/>
              <a:gd name="connsiteX6" fmla="*/ 4105315 w 12195175"/>
              <a:gd name="connsiteY6" fmla="*/ 6867485 h 6867485"/>
              <a:gd name="connsiteX7" fmla="*/ 0 w 12195175"/>
              <a:gd name="connsiteY7" fmla="*/ 6858000 h 6867485"/>
              <a:gd name="connsiteX8" fmla="*/ 0 w 12195175"/>
              <a:gd name="connsiteY8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64383 h 6867485"/>
              <a:gd name="connsiteX3" fmla="*/ 10696293 w 12195175"/>
              <a:gd name="connsiteY3" fmla="*/ 4911436 h 6867485"/>
              <a:gd name="connsiteX4" fmla="*/ 9855200 w 12195175"/>
              <a:gd name="connsiteY4" fmla="*/ 5273675 h 6867485"/>
              <a:gd name="connsiteX5" fmla="*/ 6647422 w 12195175"/>
              <a:gd name="connsiteY5" fmla="*/ 6120030 h 6867485"/>
              <a:gd name="connsiteX6" fmla="*/ 4105315 w 12195175"/>
              <a:gd name="connsiteY6" fmla="*/ 6867485 h 6867485"/>
              <a:gd name="connsiteX7" fmla="*/ 0 w 12195175"/>
              <a:gd name="connsiteY7" fmla="*/ 6858000 h 6867485"/>
              <a:gd name="connsiteX8" fmla="*/ 0 w 12195175"/>
              <a:gd name="connsiteY8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648929 h 6867485"/>
              <a:gd name="connsiteX3" fmla="*/ 10696293 w 12195175"/>
              <a:gd name="connsiteY3" fmla="*/ 4911436 h 6867485"/>
              <a:gd name="connsiteX4" fmla="*/ 9855200 w 12195175"/>
              <a:gd name="connsiteY4" fmla="*/ 5273675 h 6867485"/>
              <a:gd name="connsiteX5" fmla="*/ 6647422 w 12195175"/>
              <a:gd name="connsiteY5" fmla="*/ 6120030 h 6867485"/>
              <a:gd name="connsiteX6" fmla="*/ 4105315 w 12195175"/>
              <a:gd name="connsiteY6" fmla="*/ 6867485 h 6867485"/>
              <a:gd name="connsiteX7" fmla="*/ 0 w 12195175"/>
              <a:gd name="connsiteY7" fmla="*/ 6858000 h 6867485"/>
              <a:gd name="connsiteX8" fmla="*/ 0 w 12195175"/>
              <a:gd name="connsiteY8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695111 h 6867485"/>
              <a:gd name="connsiteX3" fmla="*/ 10696293 w 12195175"/>
              <a:gd name="connsiteY3" fmla="*/ 4911436 h 6867485"/>
              <a:gd name="connsiteX4" fmla="*/ 9855200 w 12195175"/>
              <a:gd name="connsiteY4" fmla="*/ 5273675 h 6867485"/>
              <a:gd name="connsiteX5" fmla="*/ 6647422 w 12195175"/>
              <a:gd name="connsiteY5" fmla="*/ 6120030 h 6867485"/>
              <a:gd name="connsiteX6" fmla="*/ 4105315 w 12195175"/>
              <a:gd name="connsiteY6" fmla="*/ 6867485 h 6867485"/>
              <a:gd name="connsiteX7" fmla="*/ 0 w 12195175"/>
              <a:gd name="connsiteY7" fmla="*/ 6858000 h 6867485"/>
              <a:gd name="connsiteX8" fmla="*/ 0 w 12195175"/>
              <a:gd name="connsiteY8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695111 h 6867485"/>
              <a:gd name="connsiteX3" fmla="*/ 10765555 w 12195175"/>
              <a:gd name="connsiteY3" fmla="*/ 4989945 h 6867485"/>
              <a:gd name="connsiteX4" fmla="*/ 9855200 w 12195175"/>
              <a:gd name="connsiteY4" fmla="*/ 5273675 h 6867485"/>
              <a:gd name="connsiteX5" fmla="*/ 6647422 w 12195175"/>
              <a:gd name="connsiteY5" fmla="*/ 6120030 h 6867485"/>
              <a:gd name="connsiteX6" fmla="*/ 4105315 w 12195175"/>
              <a:gd name="connsiteY6" fmla="*/ 6867485 h 6867485"/>
              <a:gd name="connsiteX7" fmla="*/ 0 w 12195175"/>
              <a:gd name="connsiteY7" fmla="*/ 6858000 h 6867485"/>
              <a:gd name="connsiteX8" fmla="*/ 0 w 12195175"/>
              <a:gd name="connsiteY8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695111 h 6867485"/>
              <a:gd name="connsiteX3" fmla="*/ 10765555 w 12195175"/>
              <a:gd name="connsiteY3" fmla="*/ 4989945 h 6867485"/>
              <a:gd name="connsiteX4" fmla="*/ 9855200 w 12195175"/>
              <a:gd name="connsiteY4" fmla="*/ 5273675 h 6867485"/>
              <a:gd name="connsiteX5" fmla="*/ 6647422 w 12195175"/>
              <a:gd name="connsiteY5" fmla="*/ 6120030 h 6867485"/>
              <a:gd name="connsiteX6" fmla="*/ 4105315 w 12195175"/>
              <a:gd name="connsiteY6" fmla="*/ 6867485 h 6867485"/>
              <a:gd name="connsiteX7" fmla="*/ 0 w 12195175"/>
              <a:gd name="connsiteY7" fmla="*/ 6858000 h 6867485"/>
              <a:gd name="connsiteX8" fmla="*/ 0 w 12195175"/>
              <a:gd name="connsiteY8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695111 h 6867485"/>
              <a:gd name="connsiteX3" fmla="*/ 10765555 w 12195175"/>
              <a:gd name="connsiteY3" fmla="*/ 4989945 h 6867485"/>
              <a:gd name="connsiteX4" fmla="*/ 9855200 w 12195175"/>
              <a:gd name="connsiteY4" fmla="*/ 5273675 h 6867485"/>
              <a:gd name="connsiteX5" fmla="*/ 6647422 w 12195175"/>
              <a:gd name="connsiteY5" fmla="*/ 6120030 h 6867485"/>
              <a:gd name="connsiteX6" fmla="*/ 4105315 w 12195175"/>
              <a:gd name="connsiteY6" fmla="*/ 6867485 h 6867485"/>
              <a:gd name="connsiteX7" fmla="*/ 0 w 12195175"/>
              <a:gd name="connsiteY7" fmla="*/ 6858000 h 6867485"/>
              <a:gd name="connsiteX8" fmla="*/ 0 w 12195175"/>
              <a:gd name="connsiteY8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695111 h 6867485"/>
              <a:gd name="connsiteX3" fmla="*/ 10765555 w 12195175"/>
              <a:gd name="connsiteY3" fmla="*/ 4989945 h 6867485"/>
              <a:gd name="connsiteX4" fmla="*/ 9735144 w 12195175"/>
              <a:gd name="connsiteY4" fmla="*/ 5148985 h 6867485"/>
              <a:gd name="connsiteX5" fmla="*/ 6647422 w 12195175"/>
              <a:gd name="connsiteY5" fmla="*/ 6120030 h 6867485"/>
              <a:gd name="connsiteX6" fmla="*/ 4105315 w 12195175"/>
              <a:gd name="connsiteY6" fmla="*/ 6867485 h 6867485"/>
              <a:gd name="connsiteX7" fmla="*/ 0 w 12195175"/>
              <a:gd name="connsiteY7" fmla="*/ 6858000 h 6867485"/>
              <a:gd name="connsiteX8" fmla="*/ 0 w 12195175"/>
              <a:gd name="connsiteY8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695111 h 6867485"/>
              <a:gd name="connsiteX3" fmla="*/ 10765555 w 12195175"/>
              <a:gd name="connsiteY3" fmla="*/ 4989945 h 6867485"/>
              <a:gd name="connsiteX4" fmla="*/ 9702821 w 12195175"/>
              <a:gd name="connsiteY4" fmla="*/ 5232112 h 6867485"/>
              <a:gd name="connsiteX5" fmla="*/ 6647422 w 12195175"/>
              <a:gd name="connsiteY5" fmla="*/ 6120030 h 6867485"/>
              <a:gd name="connsiteX6" fmla="*/ 4105315 w 12195175"/>
              <a:gd name="connsiteY6" fmla="*/ 6867485 h 6867485"/>
              <a:gd name="connsiteX7" fmla="*/ 0 w 12195175"/>
              <a:gd name="connsiteY7" fmla="*/ 6858000 h 6867485"/>
              <a:gd name="connsiteX8" fmla="*/ 0 w 12195175"/>
              <a:gd name="connsiteY8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695111 h 6867485"/>
              <a:gd name="connsiteX3" fmla="*/ 10765555 w 12195175"/>
              <a:gd name="connsiteY3" fmla="*/ 4989945 h 6867485"/>
              <a:gd name="connsiteX4" fmla="*/ 9702821 w 12195175"/>
              <a:gd name="connsiteY4" fmla="*/ 5232112 h 6867485"/>
              <a:gd name="connsiteX5" fmla="*/ 6647422 w 12195175"/>
              <a:gd name="connsiteY5" fmla="*/ 6120030 h 6867485"/>
              <a:gd name="connsiteX6" fmla="*/ 4105315 w 12195175"/>
              <a:gd name="connsiteY6" fmla="*/ 6867485 h 6867485"/>
              <a:gd name="connsiteX7" fmla="*/ 0 w 12195175"/>
              <a:gd name="connsiteY7" fmla="*/ 6858000 h 6867485"/>
              <a:gd name="connsiteX8" fmla="*/ 0 w 12195175"/>
              <a:gd name="connsiteY8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695111 h 6867485"/>
              <a:gd name="connsiteX3" fmla="*/ 10765555 w 12195175"/>
              <a:gd name="connsiteY3" fmla="*/ 4989945 h 6867485"/>
              <a:gd name="connsiteX4" fmla="*/ 9702821 w 12195175"/>
              <a:gd name="connsiteY4" fmla="*/ 5232112 h 6867485"/>
              <a:gd name="connsiteX5" fmla="*/ 6647422 w 12195175"/>
              <a:gd name="connsiteY5" fmla="*/ 6120030 h 6867485"/>
              <a:gd name="connsiteX6" fmla="*/ 4105315 w 12195175"/>
              <a:gd name="connsiteY6" fmla="*/ 6867485 h 6867485"/>
              <a:gd name="connsiteX7" fmla="*/ 0 w 12195175"/>
              <a:gd name="connsiteY7" fmla="*/ 6858000 h 6867485"/>
              <a:gd name="connsiteX8" fmla="*/ 0 w 12195175"/>
              <a:gd name="connsiteY8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695111 h 6867485"/>
              <a:gd name="connsiteX3" fmla="*/ 10765555 w 12195175"/>
              <a:gd name="connsiteY3" fmla="*/ 4989945 h 6867485"/>
              <a:gd name="connsiteX4" fmla="*/ 9305710 w 12195175"/>
              <a:gd name="connsiteY4" fmla="*/ 5329094 h 6867485"/>
              <a:gd name="connsiteX5" fmla="*/ 6647422 w 12195175"/>
              <a:gd name="connsiteY5" fmla="*/ 6120030 h 6867485"/>
              <a:gd name="connsiteX6" fmla="*/ 4105315 w 12195175"/>
              <a:gd name="connsiteY6" fmla="*/ 6867485 h 6867485"/>
              <a:gd name="connsiteX7" fmla="*/ 0 w 12195175"/>
              <a:gd name="connsiteY7" fmla="*/ 6858000 h 6867485"/>
              <a:gd name="connsiteX8" fmla="*/ 0 w 12195175"/>
              <a:gd name="connsiteY8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695111 h 6867485"/>
              <a:gd name="connsiteX3" fmla="*/ 10765555 w 12195175"/>
              <a:gd name="connsiteY3" fmla="*/ 4989945 h 6867485"/>
              <a:gd name="connsiteX4" fmla="*/ 9305710 w 12195175"/>
              <a:gd name="connsiteY4" fmla="*/ 5329094 h 6867485"/>
              <a:gd name="connsiteX5" fmla="*/ 6647422 w 12195175"/>
              <a:gd name="connsiteY5" fmla="*/ 6120030 h 6867485"/>
              <a:gd name="connsiteX6" fmla="*/ 4105315 w 12195175"/>
              <a:gd name="connsiteY6" fmla="*/ 6867485 h 6867485"/>
              <a:gd name="connsiteX7" fmla="*/ 0 w 12195175"/>
              <a:gd name="connsiteY7" fmla="*/ 6858000 h 6867485"/>
              <a:gd name="connsiteX8" fmla="*/ 0 w 12195175"/>
              <a:gd name="connsiteY8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695111 h 6867485"/>
              <a:gd name="connsiteX3" fmla="*/ 10765555 w 12195175"/>
              <a:gd name="connsiteY3" fmla="*/ 4989945 h 6867485"/>
              <a:gd name="connsiteX4" fmla="*/ 9305710 w 12195175"/>
              <a:gd name="connsiteY4" fmla="*/ 5329094 h 6867485"/>
              <a:gd name="connsiteX5" fmla="*/ 8886324 w 12195175"/>
              <a:gd name="connsiteY5" fmla="*/ 4996830 h 6867485"/>
              <a:gd name="connsiteX6" fmla="*/ 4105315 w 12195175"/>
              <a:gd name="connsiteY6" fmla="*/ 6867485 h 6867485"/>
              <a:gd name="connsiteX7" fmla="*/ 0 w 12195175"/>
              <a:gd name="connsiteY7" fmla="*/ 6858000 h 6867485"/>
              <a:gd name="connsiteX8" fmla="*/ 0 w 12195175"/>
              <a:gd name="connsiteY8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695111 h 6867485"/>
              <a:gd name="connsiteX3" fmla="*/ 10765555 w 12195175"/>
              <a:gd name="connsiteY3" fmla="*/ 4989945 h 6867485"/>
              <a:gd name="connsiteX4" fmla="*/ 9305710 w 12195175"/>
              <a:gd name="connsiteY4" fmla="*/ 5329094 h 6867485"/>
              <a:gd name="connsiteX5" fmla="*/ 8886324 w 12195175"/>
              <a:gd name="connsiteY5" fmla="*/ 4996830 h 6867485"/>
              <a:gd name="connsiteX6" fmla="*/ 4105315 w 12195175"/>
              <a:gd name="connsiteY6" fmla="*/ 6867485 h 6867485"/>
              <a:gd name="connsiteX7" fmla="*/ 0 w 12195175"/>
              <a:gd name="connsiteY7" fmla="*/ 6858000 h 6867485"/>
              <a:gd name="connsiteX8" fmla="*/ 0 w 12195175"/>
              <a:gd name="connsiteY8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695111 h 6867485"/>
              <a:gd name="connsiteX3" fmla="*/ 10765555 w 12195175"/>
              <a:gd name="connsiteY3" fmla="*/ 4989945 h 6867485"/>
              <a:gd name="connsiteX4" fmla="*/ 9305710 w 12195175"/>
              <a:gd name="connsiteY4" fmla="*/ 5329094 h 6867485"/>
              <a:gd name="connsiteX5" fmla="*/ 8886324 w 12195175"/>
              <a:gd name="connsiteY5" fmla="*/ 4996830 h 6867485"/>
              <a:gd name="connsiteX6" fmla="*/ 4105315 w 12195175"/>
              <a:gd name="connsiteY6" fmla="*/ 6867485 h 6867485"/>
              <a:gd name="connsiteX7" fmla="*/ 0 w 12195175"/>
              <a:gd name="connsiteY7" fmla="*/ 6858000 h 6867485"/>
              <a:gd name="connsiteX8" fmla="*/ 0 w 12195175"/>
              <a:gd name="connsiteY8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695111 h 6867485"/>
              <a:gd name="connsiteX3" fmla="*/ 10765555 w 12195175"/>
              <a:gd name="connsiteY3" fmla="*/ 4989945 h 6867485"/>
              <a:gd name="connsiteX4" fmla="*/ 9305710 w 12195175"/>
              <a:gd name="connsiteY4" fmla="*/ 5329094 h 6867485"/>
              <a:gd name="connsiteX5" fmla="*/ 8886324 w 12195175"/>
              <a:gd name="connsiteY5" fmla="*/ 4996830 h 6867485"/>
              <a:gd name="connsiteX6" fmla="*/ 4105315 w 12195175"/>
              <a:gd name="connsiteY6" fmla="*/ 6867485 h 6867485"/>
              <a:gd name="connsiteX7" fmla="*/ 0 w 12195175"/>
              <a:gd name="connsiteY7" fmla="*/ 6858000 h 6867485"/>
              <a:gd name="connsiteX8" fmla="*/ 0 w 12195175"/>
              <a:gd name="connsiteY8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695111 h 6867485"/>
              <a:gd name="connsiteX3" fmla="*/ 10768730 w 12195175"/>
              <a:gd name="connsiteY3" fmla="*/ 4999470 h 6867485"/>
              <a:gd name="connsiteX4" fmla="*/ 9305710 w 12195175"/>
              <a:gd name="connsiteY4" fmla="*/ 5329094 h 6867485"/>
              <a:gd name="connsiteX5" fmla="*/ 8886324 w 12195175"/>
              <a:gd name="connsiteY5" fmla="*/ 4996830 h 6867485"/>
              <a:gd name="connsiteX6" fmla="*/ 4105315 w 12195175"/>
              <a:gd name="connsiteY6" fmla="*/ 6867485 h 6867485"/>
              <a:gd name="connsiteX7" fmla="*/ 0 w 12195175"/>
              <a:gd name="connsiteY7" fmla="*/ 6858000 h 6867485"/>
              <a:gd name="connsiteX8" fmla="*/ 0 w 12195175"/>
              <a:gd name="connsiteY8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05710 w 12195175"/>
              <a:gd name="connsiteY4" fmla="*/ 5329094 h 6867485"/>
              <a:gd name="connsiteX5" fmla="*/ 8886324 w 12195175"/>
              <a:gd name="connsiteY5" fmla="*/ 4996830 h 6867485"/>
              <a:gd name="connsiteX6" fmla="*/ 4105315 w 12195175"/>
              <a:gd name="connsiteY6" fmla="*/ 6867485 h 6867485"/>
              <a:gd name="connsiteX7" fmla="*/ 0 w 12195175"/>
              <a:gd name="connsiteY7" fmla="*/ 6858000 h 6867485"/>
              <a:gd name="connsiteX8" fmla="*/ 0 w 12195175"/>
              <a:gd name="connsiteY8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02535 w 12195175"/>
              <a:gd name="connsiteY4" fmla="*/ 5338619 h 6867485"/>
              <a:gd name="connsiteX5" fmla="*/ 8886324 w 12195175"/>
              <a:gd name="connsiteY5" fmla="*/ 4996830 h 6867485"/>
              <a:gd name="connsiteX6" fmla="*/ 4105315 w 12195175"/>
              <a:gd name="connsiteY6" fmla="*/ 6867485 h 6867485"/>
              <a:gd name="connsiteX7" fmla="*/ 0 w 12195175"/>
              <a:gd name="connsiteY7" fmla="*/ 6858000 h 6867485"/>
              <a:gd name="connsiteX8" fmla="*/ 0 w 12195175"/>
              <a:gd name="connsiteY8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02535 w 12195175"/>
              <a:gd name="connsiteY4" fmla="*/ 5338619 h 6867485"/>
              <a:gd name="connsiteX5" fmla="*/ 9254575 w 12195175"/>
              <a:gd name="connsiteY5" fmla="*/ 5234955 h 6867485"/>
              <a:gd name="connsiteX6" fmla="*/ 4105315 w 12195175"/>
              <a:gd name="connsiteY6" fmla="*/ 6867485 h 6867485"/>
              <a:gd name="connsiteX7" fmla="*/ 0 w 12195175"/>
              <a:gd name="connsiteY7" fmla="*/ 6858000 h 6867485"/>
              <a:gd name="connsiteX8" fmla="*/ 0 w 12195175"/>
              <a:gd name="connsiteY8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02535 w 12195175"/>
              <a:gd name="connsiteY4" fmla="*/ 5338619 h 6867485"/>
              <a:gd name="connsiteX5" fmla="*/ 9254575 w 12195175"/>
              <a:gd name="connsiteY5" fmla="*/ 5234955 h 6867485"/>
              <a:gd name="connsiteX6" fmla="*/ 4105315 w 12195175"/>
              <a:gd name="connsiteY6" fmla="*/ 6867485 h 6867485"/>
              <a:gd name="connsiteX7" fmla="*/ 0 w 12195175"/>
              <a:gd name="connsiteY7" fmla="*/ 6858000 h 6867485"/>
              <a:gd name="connsiteX8" fmla="*/ 0 w 12195175"/>
              <a:gd name="connsiteY8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02535 w 12195175"/>
              <a:gd name="connsiteY4" fmla="*/ 5338619 h 6867485"/>
              <a:gd name="connsiteX5" fmla="*/ 9254575 w 12195175"/>
              <a:gd name="connsiteY5" fmla="*/ 5234955 h 6867485"/>
              <a:gd name="connsiteX6" fmla="*/ 4105315 w 12195175"/>
              <a:gd name="connsiteY6" fmla="*/ 6867485 h 6867485"/>
              <a:gd name="connsiteX7" fmla="*/ 0 w 12195175"/>
              <a:gd name="connsiteY7" fmla="*/ 6858000 h 6867485"/>
              <a:gd name="connsiteX8" fmla="*/ 0 w 12195175"/>
              <a:gd name="connsiteY8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5234 w 12195175"/>
              <a:gd name="connsiteY4" fmla="*/ 5338619 h 6867485"/>
              <a:gd name="connsiteX5" fmla="*/ 9254575 w 12195175"/>
              <a:gd name="connsiteY5" fmla="*/ 5234955 h 6867485"/>
              <a:gd name="connsiteX6" fmla="*/ 4105315 w 12195175"/>
              <a:gd name="connsiteY6" fmla="*/ 6867485 h 6867485"/>
              <a:gd name="connsiteX7" fmla="*/ 0 w 12195175"/>
              <a:gd name="connsiteY7" fmla="*/ 6858000 h 6867485"/>
              <a:gd name="connsiteX8" fmla="*/ 0 w 12195175"/>
              <a:gd name="connsiteY8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4105315 w 12195175"/>
              <a:gd name="connsiteY6" fmla="*/ 6867485 h 6867485"/>
              <a:gd name="connsiteX7" fmla="*/ 0 w 12195175"/>
              <a:gd name="connsiteY7" fmla="*/ 6858000 h 6867485"/>
              <a:gd name="connsiteX8" fmla="*/ 0 w 12195175"/>
              <a:gd name="connsiteY8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8919012 w 12195175"/>
              <a:gd name="connsiteY6" fmla="*/ 5292725 h 6867485"/>
              <a:gd name="connsiteX7" fmla="*/ 4105315 w 12195175"/>
              <a:gd name="connsiteY7" fmla="*/ 6867485 h 6867485"/>
              <a:gd name="connsiteX8" fmla="*/ 0 w 12195175"/>
              <a:gd name="connsiteY8" fmla="*/ 6858000 h 6867485"/>
              <a:gd name="connsiteX9" fmla="*/ 0 w 12195175"/>
              <a:gd name="connsiteY9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87264 w 12195175"/>
              <a:gd name="connsiteY6" fmla="*/ 5346700 h 6867485"/>
              <a:gd name="connsiteX7" fmla="*/ 4105315 w 12195175"/>
              <a:gd name="connsiteY7" fmla="*/ 6867485 h 6867485"/>
              <a:gd name="connsiteX8" fmla="*/ 0 w 12195175"/>
              <a:gd name="connsiteY8" fmla="*/ 6858000 h 6867485"/>
              <a:gd name="connsiteX9" fmla="*/ 0 w 12195175"/>
              <a:gd name="connsiteY9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87264 w 12195175"/>
              <a:gd name="connsiteY6" fmla="*/ 5346700 h 6867485"/>
              <a:gd name="connsiteX7" fmla="*/ 4105315 w 12195175"/>
              <a:gd name="connsiteY7" fmla="*/ 6867485 h 6867485"/>
              <a:gd name="connsiteX8" fmla="*/ 0 w 12195175"/>
              <a:gd name="connsiteY8" fmla="*/ 6858000 h 6867485"/>
              <a:gd name="connsiteX9" fmla="*/ 0 w 12195175"/>
              <a:gd name="connsiteY9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87264 w 12195175"/>
              <a:gd name="connsiteY6" fmla="*/ 5346700 h 6867485"/>
              <a:gd name="connsiteX7" fmla="*/ 4105315 w 12195175"/>
              <a:gd name="connsiteY7" fmla="*/ 6867485 h 6867485"/>
              <a:gd name="connsiteX8" fmla="*/ 0 w 12195175"/>
              <a:gd name="connsiteY8" fmla="*/ 6858000 h 6867485"/>
              <a:gd name="connsiteX9" fmla="*/ 0 w 12195175"/>
              <a:gd name="connsiteY9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52344 w 12195175"/>
              <a:gd name="connsiteY6" fmla="*/ 5292725 h 6867485"/>
              <a:gd name="connsiteX7" fmla="*/ 4105315 w 12195175"/>
              <a:gd name="connsiteY7" fmla="*/ 6867485 h 6867485"/>
              <a:gd name="connsiteX8" fmla="*/ 0 w 12195175"/>
              <a:gd name="connsiteY8" fmla="*/ 6858000 h 6867485"/>
              <a:gd name="connsiteX9" fmla="*/ 0 w 12195175"/>
              <a:gd name="connsiteY9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90439 w 12195175"/>
              <a:gd name="connsiteY6" fmla="*/ 5356225 h 6867485"/>
              <a:gd name="connsiteX7" fmla="*/ 4105315 w 12195175"/>
              <a:gd name="connsiteY7" fmla="*/ 6867485 h 6867485"/>
              <a:gd name="connsiteX8" fmla="*/ 0 w 12195175"/>
              <a:gd name="connsiteY8" fmla="*/ 6858000 h 6867485"/>
              <a:gd name="connsiteX9" fmla="*/ 0 w 12195175"/>
              <a:gd name="connsiteY9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90439 w 12195175"/>
              <a:gd name="connsiteY6" fmla="*/ 5356225 h 6867485"/>
              <a:gd name="connsiteX7" fmla="*/ 4105315 w 12195175"/>
              <a:gd name="connsiteY7" fmla="*/ 6867485 h 6867485"/>
              <a:gd name="connsiteX8" fmla="*/ 0 w 12195175"/>
              <a:gd name="connsiteY8" fmla="*/ 6858000 h 6867485"/>
              <a:gd name="connsiteX9" fmla="*/ 0 w 12195175"/>
              <a:gd name="connsiteY9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90439 w 12195175"/>
              <a:gd name="connsiteY6" fmla="*/ 5356225 h 6867485"/>
              <a:gd name="connsiteX7" fmla="*/ 4105315 w 12195175"/>
              <a:gd name="connsiteY7" fmla="*/ 6867485 h 6867485"/>
              <a:gd name="connsiteX8" fmla="*/ 0 w 12195175"/>
              <a:gd name="connsiteY8" fmla="*/ 6858000 h 6867485"/>
              <a:gd name="connsiteX9" fmla="*/ 0 w 12195175"/>
              <a:gd name="connsiteY9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90439 w 12195175"/>
              <a:gd name="connsiteY6" fmla="*/ 5356225 h 6867485"/>
              <a:gd name="connsiteX7" fmla="*/ 4105315 w 12195175"/>
              <a:gd name="connsiteY7" fmla="*/ 6867485 h 6867485"/>
              <a:gd name="connsiteX8" fmla="*/ 0 w 12195175"/>
              <a:gd name="connsiteY8" fmla="*/ 6858000 h 6867485"/>
              <a:gd name="connsiteX9" fmla="*/ 0 w 12195175"/>
              <a:gd name="connsiteY9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90439 w 12195175"/>
              <a:gd name="connsiteY6" fmla="*/ 5356225 h 6867485"/>
              <a:gd name="connsiteX7" fmla="*/ 8880917 w 12195175"/>
              <a:gd name="connsiteY7" fmla="*/ 5422900 h 6867485"/>
              <a:gd name="connsiteX8" fmla="*/ 4105315 w 12195175"/>
              <a:gd name="connsiteY8" fmla="*/ 6867485 h 6867485"/>
              <a:gd name="connsiteX9" fmla="*/ 0 w 12195175"/>
              <a:gd name="connsiteY9" fmla="*/ 6858000 h 6867485"/>
              <a:gd name="connsiteX10" fmla="*/ 0 w 12195175"/>
              <a:gd name="connsiteY10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90439 w 12195175"/>
              <a:gd name="connsiteY6" fmla="*/ 5356225 h 6867485"/>
              <a:gd name="connsiteX7" fmla="*/ 8503142 w 12195175"/>
              <a:gd name="connsiteY7" fmla="*/ 5067300 h 6867485"/>
              <a:gd name="connsiteX8" fmla="*/ 4105315 w 12195175"/>
              <a:gd name="connsiteY8" fmla="*/ 6867485 h 6867485"/>
              <a:gd name="connsiteX9" fmla="*/ 0 w 12195175"/>
              <a:gd name="connsiteY9" fmla="*/ 6858000 h 6867485"/>
              <a:gd name="connsiteX10" fmla="*/ 0 w 12195175"/>
              <a:gd name="connsiteY10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90439 w 12195175"/>
              <a:gd name="connsiteY6" fmla="*/ 5356225 h 6867485"/>
              <a:gd name="connsiteX7" fmla="*/ 8369810 w 12195175"/>
              <a:gd name="connsiteY7" fmla="*/ 5378450 h 6867485"/>
              <a:gd name="connsiteX8" fmla="*/ 4105315 w 12195175"/>
              <a:gd name="connsiteY8" fmla="*/ 6867485 h 6867485"/>
              <a:gd name="connsiteX9" fmla="*/ 0 w 12195175"/>
              <a:gd name="connsiteY9" fmla="*/ 6858000 h 6867485"/>
              <a:gd name="connsiteX10" fmla="*/ 0 w 12195175"/>
              <a:gd name="connsiteY10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90439 w 12195175"/>
              <a:gd name="connsiteY6" fmla="*/ 5356225 h 6867485"/>
              <a:gd name="connsiteX7" fmla="*/ 8369810 w 12195175"/>
              <a:gd name="connsiteY7" fmla="*/ 5378450 h 6867485"/>
              <a:gd name="connsiteX8" fmla="*/ 4105315 w 12195175"/>
              <a:gd name="connsiteY8" fmla="*/ 6867485 h 6867485"/>
              <a:gd name="connsiteX9" fmla="*/ 0 w 12195175"/>
              <a:gd name="connsiteY9" fmla="*/ 6858000 h 6867485"/>
              <a:gd name="connsiteX10" fmla="*/ 0 w 12195175"/>
              <a:gd name="connsiteY10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90439 w 12195175"/>
              <a:gd name="connsiteY6" fmla="*/ 5356225 h 6867485"/>
              <a:gd name="connsiteX7" fmla="*/ 8369810 w 12195175"/>
              <a:gd name="connsiteY7" fmla="*/ 5378450 h 6867485"/>
              <a:gd name="connsiteX8" fmla="*/ 4105315 w 12195175"/>
              <a:gd name="connsiteY8" fmla="*/ 6867485 h 6867485"/>
              <a:gd name="connsiteX9" fmla="*/ 0 w 12195175"/>
              <a:gd name="connsiteY9" fmla="*/ 6858000 h 6867485"/>
              <a:gd name="connsiteX10" fmla="*/ 0 w 12195175"/>
              <a:gd name="connsiteY10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90439 w 12195175"/>
              <a:gd name="connsiteY6" fmla="*/ 5356225 h 6867485"/>
              <a:gd name="connsiteX7" fmla="*/ 8369810 w 12195175"/>
              <a:gd name="connsiteY7" fmla="*/ 5378450 h 6867485"/>
              <a:gd name="connsiteX8" fmla="*/ 4105315 w 12195175"/>
              <a:gd name="connsiteY8" fmla="*/ 6867485 h 6867485"/>
              <a:gd name="connsiteX9" fmla="*/ 0 w 12195175"/>
              <a:gd name="connsiteY9" fmla="*/ 6858000 h 6867485"/>
              <a:gd name="connsiteX10" fmla="*/ 0 w 12195175"/>
              <a:gd name="connsiteY10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90439 w 12195175"/>
              <a:gd name="connsiteY6" fmla="*/ 5356225 h 6867485"/>
              <a:gd name="connsiteX7" fmla="*/ 8369810 w 12195175"/>
              <a:gd name="connsiteY7" fmla="*/ 5378450 h 6867485"/>
              <a:gd name="connsiteX8" fmla="*/ 4105315 w 12195175"/>
              <a:gd name="connsiteY8" fmla="*/ 6867485 h 6867485"/>
              <a:gd name="connsiteX9" fmla="*/ 0 w 12195175"/>
              <a:gd name="connsiteY9" fmla="*/ 6858000 h 6867485"/>
              <a:gd name="connsiteX10" fmla="*/ 0 w 12195175"/>
              <a:gd name="connsiteY10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90439 w 12195175"/>
              <a:gd name="connsiteY6" fmla="*/ 5356225 h 6867485"/>
              <a:gd name="connsiteX7" fmla="*/ 8369810 w 12195175"/>
              <a:gd name="connsiteY7" fmla="*/ 5378450 h 6867485"/>
              <a:gd name="connsiteX8" fmla="*/ 4105315 w 12195175"/>
              <a:gd name="connsiteY8" fmla="*/ 6867485 h 6867485"/>
              <a:gd name="connsiteX9" fmla="*/ 0 w 12195175"/>
              <a:gd name="connsiteY9" fmla="*/ 6858000 h 6867485"/>
              <a:gd name="connsiteX10" fmla="*/ 0 w 12195175"/>
              <a:gd name="connsiteY10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90439 w 12195175"/>
              <a:gd name="connsiteY6" fmla="*/ 5356225 h 6867485"/>
              <a:gd name="connsiteX7" fmla="*/ 8369810 w 12195175"/>
              <a:gd name="connsiteY7" fmla="*/ 5378450 h 6867485"/>
              <a:gd name="connsiteX8" fmla="*/ 4105315 w 12195175"/>
              <a:gd name="connsiteY8" fmla="*/ 6867485 h 6867485"/>
              <a:gd name="connsiteX9" fmla="*/ 0 w 12195175"/>
              <a:gd name="connsiteY9" fmla="*/ 6858000 h 6867485"/>
              <a:gd name="connsiteX10" fmla="*/ 0 w 12195175"/>
              <a:gd name="connsiteY10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90439 w 12195175"/>
              <a:gd name="connsiteY6" fmla="*/ 5356225 h 6867485"/>
              <a:gd name="connsiteX7" fmla="*/ 8369810 w 12195175"/>
              <a:gd name="connsiteY7" fmla="*/ 5378450 h 6867485"/>
              <a:gd name="connsiteX8" fmla="*/ 8131716 w 12195175"/>
              <a:gd name="connsiteY8" fmla="*/ 5457825 h 6867485"/>
              <a:gd name="connsiteX9" fmla="*/ 4105315 w 12195175"/>
              <a:gd name="connsiteY9" fmla="*/ 6867485 h 6867485"/>
              <a:gd name="connsiteX10" fmla="*/ 0 w 12195175"/>
              <a:gd name="connsiteY10" fmla="*/ 6858000 h 6867485"/>
              <a:gd name="connsiteX11" fmla="*/ 0 w 12195175"/>
              <a:gd name="connsiteY11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90439 w 12195175"/>
              <a:gd name="connsiteY6" fmla="*/ 5356225 h 6867485"/>
              <a:gd name="connsiteX7" fmla="*/ 8369810 w 12195175"/>
              <a:gd name="connsiteY7" fmla="*/ 5378450 h 6867485"/>
              <a:gd name="connsiteX8" fmla="*/ 8493618 w 12195175"/>
              <a:gd name="connsiteY8" fmla="*/ 5473700 h 6867485"/>
              <a:gd name="connsiteX9" fmla="*/ 4105315 w 12195175"/>
              <a:gd name="connsiteY9" fmla="*/ 6867485 h 6867485"/>
              <a:gd name="connsiteX10" fmla="*/ 0 w 12195175"/>
              <a:gd name="connsiteY10" fmla="*/ 6858000 h 6867485"/>
              <a:gd name="connsiteX11" fmla="*/ 0 w 12195175"/>
              <a:gd name="connsiteY11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90439 w 12195175"/>
              <a:gd name="connsiteY6" fmla="*/ 5356225 h 6867485"/>
              <a:gd name="connsiteX7" fmla="*/ 8369810 w 12195175"/>
              <a:gd name="connsiteY7" fmla="*/ 5378450 h 6867485"/>
              <a:gd name="connsiteX8" fmla="*/ 8493618 w 12195175"/>
              <a:gd name="connsiteY8" fmla="*/ 5473700 h 6867485"/>
              <a:gd name="connsiteX9" fmla="*/ 4105315 w 12195175"/>
              <a:gd name="connsiteY9" fmla="*/ 6867485 h 6867485"/>
              <a:gd name="connsiteX10" fmla="*/ 0 w 12195175"/>
              <a:gd name="connsiteY10" fmla="*/ 6858000 h 6867485"/>
              <a:gd name="connsiteX11" fmla="*/ 0 w 12195175"/>
              <a:gd name="connsiteY11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90439 w 12195175"/>
              <a:gd name="connsiteY6" fmla="*/ 5356225 h 6867485"/>
              <a:gd name="connsiteX7" fmla="*/ 8369810 w 12195175"/>
              <a:gd name="connsiteY7" fmla="*/ 5378450 h 6867485"/>
              <a:gd name="connsiteX8" fmla="*/ 8493618 w 12195175"/>
              <a:gd name="connsiteY8" fmla="*/ 5473700 h 6867485"/>
              <a:gd name="connsiteX9" fmla="*/ 4105315 w 12195175"/>
              <a:gd name="connsiteY9" fmla="*/ 6867485 h 6867485"/>
              <a:gd name="connsiteX10" fmla="*/ 0 w 12195175"/>
              <a:gd name="connsiteY10" fmla="*/ 6858000 h 6867485"/>
              <a:gd name="connsiteX11" fmla="*/ 0 w 12195175"/>
              <a:gd name="connsiteY11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90439 w 12195175"/>
              <a:gd name="connsiteY6" fmla="*/ 5356225 h 6867485"/>
              <a:gd name="connsiteX7" fmla="*/ 8369810 w 12195175"/>
              <a:gd name="connsiteY7" fmla="*/ 5378450 h 6867485"/>
              <a:gd name="connsiteX8" fmla="*/ 8493618 w 12195175"/>
              <a:gd name="connsiteY8" fmla="*/ 5473700 h 6867485"/>
              <a:gd name="connsiteX9" fmla="*/ 8322191 w 12195175"/>
              <a:gd name="connsiteY9" fmla="*/ 5534025 h 6867485"/>
              <a:gd name="connsiteX10" fmla="*/ 4105315 w 12195175"/>
              <a:gd name="connsiteY10" fmla="*/ 6867485 h 6867485"/>
              <a:gd name="connsiteX11" fmla="*/ 0 w 12195175"/>
              <a:gd name="connsiteY11" fmla="*/ 6858000 h 6867485"/>
              <a:gd name="connsiteX12" fmla="*/ 0 w 12195175"/>
              <a:gd name="connsiteY12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90439 w 12195175"/>
              <a:gd name="connsiteY6" fmla="*/ 5356225 h 6867485"/>
              <a:gd name="connsiteX7" fmla="*/ 8369810 w 12195175"/>
              <a:gd name="connsiteY7" fmla="*/ 5378450 h 6867485"/>
              <a:gd name="connsiteX8" fmla="*/ 8493618 w 12195175"/>
              <a:gd name="connsiteY8" fmla="*/ 5473700 h 6867485"/>
              <a:gd name="connsiteX9" fmla="*/ 8436476 w 12195175"/>
              <a:gd name="connsiteY9" fmla="*/ 5556250 h 6867485"/>
              <a:gd name="connsiteX10" fmla="*/ 4105315 w 12195175"/>
              <a:gd name="connsiteY10" fmla="*/ 6867485 h 6867485"/>
              <a:gd name="connsiteX11" fmla="*/ 0 w 12195175"/>
              <a:gd name="connsiteY11" fmla="*/ 6858000 h 6867485"/>
              <a:gd name="connsiteX12" fmla="*/ 0 w 12195175"/>
              <a:gd name="connsiteY12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90439 w 12195175"/>
              <a:gd name="connsiteY6" fmla="*/ 5356225 h 6867485"/>
              <a:gd name="connsiteX7" fmla="*/ 8369810 w 12195175"/>
              <a:gd name="connsiteY7" fmla="*/ 5378450 h 6867485"/>
              <a:gd name="connsiteX8" fmla="*/ 8493618 w 12195175"/>
              <a:gd name="connsiteY8" fmla="*/ 5473700 h 6867485"/>
              <a:gd name="connsiteX9" fmla="*/ 8436476 w 12195175"/>
              <a:gd name="connsiteY9" fmla="*/ 5556250 h 6867485"/>
              <a:gd name="connsiteX10" fmla="*/ 4105315 w 12195175"/>
              <a:gd name="connsiteY10" fmla="*/ 6867485 h 6867485"/>
              <a:gd name="connsiteX11" fmla="*/ 0 w 12195175"/>
              <a:gd name="connsiteY11" fmla="*/ 6858000 h 6867485"/>
              <a:gd name="connsiteX12" fmla="*/ 0 w 12195175"/>
              <a:gd name="connsiteY12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90439 w 12195175"/>
              <a:gd name="connsiteY6" fmla="*/ 5356225 h 6867485"/>
              <a:gd name="connsiteX7" fmla="*/ 8369810 w 12195175"/>
              <a:gd name="connsiteY7" fmla="*/ 5378450 h 6867485"/>
              <a:gd name="connsiteX8" fmla="*/ 8493618 w 12195175"/>
              <a:gd name="connsiteY8" fmla="*/ 5473700 h 6867485"/>
              <a:gd name="connsiteX9" fmla="*/ 8436476 w 12195175"/>
              <a:gd name="connsiteY9" fmla="*/ 5556250 h 6867485"/>
              <a:gd name="connsiteX10" fmla="*/ 4105315 w 12195175"/>
              <a:gd name="connsiteY10" fmla="*/ 6867485 h 6867485"/>
              <a:gd name="connsiteX11" fmla="*/ 0 w 12195175"/>
              <a:gd name="connsiteY11" fmla="*/ 6858000 h 6867485"/>
              <a:gd name="connsiteX12" fmla="*/ 0 w 12195175"/>
              <a:gd name="connsiteY12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90439 w 12195175"/>
              <a:gd name="connsiteY6" fmla="*/ 5356225 h 6867485"/>
              <a:gd name="connsiteX7" fmla="*/ 8369810 w 12195175"/>
              <a:gd name="connsiteY7" fmla="*/ 5378450 h 6867485"/>
              <a:gd name="connsiteX8" fmla="*/ 8493618 w 12195175"/>
              <a:gd name="connsiteY8" fmla="*/ 5473700 h 6867485"/>
              <a:gd name="connsiteX9" fmla="*/ 8436476 w 12195175"/>
              <a:gd name="connsiteY9" fmla="*/ 5556250 h 6867485"/>
              <a:gd name="connsiteX10" fmla="*/ 4105315 w 12195175"/>
              <a:gd name="connsiteY10" fmla="*/ 6867485 h 6867485"/>
              <a:gd name="connsiteX11" fmla="*/ 0 w 12195175"/>
              <a:gd name="connsiteY11" fmla="*/ 6858000 h 6867485"/>
              <a:gd name="connsiteX12" fmla="*/ 0 w 12195175"/>
              <a:gd name="connsiteY12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90439 w 12195175"/>
              <a:gd name="connsiteY6" fmla="*/ 5356225 h 6867485"/>
              <a:gd name="connsiteX7" fmla="*/ 8369810 w 12195175"/>
              <a:gd name="connsiteY7" fmla="*/ 5378450 h 6867485"/>
              <a:gd name="connsiteX8" fmla="*/ 8493618 w 12195175"/>
              <a:gd name="connsiteY8" fmla="*/ 5473700 h 6867485"/>
              <a:gd name="connsiteX9" fmla="*/ 8436476 w 12195175"/>
              <a:gd name="connsiteY9" fmla="*/ 5556250 h 6867485"/>
              <a:gd name="connsiteX10" fmla="*/ 4105315 w 12195175"/>
              <a:gd name="connsiteY10" fmla="*/ 6867485 h 6867485"/>
              <a:gd name="connsiteX11" fmla="*/ 0 w 12195175"/>
              <a:gd name="connsiteY11" fmla="*/ 6858000 h 6867485"/>
              <a:gd name="connsiteX12" fmla="*/ 0 w 12195175"/>
              <a:gd name="connsiteY12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90439 w 12195175"/>
              <a:gd name="connsiteY6" fmla="*/ 5356225 h 6867485"/>
              <a:gd name="connsiteX7" fmla="*/ 8369810 w 12195175"/>
              <a:gd name="connsiteY7" fmla="*/ 5378450 h 6867485"/>
              <a:gd name="connsiteX8" fmla="*/ 8493618 w 12195175"/>
              <a:gd name="connsiteY8" fmla="*/ 5473700 h 6867485"/>
              <a:gd name="connsiteX9" fmla="*/ 8436476 w 12195175"/>
              <a:gd name="connsiteY9" fmla="*/ 5556250 h 6867485"/>
              <a:gd name="connsiteX10" fmla="*/ 4105315 w 12195175"/>
              <a:gd name="connsiteY10" fmla="*/ 6867485 h 6867485"/>
              <a:gd name="connsiteX11" fmla="*/ 0 w 12195175"/>
              <a:gd name="connsiteY11" fmla="*/ 6858000 h 6867485"/>
              <a:gd name="connsiteX12" fmla="*/ 0 w 12195175"/>
              <a:gd name="connsiteY12" fmla="*/ 0 h 6867485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07811 h 6858000"/>
              <a:gd name="connsiteX3" fmla="*/ 10768730 w 12195175"/>
              <a:gd name="connsiteY3" fmla="*/ 4999470 h 6858000"/>
              <a:gd name="connsiteX4" fmla="*/ 9312059 w 12195175"/>
              <a:gd name="connsiteY4" fmla="*/ 5344969 h 6858000"/>
              <a:gd name="connsiteX5" fmla="*/ 9254575 w 12195175"/>
              <a:gd name="connsiteY5" fmla="*/ 5234955 h 6858000"/>
              <a:gd name="connsiteX6" fmla="*/ 9090439 w 12195175"/>
              <a:gd name="connsiteY6" fmla="*/ 5356225 h 6858000"/>
              <a:gd name="connsiteX7" fmla="*/ 8369810 w 12195175"/>
              <a:gd name="connsiteY7" fmla="*/ 5378450 h 6858000"/>
              <a:gd name="connsiteX8" fmla="*/ 8493618 w 12195175"/>
              <a:gd name="connsiteY8" fmla="*/ 5473700 h 6858000"/>
              <a:gd name="connsiteX9" fmla="*/ 8436476 w 12195175"/>
              <a:gd name="connsiteY9" fmla="*/ 5556250 h 6858000"/>
              <a:gd name="connsiteX10" fmla="*/ 3191037 w 12195175"/>
              <a:gd name="connsiteY10" fmla="*/ 6642632 h 6858000"/>
              <a:gd name="connsiteX11" fmla="*/ 0 w 12195175"/>
              <a:gd name="connsiteY11" fmla="*/ 6858000 h 6858000"/>
              <a:gd name="connsiteX12" fmla="*/ 0 w 12195175"/>
              <a:gd name="connsiteY12" fmla="*/ 0 h 6858000"/>
              <a:gd name="connsiteX0" fmla="*/ 0 w 12195175"/>
              <a:gd name="connsiteY0" fmla="*/ 0 h 6859990"/>
              <a:gd name="connsiteX1" fmla="*/ 12192000 w 12195175"/>
              <a:gd name="connsiteY1" fmla="*/ 0 h 6859990"/>
              <a:gd name="connsiteX2" fmla="*/ 12195175 w 12195175"/>
              <a:gd name="connsiteY2" fmla="*/ 4707811 h 6859990"/>
              <a:gd name="connsiteX3" fmla="*/ 10768730 w 12195175"/>
              <a:gd name="connsiteY3" fmla="*/ 4999470 h 6859990"/>
              <a:gd name="connsiteX4" fmla="*/ 9312059 w 12195175"/>
              <a:gd name="connsiteY4" fmla="*/ 5344969 h 6859990"/>
              <a:gd name="connsiteX5" fmla="*/ 9254575 w 12195175"/>
              <a:gd name="connsiteY5" fmla="*/ 5234955 h 6859990"/>
              <a:gd name="connsiteX6" fmla="*/ 9090439 w 12195175"/>
              <a:gd name="connsiteY6" fmla="*/ 5356225 h 6859990"/>
              <a:gd name="connsiteX7" fmla="*/ 8369810 w 12195175"/>
              <a:gd name="connsiteY7" fmla="*/ 5378450 h 6859990"/>
              <a:gd name="connsiteX8" fmla="*/ 8493618 w 12195175"/>
              <a:gd name="connsiteY8" fmla="*/ 5473700 h 6859990"/>
              <a:gd name="connsiteX9" fmla="*/ 8436476 w 12195175"/>
              <a:gd name="connsiteY9" fmla="*/ 5556250 h 6859990"/>
              <a:gd name="connsiteX10" fmla="*/ 3910469 w 12195175"/>
              <a:gd name="connsiteY10" fmla="*/ 6859990 h 6859990"/>
              <a:gd name="connsiteX11" fmla="*/ 0 w 12195175"/>
              <a:gd name="connsiteY11" fmla="*/ 6858000 h 6859990"/>
              <a:gd name="connsiteX12" fmla="*/ 0 w 12195175"/>
              <a:gd name="connsiteY12" fmla="*/ 0 h 6859990"/>
              <a:gd name="connsiteX0" fmla="*/ 0 w 12195175"/>
              <a:gd name="connsiteY0" fmla="*/ 0 h 6859990"/>
              <a:gd name="connsiteX1" fmla="*/ 12192000 w 12195175"/>
              <a:gd name="connsiteY1" fmla="*/ 0 h 6859990"/>
              <a:gd name="connsiteX2" fmla="*/ 12195175 w 12195175"/>
              <a:gd name="connsiteY2" fmla="*/ 4707811 h 6859990"/>
              <a:gd name="connsiteX3" fmla="*/ 10768730 w 12195175"/>
              <a:gd name="connsiteY3" fmla="*/ 4999470 h 6859990"/>
              <a:gd name="connsiteX4" fmla="*/ 9312059 w 12195175"/>
              <a:gd name="connsiteY4" fmla="*/ 5344969 h 6859990"/>
              <a:gd name="connsiteX5" fmla="*/ 9254575 w 12195175"/>
              <a:gd name="connsiteY5" fmla="*/ 5234955 h 6859990"/>
              <a:gd name="connsiteX6" fmla="*/ 9090439 w 12195175"/>
              <a:gd name="connsiteY6" fmla="*/ 5356225 h 6859990"/>
              <a:gd name="connsiteX7" fmla="*/ 8369810 w 12195175"/>
              <a:gd name="connsiteY7" fmla="*/ 5378450 h 6859990"/>
              <a:gd name="connsiteX8" fmla="*/ 8493618 w 12195175"/>
              <a:gd name="connsiteY8" fmla="*/ 5473700 h 6859990"/>
              <a:gd name="connsiteX9" fmla="*/ 8436476 w 12195175"/>
              <a:gd name="connsiteY9" fmla="*/ 5556250 h 6859990"/>
              <a:gd name="connsiteX10" fmla="*/ 3910469 w 12195175"/>
              <a:gd name="connsiteY10" fmla="*/ 6859990 h 6859990"/>
              <a:gd name="connsiteX11" fmla="*/ 0 w 12195175"/>
              <a:gd name="connsiteY11" fmla="*/ 6858000 h 6859990"/>
              <a:gd name="connsiteX12" fmla="*/ 0 w 12195175"/>
              <a:gd name="connsiteY12" fmla="*/ 0 h 6859990"/>
              <a:gd name="connsiteX0" fmla="*/ 0 w 12195175"/>
              <a:gd name="connsiteY0" fmla="*/ 0 h 6859990"/>
              <a:gd name="connsiteX1" fmla="*/ 12192000 w 12195175"/>
              <a:gd name="connsiteY1" fmla="*/ 0 h 6859990"/>
              <a:gd name="connsiteX2" fmla="*/ 12195175 w 12195175"/>
              <a:gd name="connsiteY2" fmla="*/ 4707811 h 6859990"/>
              <a:gd name="connsiteX3" fmla="*/ 10768730 w 12195175"/>
              <a:gd name="connsiteY3" fmla="*/ 4999470 h 6859990"/>
              <a:gd name="connsiteX4" fmla="*/ 9312059 w 12195175"/>
              <a:gd name="connsiteY4" fmla="*/ 5344969 h 6859990"/>
              <a:gd name="connsiteX5" fmla="*/ 9254575 w 12195175"/>
              <a:gd name="connsiteY5" fmla="*/ 5234955 h 6859990"/>
              <a:gd name="connsiteX6" fmla="*/ 9090439 w 12195175"/>
              <a:gd name="connsiteY6" fmla="*/ 5356225 h 6859990"/>
              <a:gd name="connsiteX7" fmla="*/ 8369810 w 12195175"/>
              <a:gd name="connsiteY7" fmla="*/ 5378450 h 6859990"/>
              <a:gd name="connsiteX8" fmla="*/ 8493618 w 12195175"/>
              <a:gd name="connsiteY8" fmla="*/ 5473700 h 6859990"/>
              <a:gd name="connsiteX9" fmla="*/ 8436476 w 12195175"/>
              <a:gd name="connsiteY9" fmla="*/ 5556250 h 6859990"/>
              <a:gd name="connsiteX10" fmla="*/ 3910469 w 12195175"/>
              <a:gd name="connsiteY10" fmla="*/ 6859990 h 6859990"/>
              <a:gd name="connsiteX11" fmla="*/ 0 w 12195175"/>
              <a:gd name="connsiteY11" fmla="*/ 6858000 h 6859990"/>
              <a:gd name="connsiteX12" fmla="*/ 0 w 12195175"/>
              <a:gd name="connsiteY12" fmla="*/ 0 h 6859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95175" h="6859990">
                <a:moveTo>
                  <a:pt x="0" y="0"/>
                </a:moveTo>
                <a:lnTo>
                  <a:pt x="12192000" y="0"/>
                </a:lnTo>
                <a:cubicBezTo>
                  <a:pt x="12193058" y="1588128"/>
                  <a:pt x="12194117" y="3119683"/>
                  <a:pt x="12195175" y="4707811"/>
                </a:cubicBezTo>
                <a:cubicBezTo>
                  <a:pt x="11709400" y="4788675"/>
                  <a:pt x="11441520" y="4853951"/>
                  <a:pt x="10768730" y="4999470"/>
                </a:cubicBezTo>
                <a:lnTo>
                  <a:pt x="9312059" y="5344969"/>
                </a:lnTo>
                <a:cubicBezTo>
                  <a:pt x="9297337" y="5292270"/>
                  <a:pt x="9292097" y="5275532"/>
                  <a:pt x="9254575" y="5234955"/>
                </a:cubicBezTo>
                <a:cubicBezTo>
                  <a:pt x="9182717" y="5248473"/>
                  <a:pt x="9110561" y="5300037"/>
                  <a:pt x="9090439" y="5356225"/>
                </a:cubicBezTo>
                <a:cubicBezTo>
                  <a:pt x="9018639" y="5285949"/>
                  <a:pt x="8708605" y="5037673"/>
                  <a:pt x="8369810" y="5378450"/>
                </a:cubicBezTo>
                <a:cubicBezTo>
                  <a:pt x="8429069" y="5436658"/>
                  <a:pt x="8426595" y="5447778"/>
                  <a:pt x="8493618" y="5473700"/>
                </a:cubicBezTo>
                <a:cubicBezTo>
                  <a:pt x="8485682" y="5499629"/>
                  <a:pt x="8472628" y="5489053"/>
                  <a:pt x="8436476" y="5556250"/>
                </a:cubicBezTo>
                <a:cubicBezTo>
                  <a:pt x="7470174" y="5798073"/>
                  <a:pt x="5874545" y="6234593"/>
                  <a:pt x="3910469" y="6859990"/>
                </a:cubicBez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tIns="144000" rIns="0" anchor="t" anchorCtr="0">
            <a:noAutofit/>
          </a:bodyPr>
          <a:lstStyle>
            <a:lvl1pPr marL="0" indent="0" algn="ctr"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5D32E61-9B43-FC48-AA7A-BBE27267311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7176"/>
          <a:stretch/>
        </p:blipFill>
        <p:spPr>
          <a:xfrm>
            <a:off x="2524498" y="4654298"/>
            <a:ext cx="9694937" cy="221318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A31DC78-FEFA-7648-B24F-4777ACBDCBC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0001" y="540001"/>
            <a:ext cx="5022075" cy="1218795"/>
          </a:xfrm>
          <a:prstGeom prst="rect">
            <a:avLst/>
          </a:prstGeom>
        </p:spPr>
        <p:txBody>
          <a:bodyPr anchor="t" anchorCtr="0"/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slide</a:t>
            </a:r>
            <a:br>
              <a:rPr lang="en-US" dirty="0"/>
            </a:br>
            <a:r>
              <a:rPr lang="en-US" dirty="0"/>
              <a:t>with an image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F9732C-624F-5E4D-853A-56B3622003A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40000" y="2088002"/>
            <a:ext cx="9144000" cy="36933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 dirty="0"/>
              <a:t>This is a subtitle of your presentation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4F6EAFA9-6F43-6C47-B02C-42F4DA83E13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0001" y="3780003"/>
            <a:ext cx="4968875" cy="369332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0"/>
              </a:spcAft>
              <a:buNone/>
              <a:defRPr sz="2400">
                <a:solidFill>
                  <a:schemeClr val="bg1"/>
                </a:solidFill>
              </a:defRPr>
            </a:lvl1pPr>
            <a:lvl2pPr marL="0" indent="0">
              <a:spcAft>
                <a:spcPts val="0"/>
              </a:spcAft>
              <a:buNone/>
              <a:defRPr>
                <a:solidFill>
                  <a:schemeClr val="bg1"/>
                </a:solidFill>
              </a:defRPr>
            </a:lvl2pPr>
            <a:lvl3pPr marL="0" indent="0">
              <a:spcAft>
                <a:spcPts val="0"/>
              </a:spcAft>
              <a:buNone/>
              <a:defRPr>
                <a:solidFill>
                  <a:schemeClr val="bg1"/>
                </a:solidFill>
              </a:defRPr>
            </a:lvl3pPr>
            <a:lvl4pPr marL="0" indent="0">
              <a:spcAft>
                <a:spcPts val="0"/>
              </a:spcAft>
              <a:buNone/>
              <a:defRPr>
                <a:solidFill>
                  <a:schemeClr val="bg1"/>
                </a:solidFill>
              </a:defRPr>
            </a:lvl4pPr>
            <a:lvl5pPr marL="0" indent="0">
              <a:spcAft>
                <a:spcPts val="0"/>
              </a:spcAft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The date and location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AF87B3A-229C-F140-8380-D91564A36F0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0000" y="6048371"/>
            <a:ext cx="2949512" cy="139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75526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without a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B4EBBF79-56CF-A74E-872F-51947B31EF7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A31DC78-FEFA-7648-B24F-4777ACBDCBC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0001" y="540001"/>
            <a:ext cx="5022075" cy="1218795"/>
          </a:xfrm>
          <a:prstGeom prst="rect">
            <a:avLst/>
          </a:prstGeom>
        </p:spPr>
        <p:txBody>
          <a:bodyPr anchor="t" anchorCtr="0"/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slide</a:t>
            </a:r>
            <a:br>
              <a:rPr lang="en-US" dirty="0"/>
            </a:br>
            <a:r>
              <a:rPr lang="en-US" dirty="0"/>
              <a:t>without an image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F9732C-624F-5E4D-853A-56B3622003A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40000" y="2088002"/>
            <a:ext cx="9144000" cy="36933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 dirty="0"/>
              <a:t>This is a subtitle of your presentation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4F6EAFA9-6F43-6C47-B02C-42F4DA83E13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0001" y="3780003"/>
            <a:ext cx="4968875" cy="369332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0"/>
              </a:spcAft>
              <a:buNone/>
              <a:defRPr sz="2400">
                <a:solidFill>
                  <a:schemeClr val="bg1"/>
                </a:solidFill>
              </a:defRPr>
            </a:lvl1pPr>
            <a:lvl2pPr marL="0" indent="0">
              <a:spcAft>
                <a:spcPts val="0"/>
              </a:spcAft>
              <a:buNone/>
              <a:defRPr>
                <a:solidFill>
                  <a:schemeClr val="bg1"/>
                </a:solidFill>
              </a:defRPr>
            </a:lvl2pPr>
            <a:lvl3pPr marL="0" indent="0">
              <a:spcAft>
                <a:spcPts val="0"/>
              </a:spcAft>
              <a:buNone/>
              <a:defRPr>
                <a:solidFill>
                  <a:schemeClr val="bg1"/>
                </a:solidFill>
              </a:defRPr>
            </a:lvl3pPr>
            <a:lvl4pPr marL="0" indent="0">
              <a:spcAft>
                <a:spcPts val="0"/>
              </a:spcAft>
              <a:buNone/>
              <a:defRPr>
                <a:solidFill>
                  <a:schemeClr val="bg1"/>
                </a:solidFill>
              </a:defRPr>
            </a:lvl4pPr>
            <a:lvl5pPr marL="0" indent="0">
              <a:spcAft>
                <a:spcPts val="0"/>
              </a:spcAft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The date and location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AF87B3A-229C-F140-8380-D91564A36F0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0000" y="6048371"/>
            <a:ext cx="2949512" cy="13904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5D32E61-9B43-FC48-AA7A-BBE27267311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7176"/>
          <a:stretch/>
        </p:blipFill>
        <p:spPr>
          <a:xfrm>
            <a:off x="2524498" y="4654298"/>
            <a:ext cx="9694937" cy="221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14272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reen slide with a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A6A30-C973-624B-981E-72C6F2C89E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Header (Trebuchet Bold 32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20F73D-8F0A-C245-8C2E-E58A4DFF24B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68001" y="1800000"/>
            <a:ext cx="5119299" cy="270159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/>
            </a:lvl1pPr>
            <a:lvl2pPr marL="0" indent="0">
              <a:buNone/>
              <a:defRPr/>
            </a:lvl2pPr>
            <a:lvl3pPr marL="0" indent="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>
                <a:solidFill>
                  <a:schemeClr val="accent1"/>
                </a:solidFill>
              </a:defRPr>
            </a:lvl3pPr>
          </a:lstStyle>
          <a:p>
            <a:pPr lvl="0"/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, convallis </a:t>
            </a:r>
            <a:r>
              <a:rPr lang="en-US" dirty="0" err="1"/>
              <a:t>ut</a:t>
            </a:r>
            <a:r>
              <a:rPr lang="en-US" dirty="0"/>
              <a:t>,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, </a:t>
            </a:r>
            <a:r>
              <a:rPr lang="en-US" dirty="0" err="1"/>
              <a:t>aliquet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, lorem</a:t>
            </a:r>
          </a:p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endParaRPr lang="en-US" dirty="0"/>
          </a:p>
          <a:p>
            <a:pPr lvl="0"/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endParaRPr lang="en-US" dirty="0"/>
          </a:p>
          <a:p>
            <a:pPr lvl="2"/>
            <a:r>
              <a:rPr lang="en-US" dirty="0" err="1"/>
              <a:t>Suspendisse</a:t>
            </a:r>
            <a:r>
              <a:rPr lang="en-US" dirty="0"/>
              <a:t> ante est. Nam dolor. </a:t>
            </a:r>
            <a:r>
              <a:rPr lang="en-US" dirty="0" err="1"/>
              <a:t>Aliquam</a:t>
            </a:r>
            <a:r>
              <a:rPr lang="en-US" dirty="0"/>
              <a:t> fermentum. </a:t>
            </a:r>
            <a:r>
              <a:rPr lang="en-US" dirty="0" err="1"/>
              <a:t>Nullam</a:t>
            </a:r>
            <a:r>
              <a:rPr lang="en-US" dirty="0"/>
              <a:t> convallis </a:t>
            </a:r>
            <a:r>
              <a:rPr lang="en-US" dirty="0" err="1"/>
              <a:t>urna</a:t>
            </a:r>
            <a:r>
              <a:rPr lang="en-US" dirty="0"/>
              <a:t>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38A26E-A55A-DF4E-A7F6-B8DAAAAC1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68000" y="6228001"/>
            <a:ext cx="2743200" cy="123111"/>
          </a:xfrm>
          <a:prstGeom prst="rect">
            <a:avLst/>
          </a:prstGeom>
        </p:spPr>
        <p:txBody>
          <a:bodyPr>
            <a:spAutoFit/>
          </a:bodyPr>
          <a:lstStyle/>
          <a:p>
            <a:fld id="{E118D48E-C7CB-6244-969D-7BAEA9B6226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1996CA8-D140-9F48-A337-12091286CE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8000" y="1044000"/>
            <a:ext cx="6284493" cy="338555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0"/>
              </a:spcAft>
              <a:buNone/>
              <a:defRPr sz="2200" b="1" i="1">
                <a:solidFill>
                  <a:schemeClr val="accent1"/>
                </a:solidFill>
                <a:latin typeface="Trebuchet MS" panose="020B0703020202090204" pitchFamily="34" charset="0"/>
              </a:defRPr>
            </a:lvl1pPr>
            <a:lvl2pPr marL="0" indent="0">
              <a:spcAft>
                <a:spcPts val="0"/>
              </a:spcAft>
              <a:buNone/>
              <a:defRPr/>
            </a:lvl2pPr>
            <a:lvl3pPr marL="0" indent="0">
              <a:spcAft>
                <a:spcPts val="0"/>
              </a:spcAft>
              <a:buNone/>
              <a:defRPr/>
            </a:lvl3pPr>
            <a:lvl4pPr marL="0" indent="0">
              <a:spcAft>
                <a:spcPts val="0"/>
              </a:spcAft>
              <a:buNone/>
              <a:defRPr/>
            </a:lvl4pPr>
            <a:lvl5pPr marL="0" indent="0">
              <a:spcAft>
                <a:spcPts val="0"/>
              </a:spcAft>
              <a:buNone/>
              <a:defRPr/>
            </a:lvl5pPr>
          </a:lstStyle>
          <a:p>
            <a:pPr lvl="0"/>
            <a:r>
              <a:rPr lang="en-US" dirty="0"/>
              <a:t>Sub header (Trebuchet Bold Italic 24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</p:txBody>
      </p:sp>
      <p:sp>
        <p:nvSpPr>
          <p:cNvPr id="5" name="Chart Placeholder 4">
            <a:extLst>
              <a:ext uri="{FF2B5EF4-FFF2-40B4-BE49-F238E27FC236}">
                <a16:creationId xmlns:a16="http://schemas.microsoft.com/office/drawing/2014/main" id="{A38985DD-3048-C442-80AC-02B7F8C63B58}"/>
              </a:ext>
            </a:extLst>
          </p:cNvPr>
          <p:cNvSpPr>
            <a:spLocks noGrp="1"/>
          </p:cNvSpPr>
          <p:nvPr>
            <p:ph type="chart" sz="quarter" idx="14" hasCustomPrompt="1"/>
          </p:nvPr>
        </p:nvSpPr>
        <p:spPr>
          <a:xfrm>
            <a:off x="7038000" y="1800000"/>
            <a:ext cx="3510000" cy="360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Insert your</a:t>
            </a:r>
            <a:br>
              <a:rPr lang="en-US" dirty="0"/>
            </a:br>
            <a:r>
              <a:rPr lang="en-US" dirty="0"/>
              <a:t>graphic/chart</a:t>
            </a:r>
          </a:p>
        </p:txBody>
      </p:sp>
    </p:spTree>
    <p:extLst>
      <p:ext uri="{BB962C8B-B14F-4D97-AF65-F5344CB8AC3E}">
        <p14:creationId xmlns:p14="http://schemas.microsoft.com/office/powerpoint/2010/main" val="272243783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reen double-colum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A6A30-C973-624B-981E-72C6F2C89E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Header (Trebuchet Bold 32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20F73D-8F0A-C245-8C2E-E58A4DFF24B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68002" y="2232000"/>
            <a:ext cx="5486401" cy="2728952"/>
          </a:xfrm>
          <a:prstGeom prst="rect">
            <a:avLst/>
          </a:prstGeom>
        </p:spPr>
        <p:txBody>
          <a:bodyPr/>
          <a:lstStyle>
            <a:lvl1pPr marL="285737" indent="-285737">
              <a:lnSpc>
                <a:spcPct val="100000"/>
              </a:lnSpc>
              <a:buFont typeface="Arial" panose="020B0604020202020204" pitchFamily="34" charset="0"/>
              <a:buChar char="•"/>
              <a:defRPr/>
            </a:lvl1pPr>
            <a:lvl2pPr marL="0" indent="0">
              <a:buNone/>
              <a:defRPr/>
            </a:lvl2pPr>
            <a:lvl3pPr marL="0" indent="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>
                <a:solidFill>
                  <a:srgbClr val="521B65"/>
                </a:solidFill>
              </a:defRPr>
            </a:lvl3pPr>
          </a:lstStyle>
          <a:p>
            <a:pPr lvl="0"/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, convallis </a:t>
            </a:r>
            <a:r>
              <a:rPr lang="en-US" dirty="0" err="1"/>
              <a:t>ut</a:t>
            </a:r>
            <a:endParaRPr lang="en-US" dirty="0"/>
          </a:p>
          <a:p>
            <a:pPr lvl="0"/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, </a:t>
            </a:r>
            <a:r>
              <a:rPr lang="en-US" dirty="0" err="1"/>
              <a:t>aliquet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, lorem</a:t>
            </a:r>
          </a:p>
          <a:p>
            <a:pPr lvl="0"/>
            <a:r>
              <a:rPr lang="en-US" dirty="0"/>
              <a:t>Lorem ipsum dolor sit </a:t>
            </a:r>
          </a:p>
          <a:p>
            <a:pPr lvl="0"/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endParaRPr lang="en-US" dirty="0"/>
          </a:p>
          <a:p>
            <a:pPr lvl="0"/>
            <a:r>
              <a:rPr lang="en-US" dirty="0" err="1"/>
              <a:t>Suspendisse</a:t>
            </a:r>
            <a:r>
              <a:rPr lang="en-US" dirty="0"/>
              <a:t> ante est. Nam dolor</a:t>
            </a:r>
          </a:p>
          <a:p>
            <a:pPr lvl="0"/>
            <a:r>
              <a:rPr lang="en-US" dirty="0" err="1"/>
              <a:t>Aliquam</a:t>
            </a:r>
            <a:r>
              <a:rPr lang="en-US" dirty="0"/>
              <a:t> fermentum. </a:t>
            </a:r>
            <a:r>
              <a:rPr lang="en-US" dirty="0" err="1"/>
              <a:t>Nullam</a:t>
            </a:r>
            <a:r>
              <a:rPr lang="en-US" dirty="0"/>
              <a:t> </a:t>
            </a:r>
          </a:p>
          <a:p>
            <a:pPr lvl="0"/>
            <a:r>
              <a:rPr lang="en-US" dirty="0"/>
              <a:t>convallis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tristique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Fira</a:t>
            </a:r>
            <a:r>
              <a:rPr lang="en-US" dirty="0"/>
              <a:t> Sans 18pt)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38A26E-A55A-DF4E-A7F6-B8DAAAAC1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68000" y="6228001"/>
            <a:ext cx="2743200" cy="123111"/>
          </a:xfrm>
          <a:prstGeom prst="rect">
            <a:avLst/>
          </a:prstGeom>
        </p:spPr>
        <p:txBody>
          <a:bodyPr>
            <a:spAutoFit/>
          </a:bodyPr>
          <a:lstStyle/>
          <a:p>
            <a:fld id="{E118D48E-C7CB-6244-969D-7BAEA9B6226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1996CA8-D140-9F48-A337-12091286CE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8000" y="1278002"/>
            <a:ext cx="5486400" cy="677108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0"/>
              </a:spcAft>
              <a:buNone/>
              <a:defRPr sz="2200" b="1" i="1">
                <a:solidFill>
                  <a:schemeClr val="accent1"/>
                </a:solidFill>
                <a:latin typeface="Trebuchet MS" panose="020B0703020202090204" pitchFamily="34" charset="0"/>
              </a:defRPr>
            </a:lvl1pPr>
            <a:lvl2pPr marL="0" indent="0">
              <a:spcAft>
                <a:spcPts val="0"/>
              </a:spcAft>
              <a:buNone/>
              <a:defRPr/>
            </a:lvl2pPr>
            <a:lvl3pPr marL="0" indent="0">
              <a:spcAft>
                <a:spcPts val="0"/>
              </a:spcAft>
              <a:buNone/>
              <a:defRPr/>
            </a:lvl3pPr>
            <a:lvl4pPr marL="0" indent="0">
              <a:spcAft>
                <a:spcPts val="0"/>
              </a:spcAft>
              <a:buNone/>
              <a:defRPr/>
            </a:lvl4pPr>
            <a:lvl5pPr marL="0" indent="0">
              <a:spcAft>
                <a:spcPts val="0"/>
              </a:spcAft>
              <a:buNone/>
              <a:defRPr/>
            </a:lvl5pPr>
          </a:lstStyle>
          <a:p>
            <a:pPr lvl="0"/>
            <a:r>
              <a:rPr lang="en-US" dirty="0"/>
              <a:t>Sub header</a:t>
            </a:r>
            <a:br>
              <a:rPr lang="en-US" dirty="0"/>
            </a:br>
            <a:r>
              <a:rPr lang="en-US" dirty="0"/>
              <a:t>(Trebuchet Bold Italic 24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90BF770-2E16-274D-94AE-5380331E268F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336003" y="2232000"/>
            <a:ext cx="5271095" cy="2728952"/>
          </a:xfrm>
          <a:prstGeom prst="rect">
            <a:avLst/>
          </a:prstGeom>
        </p:spPr>
        <p:txBody>
          <a:bodyPr/>
          <a:lstStyle>
            <a:lvl1pPr marL="285737" indent="-285737">
              <a:lnSpc>
                <a:spcPct val="100000"/>
              </a:lnSpc>
              <a:buFont typeface="Arial" panose="020B0604020202020204" pitchFamily="34" charset="0"/>
              <a:buChar char="•"/>
              <a:defRPr/>
            </a:lvl1pPr>
            <a:lvl2pPr marL="0" indent="0">
              <a:buNone/>
              <a:defRPr/>
            </a:lvl2pPr>
            <a:lvl3pPr marL="0" indent="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>
                <a:solidFill>
                  <a:srgbClr val="521B65"/>
                </a:solidFill>
              </a:defRPr>
            </a:lvl3pPr>
          </a:lstStyle>
          <a:p>
            <a:pPr lvl="0"/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, convallis </a:t>
            </a:r>
            <a:r>
              <a:rPr lang="en-US" dirty="0" err="1"/>
              <a:t>ut</a:t>
            </a:r>
            <a:endParaRPr lang="en-US" dirty="0"/>
          </a:p>
          <a:p>
            <a:pPr lvl="0"/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, </a:t>
            </a:r>
            <a:r>
              <a:rPr lang="en-US" dirty="0" err="1"/>
              <a:t>aliquet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, lorem</a:t>
            </a:r>
          </a:p>
          <a:p>
            <a:pPr lvl="0"/>
            <a:r>
              <a:rPr lang="en-US" dirty="0"/>
              <a:t>Lorem ipsum dolor sit </a:t>
            </a:r>
          </a:p>
          <a:p>
            <a:pPr lvl="0"/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endParaRPr lang="en-US" dirty="0"/>
          </a:p>
          <a:p>
            <a:pPr lvl="0"/>
            <a:r>
              <a:rPr lang="en-US" dirty="0" err="1"/>
              <a:t>Suspendisse</a:t>
            </a:r>
            <a:r>
              <a:rPr lang="en-US" dirty="0"/>
              <a:t> ante est. Nam dolor</a:t>
            </a:r>
          </a:p>
          <a:p>
            <a:pPr lvl="0"/>
            <a:r>
              <a:rPr lang="en-US" dirty="0" err="1"/>
              <a:t>Aliquam</a:t>
            </a:r>
            <a:r>
              <a:rPr lang="en-US" dirty="0"/>
              <a:t> fermentum. </a:t>
            </a:r>
            <a:r>
              <a:rPr lang="en-US" dirty="0" err="1"/>
              <a:t>Nullam</a:t>
            </a:r>
            <a:r>
              <a:rPr lang="en-US" dirty="0"/>
              <a:t> </a:t>
            </a:r>
          </a:p>
          <a:p>
            <a:pPr lvl="0"/>
            <a:r>
              <a:rPr lang="en-US" dirty="0"/>
              <a:t>convallis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tristique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Fira</a:t>
            </a:r>
            <a:r>
              <a:rPr lang="en-US" dirty="0"/>
              <a:t> Sans 18pt)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E6BEED7-FA74-1847-B528-940FF9B68A0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36002" y="1278002"/>
            <a:ext cx="5271095" cy="677108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0"/>
              </a:spcAft>
              <a:buNone/>
              <a:defRPr sz="2200" b="1" i="1">
                <a:solidFill>
                  <a:schemeClr val="accent1"/>
                </a:solidFill>
                <a:latin typeface="Trebuchet MS" panose="020B0703020202090204" pitchFamily="34" charset="0"/>
              </a:defRPr>
            </a:lvl1pPr>
            <a:lvl2pPr marL="0" indent="0">
              <a:spcAft>
                <a:spcPts val="0"/>
              </a:spcAft>
              <a:buNone/>
              <a:defRPr/>
            </a:lvl2pPr>
            <a:lvl3pPr marL="0" indent="0">
              <a:spcAft>
                <a:spcPts val="0"/>
              </a:spcAft>
              <a:buNone/>
              <a:defRPr/>
            </a:lvl3pPr>
            <a:lvl4pPr marL="0" indent="0">
              <a:spcAft>
                <a:spcPts val="0"/>
              </a:spcAft>
              <a:buNone/>
              <a:defRPr/>
            </a:lvl4pPr>
            <a:lvl5pPr marL="0" indent="0">
              <a:spcAft>
                <a:spcPts val="0"/>
              </a:spcAft>
              <a:buNone/>
              <a:defRPr/>
            </a:lvl5pPr>
          </a:lstStyle>
          <a:p>
            <a:pPr lvl="0"/>
            <a:r>
              <a:rPr lang="en-US" dirty="0"/>
              <a:t>Sub header</a:t>
            </a:r>
            <a:br>
              <a:rPr lang="en-US" dirty="0"/>
            </a:br>
            <a:r>
              <a:rPr lang="en-US" dirty="0"/>
              <a:t>(Trebuchet Bold Italic 24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33116790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hoto slide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A6A30-C973-624B-981E-72C6F2C89E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000" y="468002"/>
            <a:ext cx="7020000" cy="3877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Image slide option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20F73D-8F0A-C245-8C2E-E58A4DFF24B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67999" y="1800002"/>
            <a:ext cx="7020000" cy="183982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/>
            </a:lvl1pPr>
            <a:lvl2pPr marL="0" indent="0">
              <a:buNone/>
              <a:defRPr/>
            </a:lvl2pPr>
            <a:lvl3pPr marL="0" indent="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>
                <a:solidFill>
                  <a:schemeClr val="accent1"/>
                </a:solidFill>
              </a:defRPr>
            </a:lvl3pPr>
          </a:lstStyle>
          <a:p>
            <a:pPr lvl="0"/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, convallis </a:t>
            </a:r>
            <a:r>
              <a:rPr lang="en-US" dirty="0" err="1"/>
              <a:t>ut</a:t>
            </a:r>
            <a:r>
              <a:rPr lang="en-US" dirty="0"/>
              <a:t>,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, </a:t>
            </a:r>
            <a:r>
              <a:rPr lang="en-US" dirty="0" err="1"/>
              <a:t>aliquet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, lorem</a:t>
            </a:r>
          </a:p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endParaRPr lang="en-US" dirty="0"/>
          </a:p>
          <a:p>
            <a:pPr lvl="0"/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endParaRPr lang="en-US" dirty="0"/>
          </a:p>
          <a:p>
            <a:pPr lvl="2"/>
            <a:r>
              <a:rPr lang="en-US" dirty="0" err="1"/>
              <a:t>Suspendisse</a:t>
            </a:r>
            <a:r>
              <a:rPr lang="en-US" dirty="0"/>
              <a:t> ante est. Nam dolor. </a:t>
            </a:r>
            <a:r>
              <a:rPr lang="en-US" dirty="0" err="1"/>
              <a:t>Aliquam</a:t>
            </a:r>
            <a:r>
              <a:rPr lang="en-US" dirty="0"/>
              <a:t> fermentum. </a:t>
            </a:r>
            <a:br>
              <a:rPr lang="en-US" dirty="0"/>
            </a:br>
            <a:r>
              <a:rPr lang="en-US" dirty="0" err="1"/>
              <a:t>Nullam</a:t>
            </a:r>
            <a:r>
              <a:rPr lang="en-US" dirty="0"/>
              <a:t> convallis </a:t>
            </a:r>
            <a:r>
              <a:rPr lang="en-US" dirty="0" err="1"/>
              <a:t>urna</a:t>
            </a:r>
            <a:r>
              <a:rPr lang="en-US" dirty="0"/>
              <a:t>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38A26E-A55A-DF4E-A7F6-B8DAAAAC1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68000" y="6228001"/>
            <a:ext cx="2743200" cy="123111"/>
          </a:xfrm>
          <a:prstGeom prst="rect">
            <a:avLst/>
          </a:prstGeom>
        </p:spPr>
        <p:txBody>
          <a:bodyPr>
            <a:spAutoFit/>
          </a:bodyPr>
          <a:lstStyle/>
          <a:p>
            <a:fld id="{E118D48E-C7CB-6244-969D-7BAEA9B6226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1996CA8-D140-9F48-A337-12091286CE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8000" y="1044000"/>
            <a:ext cx="7020000" cy="338555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0"/>
              </a:spcAft>
              <a:buNone/>
              <a:defRPr sz="2200" b="1" i="1">
                <a:solidFill>
                  <a:schemeClr val="accent1"/>
                </a:solidFill>
                <a:latin typeface="Trebuchet MS" panose="020B0703020202090204" pitchFamily="34" charset="0"/>
              </a:defRPr>
            </a:lvl1pPr>
            <a:lvl2pPr marL="0" indent="0">
              <a:spcAft>
                <a:spcPts val="0"/>
              </a:spcAft>
              <a:buNone/>
              <a:defRPr/>
            </a:lvl2pPr>
            <a:lvl3pPr marL="0" indent="0">
              <a:spcAft>
                <a:spcPts val="0"/>
              </a:spcAft>
              <a:buNone/>
              <a:defRPr/>
            </a:lvl3pPr>
            <a:lvl4pPr marL="0" indent="0">
              <a:spcAft>
                <a:spcPts val="0"/>
              </a:spcAft>
              <a:buNone/>
              <a:defRPr/>
            </a:lvl4pPr>
            <a:lvl5pPr marL="0" indent="0">
              <a:spcAft>
                <a:spcPts val="0"/>
              </a:spcAft>
              <a:buNone/>
              <a:defRPr/>
            </a:lvl5pPr>
          </a:lstStyle>
          <a:p>
            <a:pPr lvl="0"/>
            <a:r>
              <a:rPr lang="en-US" dirty="0"/>
              <a:t>Image occupies one third slide width</a:t>
            </a:r>
          </a:p>
        </p:txBody>
      </p:sp>
      <p:sp>
        <p:nvSpPr>
          <p:cNvPr id="12" name="Picture Placeholder 19">
            <a:extLst>
              <a:ext uri="{FF2B5EF4-FFF2-40B4-BE49-F238E27FC236}">
                <a16:creationId xmlns:a16="http://schemas.microsoft.com/office/drawing/2014/main" id="{05B7262F-33D1-B34A-95F0-8E3E02B33330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 bwMode="auto">
          <a:xfrm>
            <a:off x="7696462" y="1"/>
            <a:ext cx="4495540" cy="6858000"/>
          </a:xfrm>
          <a:custGeom>
            <a:avLst/>
            <a:gdLst>
              <a:gd name="connsiteX0" fmla="*/ 0 w 3371850"/>
              <a:gd name="connsiteY0" fmla="*/ 0 h 5148263"/>
              <a:gd name="connsiteX1" fmla="*/ 3371850 w 3371850"/>
              <a:gd name="connsiteY1" fmla="*/ 0 h 5148263"/>
              <a:gd name="connsiteX2" fmla="*/ 3371850 w 3371850"/>
              <a:gd name="connsiteY2" fmla="*/ 4460151 h 5148263"/>
              <a:gd name="connsiteX3" fmla="*/ 3333102 w 3371850"/>
              <a:gd name="connsiteY3" fmla="*/ 4467347 h 5148263"/>
              <a:gd name="connsiteX4" fmla="*/ 3280265 w 3371850"/>
              <a:gd name="connsiteY4" fmla="*/ 4476342 h 5148263"/>
              <a:gd name="connsiteX5" fmla="*/ 3202770 w 3371850"/>
              <a:gd name="connsiteY5" fmla="*/ 4490734 h 5148263"/>
              <a:gd name="connsiteX6" fmla="*/ 3100617 w 3371850"/>
              <a:gd name="connsiteY6" fmla="*/ 4512322 h 5148263"/>
              <a:gd name="connsiteX7" fmla="*/ 2972046 w 3371850"/>
              <a:gd name="connsiteY7" fmla="*/ 4541105 h 5148263"/>
              <a:gd name="connsiteX8" fmla="*/ 2813534 w 3371850"/>
              <a:gd name="connsiteY8" fmla="*/ 4578884 h 5148263"/>
              <a:gd name="connsiteX9" fmla="*/ 2623318 w 3371850"/>
              <a:gd name="connsiteY9" fmla="*/ 4625658 h 5148263"/>
              <a:gd name="connsiteX10" fmla="*/ 2618035 w 3371850"/>
              <a:gd name="connsiteY10" fmla="*/ 4611266 h 5148263"/>
              <a:gd name="connsiteX11" fmla="*/ 2610990 w 3371850"/>
              <a:gd name="connsiteY11" fmla="*/ 4596874 h 5148263"/>
              <a:gd name="connsiteX12" fmla="*/ 2603945 w 3371850"/>
              <a:gd name="connsiteY12" fmla="*/ 4586080 h 5148263"/>
              <a:gd name="connsiteX13" fmla="*/ 2595139 w 3371850"/>
              <a:gd name="connsiteY13" fmla="*/ 4577085 h 5148263"/>
              <a:gd name="connsiteX14" fmla="*/ 2572242 w 3371850"/>
              <a:gd name="connsiteY14" fmla="*/ 4584281 h 5148263"/>
              <a:gd name="connsiteX15" fmla="*/ 2561675 w 3371850"/>
              <a:gd name="connsiteY15" fmla="*/ 4589678 h 5148263"/>
              <a:gd name="connsiteX16" fmla="*/ 2552869 w 3371850"/>
              <a:gd name="connsiteY16" fmla="*/ 4595075 h 5148263"/>
              <a:gd name="connsiteX17" fmla="*/ 2545824 w 3371850"/>
              <a:gd name="connsiteY17" fmla="*/ 4602271 h 5148263"/>
              <a:gd name="connsiteX18" fmla="*/ 2538779 w 3371850"/>
              <a:gd name="connsiteY18" fmla="*/ 4609467 h 5148263"/>
              <a:gd name="connsiteX19" fmla="*/ 2533495 w 3371850"/>
              <a:gd name="connsiteY19" fmla="*/ 4618462 h 5148263"/>
              <a:gd name="connsiteX20" fmla="*/ 2529972 w 3371850"/>
              <a:gd name="connsiteY20" fmla="*/ 4627457 h 5148263"/>
              <a:gd name="connsiteX21" fmla="*/ 2512360 w 3371850"/>
              <a:gd name="connsiteY21" fmla="*/ 4609467 h 5148263"/>
              <a:gd name="connsiteX22" fmla="*/ 2492986 w 3371850"/>
              <a:gd name="connsiteY22" fmla="*/ 4593276 h 5148263"/>
              <a:gd name="connsiteX23" fmla="*/ 2470090 w 3371850"/>
              <a:gd name="connsiteY23" fmla="*/ 4580683 h 5148263"/>
              <a:gd name="connsiteX24" fmla="*/ 2457761 w 3371850"/>
              <a:gd name="connsiteY24" fmla="*/ 4575286 h 5148263"/>
              <a:gd name="connsiteX25" fmla="*/ 2445432 w 3371850"/>
              <a:gd name="connsiteY25" fmla="*/ 4571688 h 5148263"/>
              <a:gd name="connsiteX26" fmla="*/ 2427820 w 3371850"/>
              <a:gd name="connsiteY26" fmla="*/ 4568090 h 5148263"/>
              <a:gd name="connsiteX27" fmla="*/ 2411968 w 3371850"/>
              <a:gd name="connsiteY27" fmla="*/ 4564492 h 5148263"/>
              <a:gd name="connsiteX28" fmla="*/ 2396117 w 3371850"/>
              <a:gd name="connsiteY28" fmla="*/ 4562693 h 5148263"/>
              <a:gd name="connsiteX29" fmla="*/ 2380266 w 3371850"/>
              <a:gd name="connsiteY29" fmla="*/ 4562693 h 5148263"/>
              <a:gd name="connsiteX30" fmla="*/ 2364415 w 3371850"/>
              <a:gd name="connsiteY30" fmla="*/ 4564492 h 5148263"/>
              <a:gd name="connsiteX31" fmla="*/ 2350325 w 3371850"/>
              <a:gd name="connsiteY31" fmla="*/ 4566291 h 5148263"/>
              <a:gd name="connsiteX32" fmla="*/ 2336235 w 3371850"/>
              <a:gd name="connsiteY32" fmla="*/ 4569889 h 5148263"/>
              <a:gd name="connsiteX33" fmla="*/ 2322145 w 3371850"/>
              <a:gd name="connsiteY33" fmla="*/ 4573487 h 5148263"/>
              <a:gd name="connsiteX34" fmla="*/ 2308055 w 3371850"/>
              <a:gd name="connsiteY34" fmla="*/ 4578884 h 5148263"/>
              <a:gd name="connsiteX35" fmla="*/ 2295726 w 3371850"/>
              <a:gd name="connsiteY35" fmla="*/ 4584281 h 5148263"/>
              <a:gd name="connsiteX36" fmla="*/ 2272830 w 3371850"/>
              <a:gd name="connsiteY36" fmla="*/ 4598673 h 5148263"/>
              <a:gd name="connsiteX37" fmla="*/ 2253456 w 3371850"/>
              <a:gd name="connsiteY37" fmla="*/ 4616663 h 5148263"/>
              <a:gd name="connsiteX38" fmla="*/ 2235843 w 3371850"/>
              <a:gd name="connsiteY38" fmla="*/ 4636452 h 5148263"/>
              <a:gd name="connsiteX39" fmla="*/ 2239366 w 3371850"/>
              <a:gd name="connsiteY39" fmla="*/ 4641849 h 5148263"/>
              <a:gd name="connsiteX40" fmla="*/ 2248172 w 3371850"/>
              <a:gd name="connsiteY40" fmla="*/ 4650843 h 5148263"/>
              <a:gd name="connsiteX41" fmla="*/ 2255217 w 3371850"/>
              <a:gd name="connsiteY41" fmla="*/ 4658039 h 5148263"/>
              <a:gd name="connsiteX42" fmla="*/ 2264023 w 3371850"/>
              <a:gd name="connsiteY42" fmla="*/ 4663436 h 5148263"/>
              <a:gd name="connsiteX43" fmla="*/ 2274591 w 3371850"/>
              <a:gd name="connsiteY43" fmla="*/ 4670632 h 5148263"/>
              <a:gd name="connsiteX44" fmla="*/ 2286920 w 3371850"/>
              <a:gd name="connsiteY44" fmla="*/ 4676029 h 5148263"/>
              <a:gd name="connsiteX45" fmla="*/ 2278113 w 3371850"/>
              <a:gd name="connsiteY45" fmla="*/ 4685024 h 5148263"/>
              <a:gd name="connsiteX46" fmla="*/ 2271068 w 3371850"/>
              <a:gd name="connsiteY46" fmla="*/ 4697617 h 5148263"/>
              <a:gd name="connsiteX47" fmla="*/ 2264023 w 3371850"/>
              <a:gd name="connsiteY47" fmla="*/ 4708411 h 5148263"/>
              <a:gd name="connsiteX48" fmla="*/ 2258740 w 3371850"/>
              <a:gd name="connsiteY48" fmla="*/ 4721004 h 5148263"/>
              <a:gd name="connsiteX49" fmla="*/ 1955805 w 3371850"/>
              <a:gd name="connsiteY49" fmla="*/ 4804656 h 5148263"/>
              <a:gd name="connsiteX50" fmla="*/ 1610599 w 3371850"/>
              <a:gd name="connsiteY50" fmla="*/ 4901802 h 5148263"/>
              <a:gd name="connsiteX51" fmla="*/ 1219602 w 3371850"/>
              <a:gd name="connsiteY51" fmla="*/ 5016936 h 5148263"/>
              <a:gd name="connsiteX52" fmla="*/ 781050 w 3371850"/>
              <a:gd name="connsiteY52" fmla="*/ 5148262 h 5148263"/>
              <a:gd name="connsiteX53" fmla="*/ 3371850 w 3371850"/>
              <a:gd name="connsiteY53" fmla="*/ 5148262 h 5148263"/>
              <a:gd name="connsiteX54" fmla="*/ 3371850 w 3371850"/>
              <a:gd name="connsiteY54" fmla="*/ 5148263 h 5148263"/>
              <a:gd name="connsiteX55" fmla="*/ 0 w 3371850"/>
              <a:gd name="connsiteY55" fmla="*/ 5148263 h 5148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3371850" h="5148263">
                <a:moveTo>
                  <a:pt x="0" y="0"/>
                </a:moveTo>
                <a:lnTo>
                  <a:pt x="3371850" y="0"/>
                </a:lnTo>
                <a:lnTo>
                  <a:pt x="3371850" y="4460151"/>
                </a:lnTo>
                <a:lnTo>
                  <a:pt x="3333102" y="4467347"/>
                </a:lnTo>
                <a:lnTo>
                  <a:pt x="3280265" y="4476342"/>
                </a:lnTo>
                <a:lnTo>
                  <a:pt x="3202770" y="4490734"/>
                </a:lnTo>
                <a:lnTo>
                  <a:pt x="3100617" y="4512322"/>
                </a:lnTo>
                <a:lnTo>
                  <a:pt x="2972046" y="4541105"/>
                </a:lnTo>
                <a:lnTo>
                  <a:pt x="2813534" y="4578884"/>
                </a:lnTo>
                <a:lnTo>
                  <a:pt x="2623318" y="4625658"/>
                </a:lnTo>
                <a:lnTo>
                  <a:pt x="2618035" y="4611266"/>
                </a:lnTo>
                <a:lnTo>
                  <a:pt x="2610990" y="4596874"/>
                </a:lnTo>
                <a:lnTo>
                  <a:pt x="2603945" y="4586080"/>
                </a:lnTo>
                <a:lnTo>
                  <a:pt x="2595139" y="4577085"/>
                </a:lnTo>
                <a:lnTo>
                  <a:pt x="2572242" y="4584281"/>
                </a:lnTo>
                <a:lnTo>
                  <a:pt x="2561675" y="4589678"/>
                </a:lnTo>
                <a:lnTo>
                  <a:pt x="2552869" y="4595075"/>
                </a:lnTo>
                <a:lnTo>
                  <a:pt x="2545824" y="4602271"/>
                </a:lnTo>
                <a:lnTo>
                  <a:pt x="2538779" y="4609467"/>
                </a:lnTo>
                <a:lnTo>
                  <a:pt x="2533495" y="4618462"/>
                </a:lnTo>
                <a:lnTo>
                  <a:pt x="2529972" y="4627457"/>
                </a:lnTo>
                <a:lnTo>
                  <a:pt x="2512360" y="4609467"/>
                </a:lnTo>
                <a:lnTo>
                  <a:pt x="2492986" y="4593276"/>
                </a:lnTo>
                <a:lnTo>
                  <a:pt x="2470090" y="4580683"/>
                </a:lnTo>
                <a:lnTo>
                  <a:pt x="2457761" y="4575286"/>
                </a:lnTo>
                <a:lnTo>
                  <a:pt x="2445432" y="4571688"/>
                </a:lnTo>
                <a:lnTo>
                  <a:pt x="2427820" y="4568090"/>
                </a:lnTo>
                <a:lnTo>
                  <a:pt x="2411968" y="4564492"/>
                </a:lnTo>
                <a:lnTo>
                  <a:pt x="2396117" y="4562693"/>
                </a:lnTo>
                <a:lnTo>
                  <a:pt x="2380266" y="4562693"/>
                </a:lnTo>
                <a:lnTo>
                  <a:pt x="2364415" y="4564492"/>
                </a:lnTo>
                <a:lnTo>
                  <a:pt x="2350325" y="4566291"/>
                </a:lnTo>
                <a:lnTo>
                  <a:pt x="2336235" y="4569889"/>
                </a:lnTo>
                <a:lnTo>
                  <a:pt x="2322145" y="4573487"/>
                </a:lnTo>
                <a:lnTo>
                  <a:pt x="2308055" y="4578884"/>
                </a:lnTo>
                <a:lnTo>
                  <a:pt x="2295726" y="4584281"/>
                </a:lnTo>
                <a:lnTo>
                  <a:pt x="2272830" y="4598673"/>
                </a:lnTo>
                <a:lnTo>
                  <a:pt x="2253456" y="4616663"/>
                </a:lnTo>
                <a:lnTo>
                  <a:pt x="2235843" y="4636452"/>
                </a:lnTo>
                <a:lnTo>
                  <a:pt x="2239366" y="4641849"/>
                </a:lnTo>
                <a:lnTo>
                  <a:pt x="2248172" y="4650843"/>
                </a:lnTo>
                <a:lnTo>
                  <a:pt x="2255217" y="4658039"/>
                </a:lnTo>
                <a:lnTo>
                  <a:pt x="2264023" y="4663436"/>
                </a:lnTo>
                <a:lnTo>
                  <a:pt x="2274591" y="4670632"/>
                </a:lnTo>
                <a:lnTo>
                  <a:pt x="2286920" y="4676029"/>
                </a:lnTo>
                <a:lnTo>
                  <a:pt x="2278113" y="4685024"/>
                </a:lnTo>
                <a:lnTo>
                  <a:pt x="2271068" y="4697617"/>
                </a:lnTo>
                <a:lnTo>
                  <a:pt x="2264023" y="4708411"/>
                </a:lnTo>
                <a:lnTo>
                  <a:pt x="2258740" y="4721004"/>
                </a:lnTo>
                <a:lnTo>
                  <a:pt x="1955805" y="4804656"/>
                </a:lnTo>
                <a:lnTo>
                  <a:pt x="1610599" y="4901802"/>
                </a:lnTo>
                <a:lnTo>
                  <a:pt x="1219602" y="5016936"/>
                </a:lnTo>
                <a:lnTo>
                  <a:pt x="781050" y="5148262"/>
                </a:lnTo>
                <a:lnTo>
                  <a:pt x="3371850" y="5148262"/>
                </a:lnTo>
                <a:lnTo>
                  <a:pt x="3371850" y="5148263"/>
                </a:lnTo>
                <a:lnTo>
                  <a:pt x="0" y="5148263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wrap="square" tIns="360000">
            <a:noAutofit/>
          </a:bodyPr>
          <a:lstStyle>
            <a:lvl1pPr marL="0" indent="0" algn="ctr">
              <a:buFontTx/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</p:spTree>
    <p:extLst>
      <p:ext uri="{BB962C8B-B14F-4D97-AF65-F5344CB8AC3E}">
        <p14:creationId xmlns:p14="http://schemas.microsoft.com/office/powerpoint/2010/main" val="333149333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hoto slide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A6A30-C973-624B-981E-72C6F2C89E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000" y="468002"/>
            <a:ext cx="5220000" cy="3877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Image slide option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20F73D-8F0A-C245-8C2E-E58A4DFF24B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67999" y="1800000"/>
            <a:ext cx="5220000" cy="270159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/>
            </a:lvl1pPr>
            <a:lvl2pPr marL="0" indent="0">
              <a:buNone/>
              <a:defRPr/>
            </a:lvl2pPr>
            <a:lvl3pPr marL="0" indent="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>
                <a:solidFill>
                  <a:schemeClr val="accent1"/>
                </a:solidFill>
              </a:defRPr>
            </a:lvl3pPr>
          </a:lstStyle>
          <a:p>
            <a:pPr lvl="0"/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, convallis </a:t>
            </a:r>
            <a:r>
              <a:rPr lang="en-US" dirty="0" err="1"/>
              <a:t>ut</a:t>
            </a:r>
            <a:r>
              <a:rPr lang="en-US" dirty="0"/>
              <a:t>,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, </a:t>
            </a:r>
            <a:r>
              <a:rPr lang="en-US" dirty="0" err="1"/>
              <a:t>aliquet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, lorem</a:t>
            </a:r>
          </a:p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endParaRPr lang="en-US" dirty="0"/>
          </a:p>
          <a:p>
            <a:pPr lvl="0"/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endParaRPr lang="en-US" dirty="0"/>
          </a:p>
          <a:p>
            <a:pPr lvl="2"/>
            <a:r>
              <a:rPr lang="en-US" dirty="0" err="1"/>
              <a:t>Suspendisse</a:t>
            </a:r>
            <a:r>
              <a:rPr lang="en-US" dirty="0"/>
              <a:t> ante est. Nam dolor. </a:t>
            </a:r>
            <a:r>
              <a:rPr lang="en-US" dirty="0" err="1"/>
              <a:t>Aliquam</a:t>
            </a:r>
            <a:r>
              <a:rPr lang="en-US" dirty="0"/>
              <a:t> fermentum. </a:t>
            </a:r>
            <a:r>
              <a:rPr lang="en-US" dirty="0" err="1"/>
              <a:t>Nullam</a:t>
            </a:r>
            <a:r>
              <a:rPr lang="en-US" dirty="0"/>
              <a:t> convallis </a:t>
            </a:r>
            <a:r>
              <a:rPr lang="en-US" dirty="0" err="1"/>
              <a:t>urna</a:t>
            </a:r>
            <a:r>
              <a:rPr lang="en-US" dirty="0"/>
              <a:t>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38A26E-A55A-DF4E-A7F6-B8DAAAAC1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68000" y="6228001"/>
            <a:ext cx="2743200" cy="123111"/>
          </a:xfrm>
          <a:prstGeom prst="rect">
            <a:avLst/>
          </a:prstGeom>
        </p:spPr>
        <p:txBody>
          <a:bodyPr>
            <a:spAutoFit/>
          </a:bodyPr>
          <a:lstStyle/>
          <a:p>
            <a:fld id="{E118D48E-C7CB-6244-969D-7BAEA9B6226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1996CA8-D140-9F48-A337-12091286CE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8000" y="1044000"/>
            <a:ext cx="5220000" cy="338555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0"/>
              </a:spcAft>
              <a:buNone/>
              <a:defRPr sz="2200" b="1" i="1">
                <a:solidFill>
                  <a:schemeClr val="accent1"/>
                </a:solidFill>
                <a:latin typeface="Trebuchet MS" panose="020B0703020202090204" pitchFamily="34" charset="0"/>
              </a:defRPr>
            </a:lvl1pPr>
            <a:lvl2pPr marL="0" indent="0">
              <a:spcAft>
                <a:spcPts val="0"/>
              </a:spcAft>
              <a:buNone/>
              <a:defRPr/>
            </a:lvl2pPr>
            <a:lvl3pPr marL="0" indent="0">
              <a:spcAft>
                <a:spcPts val="0"/>
              </a:spcAft>
              <a:buNone/>
              <a:defRPr/>
            </a:lvl3pPr>
            <a:lvl4pPr marL="0" indent="0">
              <a:spcAft>
                <a:spcPts val="0"/>
              </a:spcAft>
              <a:buNone/>
              <a:defRPr/>
            </a:lvl4pPr>
            <a:lvl5pPr marL="0" indent="0">
              <a:spcAft>
                <a:spcPts val="0"/>
              </a:spcAft>
              <a:buNone/>
              <a:defRPr/>
            </a:lvl5pPr>
          </a:lstStyle>
          <a:p>
            <a:pPr lvl="0"/>
            <a:r>
              <a:rPr lang="en-US" dirty="0"/>
              <a:t>Image occupies half slide width</a:t>
            </a:r>
          </a:p>
        </p:txBody>
      </p:sp>
      <p:sp>
        <p:nvSpPr>
          <p:cNvPr id="10" name="Picture Placeholder 21">
            <a:extLst>
              <a:ext uri="{FF2B5EF4-FFF2-40B4-BE49-F238E27FC236}">
                <a16:creationId xmlns:a16="http://schemas.microsoft.com/office/drawing/2014/main" id="{3E210B19-5567-EC4C-82D7-46BB70171659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 bwMode="auto">
          <a:xfrm>
            <a:off x="6097412" y="0"/>
            <a:ext cx="6094589" cy="6858000"/>
          </a:xfrm>
          <a:custGeom>
            <a:avLst/>
            <a:gdLst>
              <a:gd name="connsiteX0" fmla="*/ 0 w 4575175"/>
              <a:gd name="connsiteY0" fmla="*/ 0 h 5148263"/>
              <a:gd name="connsiteX1" fmla="*/ 4575175 w 4575175"/>
              <a:gd name="connsiteY1" fmla="*/ 0 h 5148263"/>
              <a:gd name="connsiteX2" fmla="*/ 4575175 w 4575175"/>
              <a:gd name="connsiteY2" fmla="*/ 4460152 h 5148263"/>
              <a:gd name="connsiteX3" fmla="*/ 4536394 w 4575175"/>
              <a:gd name="connsiteY3" fmla="*/ 4467348 h 5148263"/>
              <a:gd name="connsiteX4" fmla="*/ 4483511 w 4575175"/>
              <a:gd name="connsiteY4" fmla="*/ 4476343 h 5148263"/>
              <a:gd name="connsiteX5" fmla="*/ 4405948 w 4575175"/>
              <a:gd name="connsiteY5" fmla="*/ 4490735 h 5148263"/>
              <a:gd name="connsiteX6" fmla="*/ 4303707 w 4575175"/>
              <a:gd name="connsiteY6" fmla="*/ 4512323 h 5148263"/>
              <a:gd name="connsiteX7" fmla="*/ 4175024 w 4575175"/>
              <a:gd name="connsiteY7" fmla="*/ 4541106 h 5148263"/>
              <a:gd name="connsiteX8" fmla="*/ 4016374 w 4575175"/>
              <a:gd name="connsiteY8" fmla="*/ 4578885 h 5148263"/>
              <a:gd name="connsiteX9" fmla="*/ 3825994 w 4575175"/>
              <a:gd name="connsiteY9" fmla="*/ 4625659 h 5148263"/>
              <a:gd name="connsiteX10" fmla="*/ 3820705 w 4575175"/>
              <a:gd name="connsiteY10" fmla="*/ 4611267 h 5148263"/>
              <a:gd name="connsiteX11" fmla="*/ 3813654 w 4575175"/>
              <a:gd name="connsiteY11" fmla="*/ 4596875 h 5148263"/>
              <a:gd name="connsiteX12" fmla="*/ 3806603 w 4575175"/>
              <a:gd name="connsiteY12" fmla="*/ 4586081 h 5148263"/>
              <a:gd name="connsiteX13" fmla="*/ 3797789 w 4575175"/>
              <a:gd name="connsiteY13" fmla="*/ 4577086 h 5148263"/>
              <a:gd name="connsiteX14" fmla="*/ 3774873 w 4575175"/>
              <a:gd name="connsiteY14" fmla="*/ 4584282 h 5148263"/>
              <a:gd name="connsiteX15" fmla="*/ 3764297 w 4575175"/>
              <a:gd name="connsiteY15" fmla="*/ 4589679 h 5148263"/>
              <a:gd name="connsiteX16" fmla="*/ 3755483 w 4575175"/>
              <a:gd name="connsiteY16" fmla="*/ 4595076 h 5148263"/>
              <a:gd name="connsiteX17" fmla="*/ 3748431 w 4575175"/>
              <a:gd name="connsiteY17" fmla="*/ 4602272 h 5148263"/>
              <a:gd name="connsiteX18" fmla="*/ 3741380 w 4575175"/>
              <a:gd name="connsiteY18" fmla="*/ 4609468 h 5148263"/>
              <a:gd name="connsiteX19" fmla="*/ 3736092 w 4575175"/>
              <a:gd name="connsiteY19" fmla="*/ 4618463 h 5148263"/>
              <a:gd name="connsiteX20" fmla="*/ 3732566 w 4575175"/>
              <a:gd name="connsiteY20" fmla="*/ 4627458 h 5148263"/>
              <a:gd name="connsiteX21" fmla="*/ 3714939 w 4575175"/>
              <a:gd name="connsiteY21" fmla="*/ 4609468 h 5148263"/>
              <a:gd name="connsiteX22" fmla="*/ 3695548 w 4575175"/>
              <a:gd name="connsiteY22" fmla="*/ 4593277 h 5148263"/>
              <a:gd name="connsiteX23" fmla="*/ 3672632 w 4575175"/>
              <a:gd name="connsiteY23" fmla="*/ 4580684 h 5148263"/>
              <a:gd name="connsiteX24" fmla="*/ 3660293 w 4575175"/>
              <a:gd name="connsiteY24" fmla="*/ 4575287 h 5148263"/>
              <a:gd name="connsiteX25" fmla="*/ 3647953 w 4575175"/>
              <a:gd name="connsiteY25" fmla="*/ 4571689 h 5148263"/>
              <a:gd name="connsiteX26" fmla="*/ 3630325 w 4575175"/>
              <a:gd name="connsiteY26" fmla="*/ 4568091 h 5148263"/>
              <a:gd name="connsiteX27" fmla="*/ 3614460 w 4575175"/>
              <a:gd name="connsiteY27" fmla="*/ 4564493 h 5148263"/>
              <a:gd name="connsiteX28" fmla="*/ 3598595 w 4575175"/>
              <a:gd name="connsiteY28" fmla="*/ 4562694 h 5148263"/>
              <a:gd name="connsiteX29" fmla="*/ 3582730 w 4575175"/>
              <a:gd name="connsiteY29" fmla="*/ 4562694 h 5148263"/>
              <a:gd name="connsiteX30" fmla="*/ 3566865 w 4575175"/>
              <a:gd name="connsiteY30" fmla="*/ 4564493 h 5148263"/>
              <a:gd name="connsiteX31" fmla="*/ 3552763 w 4575175"/>
              <a:gd name="connsiteY31" fmla="*/ 4566292 h 5148263"/>
              <a:gd name="connsiteX32" fmla="*/ 3538661 w 4575175"/>
              <a:gd name="connsiteY32" fmla="*/ 4569890 h 5148263"/>
              <a:gd name="connsiteX33" fmla="*/ 3524558 w 4575175"/>
              <a:gd name="connsiteY33" fmla="*/ 4573488 h 5148263"/>
              <a:gd name="connsiteX34" fmla="*/ 3510456 w 4575175"/>
              <a:gd name="connsiteY34" fmla="*/ 4578885 h 5148263"/>
              <a:gd name="connsiteX35" fmla="*/ 3498117 w 4575175"/>
              <a:gd name="connsiteY35" fmla="*/ 4584282 h 5148263"/>
              <a:gd name="connsiteX36" fmla="*/ 3475201 w 4575175"/>
              <a:gd name="connsiteY36" fmla="*/ 4598674 h 5148263"/>
              <a:gd name="connsiteX37" fmla="*/ 3455810 w 4575175"/>
              <a:gd name="connsiteY37" fmla="*/ 4616664 h 5148263"/>
              <a:gd name="connsiteX38" fmla="*/ 3438182 w 4575175"/>
              <a:gd name="connsiteY38" fmla="*/ 4636453 h 5148263"/>
              <a:gd name="connsiteX39" fmla="*/ 3441708 w 4575175"/>
              <a:gd name="connsiteY39" fmla="*/ 4641850 h 5148263"/>
              <a:gd name="connsiteX40" fmla="*/ 3450522 w 4575175"/>
              <a:gd name="connsiteY40" fmla="*/ 4650844 h 5148263"/>
              <a:gd name="connsiteX41" fmla="*/ 3457573 w 4575175"/>
              <a:gd name="connsiteY41" fmla="*/ 4658040 h 5148263"/>
              <a:gd name="connsiteX42" fmla="*/ 3466387 w 4575175"/>
              <a:gd name="connsiteY42" fmla="*/ 4663437 h 5148263"/>
              <a:gd name="connsiteX43" fmla="*/ 3476963 w 4575175"/>
              <a:gd name="connsiteY43" fmla="*/ 4670633 h 5148263"/>
              <a:gd name="connsiteX44" fmla="*/ 3489303 w 4575175"/>
              <a:gd name="connsiteY44" fmla="*/ 4676030 h 5148263"/>
              <a:gd name="connsiteX45" fmla="*/ 3480489 w 4575175"/>
              <a:gd name="connsiteY45" fmla="*/ 4685025 h 5148263"/>
              <a:gd name="connsiteX46" fmla="*/ 3473438 w 4575175"/>
              <a:gd name="connsiteY46" fmla="*/ 4697618 h 5148263"/>
              <a:gd name="connsiteX47" fmla="*/ 3466387 w 4575175"/>
              <a:gd name="connsiteY47" fmla="*/ 4708412 h 5148263"/>
              <a:gd name="connsiteX48" fmla="*/ 3461098 w 4575175"/>
              <a:gd name="connsiteY48" fmla="*/ 4721005 h 5148263"/>
              <a:gd name="connsiteX49" fmla="*/ 3157900 w 4575175"/>
              <a:gd name="connsiteY49" fmla="*/ 4804657 h 5148263"/>
              <a:gd name="connsiteX50" fmla="*/ 2812395 w 4575175"/>
              <a:gd name="connsiteY50" fmla="*/ 4901803 h 5148263"/>
              <a:gd name="connsiteX51" fmla="*/ 2421058 w 4575175"/>
              <a:gd name="connsiteY51" fmla="*/ 5016937 h 5148263"/>
              <a:gd name="connsiteX52" fmla="*/ 1982126 w 4575175"/>
              <a:gd name="connsiteY52" fmla="*/ 5148263 h 5148263"/>
              <a:gd name="connsiteX53" fmla="*/ 0 w 4575175"/>
              <a:gd name="connsiteY53" fmla="*/ 5148263 h 5148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4575175" h="5148263">
                <a:moveTo>
                  <a:pt x="0" y="0"/>
                </a:moveTo>
                <a:lnTo>
                  <a:pt x="4575175" y="0"/>
                </a:lnTo>
                <a:lnTo>
                  <a:pt x="4575175" y="4460152"/>
                </a:lnTo>
                <a:lnTo>
                  <a:pt x="4536394" y="4467348"/>
                </a:lnTo>
                <a:lnTo>
                  <a:pt x="4483511" y="4476343"/>
                </a:lnTo>
                <a:lnTo>
                  <a:pt x="4405948" y="4490735"/>
                </a:lnTo>
                <a:lnTo>
                  <a:pt x="4303707" y="4512323"/>
                </a:lnTo>
                <a:lnTo>
                  <a:pt x="4175024" y="4541106"/>
                </a:lnTo>
                <a:lnTo>
                  <a:pt x="4016374" y="4578885"/>
                </a:lnTo>
                <a:lnTo>
                  <a:pt x="3825994" y="4625659"/>
                </a:lnTo>
                <a:lnTo>
                  <a:pt x="3820705" y="4611267"/>
                </a:lnTo>
                <a:lnTo>
                  <a:pt x="3813654" y="4596875"/>
                </a:lnTo>
                <a:lnTo>
                  <a:pt x="3806603" y="4586081"/>
                </a:lnTo>
                <a:lnTo>
                  <a:pt x="3797789" y="4577086"/>
                </a:lnTo>
                <a:lnTo>
                  <a:pt x="3774873" y="4584282"/>
                </a:lnTo>
                <a:lnTo>
                  <a:pt x="3764297" y="4589679"/>
                </a:lnTo>
                <a:lnTo>
                  <a:pt x="3755483" y="4595076"/>
                </a:lnTo>
                <a:lnTo>
                  <a:pt x="3748431" y="4602272"/>
                </a:lnTo>
                <a:lnTo>
                  <a:pt x="3741380" y="4609468"/>
                </a:lnTo>
                <a:lnTo>
                  <a:pt x="3736092" y="4618463"/>
                </a:lnTo>
                <a:lnTo>
                  <a:pt x="3732566" y="4627458"/>
                </a:lnTo>
                <a:lnTo>
                  <a:pt x="3714939" y="4609468"/>
                </a:lnTo>
                <a:lnTo>
                  <a:pt x="3695548" y="4593277"/>
                </a:lnTo>
                <a:lnTo>
                  <a:pt x="3672632" y="4580684"/>
                </a:lnTo>
                <a:lnTo>
                  <a:pt x="3660293" y="4575287"/>
                </a:lnTo>
                <a:lnTo>
                  <a:pt x="3647953" y="4571689"/>
                </a:lnTo>
                <a:lnTo>
                  <a:pt x="3630325" y="4568091"/>
                </a:lnTo>
                <a:lnTo>
                  <a:pt x="3614460" y="4564493"/>
                </a:lnTo>
                <a:lnTo>
                  <a:pt x="3598595" y="4562694"/>
                </a:lnTo>
                <a:lnTo>
                  <a:pt x="3582730" y="4562694"/>
                </a:lnTo>
                <a:lnTo>
                  <a:pt x="3566865" y="4564493"/>
                </a:lnTo>
                <a:lnTo>
                  <a:pt x="3552763" y="4566292"/>
                </a:lnTo>
                <a:lnTo>
                  <a:pt x="3538661" y="4569890"/>
                </a:lnTo>
                <a:lnTo>
                  <a:pt x="3524558" y="4573488"/>
                </a:lnTo>
                <a:lnTo>
                  <a:pt x="3510456" y="4578885"/>
                </a:lnTo>
                <a:lnTo>
                  <a:pt x="3498117" y="4584282"/>
                </a:lnTo>
                <a:lnTo>
                  <a:pt x="3475201" y="4598674"/>
                </a:lnTo>
                <a:lnTo>
                  <a:pt x="3455810" y="4616664"/>
                </a:lnTo>
                <a:lnTo>
                  <a:pt x="3438182" y="4636453"/>
                </a:lnTo>
                <a:lnTo>
                  <a:pt x="3441708" y="4641850"/>
                </a:lnTo>
                <a:lnTo>
                  <a:pt x="3450522" y="4650844"/>
                </a:lnTo>
                <a:lnTo>
                  <a:pt x="3457573" y="4658040"/>
                </a:lnTo>
                <a:lnTo>
                  <a:pt x="3466387" y="4663437"/>
                </a:lnTo>
                <a:lnTo>
                  <a:pt x="3476963" y="4670633"/>
                </a:lnTo>
                <a:lnTo>
                  <a:pt x="3489303" y="4676030"/>
                </a:lnTo>
                <a:lnTo>
                  <a:pt x="3480489" y="4685025"/>
                </a:lnTo>
                <a:lnTo>
                  <a:pt x="3473438" y="4697618"/>
                </a:lnTo>
                <a:lnTo>
                  <a:pt x="3466387" y="4708412"/>
                </a:lnTo>
                <a:lnTo>
                  <a:pt x="3461098" y="4721005"/>
                </a:lnTo>
                <a:lnTo>
                  <a:pt x="3157900" y="4804657"/>
                </a:lnTo>
                <a:lnTo>
                  <a:pt x="2812395" y="4901803"/>
                </a:lnTo>
                <a:lnTo>
                  <a:pt x="2421058" y="5016937"/>
                </a:lnTo>
                <a:lnTo>
                  <a:pt x="1982126" y="5148263"/>
                </a:lnTo>
                <a:lnTo>
                  <a:pt x="0" y="5148263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wrap="square" tIns="360000">
            <a:noAutofit/>
          </a:bodyPr>
          <a:lstStyle>
            <a:lvl1pPr marL="0" indent="0" algn="ctr">
              <a:buFontTx/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</p:spTree>
    <p:extLst>
      <p:ext uri="{BB962C8B-B14F-4D97-AF65-F5344CB8AC3E}">
        <p14:creationId xmlns:p14="http://schemas.microsoft.com/office/powerpoint/2010/main" val="360526871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hoto slide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1">
            <a:extLst>
              <a:ext uri="{FF2B5EF4-FFF2-40B4-BE49-F238E27FC236}">
                <a16:creationId xmlns:a16="http://schemas.microsoft.com/office/drawing/2014/main" id="{6F5B81DF-8442-4242-B8C6-F0D234663EE5}"/>
              </a:ext>
            </a:extLst>
          </p:cNvPr>
          <p:cNvSpPr>
            <a:spLocks noGrp="1" noChangeAspect="1"/>
          </p:cNvSpPr>
          <p:nvPr>
            <p:ph type="pic" sz="quarter" idx="10" hasCustomPrompt="1"/>
          </p:nvPr>
        </p:nvSpPr>
        <p:spPr bwMode="auto">
          <a:xfrm>
            <a:off x="1" y="0"/>
            <a:ext cx="12195107" cy="6858000"/>
          </a:xfrm>
          <a:custGeom>
            <a:avLst/>
            <a:gdLst>
              <a:gd name="connsiteX0" fmla="*/ 0 w 9144000"/>
              <a:gd name="connsiteY0" fmla="*/ 0 h 5148263"/>
              <a:gd name="connsiteX1" fmla="*/ 9144000 w 9144000"/>
              <a:gd name="connsiteY1" fmla="*/ 0 h 5148263"/>
              <a:gd name="connsiteX2" fmla="*/ 9144000 w 9144000"/>
              <a:gd name="connsiteY2" fmla="*/ 4460151 h 5148263"/>
              <a:gd name="connsiteX3" fmla="*/ 9105252 w 9144000"/>
              <a:gd name="connsiteY3" fmla="*/ 4467347 h 5148263"/>
              <a:gd name="connsiteX4" fmla="*/ 9052415 w 9144000"/>
              <a:gd name="connsiteY4" fmla="*/ 4476342 h 5148263"/>
              <a:gd name="connsiteX5" fmla="*/ 8974920 w 9144000"/>
              <a:gd name="connsiteY5" fmla="*/ 4490734 h 5148263"/>
              <a:gd name="connsiteX6" fmla="*/ 8872767 w 9144000"/>
              <a:gd name="connsiteY6" fmla="*/ 4512322 h 5148263"/>
              <a:gd name="connsiteX7" fmla="*/ 8744196 w 9144000"/>
              <a:gd name="connsiteY7" fmla="*/ 4541105 h 5148263"/>
              <a:gd name="connsiteX8" fmla="*/ 8585684 w 9144000"/>
              <a:gd name="connsiteY8" fmla="*/ 4578884 h 5148263"/>
              <a:gd name="connsiteX9" fmla="*/ 8395468 w 9144000"/>
              <a:gd name="connsiteY9" fmla="*/ 4625658 h 5148263"/>
              <a:gd name="connsiteX10" fmla="*/ 8390185 w 9144000"/>
              <a:gd name="connsiteY10" fmla="*/ 4611266 h 5148263"/>
              <a:gd name="connsiteX11" fmla="*/ 8383140 w 9144000"/>
              <a:gd name="connsiteY11" fmla="*/ 4596874 h 5148263"/>
              <a:gd name="connsiteX12" fmla="*/ 8376095 w 9144000"/>
              <a:gd name="connsiteY12" fmla="*/ 4586080 h 5148263"/>
              <a:gd name="connsiteX13" fmla="*/ 8367289 w 9144000"/>
              <a:gd name="connsiteY13" fmla="*/ 4577085 h 5148263"/>
              <a:gd name="connsiteX14" fmla="*/ 8344392 w 9144000"/>
              <a:gd name="connsiteY14" fmla="*/ 4584281 h 5148263"/>
              <a:gd name="connsiteX15" fmla="*/ 8333825 w 9144000"/>
              <a:gd name="connsiteY15" fmla="*/ 4589678 h 5148263"/>
              <a:gd name="connsiteX16" fmla="*/ 8325019 w 9144000"/>
              <a:gd name="connsiteY16" fmla="*/ 4595075 h 5148263"/>
              <a:gd name="connsiteX17" fmla="*/ 8317974 w 9144000"/>
              <a:gd name="connsiteY17" fmla="*/ 4602271 h 5148263"/>
              <a:gd name="connsiteX18" fmla="*/ 8310929 w 9144000"/>
              <a:gd name="connsiteY18" fmla="*/ 4609467 h 5148263"/>
              <a:gd name="connsiteX19" fmla="*/ 8305645 w 9144000"/>
              <a:gd name="connsiteY19" fmla="*/ 4618462 h 5148263"/>
              <a:gd name="connsiteX20" fmla="*/ 8302122 w 9144000"/>
              <a:gd name="connsiteY20" fmla="*/ 4627457 h 5148263"/>
              <a:gd name="connsiteX21" fmla="*/ 8284510 w 9144000"/>
              <a:gd name="connsiteY21" fmla="*/ 4609467 h 5148263"/>
              <a:gd name="connsiteX22" fmla="*/ 8265136 w 9144000"/>
              <a:gd name="connsiteY22" fmla="*/ 4593276 h 5148263"/>
              <a:gd name="connsiteX23" fmla="*/ 8242240 w 9144000"/>
              <a:gd name="connsiteY23" fmla="*/ 4580683 h 5148263"/>
              <a:gd name="connsiteX24" fmla="*/ 8229911 w 9144000"/>
              <a:gd name="connsiteY24" fmla="*/ 4575286 h 5148263"/>
              <a:gd name="connsiteX25" fmla="*/ 8217582 w 9144000"/>
              <a:gd name="connsiteY25" fmla="*/ 4571688 h 5148263"/>
              <a:gd name="connsiteX26" fmla="*/ 8199970 w 9144000"/>
              <a:gd name="connsiteY26" fmla="*/ 4568090 h 5148263"/>
              <a:gd name="connsiteX27" fmla="*/ 8184118 w 9144000"/>
              <a:gd name="connsiteY27" fmla="*/ 4564492 h 5148263"/>
              <a:gd name="connsiteX28" fmla="*/ 8168267 w 9144000"/>
              <a:gd name="connsiteY28" fmla="*/ 4562693 h 5148263"/>
              <a:gd name="connsiteX29" fmla="*/ 8152416 w 9144000"/>
              <a:gd name="connsiteY29" fmla="*/ 4562693 h 5148263"/>
              <a:gd name="connsiteX30" fmla="*/ 8136565 w 9144000"/>
              <a:gd name="connsiteY30" fmla="*/ 4564492 h 5148263"/>
              <a:gd name="connsiteX31" fmla="*/ 8122475 w 9144000"/>
              <a:gd name="connsiteY31" fmla="*/ 4566291 h 5148263"/>
              <a:gd name="connsiteX32" fmla="*/ 8108385 w 9144000"/>
              <a:gd name="connsiteY32" fmla="*/ 4569889 h 5148263"/>
              <a:gd name="connsiteX33" fmla="*/ 8094295 w 9144000"/>
              <a:gd name="connsiteY33" fmla="*/ 4573487 h 5148263"/>
              <a:gd name="connsiteX34" fmla="*/ 8080205 w 9144000"/>
              <a:gd name="connsiteY34" fmla="*/ 4578884 h 5148263"/>
              <a:gd name="connsiteX35" fmla="*/ 8067876 w 9144000"/>
              <a:gd name="connsiteY35" fmla="*/ 4584281 h 5148263"/>
              <a:gd name="connsiteX36" fmla="*/ 8044980 w 9144000"/>
              <a:gd name="connsiteY36" fmla="*/ 4598673 h 5148263"/>
              <a:gd name="connsiteX37" fmla="*/ 8025606 w 9144000"/>
              <a:gd name="connsiteY37" fmla="*/ 4616663 h 5148263"/>
              <a:gd name="connsiteX38" fmla="*/ 8007993 w 9144000"/>
              <a:gd name="connsiteY38" fmla="*/ 4636452 h 5148263"/>
              <a:gd name="connsiteX39" fmla="*/ 8011516 w 9144000"/>
              <a:gd name="connsiteY39" fmla="*/ 4641849 h 5148263"/>
              <a:gd name="connsiteX40" fmla="*/ 8020322 w 9144000"/>
              <a:gd name="connsiteY40" fmla="*/ 4650843 h 5148263"/>
              <a:gd name="connsiteX41" fmla="*/ 8027367 w 9144000"/>
              <a:gd name="connsiteY41" fmla="*/ 4658039 h 5148263"/>
              <a:gd name="connsiteX42" fmla="*/ 8036173 w 9144000"/>
              <a:gd name="connsiteY42" fmla="*/ 4663436 h 5148263"/>
              <a:gd name="connsiteX43" fmla="*/ 8046741 w 9144000"/>
              <a:gd name="connsiteY43" fmla="*/ 4670632 h 5148263"/>
              <a:gd name="connsiteX44" fmla="*/ 8059070 w 9144000"/>
              <a:gd name="connsiteY44" fmla="*/ 4676029 h 5148263"/>
              <a:gd name="connsiteX45" fmla="*/ 8050263 w 9144000"/>
              <a:gd name="connsiteY45" fmla="*/ 4685024 h 5148263"/>
              <a:gd name="connsiteX46" fmla="*/ 8043218 w 9144000"/>
              <a:gd name="connsiteY46" fmla="*/ 4697617 h 5148263"/>
              <a:gd name="connsiteX47" fmla="*/ 8036173 w 9144000"/>
              <a:gd name="connsiteY47" fmla="*/ 4708411 h 5148263"/>
              <a:gd name="connsiteX48" fmla="*/ 8030890 w 9144000"/>
              <a:gd name="connsiteY48" fmla="*/ 4721004 h 5148263"/>
              <a:gd name="connsiteX49" fmla="*/ 7727955 w 9144000"/>
              <a:gd name="connsiteY49" fmla="*/ 4804656 h 5148263"/>
              <a:gd name="connsiteX50" fmla="*/ 7382749 w 9144000"/>
              <a:gd name="connsiteY50" fmla="*/ 4901802 h 5148263"/>
              <a:gd name="connsiteX51" fmla="*/ 6991752 w 9144000"/>
              <a:gd name="connsiteY51" fmla="*/ 5016936 h 5148263"/>
              <a:gd name="connsiteX52" fmla="*/ 6553200 w 9144000"/>
              <a:gd name="connsiteY52" fmla="*/ 5148262 h 5148263"/>
              <a:gd name="connsiteX53" fmla="*/ 9144000 w 9144000"/>
              <a:gd name="connsiteY53" fmla="*/ 5148262 h 5148263"/>
              <a:gd name="connsiteX54" fmla="*/ 9144000 w 9144000"/>
              <a:gd name="connsiteY54" fmla="*/ 5148263 h 5148263"/>
              <a:gd name="connsiteX55" fmla="*/ 0 w 9144000"/>
              <a:gd name="connsiteY55" fmla="*/ 5148263 h 5148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9144000" h="5148263">
                <a:moveTo>
                  <a:pt x="0" y="0"/>
                </a:moveTo>
                <a:lnTo>
                  <a:pt x="9144000" y="0"/>
                </a:lnTo>
                <a:lnTo>
                  <a:pt x="9144000" y="4460151"/>
                </a:lnTo>
                <a:lnTo>
                  <a:pt x="9105252" y="4467347"/>
                </a:lnTo>
                <a:lnTo>
                  <a:pt x="9052415" y="4476342"/>
                </a:lnTo>
                <a:lnTo>
                  <a:pt x="8974920" y="4490734"/>
                </a:lnTo>
                <a:lnTo>
                  <a:pt x="8872767" y="4512322"/>
                </a:lnTo>
                <a:lnTo>
                  <a:pt x="8744196" y="4541105"/>
                </a:lnTo>
                <a:lnTo>
                  <a:pt x="8585684" y="4578884"/>
                </a:lnTo>
                <a:lnTo>
                  <a:pt x="8395468" y="4625658"/>
                </a:lnTo>
                <a:lnTo>
                  <a:pt x="8390185" y="4611266"/>
                </a:lnTo>
                <a:lnTo>
                  <a:pt x="8383140" y="4596874"/>
                </a:lnTo>
                <a:lnTo>
                  <a:pt x="8376095" y="4586080"/>
                </a:lnTo>
                <a:lnTo>
                  <a:pt x="8367289" y="4577085"/>
                </a:lnTo>
                <a:lnTo>
                  <a:pt x="8344392" y="4584281"/>
                </a:lnTo>
                <a:lnTo>
                  <a:pt x="8333825" y="4589678"/>
                </a:lnTo>
                <a:lnTo>
                  <a:pt x="8325019" y="4595075"/>
                </a:lnTo>
                <a:lnTo>
                  <a:pt x="8317974" y="4602271"/>
                </a:lnTo>
                <a:lnTo>
                  <a:pt x="8310929" y="4609467"/>
                </a:lnTo>
                <a:lnTo>
                  <a:pt x="8305645" y="4618462"/>
                </a:lnTo>
                <a:lnTo>
                  <a:pt x="8302122" y="4627457"/>
                </a:lnTo>
                <a:lnTo>
                  <a:pt x="8284510" y="4609467"/>
                </a:lnTo>
                <a:lnTo>
                  <a:pt x="8265136" y="4593276"/>
                </a:lnTo>
                <a:lnTo>
                  <a:pt x="8242240" y="4580683"/>
                </a:lnTo>
                <a:lnTo>
                  <a:pt x="8229911" y="4575286"/>
                </a:lnTo>
                <a:lnTo>
                  <a:pt x="8217582" y="4571688"/>
                </a:lnTo>
                <a:lnTo>
                  <a:pt x="8199970" y="4568090"/>
                </a:lnTo>
                <a:lnTo>
                  <a:pt x="8184118" y="4564492"/>
                </a:lnTo>
                <a:lnTo>
                  <a:pt x="8168267" y="4562693"/>
                </a:lnTo>
                <a:lnTo>
                  <a:pt x="8152416" y="4562693"/>
                </a:lnTo>
                <a:lnTo>
                  <a:pt x="8136565" y="4564492"/>
                </a:lnTo>
                <a:lnTo>
                  <a:pt x="8122475" y="4566291"/>
                </a:lnTo>
                <a:lnTo>
                  <a:pt x="8108385" y="4569889"/>
                </a:lnTo>
                <a:lnTo>
                  <a:pt x="8094295" y="4573487"/>
                </a:lnTo>
                <a:lnTo>
                  <a:pt x="8080205" y="4578884"/>
                </a:lnTo>
                <a:lnTo>
                  <a:pt x="8067876" y="4584281"/>
                </a:lnTo>
                <a:lnTo>
                  <a:pt x="8044980" y="4598673"/>
                </a:lnTo>
                <a:lnTo>
                  <a:pt x="8025606" y="4616663"/>
                </a:lnTo>
                <a:lnTo>
                  <a:pt x="8007993" y="4636452"/>
                </a:lnTo>
                <a:lnTo>
                  <a:pt x="8011516" y="4641849"/>
                </a:lnTo>
                <a:lnTo>
                  <a:pt x="8020322" y="4650843"/>
                </a:lnTo>
                <a:lnTo>
                  <a:pt x="8027367" y="4658039"/>
                </a:lnTo>
                <a:lnTo>
                  <a:pt x="8036173" y="4663436"/>
                </a:lnTo>
                <a:lnTo>
                  <a:pt x="8046741" y="4670632"/>
                </a:lnTo>
                <a:lnTo>
                  <a:pt x="8059070" y="4676029"/>
                </a:lnTo>
                <a:lnTo>
                  <a:pt x="8050263" y="4685024"/>
                </a:lnTo>
                <a:lnTo>
                  <a:pt x="8043218" y="4697617"/>
                </a:lnTo>
                <a:lnTo>
                  <a:pt x="8036173" y="4708411"/>
                </a:lnTo>
                <a:lnTo>
                  <a:pt x="8030890" y="4721004"/>
                </a:lnTo>
                <a:lnTo>
                  <a:pt x="7727955" y="4804656"/>
                </a:lnTo>
                <a:lnTo>
                  <a:pt x="7382749" y="4901802"/>
                </a:lnTo>
                <a:lnTo>
                  <a:pt x="6991752" y="5016936"/>
                </a:lnTo>
                <a:lnTo>
                  <a:pt x="6553200" y="5148262"/>
                </a:lnTo>
                <a:lnTo>
                  <a:pt x="9144000" y="5148262"/>
                </a:lnTo>
                <a:lnTo>
                  <a:pt x="9144000" y="5148263"/>
                </a:lnTo>
                <a:lnTo>
                  <a:pt x="0" y="5148263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vert="horz" wrap="square" lIns="0" tIns="144000" rIns="0" bIns="0" numCol="1" anchor="t" anchorCtr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US" sz="1600" dirty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51988" lvl="0" indent="-251988" algn="ctr"/>
            <a:r>
              <a:rPr lang="en-US" dirty="0"/>
              <a:t>Click icon to add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7A6A30-C973-624B-981E-72C6F2C89E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000" y="468002"/>
            <a:ext cx="8640000" cy="38779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Image slide option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20F73D-8F0A-C245-8C2E-E58A4DFF24B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67999" y="1800001"/>
            <a:ext cx="8640000" cy="553999"/>
          </a:xfrm>
          <a:prstGeom prst="rect">
            <a:avLst/>
          </a:prstGeom>
        </p:spPr>
        <p:txBody>
          <a:bodyPr/>
          <a:lstStyle>
            <a:lvl1pPr marL="285737" indent="-285737">
              <a:lnSpc>
                <a:spcPct val="100000"/>
              </a:lnSpc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  <a:lvl3pPr marL="0" indent="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3pPr>
          </a:lstStyle>
          <a:p>
            <a:pPr lvl="0"/>
            <a:r>
              <a:rPr lang="en-US" dirty="0"/>
              <a:t>Dark green gradient is used.</a:t>
            </a:r>
            <a:br>
              <a:rPr lang="en-US" dirty="0"/>
            </a:br>
            <a:r>
              <a:rPr lang="en-US" dirty="0"/>
              <a:t>For other gradients, see the final slides in this PPT.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38A26E-A55A-DF4E-A7F6-B8DAAAAC1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68000" y="6228001"/>
            <a:ext cx="2743200" cy="123111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118D48E-C7CB-6244-969D-7BAEA9B622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1996CA8-D140-9F48-A337-12091286CE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8000" y="1044000"/>
            <a:ext cx="8640000" cy="338555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0"/>
              </a:spcAft>
              <a:buNone/>
              <a:defRPr sz="2200" b="1" i="1">
                <a:solidFill>
                  <a:schemeClr val="bg1"/>
                </a:solidFill>
                <a:latin typeface="Trebuchet MS" panose="020B0703020202090204" pitchFamily="34" charset="0"/>
              </a:defRPr>
            </a:lvl1pPr>
            <a:lvl2pPr marL="0" indent="0">
              <a:spcAft>
                <a:spcPts val="0"/>
              </a:spcAft>
              <a:buNone/>
              <a:defRPr/>
            </a:lvl2pPr>
            <a:lvl3pPr marL="0" indent="0">
              <a:spcAft>
                <a:spcPts val="0"/>
              </a:spcAft>
              <a:buNone/>
              <a:defRPr/>
            </a:lvl3pPr>
            <a:lvl4pPr marL="0" indent="0">
              <a:spcAft>
                <a:spcPts val="0"/>
              </a:spcAft>
              <a:buNone/>
              <a:defRPr/>
            </a:lvl4pPr>
            <a:lvl5pPr marL="0" indent="0">
              <a:spcAft>
                <a:spcPts val="0"/>
              </a:spcAft>
              <a:buNone/>
              <a:defRPr/>
            </a:lvl5pPr>
          </a:lstStyle>
          <a:p>
            <a:pPr lvl="0"/>
            <a:r>
              <a:rPr lang="en-US" dirty="0"/>
              <a:t>Image occupies full slide</a:t>
            </a:r>
          </a:p>
        </p:txBody>
      </p:sp>
    </p:spTree>
    <p:extLst>
      <p:ext uri="{BB962C8B-B14F-4D97-AF65-F5344CB8AC3E}">
        <p14:creationId xmlns:p14="http://schemas.microsoft.com/office/powerpoint/2010/main" val="75376138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8829F8F4-B328-9047-B526-061A29A466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Afbeelding 9">
            <a:extLst>
              <a:ext uri="{FF2B5EF4-FFF2-40B4-BE49-F238E27FC236}">
                <a16:creationId xmlns:a16="http://schemas.microsoft.com/office/drawing/2014/main" id="{C50C46FB-E77D-6443-8B16-CEAF95E9C45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2925" y="5793194"/>
            <a:ext cx="3887784" cy="108379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8EBEAFB-93C3-074C-9906-1D124DCCA60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89923" y="3190484"/>
            <a:ext cx="5612156" cy="477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91073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Green /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0EE593CA-5A71-47B5-BB52-9DC6A35EFF1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87634987"/>
              </p:ext>
            </p:extLst>
          </p:nvPr>
        </p:nvGraphicFramePr>
        <p:xfrm>
          <a:off x="1590" y="1590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5" imgH="355" progId="TCLayout.ActiveDocument.1">
                  <p:embed/>
                </p:oleObj>
              </mc:Choice>
              <mc:Fallback>
                <p:oleObj name="think-cell Slide" r:id="rId4" imgW="345" imgH="355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0EE593CA-5A71-47B5-BB52-9DC6A35EFF1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90" y="1590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6358A235-8372-4C30-AC5E-0C84C550BE9B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2" y="1"/>
            <a:ext cx="158751" cy="1587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4400" b="1" i="0" baseline="0">
              <a:latin typeface="Trebuchet MS" panose="020B0603020202020204" pitchFamily="34" charset="0"/>
              <a:ea typeface="+mj-ea"/>
              <a:cs typeface="+mj-cs"/>
              <a:sym typeface="Trebuchet MS" panose="020B0603020202020204" pitchFamily="34" charset="0"/>
            </a:endParaRPr>
          </a:p>
        </p:txBody>
      </p:sp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7A2F9F5E-5FD8-4EFB-A654-D48CBF418AF4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-2335" y="0"/>
            <a:ext cx="12192000" cy="6858000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C6F9732C-624F-5E4D-853A-56B3622003A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40000" y="2088002"/>
            <a:ext cx="9144000" cy="36933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187" indent="0" algn="ctr">
              <a:buNone/>
              <a:defRPr sz="2000"/>
            </a:lvl2pPr>
            <a:lvl3pPr marL="914377" indent="0" algn="ctr">
              <a:buNone/>
              <a:defRPr sz="1801"/>
            </a:lvl3pPr>
            <a:lvl4pPr marL="1371566" indent="0" algn="ctr">
              <a:buNone/>
              <a:defRPr sz="1600"/>
            </a:lvl4pPr>
            <a:lvl5pPr marL="1828756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3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7" indent="0" algn="ctr">
              <a:buNone/>
              <a:defRPr sz="1600"/>
            </a:lvl9pPr>
          </a:lstStyle>
          <a:p>
            <a:r>
              <a:rPr lang="en-US"/>
              <a:t>Subtitle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AE11780-2DEF-46A1-931C-FE31AE9DB4B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0000" y="540004"/>
            <a:ext cx="9144000" cy="1218795"/>
          </a:xfrm>
          <a:prstGeom prst="rect">
            <a:avLst/>
          </a:prstGeom>
        </p:spPr>
        <p:txBody>
          <a:bodyPr anchor="t" anchorCtr="0"/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Divider slide</a:t>
            </a:r>
            <a:br>
              <a:rPr lang="en-US"/>
            </a:br>
            <a:r>
              <a:rPr lang="en-US"/>
              <a:t>without an image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97E7040-148D-4696-B284-24E3FD27183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92677" y="5940449"/>
            <a:ext cx="3499327" cy="917555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C85137F-B8FB-48C3-B162-ABBE7B987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68001" y="6340440"/>
            <a:ext cx="450000" cy="18466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118D48E-C7CB-6244-969D-7BAEA9B6226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0EA4E02A-F812-44E1-930E-E387B9F33F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66803" y="6338495"/>
            <a:ext cx="6429375" cy="184667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715369"/>
      </p:ext>
    </p:extLst>
  </p:cSld>
  <p:clrMapOvr>
    <a:masterClrMapping/>
  </p:clrMapOvr>
  <p:transition spd="slow">
    <p:wipe dir="r"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Photo slide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A6A30-C973-624B-981E-72C6F2C89E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000" y="468002"/>
            <a:ext cx="7020000" cy="443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Image slide option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20F73D-8F0A-C245-8C2E-E58A4DFF24B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67999" y="1800002"/>
            <a:ext cx="7020000" cy="183982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/>
            </a:lvl1pPr>
            <a:lvl2pPr marL="0" indent="0">
              <a:buNone/>
              <a:defRPr/>
            </a:lvl2pPr>
            <a:lvl3pPr marL="0" indent="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>
                <a:solidFill>
                  <a:schemeClr val="accent1"/>
                </a:solidFill>
              </a:defRPr>
            </a:lvl3pPr>
          </a:lstStyle>
          <a:p>
            <a:pPr lvl="0"/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, convallis </a:t>
            </a:r>
            <a:r>
              <a:rPr lang="en-US" dirty="0" err="1"/>
              <a:t>ut</a:t>
            </a:r>
            <a:r>
              <a:rPr lang="en-US" dirty="0"/>
              <a:t>,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, </a:t>
            </a:r>
            <a:r>
              <a:rPr lang="en-US" dirty="0" err="1"/>
              <a:t>aliquet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, lorem</a:t>
            </a:r>
          </a:p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endParaRPr lang="en-US" dirty="0"/>
          </a:p>
          <a:p>
            <a:pPr lvl="0"/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endParaRPr lang="en-US" dirty="0"/>
          </a:p>
          <a:p>
            <a:pPr lvl="2"/>
            <a:r>
              <a:rPr lang="en-US" dirty="0" err="1"/>
              <a:t>Suspendisse</a:t>
            </a:r>
            <a:r>
              <a:rPr lang="en-US" dirty="0"/>
              <a:t> ante est. Nam dolor. </a:t>
            </a:r>
            <a:r>
              <a:rPr lang="en-US" dirty="0" err="1"/>
              <a:t>Aliquam</a:t>
            </a:r>
            <a:r>
              <a:rPr lang="en-US" dirty="0"/>
              <a:t> fermentum. </a:t>
            </a:r>
            <a:br>
              <a:rPr lang="en-US" dirty="0"/>
            </a:br>
            <a:r>
              <a:rPr lang="en-US" dirty="0" err="1"/>
              <a:t>Nullam</a:t>
            </a:r>
            <a:r>
              <a:rPr lang="en-US" dirty="0"/>
              <a:t> convallis </a:t>
            </a:r>
            <a:r>
              <a:rPr lang="en-US" dirty="0" err="1"/>
              <a:t>urna</a:t>
            </a:r>
            <a:r>
              <a:rPr lang="en-US" dirty="0"/>
              <a:t>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38A26E-A55A-DF4E-A7F6-B8DAAAAC1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68000" y="6228001"/>
            <a:ext cx="2743200" cy="123111"/>
          </a:xfrm>
          <a:prstGeom prst="rect">
            <a:avLst/>
          </a:prstGeom>
        </p:spPr>
        <p:txBody>
          <a:bodyPr>
            <a:spAutoFit/>
          </a:bodyPr>
          <a:lstStyle/>
          <a:p>
            <a:fld id="{E118D48E-C7CB-6244-969D-7BAEA9B6226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1996CA8-D140-9F48-A337-12091286CE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8000" y="1080002"/>
            <a:ext cx="7020000" cy="369332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0"/>
              </a:spcAft>
              <a:buNone/>
              <a:defRPr sz="2400" b="1" i="1">
                <a:solidFill>
                  <a:schemeClr val="accent1"/>
                </a:solidFill>
                <a:latin typeface="Trebuchet MS" panose="020B0703020202090204" pitchFamily="34" charset="0"/>
              </a:defRPr>
            </a:lvl1pPr>
            <a:lvl2pPr marL="0" indent="0">
              <a:spcAft>
                <a:spcPts val="0"/>
              </a:spcAft>
              <a:buNone/>
              <a:defRPr/>
            </a:lvl2pPr>
            <a:lvl3pPr marL="0" indent="0">
              <a:spcAft>
                <a:spcPts val="0"/>
              </a:spcAft>
              <a:buNone/>
              <a:defRPr/>
            </a:lvl3pPr>
            <a:lvl4pPr marL="0" indent="0">
              <a:spcAft>
                <a:spcPts val="0"/>
              </a:spcAft>
              <a:buNone/>
              <a:defRPr/>
            </a:lvl4pPr>
            <a:lvl5pPr marL="0" indent="0">
              <a:spcAft>
                <a:spcPts val="0"/>
              </a:spcAft>
              <a:buNone/>
              <a:defRPr/>
            </a:lvl5pPr>
          </a:lstStyle>
          <a:p>
            <a:pPr lvl="0"/>
            <a:r>
              <a:rPr lang="en-US" dirty="0"/>
              <a:t>Image occupies one third slide width</a:t>
            </a:r>
          </a:p>
        </p:txBody>
      </p:sp>
      <p:sp>
        <p:nvSpPr>
          <p:cNvPr id="12" name="Picture Placeholder 19">
            <a:extLst>
              <a:ext uri="{FF2B5EF4-FFF2-40B4-BE49-F238E27FC236}">
                <a16:creationId xmlns:a16="http://schemas.microsoft.com/office/drawing/2014/main" id="{05B7262F-33D1-B34A-95F0-8E3E02B33330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 bwMode="auto">
          <a:xfrm>
            <a:off x="7696462" y="1"/>
            <a:ext cx="4495540" cy="6858000"/>
          </a:xfrm>
          <a:custGeom>
            <a:avLst/>
            <a:gdLst>
              <a:gd name="connsiteX0" fmla="*/ 0 w 3371850"/>
              <a:gd name="connsiteY0" fmla="*/ 0 h 5148263"/>
              <a:gd name="connsiteX1" fmla="*/ 3371850 w 3371850"/>
              <a:gd name="connsiteY1" fmla="*/ 0 h 5148263"/>
              <a:gd name="connsiteX2" fmla="*/ 3371850 w 3371850"/>
              <a:gd name="connsiteY2" fmla="*/ 4460151 h 5148263"/>
              <a:gd name="connsiteX3" fmla="*/ 3333102 w 3371850"/>
              <a:gd name="connsiteY3" fmla="*/ 4467347 h 5148263"/>
              <a:gd name="connsiteX4" fmla="*/ 3280265 w 3371850"/>
              <a:gd name="connsiteY4" fmla="*/ 4476342 h 5148263"/>
              <a:gd name="connsiteX5" fmla="*/ 3202770 w 3371850"/>
              <a:gd name="connsiteY5" fmla="*/ 4490734 h 5148263"/>
              <a:gd name="connsiteX6" fmla="*/ 3100617 w 3371850"/>
              <a:gd name="connsiteY6" fmla="*/ 4512322 h 5148263"/>
              <a:gd name="connsiteX7" fmla="*/ 2972046 w 3371850"/>
              <a:gd name="connsiteY7" fmla="*/ 4541105 h 5148263"/>
              <a:gd name="connsiteX8" fmla="*/ 2813534 w 3371850"/>
              <a:gd name="connsiteY8" fmla="*/ 4578884 h 5148263"/>
              <a:gd name="connsiteX9" fmla="*/ 2623318 w 3371850"/>
              <a:gd name="connsiteY9" fmla="*/ 4625658 h 5148263"/>
              <a:gd name="connsiteX10" fmla="*/ 2618035 w 3371850"/>
              <a:gd name="connsiteY10" fmla="*/ 4611266 h 5148263"/>
              <a:gd name="connsiteX11" fmla="*/ 2610990 w 3371850"/>
              <a:gd name="connsiteY11" fmla="*/ 4596874 h 5148263"/>
              <a:gd name="connsiteX12" fmla="*/ 2603945 w 3371850"/>
              <a:gd name="connsiteY12" fmla="*/ 4586080 h 5148263"/>
              <a:gd name="connsiteX13" fmla="*/ 2595139 w 3371850"/>
              <a:gd name="connsiteY13" fmla="*/ 4577085 h 5148263"/>
              <a:gd name="connsiteX14" fmla="*/ 2572242 w 3371850"/>
              <a:gd name="connsiteY14" fmla="*/ 4584281 h 5148263"/>
              <a:gd name="connsiteX15" fmla="*/ 2561675 w 3371850"/>
              <a:gd name="connsiteY15" fmla="*/ 4589678 h 5148263"/>
              <a:gd name="connsiteX16" fmla="*/ 2552869 w 3371850"/>
              <a:gd name="connsiteY16" fmla="*/ 4595075 h 5148263"/>
              <a:gd name="connsiteX17" fmla="*/ 2545824 w 3371850"/>
              <a:gd name="connsiteY17" fmla="*/ 4602271 h 5148263"/>
              <a:gd name="connsiteX18" fmla="*/ 2538779 w 3371850"/>
              <a:gd name="connsiteY18" fmla="*/ 4609467 h 5148263"/>
              <a:gd name="connsiteX19" fmla="*/ 2533495 w 3371850"/>
              <a:gd name="connsiteY19" fmla="*/ 4618462 h 5148263"/>
              <a:gd name="connsiteX20" fmla="*/ 2529972 w 3371850"/>
              <a:gd name="connsiteY20" fmla="*/ 4627457 h 5148263"/>
              <a:gd name="connsiteX21" fmla="*/ 2512360 w 3371850"/>
              <a:gd name="connsiteY21" fmla="*/ 4609467 h 5148263"/>
              <a:gd name="connsiteX22" fmla="*/ 2492986 w 3371850"/>
              <a:gd name="connsiteY22" fmla="*/ 4593276 h 5148263"/>
              <a:gd name="connsiteX23" fmla="*/ 2470090 w 3371850"/>
              <a:gd name="connsiteY23" fmla="*/ 4580683 h 5148263"/>
              <a:gd name="connsiteX24" fmla="*/ 2457761 w 3371850"/>
              <a:gd name="connsiteY24" fmla="*/ 4575286 h 5148263"/>
              <a:gd name="connsiteX25" fmla="*/ 2445432 w 3371850"/>
              <a:gd name="connsiteY25" fmla="*/ 4571688 h 5148263"/>
              <a:gd name="connsiteX26" fmla="*/ 2427820 w 3371850"/>
              <a:gd name="connsiteY26" fmla="*/ 4568090 h 5148263"/>
              <a:gd name="connsiteX27" fmla="*/ 2411968 w 3371850"/>
              <a:gd name="connsiteY27" fmla="*/ 4564492 h 5148263"/>
              <a:gd name="connsiteX28" fmla="*/ 2396117 w 3371850"/>
              <a:gd name="connsiteY28" fmla="*/ 4562693 h 5148263"/>
              <a:gd name="connsiteX29" fmla="*/ 2380266 w 3371850"/>
              <a:gd name="connsiteY29" fmla="*/ 4562693 h 5148263"/>
              <a:gd name="connsiteX30" fmla="*/ 2364415 w 3371850"/>
              <a:gd name="connsiteY30" fmla="*/ 4564492 h 5148263"/>
              <a:gd name="connsiteX31" fmla="*/ 2350325 w 3371850"/>
              <a:gd name="connsiteY31" fmla="*/ 4566291 h 5148263"/>
              <a:gd name="connsiteX32" fmla="*/ 2336235 w 3371850"/>
              <a:gd name="connsiteY32" fmla="*/ 4569889 h 5148263"/>
              <a:gd name="connsiteX33" fmla="*/ 2322145 w 3371850"/>
              <a:gd name="connsiteY33" fmla="*/ 4573487 h 5148263"/>
              <a:gd name="connsiteX34" fmla="*/ 2308055 w 3371850"/>
              <a:gd name="connsiteY34" fmla="*/ 4578884 h 5148263"/>
              <a:gd name="connsiteX35" fmla="*/ 2295726 w 3371850"/>
              <a:gd name="connsiteY35" fmla="*/ 4584281 h 5148263"/>
              <a:gd name="connsiteX36" fmla="*/ 2272830 w 3371850"/>
              <a:gd name="connsiteY36" fmla="*/ 4598673 h 5148263"/>
              <a:gd name="connsiteX37" fmla="*/ 2253456 w 3371850"/>
              <a:gd name="connsiteY37" fmla="*/ 4616663 h 5148263"/>
              <a:gd name="connsiteX38" fmla="*/ 2235843 w 3371850"/>
              <a:gd name="connsiteY38" fmla="*/ 4636452 h 5148263"/>
              <a:gd name="connsiteX39" fmla="*/ 2239366 w 3371850"/>
              <a:gd name="connsiteY39" fmla="*/ 4641849 h 5148263"/>
              <a:gd name="connsiteX40" fmla="*/ 2248172 w 3371850"/>
              <a:gd name="connsiteY40" fmla="*/ 4650843 h 5148263"/>
              <a:gd name="connsiteX41" fmla="*/ 2255217 w 3371850"/>
              <a:gd name="connsiteY41" fmla="*/ 4658039 h 5148263"/>
              <a:gd name="connsiteX42" fmla="*/ 2264023 w 3371850"/>
              <a:gd name="connsiteY42" fmla="*/ 4663436 h 5148263"/>
              <a:gd name="connsiteX43" fmla="*/ 2274591 w 3371850"/>
              <a:gd name="connsiteY43" fmla="*/ 4670632 h 5148263"/>
              <a:gd name="connsiteX44" fmla="*/ 2286920 w 3371850"/>
              <a:gd name="connsiteY44" fmla="*/ 4676029 h 5148263"/>
              <a:gd name="connsiteX45" fmla="*/ 2278113 w 3371850"/>
              <a:gd name="connsiteY45" fmla="*/ 4685024 h 5148263"/>
              <a:gd name="connsiteX46" fmla="*/ 2271068 w 3371850"/>
              <a:gd name="connsiteY46" fmla="*/ 4697617 h 5148263"/>
              <a:gd name="connsiteX47" fmla="*/ 2264023 w 3371850"/>
              <a:gd name="connsiteY47" fmla="*/ 4708411 h 5148263"/>
              <a:gd name="connsiteX48" fmla="*/ 2258740 w 3371850"/>
              <a:gd name="connsiteY48" fmla="*/ 4721004 h 5148263"/>
              <a:gd name="connsiteX49" fmla="*/ 1955805 w 3371850"/>
              <a:gd name="connsiteY49" fmla="*/ 4804656 h 5148263"/>
              <a:gd name="connsiteX50" fmla="*/ 1610599 w 3371850"/>
              <a:gd name="connsiteY50" fmla="*/ 4901802 h 5148263"/>
              <a:gd name="connsiteX51" fmla="*/ 1219602 w 3371850"/>
              <a:gd name="connsiteY51" fmla="*/ 5016936 h 5148263"/>
              <a:gd name="connsiteX52" fmla="*/ 781050 w 3371850"/>
              <a:gd name="connsiteY52" fmla="*/ 5148262 h 5148263"/>
              <a:gd name="connsiteX53" fmla="*/ 3371850 w 3371850"/>
              <a:gd name="connsiteY53" fmla="*/ 5148262 h 5148263"/>
              <a:gd name="connsiteX54" fmla="*/ 3371850 w 3371850"/>
              <a:gd name="connsiteY54" fmla="*/ 5148263 h 5148263"/>
              <a:gd name="connsiteX55" fmla="*/ 0 w 3371850"/>
              <a:gd name="connsiteY55" fmla="*/ 5148263 h 5148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3371850" h="5148263">
                <a:moveTo>
                  <a:pt x="0" y="0"/>
                </a:moveTo>
                <a:lnTo>
                  <a:pt x="3371850" y="0"/>
                </a:lnTo>
                <a:lnTo>
                  <a:pt x="3371850" y="4460151"/>
                </a:lnTo>
                <a:lnTo>
                  <a:pt x="3333102" y="4467347"/>
                </a:lnTo>
                <a:lnTo>
                  <a:pt x="3280265" y="4476342"/>
                </a:lnTo>
                <a:lnTo>
                  <a:pt x="3202770" y="4490734"/>
                </a:lnTo>
                <a:lnTo>
                  <a:pt x="3100617" y="4512322"/>
                </a:lnTo>
                <a:lnTo>
                  <a:pt x="2972046" y="4541105"/>
                </a:lnTo>
                <a:lnTo>
                  <a:pt x="2813534" y="4578884"/>
                </a:lnTo>
                <a:lnTo>
                  <a:pt x="2623318" y="4625658"/>
                </a:lnTo>
                <a:lnTo>
                  <a:pt x="2618035" y="4611266"/>
                </a:lnTo>
                <a:lnTo>
                  <a:pt x="2610990" y="4596874"/>
                </a:lnTo>
                <a:lnTo>
                  <a:pt x="2603945" y="4586080"/>
                </a:lnTo>
                <a:lnTo>
                  <a:pt x="2595139" y="4577085"/>
                </a:lnTo>
                <a:lnTo>
                  <a:pt x="2572242" y="4584281"/>
                </a:lnTo>
                <a:lnTo>
                  <a:pt x="2561675" y="4589678"/>
                </a:lnTo>
                <a:lnTo>
                  <a:pt x="2552869" y="4595075"/>
                </a:lnTo>
                <a:lnTo>
                  <a:pt x="2545824" y="4602271"/>
                </a:lnTo>
                <a:lnTo>
                  <a:pt x="2538779" y="4609467"/>
                </a:lnTo>
                <a:lnTo>
                  <a:pt x="2533495" y="4618462"/>
                </a:lnTo>
                <a:lnTo>
                  <a:pt x="2529972" y="4627457"/>
                </a:lnTo>
                <a:lnTo>
                  <a:pt x="2512360" y="4609467"/>
                </a:lnTo>
                <a:lnTo>
                  <a:pt x="2492986" y="4593276"/>
                </a:lnTo>
                <a:lnTo>
                  <a:pt x="2470090" y="4580683"/>
                </a:lnTo>
                <a:lnTo>
                  <a:pt x="2457761" y="4575286"/>
                </a:lnTo>
                <a:lnTo>
                  <a:pt x="2445432" y="4571688"/>
                </a:lnTo>
                <a:lnTo>
                  <a:pt x="2427820" y="4568090"/>
                </a:lnTo>
                <a:lnTo>
                  <a:pt x="2411968" y="4564492"/>
                </a:lnTo>
                <a:lnTo>
                  <a:pt x="2396117" y="4562693"/>
                </a:lnTo>
                <a:lnTo>
                  <a:pt x="2380266" y="4562693"/>
                </a:lnTo>
                <a:lnTo>
                  <a:pt x="2364415" y="4564492"/>
                </a:lnTo>
                <a:lnTo>
                  <a:pt x="2350325" y="4566291"/>
                </a:lnTo>
                <a:lnTo>
                  <a:pt x="2336235" y="4569889"/>
                </a:lnTo>
                <a:lnTo>
                  <a:pt x="2322145" y="4573487"/>
                </a:lnTo>
                <a:lnTo>
                  <a:pt x="2308055" y="4578884"/>
                </a:lnTo>
                <a:lnTo>
                  <a:pt x="2295726" y="4584281"/>
                </a:lnTo>
                <a:lnTo>
                  <a:pt x="2272830" y="4598673"/>
                </a:lnTo>
                <a:lnTo>
                  <a:pt x="2253456" y="4616663"/>
                </a:lnTo>
                <a:lnTo>
                  <a:pt x="2235843" y="4636452"/>
                </a:lnTo>
                <a:lnTo>
                  <a:pt x="2239366" y="4641849"/>
                </a:lnTo>
                <a:lnTo>
                  <a:pt x="2248172" y="4650843"/>
                </a:lnTo>
                <a:lnTo>
                  <a:pt x="2255217" y="4658039"/>
                </a:lnTo>
                <a:lnTo>
                  <a:pt x="2264023" y="4663436"/>
                </a:lnTo>
                <a:lnTo>
                  <a:pt x="2274591" y="4670632"/>
                </a:lnTo>
                <a:lnTo>
                  <a:pt x="2286920" y="4676029"/>
                </a:lnTo>
                <a:lnTo>
                  <a:pt x="2278113" y="4685024"/>
                </a:lnTo>
                <a:lnTo>
                  <a:pt x="2271068" y="4697617"/>
                </a:lnTo>
                <a:lnTo>
                  <a:pt x="2264023" y="4708411"/>
                </a:lnTo>
                <a:lnTo>
                  <a:pt x="2258740" y="4721004"/>
                </a:lnTo>
                <a:lnTo>
                  <a:pt x="1955805" y="4804656"/>
                </a:lnTo>
                <a:lnTo>
                  <a:pt x="1610599" y="4901802"/>
                </a:lnTo>
                <a:lnTo>
                  <a:pt x="1219602" y="5016936"/>
                </a:lnTo>
                <a:lnTo>
                  <a:pt x="781050" y="5148262"/>
                </a:lnTo>
                <a:lnTo>
                  <a:pt x="3371850" y="5148262"/>
                </a:lnTo>
                <a:lnTo>
                  <a:pt x="3371850" y="5148263"/>
                </a:lnTo>
                <a:lnTo>
                  <a:pt x="0" y="5148263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wrap="square" tIns="360000">
            <a:noAutofit/>
          </a:bodyPr>
          <a:lstStyle>
            <a:lvl1pPr marL="0" indent="0" algn="ctr">
              <a:buFontTx/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</p:spTree>
    <p:extLst>
      <p:ext uri="{BB962C8B-B14F-4D97-AF65-F5344CB8AC3E}">
        <p14:creationId xmlns:p14="http://schemas.microsoft.com/office/powerpoint/2010/main" val="368511258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with a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37C9C340-AD27-5841-BF8F-0CE7DDB2F1B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4800" y="1"/>
            <a:ext cx="12196800" cy="6859991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4758033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0 w 12195175"/>
              <a:gd name="connsiteY3" fmla="*/ 6858000 h 6858000"/>
              <a:gd name="connsiteX4" fmla="*/ 0 w 12195175"/>
              <a:gd name="connsiteY4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0 w 12195175"/>
              <a:gd name="connsiteY4" fmla="*/ 6858000 h 6858000"/>
              <a:gd name="connsiteX5" fmla="*/ 0 w 12195175"/>
              <a:gd name="connsiteY5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0 w 12195175"/>
              <a:gd name="connsiteY4" fmla="*/ 6858000 h 6858000"/>
              <a:gd name="connsiteX5" fmla="*/ 0 w 12195175"/>
              <a:gd name="connsiteY5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71075 w 12195175"/>
              <a:gd name="connsiteY4" fmla="*/ 5257800 h 6858000"/>
              <a:gd name="connsiteX5" fmla="*/ 0 w 12195175"/>
              <a:gd name="connsiteY5" fmla="*/ 6858000 h 6858000"/>
              <a:gd name="connsiteX6" fmla="*/ 0 w 12195175"/>
              <a:gd name="connsiteY6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71075 w 12195175"/>
              <a:gd name="connsiteY4" fmla="*/ 5257800 h 6858000"/>
              <a:gd name="connsiteX5" fmla="*/ 0 w 12195175"/>
              <a:gd name="connsiteY5" fmla="*/ 6858000 h 6858000"/>
              <a:gd name="connsiteX6" fmla="*/ 0 w 12195175"/>
              <a:gd name="connsiteY6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10023475 w 12195175"/>
              <a:gd name="connsiteY4" fmla="*/ 5321300 h 6858000"/>
              <a:gd name="connsiteX5" fmla="*/ 0 w 12195175"/>
              <a:gd name="connsiteY5" fmla="*/ 6858000 h 6858000"/>
              <a:gd name="connsiteX6" fmla="*/ 0 w 12195175"/>
              <a:gd name="connsiteY6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8375 w 12195175"/>
              <a:gd name="connsiteY4" fmla="*/ 5270500 h 6858000"/>
              <a:gd name="connsiteX5" fmla="*/ 0 w 12195175"/>
              <a:gd name="connsiteY5" fmla="*/ 6858000 h 6858000"/>
              <a:gd name="connsiteX6" fmla="*/ 0 w 12195175"/>
              <a:gd name="connsiteY6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8375 w 12195175"/>
              <a:gd name="connsiteY4" fmla="*/ 5270500 h 6858000"/>
              <a:gd name="connsiteX5" fmla="*/ 0 w 12195175"/>
              <a:gd name="connsiteY5" fmla="*/ 6858000 h 6858000"/>
              <a:gd name="connsiteX6" fmla="*/ 0 w 12195175"/>
              <a:gd name="connsiteY6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8375 w 12195175"/>
              <a:gd name="connsiteY4" fmla="*/ 5270500 h 6858000"/>
              <a:gd name="connsiteX5" fmla="*/ 0 w 12195175"/>
              <a:gd name="connsiteY5" fmla="*/ 6858000 h 6858000"/>
              <a:gd name="connsiteX6" fmla="*/ 0 w 12195175"/>
              <a:gd name="connsiteY6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8375 w 12195175"/>
              <a:gd name="connsiteY4" fmla="*/ 5270500 h 6858000"/>
              <a:gd name="connsiteX5" fmla="*/ 9766300 w 12195175"/>
              <a:gd name="connsiteY5" fmla="*/ 5121275 h 6858000"/>
              <a:gd name="connsiteX6" fmla="*/ 0 w 12195175"/>
              <a:gd name="connsiteY6" fmla="*/ 6858000 h 6858000"/>
              <a:gd name="connsiteX7" fmla="*/ 0 w 12195175"/>
              <a:gd name="connsiteY7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8375 w 12195175"/>
              <a:gd name="connsiteY4" fmla="*/ 5270500 h 6858000"/>
              <a:gd name="connsiteX5" fmla="*/ 9766300 w 12195175"/>
              <a:gd name="connsiteY5" fmla="*/ 5121275 h 6858000"/>
              <a:gd name="connsiteX6" fmla="*/ 0 w 12195175"/>
              <a:gd name="connsiteY6" fmla="*/ 6858000 h 6858000"/>
              <a:gd name="connsiteX7" fmla="*/ 0 w 12195175"/>
              <a:gd name="connsiteY7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8375 w 12195175"/>
              <a:gd name="connsiteY4" fmla="*/ 5270500 h 6858000"/>
              <a:gd name="connsiteX5" fmla="*/ 9766300 w 12195175"/>
              <a:gd name="connsiteY5" fmla="*/ 5121275 h 6858000"/>
              <a:gd name="connsiteX6" fmla="*/ 0 w 12195175"/>
              <a:gd name="connsiteY6" fmla="*/ 6858000 h 6858000"/>
              <a:gd name="connsiteX7" fmla="*/ 0 w 12195175"/>
              <a:gd name="connsiteY7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8375 w 12195175"/>
              <a:gd name="connsiteY4" fmla="*/ 5270500 h 6858000"/>
              <a:gd name="connsiteX5" fmla="*/ 9766300 w 12195175"/>
              <a:gd name="connsiteY5" fmla="*/ 5121275 h 6858000"/>
              <a:gd name="connsiteX6" fmla="*/ 0 w 12195175"/>
              <a:gd name="connsiteY6" fmla="*/ 6858000 h 6858000"/>
              <a:gd name="connsiteX7" fmla="*/ 0 w 12195175"/>
              <a:gd name="connsiteY7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8375 w 12195175"/>
              <a:gd name="connsiteY4" fmla="*/ 5270500 h 6858000"/>
              <a:gd name="connsiteX5" fmla="*/ 9766300 w 12195175"/>
              <a:gd name="connsiteY5" fmla="*/ 5121275 h 6858000"/>
              <a:gd name="connsiteX6" fmla="*/ 0 w 12195175"/>
              <a:gd name="connsiteY6" fmla="*/ 6858000 h 6858000"/>
              <a:gd name="connsiteX7" fmla="*/ 0 w 12195175"/>
              <a:gd name="connsiteY7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8375 w 12195175"/>
              <a:gd name="connsiteY4" fmla="*/ 5270500 h 6858000"/>
              <a:gd name="connsiteX5" fmla="*/ 9766300 w 12195175"/>
              <a:gd name="connsiteY5" fmla="*/ 5121275 h 6858000"/>
              <a:gd name="connsiteX6" fmla="*/ 0 w 12195175"/>
              <a:gd name="connsiteY6" fmla="*/ 6858000 h 6858000"/>
              <a:gd name="connsiteX7" fmla="*/ 0 w 12195175"/>
              <a:gd name="connsiteY7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8375 w 12195175"/>
              <a:gd name="connsiteY4" fmla="*/ 5270500 h 6858000"/>
              <a:gd name="connsiteX5" fmla="*/ 9766300 w 12195175"/>
              <a:gd name="connsiteY5" fmla="*/ 5121275 h 6858000"/>
              <a:gd name="connsiteX6" fmla="*/ 0 w 12195175"/>
              <a:gd name="connsiteY6" fmla="*/ 6858000 h 6858000"/>
              <a:gd name="connsiteX7" fmla="*/ 0 w 12195175"/>
              <a:gd name="connsiteY7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8375 w 12195175"/>
              <a:gd name="connsiteY4" fmla="*/ 5270500 h 6858000"/>
              <a:gd name="connsiteX5" fmla="*/ 9766300 w 12195175"/>
              <a:gd name="connsiteY5" fmla="*/ 5121275 h 6858000"/>
              <a:gd name="connsiteX6" fmla="*/ 9553575 w 12195175"/>
              <a:gd name="connsiteY6" fmla="*/ 5270500 h 6858000"/>
              <a:gd name="connsiteX7" fmla="*/ 0 w 12195175"/>
              <a:gd name="connsiteY7" fmla="*/ 6858000 h 6858000"/>
              <a:gd name="connsiteX8" fmla="*/ 0 w 12195175"/>
              <a:gd name="connsiteY8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8375 w 12195175"/>
              <a:gd name="connsiteY4" fmla="*/ 5270500 h 6858000"/>
              <a:gd name="connsiteX5" fmla="*/ 9766300 w 12195175"/>
              <a:gd name="connsiteY5" fmla="*/ 5121275 h 6858000"/>
              <a:gd name="connsiteX6" fmla="*/ 9553575 w 12195175"/>
              <a:gd name="connsiteY6" fmla="*/ 5270500 h 6858000"/>
              <a:gd name="connsiteX7" fmla="*/ 0 w 12195175"/>
              <a:gd name="connsiteY7" fmla="*/ 6858000 h 6858000"/>
              <a:gd name="connsiteX8" fmla="*/ 0 w 12195175"/>
              <a:gd name="connsiteY8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8375 w 12195175"/>
              <a:gd name="connsiteY4" fmla="*/ 5270500 h 6858000"/>
              <a:gd name="connsiteX5" fmla="*/ 9766300 w 12195175"/>
              <a:gd name="connsiteY5" fmla="*/ 5121275 h 6858000"/>
              <a:gd name="connsiteX6" fmla="*/ 9553575 w 12195175"/>
              <a:gd name="connsiteY6" fmla="*/ 5270500 h 6858000"/>
              <a:gd name="connsiteX7" fmla="*/ 9144000 w 12195175"/>
              <a:gd name="connsiteY7" fmla="*/ 5080000 h 6858000"/>
              <a:gd name="connsiteX8" fmla="*/ 0 w 12195175"/>
              <a:gd name="connsiteY8" fmla="*/ 6858000 h 6858000"/>
              <a:gd name="connsiteX9" fmla="*/ 0 w 12195175"/>
              <a:gd name="connsiteY9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8375 w 12195175"/>
              <a:gd name="connsiteY4" fmla="*/ 5270500 h 6858000"/>
              <a:gd name="connsiteX5" fmla="*/ 9766300 w 12195175"/>
              <a:gd name="connsiteY5" fmla="*/ 5121275 h 6858000"/>
              <a:gd name="connsiteX6" fmla="*/ 9553575 w 12195175"/>
              <a:gd name="connsiteY6" fmla="*/ 5270500 h 6858000"/>
              <a:gd name="connsiteX7" fmla="*/ 9144000 w 12195175"/>
              <a:gd name="connsiteY7" fmla="*/ 5080000 h 6858000"/>
              <a:gd name="connsiteX8" fmla="*/ 0 w 12195175"/>
              <a:gd name="connsiteY8" fmla="*/ 6858000 h 6858000"/>
              <a:gd name="connsiteX9" fmla="*/ 0 w 12195175"/>
              <a:gd name="connsiteY9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8375 w 12195175"/>
              <a:gd name="connsiteY4" fmla="*/ 5270500 h 6858000"/>
              <a:gd name="connsiteX5" fmla="*/ 9766300 w 12195175"/>
              <a:gd name="connsiteY5" fmla="*/ 5121275 h 6858000"/>
              <a:gd name="connsiteX6" fmla="*/ 9553575 w 12195175"/>
              <a:gd name="connsiteY6" fmla="*/ 5270500 h 6858000"/>
              <a:gd name="connsiteX7" fmla="*/ 9144000 w 12195175"/>
              <a:gd name="connsiteY7" fmla="*/ 5080000 h 6858000"/>
              <a:gd name="connsiteX8" fmla="*/ 0 w 12195175"/>
              <a:gd name="connsiteY8" fmla="*/ 6858000 h 6858000"/>
              <a:gd name="connsiteX9" fmla="*/ 0 w 12195175"/>
              <a:gd name="connsiteY9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8375 w 12195175"/>
              <a:gd name="connsiteY4" fmla="*/ 5270500 h 6858000"/>
              <a:gd name="connsiteX5" fmla="*/ 9766300 w 12195175"/>
              <a:gd name="connsiteY5" fmla="*/ 5121275 h 6858000"/>
              <a:gd name="connsiteX6" fmla="*/ 9553575 w 12195175"/>
              <a:gd name="connsiteY6" fmla="*/ 5270500 h 6858000"/>
              <a:gd name="connsiteX7" fmla="*/ 9144000 w 12195175"/>
              <a:gd name="connsiteY7" fmla="*/ 5080000 h 6858000"/>
              <a:gd name="connsiteX8" fmla="*/ 0 w 12195175"/>
              <a:gd name="connsiteY8" fmla="*/ 6858000 h 6858000"/>
              <a:gd name="connsiteX9" fmla="*/ 0 w 12195175"/>
              <a:gd name="connsiteY9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8375 w 12195175"/>
              <a:gd name="connsiteY4" fmla="*/ 5270500 h 6858000"/>
              <a:gd name="connsiteX5" fmla="*/ 9766300 w 12195175"/>
              <a:gd name="connsiteY5" fmla="*/ 5121275 h 6858000"/>
              <a:gd name="connsiteX6" fmla="*/ 9553575 w 12195175"/>
              <a:gd name="connsiteY6" fmla="*/ 5270500 h 6858000"/>
              <a:gd name="connsiteX7" fmla="*/ 9144000 w 12195175"/>
              <a:gd name="connsiteY7" fmla="*/ 5080000 h 6858000"/>
              <a:gd name="connsiteX8" fmla="*/ 8639175 w 12195175"/>
              <a:gd name="connsiteY8" fmla="*/ 5302250 h 6858000"/>
              <a:gd name="connsiteX9" fmla="*/ 0 w 12195175"/>
              <a:gd name="connsiteY9" fmla="*/ 6858000 h 6858000"/>
              <a:gd name="connsiteX10" fmla="*/ 0 w 12195175"/>
              <a:gd name="connsiteY10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8375 w 12195175"/>
              <a:gd name="connsiteY4" fmla="*/ 5270500 h 6858000"/>
              <a:gd name="connsiteX5" fmla="*/ 9766300 w 12195175"/>
              <a:gd name="connsiteY5" fmla="*/ 5121275 h 6858000"/>
              <a:gd name="connsiteX6" fmla="*/ 9553575 w 12195175"/>
              <a:gd name="connsiteY6" fmla="*/ 5270500 h 6858000"/>
              <a:gd name="connsiteX7" fmla="*/ 9144000 w 12195175"/>
              <a:gd name="connsiteY7" fmla="*/ 5080000 h 6858000"/>
              <a:gd name="connsiteX8" fmla="*/ 8639175 w 12195175"/>
              <a:gd name="connsiteY8" fmla="*/ 5302250 h 6858000"/>
              <a:gd name="connsiteX9" fmla="*/ 0 w 12195175"/>
              <a:gd name="connsiteY9" fmla="*/ 6858000 h 6858000"/>
              <a:gd name="connsiteX10" fmla="*/ 0 w 12195175"/>
              <a:gd name="connsiteY10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8375 w 12195175"/>
              <a:gd name="connsiteY4" fmla="*/ 5270500 h 6858000"/>
              <a:gd name="connsiteX5" fmla="*/ 9766300 w 12195175"/>
              <a:gd name="connsiteY5" fmla="*/ 5121275 h 6858000"/>
              <a:gd name="connsiteX6" fmla="*/ 9553575 w 12195175"/>
              <a:gd name="connsiteY6" fmla="*/ 5270500 h 6858000"/>
              <a:gd name="connsiteX7" fmla="*/ 9144000 w 12195175"/>
              <a:gd name="connsiteY7" fmla="*/ 5080000 h 6858000"/>
              <a:gd name="connsiteX8" fmla="*/ 8639175 w 12195175"/>
              <a:gd name="connsiteY8" fmla="*/ 5302250 h 6858000"/>
              <a:gd name="connsiteX9" fmla="*/ 0 w 12195175"/>
              <a:gd name="connsiteY9" fmla="*/ 6858000 h 6858000"/>
              <a:gd name="connsiteX10" fmla="*/ 0 w 12195175"/>
              <a:gd name="connsiteY10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8375 w 12195175"/>
              <a:gd name="connsiteY4" fmla="*/ 5270500 h 6858000"/>
              <a:gd name="connsiteX5" fmla="*/ 9766300 w 12195175"/>
              <a:gd name="connsiteY5" fmla="*/ 5121275 h 6858000"/>
              <a:gd name="connsiteX6" fmla="*/ 9553575 w 12195175"/>
              <a:gd name="connsiteY6" fmla="*/ 5270500 h 6858000"/>
              <a:gd name="connsiteX7" fmla="*/ 9166225 w 12195175"/>
              <a:gd name="connsiteY7" fmla="*/ 5076825 h 6858000"/>
              <a:gd name="connsiteX8" fmla="*/ 8639175 w 12195175"/>
              <a:gd name="connsiteY8" fmla="*/ 5302250 h 6858000"/>
              <a:gd name="connsiteX9" fmla="*/ 0 w 12195175"/>
              <a:gd name="connsiteY9" fmla="*/ 6858000 h 6858000"/>
              <a:gd name="connsiteX10" fmla="*/ 0 w 12195175"/>
              <a:gd name="connsiteY10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8375 w 12195175"/>
              <a:gd name="connsiteY4" fmla="*/ 5270500 h 6858000"/>
              <a:gd name="connsiteX5" fmla="*/ 9766300 w 12195175"/>
              <a:gd name="connsiteY5" fmla="*/ 5121275 h 6858000"/>
              <a:gd name="connsiteX6" fmla="*/ 9553575 w 12195175"/>
              <a:gd name="connsiteY6" fmla="*/ 5270500 h 6858000"/>
              <a:gd name="connsiteX7" fmla="*/ 9166225 w 12195175"/>
              <a:gd name="connsiteY7" fmla="*/ 5076825 h 6858000"/>
              <a:gd name="connsiteX8" fmla="*/ 8639175 w 12195175"/>
              <a:gd name="connsiteY8" fmla="*/ 5302250 h 6858000"/>
              <a:gd name="connsiteX9" fmla="*/ 0 w 12195175"/>
              <a:gd name="connsiteY9" fmla="*/ 6858000 h 6858000"/>
              <a:gd name="connsiteX10" fmla="*/ 0 w 12195175"/>
              <a:gd name="connsiteY10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8375 w 12195175"/>
              <a:gd name="connsiteY4" fmla="*/ 5270500 h 6858000"/>
              <a:gd name="connsiteX5" fmla="*/ 9766300 w 12195175"/>
              <a:gd name="connsiteY5" fmla="*/ 5121275 h 6858000"/>
              <a:gd name="connsiteX6" fmla="*/ 9553575 w 12195175"/>
              <a:gd name="connsiteY6" fmla="*/ 5270500 h 6858000"/>
              <a:gd name="connsiteX7" fmla="*/ 9166225 w 12195175"/>
              <a:gd name="connsiteY7" fmla="*/ 5076825 h 6858000"/>
              <a:gd name="connsiteX8" fmla="*/ 8639175 w 12195175"/>
              <a:gd name="connsiteY8" fmla="*/ 5302250 h 6858000"/>
              <a:gd name="connsiteX9" fmla="*/ 0 w 12195175"/>
              <a:gd name="connsiteY9" fmla="*/ 6858000 h 6858000"/>
              <a:gd name="connsiteX10" fmla="*/ 0 w 12195175"/>
              <a:gd name="connsiteY10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8375 w 12195175"/>
              <a:gd name="connsiteY4" fmla="*/ 5270500 h 6858000"/>
              <a:gd name="connsiteX5" fmla="*/ 9766300 w 12195175"/>
              <a:gd name="connsiteY5" fmla="*/ 5121275 h 6858000"/>
              <a:gd name="connsiteX6" fmla="*/ 9559925 w 12195175"/>
              <a:gd name="connsiteY6" fmla="*/ 5245100 h 6858000"/>
              <a:gd name="connsiteX7" fmla="*/ 9166225 w 12195175"/>
              <a:gd name="connsiteY7" fmla="*/ 5076825 h 6858000"/>
              <a:gd name="connsiteX8" fmla="*/ 8639175 w 12195175"/>
              <a:gd name="connsiteY8" fmla="*/ 5302250 h 6858000"/>
              <a:gd name="connsiteX9" fmla="*/ 0 w 12195175"/>
              <a:gd name="connsiteY9" fmla="*/ 6858000 h 6858000"/>
              <a:gd name="connsiteX10" fmla="*/ 0 w 12195175"/>
              <a:gd name="connsiteY10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8375 w 12195175"/>
              <a:gd name="connsiteY4" fmla="*/ 5270500 h 6858000"/>
              <a:gd name="connsiteX5" fmla="*/ 9766300 w 12195175"/>
              <a:gd name="connsiteY5" fmla="*/ 5121275 h 6858000"/>
              <a:gd name="connsiteX6" fmla="*/ 9556750 w 12195175"/>
              <a:gd name="connsiteY6" fmla="*/ 5276850 h 6858000"/>
              <a:gd name="connsiteX7" fmla="*/ 9166225 w 12195175"/>
              <a:gd name="connsiteY7" fmla="*/ 5076825 h 6858000"/>
              <a:gd name="connsiteX8" fmla="*/ 8639175 w 12195175"/>
              <a:gd name="connsiteY8" fmla="*/ 5302250 h 6858000"/>
              <a:gd name="connsiteX9" fmla="*/ 0 w 12195175"/>
              <a:gd name="connsiteY9" fmla="*/ 6858000 h 6858000"/>
              <a:gd name="connsiteX10" fmla="*/ 0 w 12195175"/>
              <a:gd name="connsiteY10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5200 w 12195175"/>
              <a:gd name="connsiteY4" fmla="*/ 5273675 h 6858000"/>
              <a:gd name="connsiteX5" fmla="*/ 9766300 w 12195175"/>
              <a:gd name="connsiteY5" fmla="*/ 5121275 h 6858000"/>
              <a:gd name="connsiteX6" fmla="*/ 9556750 w 12195175"/>
              <a:gd name="connsiteY6" fmla="*/ 5276850 h 6858000"/>
              <a:gd name="connsiteX7" fmla="*/ 9166225 w 12195175"/>
              <a:gd name="connsiteY7" fmla="*/ 5076825 h 6858000"/>
              <a:gd name="connsiteX8" fmla="*/ 8639175 w 12195175"/>
              <a:gd name="connsiteY8" fmla="*/ 5302250 h 6858000"/>
              <a:gd name="connsiteX9" fmla="*/ 0 w 12195175"/>
              <a:gd name="connsiteY9" fmla="*/ 6858000 h 6858000"/>
              <a:gd name="connsiteX10" fmla="*/ 0 w 12195175"/>
              <a:gd name="connsiteY10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5200 w 12195175"/>
              <a:gd name="connsiteY4" fmla="*/ 5273675 h 6858000"/>
              <a:gd name="connsiteX5" fmla="*/ 9766300 w 12195175"/>
              <a:gd name="connsiteY5" fmla="*/ 5121275 h 6858000"/>
              <a:gd name="connsiteX6" fmla="*/ 9556750 w 12195175"/>
              <a:gd name="connsiteY6" fmla="*/ 5276850 h 6858000"/>
              <a:gd name="connsiteX7" fmla="*/ 9166225 w 12195175"/>
              <a:gd name="connsiteY7" fmla="*/ 5076825 h 6858000"/>
              <a:gd name="connsiteX8" fmla="*/ 8639175 w 12195175"/>
              <a:gd name="connsiteY8" fmla="*/ 5302250 h 6858000"/>
              <a:gd name="connsiteX9" fmla="*/ 8791575 w 12195175"/>
              <a:gd name="connsiteY9" fmla="*/ 5426075 h 6858000"/>
              <a:gd name="connsiteX10" fmla="*/ 0 w 12195175"/>
              <a:gd name="connsiteY10" fmla="*/ 6858000 h 6858000"/>
              <a:gd name="connsiteX11" fmla="*/ 0 w 12195175"/>
              <a:gd name="connsiteY11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5200 w 12195175"/>
              <a:gd name="connsiteY4" fmla="*/ 5273675 h 6858000"/>
              <a:gd name="connsiteX5" fmla="*/ 9766300 w 12195175"/>
              <a:gd name="connsiteY5" fmla="*/ 5121275 h 6858000"/>
              <a:gd name="connsiteX6" fmla="*/ 9556750 w 12195175"/>
              <a:gd name="connsiteY6" fmla="*/ 5276850 h 6858000"/>
              <a:gd name="connsiteX7" fmla="*/ 9166225 w 12195175"/>
              <a:gd name="connsiteY7" fmla="*/ 5076825 h 6858000"/>
              <a:gd name="connsiteX8" fmla="*/ 8639175 w 12195175"/>
              <a:gd name="connsiteY8" fmla="*/ 5302250 h 6858000"/>
              <a:gd name="connsiteX9" fmla="*/ 8791575 w 12195175"/>
              <a:gd name="connsiteY9" fmla="*/ 5426075 h 6858000"/>
              <a:gd name="connsiteX10" fmla="*/ 8709025 w 12195175"/>
              <a:gd name="connsiteY10" fmla="*/ 5559425 h 6858000"/>
              <a:gd name="connsiteX11" fmla="*/ 0 w 12195175"/>
              <a:gd name="connsiteY11" fmla="*/ 6858000 h 6858000"/>
              <a:gd name="connsiteX12" fmla="*/ 0 w 12195175"/>
              <a:gd name="connsiteY12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5200 w 12195175"/>
              <a:gd name="connsiteY4" fmla="*/ 5273675 h 6858000"/>
              <a:gd name="connsiteX5" fmla="*/ 9766300 w 12195175"/>
              <a:gd name="connsiteY5" fmla="*/ 5121275 h 6858000"/>
              <a:gd name="connsiteX6" fmla="*/ 9556750 w 12195175"/>
              <a:gd name="connsiteY6" fmla="*/ 5276850 h 6858000"/>
              <a:gd name="connsiteX7" fmla="*/ 9166225 w 12195175"/>
              <a:gd name="connsiteY7" fmla="*/ 5076825 h 6858000"/>
              <a:gd name="connsiteX8" fmla="*/ 8639175 w 12195175"/>
              <a:gd name="connsiteY8" fmla="*/ 5302250 h 6858000"/>
              <a:gd name="connsiteX9" fmla="*/ 8791575 w 12195175"/>
              <a:gd name="connsiteY9" fmla="*/ 5426075 h 6858000"/>
              <a:gd name="connsiteX10" fmla="*/ 8709025 w 12195175"/>
              <a:gd name="connsiteY10" fmla="*/ 5559425 h 6858000"/>
              <a:gd name="connsiteX11" fmla="*/ 0 w 12195175"/>
              <a:gd name="connsiteY11" fmla="*/ 6858000 h 6858000"/>
              <a:gd name="connsiteX12" fmla="*/ 0 w 12195175"/>
              <a:gd name="connsiteY12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5200 w 12195175"/>
              <a:gd name="connsiteY4" fmla="*/ 5273675 h 6858000"/>
              <a:gd name="connsiteX5" fmla="*/ 9766300 w 12195175"/>
              <a:gd name="connsiteY5" fmla="*/ 5121275 h 6858000"/>
              <a:gd name="connsiteX6" fmla="*/ 9556750 w 12195175"/>
              <a:gd name="connsiteY6" fmla="*/ 5276850 h 6858000"/>
              <a:gd name="connsiteX7" fmla="*/ 9166225 w 12195175"/>
              <a:gd name="connsiteY7" fmla="*/ 5076825 h 6858000"/>
              <a:gd name="connsiteX8" fmla="*/ 8639175 w 12195175"/>
              <a:gd name="connsiteY8" fmla="*/ 5302250 h 6858000"/>
              <a:gd name="connsiteX9" fmla="*/ 8791575 w 12195175"/>
              <a:gd name="connsiteY9" fmla="*/ 5426075 h 6858000"/>
              <a:gd name="connsiteX10" fmla="*/ 8709025 w 12195175"/>
              <a:gd name="connsiteY10" fmla="*/ 5559425 h 6858000"/>
              <a:gd name="connsiteX11" fmla="*/ 0 w 12195175"/>
              <a:gd name="connsiteY11" fmla="*/ 6858000 h 6858000"/>
              <a:gd name="connsiteX12" fmla="*/ 0 w 12195175"/>
              <a:gd name="connsiteY12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5200 w 12195175"/>
              <a:gd name="connsiteY4" fmla="*/ 5273675 h 6858000"/>
              <a:gd name="connsiteX5" fmla="*/ 9766300 w 12195175"/>
              <a:gd name="connsiteY5" fmla="*/ 5121275 h 6858000"/>
              <a:gd name="connsiteX6" fmla="*/ 9556750 w 12195175"/>
              <a:gd name="connsiteY6" fmla="*/ 5276850 h 6858000"/>
              <a:gd name="connsiteX7" fmla="*/ 9166225 w 12195175"/>
              <a:gd name="connsiteY7" fmla="*/ 5076825 h 6858000"/>
              <a:gd name="connsiteX8" fmla="*/ 8639175 w 12195175"/>
              <a:gd name="connsiteY8" fmla="*/ 5302250 h 6858000"/>
              <a:gd name="connsiteX9" fmla="*/ 8791575 w 12195175"/>
              <a:gd name="connsiteY9" fmla="*/ 5426075 h 6858000"/>
              <a:gd name="connsiteX10" fmla="*/ 8709025 w 12195175"/>
              <a:gd name="connsiteY10" fmla="*/ 5559425 h 6858000"/>
              <a:gd name="connsiteX11" fmla="*/ 0 w 12195175"/>
              <a:gd name="connsiteY11" fmla="*/ 6858000 h 6858000"/>
              <a:gd name="connsiteX12" fmla="*/ 0 w 12195175"/>
              <a:gd name="connsiteY12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5200 w 12195175"/>
              <a:gd name="connsiteY4" fmla="*/ 5273675 h 6858000"/>
              <a:gd name="connsiteX5" fmla="*/ 9766300 w 12195175"/>
              <a:gd name="connsiteY5" fmla="*/ 5121275 h 6858000"/>
              <a:gd name="connsiteX6" fmla="*/ 9556750 w 12195175"/>
              <a:gd name="connsiteY6" fmla="*/ 5276850 h 6858000"/>
              <a:gd name="connsiteX7" fmla="*/ 9166225 w 12195175"/>
              <a:gd name="connsiteY7" fmla="*/ 5076825 h 6858000"/>
              <a:gd name="connsiteX8" fmla="*/ 8639175 w 12195175"/>
              <a:gd name="connsiteY8" fmla="*/ 5302250 h 6858000"/>
              <a:gd name="connsiteX9" fmla="*/ 8791575 w 12195175"/>
              <a:gd name="connsiteY9" fmla="*/ 5426075 h 6858000"/>
              <a:gd name="connsiteX10" fmla="*/ 8709025 w 12195175"/>
              <a:gd name="connsiteY10" fmla="*/ 5559425 h 6858000"/>
              <a:gd name="connsiteX11" fmla="*/ 0 w 12195175"/>
              <a:gd name="connsiteY11" fmla="*/ 6858000 h 6858000"/>
              <a:gd name="connsiteX12" fmla="*/ 0 w 12195175"/>
              <a:gd name="connsiteY12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5200 w 12195175"/>
              <a:gd name="connsiteY4" fmla="*/ 5273675 h 6858000"/>
              <a:gd name="connsiteX5" fmla="*/ 9766300 w 12195175"/>
              <a:gd name="connsiteY5" fmla="*/ 5121275 h 6858000"/>
              <a:gd name="connsiteX6" fmla="*/ 9556750 w 12195175"/>
              <a:gd name="connsiteY6" fmla="*/ 5276850 h 6858000"/>
              <a:gd name="connsiteX7" fmla="*/ 9166225 w 12195175"/>
              <a:gd name="connsiteY7" fmla="*/ 5076825 h 6858000"/>
              <a:gd name="connsiteX8" fmla="*/ 8639175 w 12195175"/>
              <a:gd name="connsiteY8" fmla="*/ 5302250 h 6858000"/>
              <a:gd name="connsiteX9" fmla="*/ 8791575 w 12195175"/>
              <a:gd name="connsiteY9" fmla="*/ 5426075 h 6858000"/>
              <a:gd name="connsiteX10" fmla="*/ 8709025 w 12195175"/>
              <a:gd name="connsiteY10" fmla="*/ 5559425 h 6858000"/>
              <a:gd name="connsiteX11" fmla="*/ 6647422 w 12195175"/>
              <a:gd name="connsiteY11" fmla="*/ 6120030 h 6858000"/>
              <a:gd name="connsiteX12" fmla="*/ 0 w 12195175"/>
              <a:gd name="connsiteY12" fmla="*/ 6858000 h 6858000"/>
              <a:gd name="connsiteX13" fmla="*/ 0 w 12195175"/>
              <a:gd name="connsiteY13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5200 w 12195175"/>
              <a:gd name="connsiteY4" fmla="*/ 5273675 h 6858000"/>
              <a:gd name="connsiteX5" fmla="*/ 9766300 w 12195175"/>
              <a:gd name="connsiteY5" fmla="*/ 5121275 h 6858000"/>
              <a:gd name="connsiteX6" fmla="*/ 9556750 w 12195175"/>
              <a:gd name="connsiteY6" fmla="*/ 5276850 h 6858000"/>
              <a:gd name="connsiteX7" fmla="*/ 9166225 w 12195175"/>
              <a:gd name="connsiteY7" fmla="*/ 5076825 h 6858000"/>
              <a:gd name="connsiteX8" fmla="*/ 8639175 w 12195175"/>
              <a:gd name="connsiteY8" fmla="*/ 5302250 h 6858000"/>
              <a:gd name="connsiteX9" fmla="*/ 8791575 w 12195175"/>
              <a:gd name="connsiteY9" fmla="*/ 5426075 h 6858000"/>
              <a:gd name="connsiteX10" fmla="*/ 8709025 w 12195175"/>
              <a:gd name="connsiteY10" fmla="*/ 5559425 h 6858000"/>
              <a:gd name="connsiteX11" fmla="*/ 6647422 w 12195175"/>
              <a:gd name="connsiteY11" fmla="*/ 6120030 h 6858000"/>
              <a:gd name="connsiteX12" fmla="*/ 0 w 12195175"/>
              <a:gd name="connsiteY12" fmla="*/ 6858000 h 6858000"/>
              <a:gd name="connsiteX13" fmla="*/ 0 w 12195175"/>
              <a:gd name="connsiteY13" fmla="*/ 0 h 6858000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64383 h 6858000"/>
              <a:gd name="connsiteX3" fmla="*/ 10737850 w 12195175"/>
              <a:gd name="connsiteY3" fmla="*/ 5054600 h 6858000"/>
              <a:gd name="connsiteX4" fmla="*/ 9855200 w 12195175"/>
              <a:gd name="connsiteY4" fmla="*/ 5273675 h 6858000"/>
              <a:gd name="connsiteX5" fmla="*/ 9766300 w 12195175"/>
              <a:gd name="connsiteY5" fmla="*/ 5121275 h 6858000"/>
              <a:gd name="connsiteX6" fmla="*/ 9556750 w 12195175"/>
              <a:gd name="connsiteY6" fmla="*/ 5276850 h 6858000"/>
              <a:gd name="connsiteX7" fmla="*/ 9166225 w 12195175"/>
              <a:gd name="connsiteY7" fmla="*/ 5076825 h 6858000"/>
              <a:gd name="connsiteX8" fmla="*/ 8639175 w 12195175"/>
              <a:gd name="connsiteY8" fmla="*/ 5302250 h 6858000"/>
              <a:gd name="connsiteX9" fmla="*/ 8791575 w 12195175"/>
              <a:gd name="connsiteY9" fmla="*/ 5426075 h 6858000"/>
              <a:gd name="connsiteX10" fmla="*/ 8709025 w 12195175"/>
              <a:gd name="connsiteY10" fmla="*/ 5559425 h 6858000"/>
              <a:gd name="connsiteX11" fmla="*/ 6647422 w 12195175"/>
              <a:gd name="connsiteY11" fmla="*/ 6120030 h 6858000"/>
              <a:gd name="connsiteX12" fmla="*/ 0 w 12195175"/>
              <a:gd name="connsiteY12" fmla="*/ 6858000 h 6858000"/>
              <a:gd name="connsiteX13" fmla="*/ 0 w 12195175"/>
              <a:gd name="connsiteY13" fmla="*/ 0 h 6858000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64383 h 6867485"/>
              <a:gd name="connsiteX3" fmla="*/ 10737850 w 12195175"/>
              <a:gd name="connsiteY3" fmla="*/ 5054600 h 6867485"/>
              <a:gd name="connsiteX4" fmla="*/ 9855200 w 12195175"/>
              <a:gd name="connsiteY4" fmla="*/ 5273675 h 6867485"/>
              <a:gd name="connsiteX5" fmla="*/ 9766300 w 12195175"/>
              <a:gd name="connsiteY5" fmla="*/ 5121275 h 6867485"/>
              <a:gd name="connsiteX6" fmla="*/ 9556750 w 12195175"/>
              <a:gd name="connsiteY6" fmla="*/ 5276850 h 6867485"/>
              <a:gd name="connsiteX7" fmla="*/ 9166225 w 12195175"/>
              <a:gd name="connsiteY7" fmla="*/ 5076825 h 6867485"/>
              <a:gd name="connsiteX8" fmla="*/ 8639175 w 12195175"/>
              <a:gd name="connsiteY8" fmla="*/ 5302250 h 6867485"/>
              <a:gd name="connsiteX9" fmla="*/ 8791575 w 12195175"/>
              <a:gd name="connsiteY9" fmla="*/ 5426075 h 6867485"/>
              <a:gd name="connsiteX10" fmla="*/ 8709025 w 12195175"/>
              <a:gd name="connsiteY10" fmla="*/ 5559425 h 6867485"/>
              <a:gd name="connsiteX11" fmla="*/ 6647422 w 12195175"/>
              <a:gd name="connsiteY11" fmla="*/ 6120030 h 6867485"/>
              <a:gd name="connsiteX12" fmla="*/ 4105315 w 12195175"/>
              <a:gd name="connsiteY12" fmla="*/ 6867485 h 6867485"/>
              <a:gd name="connsiteX13" fmla="*/ 0 w 12195175"/>
              <a:gd name="connsiteY13" fmla="*/ 6858000 h 6867485"/>
              <a:gd name="connsiteX14" fmla="*/ 0 w 12195175"/>
              <a:gd name="connsiteY14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64383 h 6867485"/>
              <a:gd name="connsiteX3" fmla="*/ 10737850 w 12195175"/>
              <a:gd name="connsiteY3" fmla="*/ 5054600 h 6867485"/>
              <a:gd name="connsiteX4" fmla="*/ 9855200 w 12195175"/>
              <a:gd name="connsiteY4" fmla="*/ 5273675 h 6867485"/>
              <a:gd name="connsiteX5" fmla="*/ 9766300 w 12195175"/>
              <a:gd name="connsiteY5" fmla="*/ 5121275 h 6867485"/>
              <a:gd name="connsiteX6" fmla="*/ 9556750 w 12195175"/>
              <a:gd name="connsiteY6" fmla="*/ 5276850 h 6867485"/>
              <a:gd name="connsiteX7" fmla="*/ 9166225 w 12195175"/>
              <a:gd name="connsiteY7" fmla="*/ 5076825 h 6867485"/>
              <a:gd name="connsiteX8" fmla="*/ 8639175 w 12195175"/>
              <a:gd name="connsiteY8" fmla="*/ 5302250 h 6867485"/>
              <a:gd name="connsiteX9" fmla="*/ 8791575 w 12195175"/>
              <a:gd name="connsiteY9" fmla="*/ 5426075 h 6867485"/>
              <a:gd name="connsiteX10" fmla="*/ 8709025 w 12195175"/>
              <a:gd name="connsiteY10" fmla="*/ 5559425 h 6867485"/>
              <a:gd name="connsiteX11" fmla="*/ 6647422 w 12195175"/>
              <a:gd name="connsiteY11" fmla="*/ 6120030 h 6867485"/>
              <a:gd name="connsiteX12" fmla="*/ 4105315 w 12195175"/>
              <a:gd name="connsiteY12" fmla="*/ 6867485 h 6867485"/>
              <a:gd name="connsiteX13" fmla="*/ 0 w 12195175"/>
              <a:gd name="connsiteY13" fmla="*/ 6858000 h 6867485"/>
              <a:gd name="connsiteX14" fmla="*/ 0 w 12195175"/>
              <a:gd name="connsiteY14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64383 h 6867485"/>
              <a:gd name="connsiteX3" fmla="*/ 10737850 w 12195175"/>
              <a:gd name="connsiteY3" fmla="*/ 5054600 h 6867485"/>
              <a:gd name="connsiteX4" fmla="*/ 9855200 w 12195175"/>
              <a:gd name="connsiteY4" fmla="*/ 5273675 h 6867485"/>
              <a:gd name="connsiteX5" fmla="*/ 9766300 w 12195175"/>
              <a:gd name="connsiteY5" fmla="*/ 5121275 h 6867485"/>
              <a:gd name="connsiteX6" fmla="*/ 9556750 w 12195175"/>
              <a:gd name="connsiteY6" fmla="*/ 5276850 h 6867485"/>
              <a:gd name="connsiteX7" fmla="*/ 9166225 w 12195175"/>
              <a:gd name="connsiteY7" fmla="*/ 5076825 h 6867485"/>
              <a:gd name="connsiteX8" fmla="*/ 8639175 w 12195175"/>
              <a:gd name="connsiteY8" fmla="*/ 5302250 h 6867485"/>
              <a:gd name="connsiteX9" fmla="*/ 8791575 w 12195175"/>
              <a:gd name="connsiteY9" fmla="*/ 5426075 h 6867485"/>
              <a:gd name="connsiteX10" fmla="*/ 8709025 w 12195175"/>
              <a:gd name="connsiteY10" fmla="*/ 5559425 h 6867485"/>
              <a:gd name="connsiteX11" fmla="*/ 6647422 w 12195175"/>
              <a:gd name="connsiteY11" fmla="*/ 6120030 h 6867485"/>
              <a:gd name="connsiteX12" fmla="*/ 4105315 w 12195175"/>
              <a:gd name="connsiteY12" fmla="*/ 6867485 h 6867485"/>
              <a:gd name="connsiteX13" fmla="*/ 0 w 12195175"/>
              <a:gd name="connsiteY13" fmla="*/ 6858000 h 6867485"/>
              <a:gd name="connsiteX14" fmla="*/ 0 w 12195175"/>
              <a:gd name="connsiteY14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64383 h 6867485"/>
              <a:gd name="connsiteX3" fmla="*/ 10737850 w 12195175"/>
              <a:gd name="connsiteY3" fmla="*/ 5054600 h 6867485"/>
              <a:gd name="connsiteX4" fmla="*/ 9855200 w 12195175"/>
              <a:gd name="connsiteY4" fmla="*/ 5273675 h 6867485"/>
              <a:gd name="connsiteX5" fmla="*/ 9766300 w 12195175"/>
              <a:gd name="connsiteY5" fmla="*/ 5121275 h 6867485"/>
              <a:gd name="connsiteX6" fmla="*/ 9556750 w 12195175"/>
              <a:gd name="connsiteY6" fmla="*/ 5276850 h 6867485"/>
              <a:gd name="connsiteX7" fmla="*/ 9166225 w 12195175"/>
              <a:gd name="connsiteY7" fmla="*/ 5076825 h 6867485"/>
              <a:gd name="connsiteX8" fmla="*/ 8639175 w 12195175"/>
              <a:gd name="connsiteY8" fmla="*/ 5302250 h 6867485"/>
              <a:gd name="connsiteX9" fmla="*/ 8791575 w 12195175"/>
              <a:gd name="connsiteY9" fmla="*/ 5426075 h 6867485"/>
              <a:gd name="connsiteX10" fmla="*/ 8709025 w 12195175"/>
              <a:gd name="connsiteY10" fmla="*/ 5559425 h 6867485"/>
              <a:gd name="connsiteX11" fmla="*/ 6647422 w 12195175"/>
              <a:gd name="connsiteY11" fmla="*/ 6120030 h 6867485"/>
              <a:gd name="connsiteX12" fmla="*/ 4105315 w 12195175"/>
              <a:gd name="connsiteY12" fmla="*/ 6867485 h 6867485"/>
              <a:gd name="connsiteX13" fmla="*/ 0 w 12195175"/>
              <a:gd name="connsiteY13" fmla="*/ 6858000 h 6867485"/>
              <a:gd name="connsiteX14" fmla="*/ 0 w 12195175"/>
              <a:gd name="connsiteY14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64383 h 6867485"/>
              <a:gd name="connsiteX3" fmla="*/ 10737850 w 12195175"/>
              <a:gd name="connsiteY3" fmla="*/ 5054600 h 6867485"/>
              <a:gd name="connsiteX4" fmla="*/ 9855200 w 12195175"/>
              <a:gd name="connsiteY4" fmla="*/ 5273675 h 6867485"/>
              <a:gd name="connsiteX5" fmla="*/ 9766300 w 12195175"/>
              <a:gd name="connsiteY5" fmla="*/ 5121275 h 6867485"/>
              <a:gd name="connsiteX6" fmla="*/ 9408277 w 12195175"/>
              <a:gd name="connsiteY6" fmla="*/ 4706327 h 6867485"/>
              <a:gd name="connsiteX7" fmla="*/ 9166225 w 12195175"/>
              <a:gd name="connsiteY7" fmla="*/ 5076825 h 6867485"/>
              <a:gd name="connsiteX8" fmla="*/ 8639175 w 12195175"/>
              <a:gd name="connsiteY8" fmla="*/ 5302250 h 6867485"/>
              <a:gd name="connsiteX9" fmla="*/ 8791575 w 12195175"/>
              <a:gd name="connsiteY9" fmla="*/ 5426075 h 6867485"/>
              <a:gd name="connsiteX10" fmla="*/ 8709025 w 12195175"/>
              <a:gd name="connsiteY10" fmla="*/ 5559425 h 6867485"/>
              <a:gd name="connsiteX11" fmla="*/ 6647422 w 12195175"/>
              <a:gd name="connsiteY11" fmla="*/ 6120030 h 6867485"/>
              <a:gd name="connsiteX12" fmla="*/ 4105315 w 12195175"/>
              <a:gd name="connsiteY12" fmla="*/ 6867485 h 6867485"/>
              <a:gd name="connsiteX13" fmla="*/ 0 w 12195175"/>
              <a:gd name="connsiteY13" fmla="*/ 6858000 h 6867485"/>
              <a:gd name="connsiteX14" fmla="*/ 0 w 12195175"/>
              <a:gd name="connsiteY14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64383 h 6867485"/>
              <a:gd name="connsiteX3" fmla="*/ 10737850 w 12195175"/>
              <a:gd name="connsiteY3" fmla="*/ 5054600 h 6867485"/>
              <a:gd name="connsiteX4" fmla="*/ 9855200 w 12195175"/>
              <a:gd name="connsiteY4" fmla="*/ 5273675 h 6867485"/>
              <a:gd name="connsiteX5" fmla="*/ 9766300 w 12195175"/>
              <a:gd name="connsiteY5" fmla="*/ 5121275 h 6867485"/>
              <a:gd name="connsiteX6" fmla="*/ 9166225 w 12195175"/>
              <a:gd name="connsiteY6" fmla="*/ 5076825 h 6867485"/>
              <a:gd name="connsiteX7" fmla="*/ 8639175 w 12195175"/>
              <a:gd name="connsiteY7" fmla="*/ 5302250 h 6867485"/>
              <a:gd name="connsiteX8" fmla="*/ 8791575 w 12195175"/>
              <a:gd name="connsiteY8" fmla="*/ 5426075 h 6867485"/>
              <a:gd name="connsiteX9" fmla="*/ 8709025 w 12195175"/>
              <a:gd name="connsiteY9" fmla="*/ 5559425 h 6867485"/>
              <a:gd name="connsiteX10" fmla="*/ 6647422 w 12195175"/>
              <a:gd name="connsiteY10" fmla="*/ 6120030 h 6867485"/>
              <a:gd name="connsiteX11" fmla="*/ 4105315 w 12195175"/>
              <a:gd name="connsiteY11" fmla="*/ 6867485 h 6867485"/>
              <a:gd name="connsiteX12" fmla="*/ 0 w 12195175"/>
              <a:gd name="connsiteY12" fmla="*/ 6858000 h 6867485"/>
              <a:gd name="connsiteX13" fmla="*/ 0 w 12195175"/>
              <a:gd name="connsiteY13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64383 h 6867485"/>
              <a:gd name="connsiteX3" fmla="*/ 10737850 w 12195175"/>
              <a:gd name="connsiteY3" fmla="*/ 5054600 h 6867485"/>
              <a:gd name="connsiteX4" fmla="*/ 9855200 w 12195175"/>
              <a:gd name="connsiteY4" fmla="*/ 5273675 h 6867485"/>
              <a:gd name="connsiteX5" fmla="*/ 9166225 w 12195175"/>
              <a:gd name="connsiteY5" fmla="*/ 5076825 h 6867485"/>
              <a:gd name="connsiteX6" fmla="*/ 8639175 w 12195175"/>
              <a:gd name="connsiteY6" fmla="*/ 5302250 h 6867485"/>
              <a:gd name="connsiteX7" fmla="*/ 8791575 w 12195175"/>
              <a:gd name="connsiteY7" fmla="*/ 5426075 h 6867485"/>
              <a:gd name="connsiteX8" fmla="*/ 8709025 w 12195175"/>
              <a:gd name="connsiteY8" fmla="*/ 5559425 h 6867485"/>
              <a:gd name="connsiteX9" fmla="*/ 6647422 w 12195175"/>
              <a:gd name="connsiteY9" fmla="*/ 6120030 h 6867485"/>
              <a:gd name="connsiteX10" fmla="*/ 4105315 w 12195175"/>
              <a:gd name="connsiteY10" fmla="*/ 6867485 h 6867485"/>
              <a:gd name="connsiteX11" fmla="*/ 0 w 12195175"/>
              <a:gd name="connsiteY11" fmla="*/ 6858000 h 6867485"/>
              <a:gd name="connsiteX12" fmla="*/ 0 w 12195175"/>
              <a:gd name="connsiteY12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64383 h 6867485"/>
              <a:gd name="connsiteX3" fmla="*/ 10737850 w 12195175"/>
              <a:gd name="connsiteY3" fmla="*/ 5054600 h 6867485"/>
              <a:gd name="connsiteX4" fmla="*/ 9855200 w 12195175"/>
              <a:gd name="connsiteY4" fmla="*/ 5273675 h 6867485"/>
              <a:gd name="connsiteX5" fmla="*/ 8639175 w 12195175"/>
              <a:gd name="connsiteY5" fmla="*/ 5302250 h 6867485"/>
              <a:gd name="connsiteX6" fmla="*/ 8791575 w 12195175"/>
              <a:gd name="connsiteY6" fmla="*/ 5426075 h 6867485"/>
              <a:gd name="connsiteX7" fmla="*/ 8709025 w 12195175"/>
              <a:gd name="connsiteY7" fmla="*/ 5559425 h 6867485"/>
              <a:gd name="connsiteX8" fmla="*/ 6647422 w 12195175"/>
              <a:gd name="connsiteY8" fmla="*/ 6120030 h 6867485"/>
              <a:gd name="connsiteX9" fmla="*/ 4105315 w 12195175"/>
              <a:gd name="connsiteY9" fmla="*/ 6867485 h 6867485"/>
              <a:gd name="connsiteX10" fmla="*/ 0 w 12195175"/>
              <a:gd name="connsiteY10" fmla="*/ 6858000 h 6867485"/>
              <a:gd name="connsiteX11" fmla="*/ 0 w 12195175"/>
              <a:gd name="connsiteY11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64383 h 6867485"/>
              <a:gd name="connsiteX3" fmla="*/ 10737850 w 12195175"/>
              <a:gd name="connsiteY3" fmla="*/ 5054600 h 6867485"/>
              <a:gd name="connsiteX4" fmla="*/ 9855200 w 12195175"/>
              <a:gd name="connsiteY4" fmla="*/ 5273675 h 6867485"/>
              <a:gd name="connsiteX5" fmla="*/ 8791575 w 12195175"/>
              <a:gd name="connsiteY5" fmla="*/ 5426075 h 6867485"/>
              <a:gd name="connsiteX6" fmla="*/ 8709025 w 12195175"/>
              <a:gd name="connsiteY6" fmla="*/ 5559425 h 6867485"/>
              <a:gd name="connsiteX7" fmla="*/ 6647422 w 12195175"/>
              <a:gd name="connsiteY7" fmla="*/ 6120030 h 6867485"/>
              <a:gd name="connsiteX8" fmla="*/ 4105315 w 12195175"/>
              <a:gd name="connsiteY8" fmla="*/ 6867485 h 6867485"/>
              <a:gd name="connsiteX9" fmla="*/ 0 w 12195175"/>
              <a:gd name="connsiteY9" fmla="*/ 6858000 h 6867485"/>
              <a:gd name="connsiteX10" fmla="*/ 0 w 12195175"/>
              <a:gd name="connsiteY10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64383 h 6867485"/>
              <a:gd name="connsiteX3" fmla="*/ 10737850 w 12195175"/>
              <a:gd name="connsiteY3" fmla="*/ 5054600 h 6867485"/>
              <a:gd name="connsiteX4" fmla="*/ 9855200 w 12195175"/>
              <a:gd name="connsiteY4" fmla="*/ 5273675 h 6867485"/>
              <a:gd name="connsiteX5" fmla="*/ 8709025 w 12195175"/>
              <a:gd name="connsiteY5" fmla="*/ 5559425 h 6867485"/>
              <a:gd name="connsiteX6" fmla="*/ 6647422 w 12195175"/>
              <a:gd name="connsiteY6" fmla="*/ 6120030 h 6867485"/>
              <a:gd name="connsiteX7" fmla="*/ 4105315 w 12195175"/>
              <a:gd name="connsiteY7" fmla="*/ 6867485 h 6867485"/>
              <a:gd name="connsiteX8" fmla="*/ 0 w 12195175"/>
              <a:gd name="connsiteY8" fmla="*/ 6858000 h 6867485"/>
              <a:gd name="connsiteX9" fmla="*/ 0 w 12195175"/>
              <a:gd name="connsiteY9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64383 h 6867485"/>
              <a:gd name="connsiteX3" fmla="*/ 10737850 w 12195175"/>
              <a:gd name="connsiteY3" fmla="*/ 5054600 h 6867485"/>
              <a:gd name="connsiteX4" fmla="*/ 9855200 w 12195175"/>
              <a:gd name="connsiteY4" fmla="*/ 5273675 h 6867485"/>
              <a:gd name="connsiteX5" fmla="*/ 6647422 w 12195175"/>
              <a:gd name="connsiteY5" fmla="*/ 6120030 h 6867485"/>
              <a:gd name="connsiteX6" fmla="*/ 4105315 w 12195175"/>
              <a:gd name="connsiteY6" fmla="*/ 6867485 h 6867485"/>
              <a:gd name="connsiteX7" fmla="*/ 0 w 12195175"/>
              <a:gd name="connsiteY7" fmla="*/ 6858000 h 6867485"/>
              <a:gd name="connsiteX8" fmla="*/ 0 w 12195175"/>
              <a:gd name="connsiteY8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64383 h 6867485"/>
              <a:gd name="connsiteX3" fmla="*/ 10696293 w 12195175"/>
              <a:gd name="connsiteY3" fmla="*/ 4911436 h 6867485"/>
              <a:gd name="connsiteX4" fmla="*/ 9855200 w 12195175"/>
              <a:gd name="connsiteY4" fmla="*/ 5273675 h 6867485"/>
              <a:gd name="connsiteX5" fmla="*/ 6647422 w 12195175"/>
              <a:gd name="connsiteY5" fmla="*/ 6120030 h 6867485"/>
              <a:gd name="connsiteX6" fmla="*/ 4105315 w 12195175"/>
              <a:gd name="connsiteY6" fmla="*/ 6867485 h 6867485"/>
              <a:gd name="connsiteX7" fmla="*/ 0 w 12195175"/>
              <a:gd name="connsiteY7" fmla="*/ 6858000 h 6867485"/>
              <a:gd name="connsiteX8" fmla="*/ 0 w 12195175"/>
              <a:gd name="connsiteY8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648929 h 6867485"/>
              <a:gd name="connsiteX3" fmla="*/ 10696293 w 12195175"/>
              <a:gd name="connsiteY3" fmla="*/ 4911436 h 6867485"/>
              <a:gd name="connsiteX4" fmla="*/ 9855200 w 12195175"/>
              <a:gd name="connsiteY4" fmla="*/ 5273675 h 6867485"/>
              <a:gd name="connsiteX5" fmla="*/ 6647422 w 12195175"/>
              <a:gd name="connsiteY5" fmla="*/ 6120030 h 6867485"/>
              <a:gd name="connsiteX6" fmla="*/ 4105315 w 12195175"/>
              <a:gd name="connsiteY6" fmla="*/ 6867485 h 6867485"/>
              <a:gd name="connsiteX7" fmla="*/ 0 w 12195175"/>
              <a:gd name="connsiteY7" fmla="*/ 6858000 h 6867485"/>
              <a:gd name="connsiteX8" fmla="*/ 0 w 12195175"/>
              <a:gd name="connsiteY8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695111 h 6867485"/>
              <a:gd name="connsiteX3" fmla="*/ 10696293 w 12195175"/>
              <a:gd name="connsiteY3" fmla="*/ 4911436 h 6867485"/>
              <a:gd name="connsiteX4" fmla="*/ 9855200 w 12195175"/>
              <a:gd name="connsiteY4" fmla="*/ 5273675 h 6867485"/>
              <a:gd name="connsiteX5" fmla="*/ 6647422 w 12195175"/>
              <a:gd name="connsiteY5" fmla="*/ 6120030 h 6867485"/>
              <a:gd name="connsiteX6" fmla="*/ 4105315 w 12195175"/>
              <a:gd name="connsiteY6" fmla="*/ 6867485 h 6867485"/>
              <a:gd name="connsiteX7" fmla="*/ 0 w 12195175"/>
              <a:gd name="connsiteY7" fmla="*/ 6858000 h 6867485"/>
              <a:gd name="connsiteX8" fmla="*/ 0 w 12195175"/>
              <a:gd name="connsiteY8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695111 h 6867485"/>
              <a:gd name="connsiteX3" fmla="*/ 10765555 w 12195175"/>
              <a:gd name="connsiteY3" fmla="*/ 4989945 h 6867485"/>
              <a:gd name="connsiteX4" fmla="*/ 9855200 w 12195175"/>
              <a:gd name="connsiteY4" fmla="*/ 5273675 h 6867485"/>
              <a:gd name="connsiteX5" fmla="*/ 6647422 w 12195175"/>
              <a:gd name="connsiteY5" fmla="*/ 6120030 h 6867485"/>
              <a:gd name="connsiteX6" fmla="*/ 4105315 w 12195175"/>
              <a:gd name="connsiteY6" fmla="*/ 6867485 h 6867485"/>
              <a:gd name="connsiteX7" fmla="*/ 0 w 12195175"/>
              <a:gd name="connsiteY7" fmla="*/ 6858000 h 6867485"/>
              <a:gd name="connsiteX8" fmla="*/ 0 w 12195175"/>
              <a:gd name="connsiteY8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695111 h 6867485"/>
              <a:gd name="connsiteX3" fmla="*/ 10765555 w 12195175"/>
              <a:gd name="connsiteY3" fmla="*/ 4989945 h 6867485"/>
              <a:gd name="connsiteX4" fmla="*/ 9855200 w 12195175"/>
              <a:gd name="connsiteY4" fmla="*/ 5273675 h 6867485"/>
              <a:gd name="connsiteX5" fmla="*/ 6647422 w 12195175"/>
              <a:gd name="connsiteY5" fmla="*/ 6120030 h 6867485"/>
              <a:gd name="connsiteX6" fmla="*/ 4105315 w 12195175"/>
              <a:gd name="connsiteY6" fmla="*/ 6867485 h 6867485"/>
              <a:gd name="connsiteX7" fmla="*/ 0 w 12195175"/>
              <a:gd name="connsiteY7" fmla="*/ 6858000 h 6867485"/>
              <a:gd name="connsiteX8" fmla="*/ 0 w 12195175"/>
              <a:gd name="connsiteY8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695111 h 6867485"/>
              <a:gd name="connsiteX3" fmla="*/ 10765555 w 12195175"/>
              <a:gd name="connsiteY3" fmla="*/ 4989945 h 6867485"/>
              <a:gd name="connsiteX4" fmla="*/ 9855200 w 12195175"/>
              <a:gd name="connsiteY4" fmla="*/ 5273675 h 6867485"/>
              <a:gd name="connsiteX5" fmla="*/ 6647422 w 12195175"/>
              <a:gd name="connsiteY5" fmla="*/ 6120030 h 6867485"/>
              <a:gd name="connsiteX6" fmla="*/ 4105315 w 12195175"/>
              <a:gd name="connsiteY6" fmla="*/ 6867485 h 6867485"/>
              <a:gd name="connsiteX7" fmla="*/ 0 w 12195175"/>
              <a:gd name="connsiteY7" fmla="*/ 6858000 h 6867485"/>
              <a:gd name="connsiteX8" fmla="*/ 0 w 12195175"/>
              <a:gd name="connsiteY8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695111 h 6867485"/>
              <a:gd name="connsiteX3" fmla="*/ 10765555 w 12195175"/>
              <a:gd name="connsiteY3" fmla="*/ 4989945 h 6867485"/>
              <a:gd name="connsiteX4" fmla="*/ 9735144 w 12195175"/>
              <a:gd name="connsiteY4" fmla="*/ 5148985 h 6867485"/>
              <a:gd name="connsiteX5" fmla="*/ 6647422 w 12195175"/>
              <a:gd name="connsiteY5" fmla="*/ 6120030 h 6867485"/>
              <a:gd name="connsiteX6" fmla="*/ 4105315 w 12195175"/>
              <a:gd name="connsiteY6" fmla="*/ 6867485 h 6867485"/>
              <a:gd name="connsiteX7" fmla="*/ 0 w 12195175"/>
              <a:gd name="connsiteY7" fmla="*/ 6858000 h 6867485"/>
              <a:gd name="connsiteX8" fmla="*/ 0 w 12195175"/>
              <a:gd name="connsiteY8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695111 h 6867485"/>
              <a:gd name="connsiteX3" fmla="*/ 10765555 w 12195175"/>
              <a:gd name="connsiteY3" fmla="*/ 4989945 h 6867485"/>
              <a:gd name="connsiteX4" fmla="*/ 9702821 w 12195175"/>
              <a:gd name="connsiteY4" fmla="*/ 5232112 h 6867485"/>
              <a:gd name="connsiteX5" fmla="*/ 6647422 w 12195175"/>
              <a:gd name="connsiteY5" fmla="*/ 6120030 h 6867485"/>
              <a:gd name="connsiteX6" fmla="*/ 4105315 w 12195175"/>
              <a:gd name="connsiteY6" fmla="*/ 6867485 h 6867485"/>
              <a:gd name="connsiteX7" fmla="*/ 0 w 12195175"/>
              <a:gd name="connsiteY7" fmla="*/ 6858000 h 6867485"/>
              <a:gd name="connsiteX8" fmla="*/ 0 w 12195175"/>
              <a:gd name="connsiteY8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695111 h 6867485"/>
              <a:gd name="connsiteX3" fmla="*/ 10765555 w 12195175"/>
              <a:gd name="connsiteY3" fmla="*/ 4989945 h 6867485"/>
              <a:gd name="connsiteX4" fmla="*/ 9702821 w 12195175"/>
              <a:gd name="connsiteY4" fmla="*/ 5232112 h 6867485"/>
              <a:gd name="connsiteX5" fmla="*/ 6647422 w 12195175"/>
              <a:gd name="connsiteY5" fmla="*/ 6120030 h 6867485"/>
              <a:gd name="connsiteX6" fmla="*/ 4105315 w 12195175"/>
              <a:gd name="connsiteY6" fmla="*/ 6867485 h 6867485"/>
              <a:gd name="connsiteX7" fmla="*/ 0 w 12195175"/>
              <a:gd name="connsiteY7" fmla="*/ 6858000 h 6867485"/>
              <a:gd name="connsiteX8" fmla="*/ 0 w 12195175"/>
              <a:gd name="connsiteY8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695111 h 6867485"/>
              <a:gd name="connsiteX3" fmla="*/ 10765555 w 12195175"/>
              <a:gd name="connsiteY3" fmla="*/ 4989945 h 6867485"/>
              <a:gd name="connsiteX4" fmla="*/ 9702821 w 12195175"/>
              <a:gd name="connsiteY4" fmla="*/ 5232112 h 6867485"/>
              <a:gd name="connsiteX5" fmla="*/ 6647422 w 12195175"/>
              <a:gd name="connsiteY5" fmla="*/ 6120030 h 6867485"/>
              <a:gd name="connsiteX6" fmla="*/ 4105315 w 12195175"/>
              <a:gd name="connsiteY6" fmla="*/ 6867485 h 6867485"/>
              <a:gd name="connsiteX7" fmla="*/ 0 w 12195175"/>
              <a:gd name="connsiteY7" fmla="*/ 6858000 h 6867485"/>
              <a:gd name="connsiteX8" fmla="*/ 0 w 12195175"/>
              <a:gd name="connsiteY8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695111 h 6867485"/>
              <a:gd name="connsiteX3" fmla="*/ 10765555 w 12195175"/>
              <a:gd name="connsiteY3" fmla="*/ 4989945 h 6867485"/>
              <a:gd name="connsiteX4" fmla="*/ 9305710 w 12195175"/>
              <a:gd name="connsiteY4" fmla="*/ 5329094 h 6867485"/>
              <a:gd name="connsiteX5" fmla="*/ 6647422 w 12195175"/>
              <a:gd name="connsiteY5" fmla="*/ 6120030 h 6867485"/>
              <a:gd name="connsiteX6" fmla="*/ 4105315 w 12195175"/>
              <a:gd name="connsiteY6" fmla="*/ 6867485 h 6867485"/>
              <a:gd name="connsiteX7" fmla="*/ 0 w 12195175"/>
              <a:gd name="connsiteY7" fmla="*/ 6858000 h 6867485"/>
              <a:gd name="connsiteX8" fmla="*/ 0 w 12195175"/>
              <a:gd name="connsiteY8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695111 h 6867485"/>
              <a:gd name="connsiteX3" fmla="*/ 10765555 w 12195175"/>
              <a:gd name="connsiteY3" fmla="*/ 4989945 h 6867485"/>
              <a:gd name="connsiteX4" fmla="*/ 9305710 w 12195175"/>
              <a:gd name="connsiteY4" fmla="*/ 5329094 h 6867485"/>
              <a:gd name="connsiteX5" fmla="*/ 6647422 w 12195175"/>
              <a:gd name="connsiteY5" fmla="*/ 6120030 h 6867485"/>
              <a:gd name="connsiteX6" fmla="*/ 4105315 w 12195175"/>
              <a:gd name="connsiteY6" fmla="*/ 6867485 h 6867485"/>
              <a:gd name="connsiteX7" fmla="*/ 0 w 12195175"/>
              <a:gd name="connsiteY7" fmla="*/ 6858000 h 6867485"/>
              <a:gd name="connsiteX8" fmla="*/ 0 w 12195175"/>
              <a:gd name="connsiteY8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695111 h 6867485"/>
              <a:gd name="connsiteX3" fmla="*/ 10765555 w 12195175"/>
              <a:gd name="connsiteY3" fmla="*/ 4989945 h 6867485"/>
              <a:gd name="connsiteX4" fmla="*/ 9305710 w 12195175"/>
              <a:gd name="connsiteY4" fmla="*/ 5329094 h 6867485"/>
              <a:gd name="connsiteX5" fmla="*/ 8886324 w 12195175"/>
              <a:gd name="connsiteY5" fmla="*/ 4996830 h 6867485"/>
              <a:gd name="connsiteX6" fmla="*/ 4105315 w 12195175"/>
              <a:gd name="connsiteY6" fmla="*/ 6867485 h 6867485"/>
              <a:gd name="connsiteX7" fmla="*/ 0 w 12195175"/>
              <a:gd name="connsiteY7" fmla="*/ 6858000 h 6867485"/>
              <a:gd name="connsiteX8" fmla="*/ 0 w 12195175"/>
              <a:gd name="connsiteY8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695111 h 6867485"/>
              <a:gd name="connsiteX3" fmla="*/ 10765555 w 12195175"/>
              <a:gd name="connsiteY3" fmla="*/ 4989945 h 6867485"/>
              <a:gd name="connsiteX4" fmla="*/ 9305710 w 12195175"/>
              <a:gd name="connsiteY4" fmla="*/ 5329094 h 6867485"/>
              <a:gd name="connsiteX5" fmla="*/ 8886324 w 12195175"/>
              <a:gd name="connsiteY5" fmla="*/ 4996830 h 6867485"/>
              <a:gd name="connsiteX6" fmla="*/ 4105315 w 12195175"/>
              <a:gd name="connsiteY6" fmla="*/ 6867485 h 6867485"/>
              <a:gd name="connsiteX7" fmla="*/ 0 w 12195175"/>
              <a:gd name="connsiteY7" fmla="*/ 6858000 h 6867485"/>
              <a:gd name="connsiteX8" fmla="*/ 0 w 12195175"/>
              <a:gd name="connsiteY8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695111 h 6867485"/>
              <a:gd name="connsiteX3" fmla="*/ 10765555 w 12195175"/>
              <a:gd name="connsiteY3" fmla="*/ 4989945 h 6867485"/>
              <a:gd name="connsiteX4" fmla="*/ 9305710 w 12195175"/>
              <a:gd name="connsiteY4" fmla="*/ 5329094 h 6867485"/>
              <a:gd name="connsiteX5" fmla="*/ 8886324 w 12195175"/>
              <a:gd name="connsiteY5" fmla="*/ 4996830 h 6867485"/>
              <a:gd name="connsiteX6" fmla="*/ 4105315 w 12195175"/>
              <a:gd name="connsiteY6" fmla="*/ 6867485 h 6867485"/>
              <a:gd name="connsiteX7" fmla="*/ 0 w 12195175"/>
              <a:gd name="connsiteY7" fmla="*/ 6858000 h 6867485"/>
              <a:gd name="connsiteX8" fmla="*/ 0 w 12195175"/>
              <a:gd name="connsiteY8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695111 h 6867485"/>
              <a:gd name="connsiteX3" fmla="*/ 10765555 w 12195175"/>
              <a:gd name="connsiteY3" fmla="*/ 4989945 h 6867485"/>
              <a:gd name="connsiteX4" fmla="*/ 9305710 w 12195175"/>
              <a:gd name="connsiteY4" fmla="*/ 5329094 h 6867485"/>
              <a:gd name="connsiteX5" fmla="*/ 8886324 w 12195175"/>
              <a:gd name="connsiteY5" fmla="*/ 4996830 h 6867485"/>
              <a:gd name="connsiteX6" fmla="*/ 4105315 w 12195175"/>
              <a:gd name="connsiteY6" fmla="*/ 6867485 h 6867485"/>
              <a:gd name="connsiteX7" fmla="*/ 0 w 12195175"/>
              <a:gd name="connsiteY7" fmla="*/ 6858000 h 6867485"/>
              <a:gd name="connsiteX8" fmla="*/ 0 w 12195175"/>
              <a:gd name="connsiteY8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695111 h 6867485"/>
              <a:gd name="connsiteX3" fmla="*/ 10768730 w 12195175"/>
              <a:gd name="connsiteY3" fmla="*/ 4999470 h 6867485"/>
              <a:gd name="connsiteX4" fmla="*/ 9305710 w 12195175"/>
              <a:gd name="connsiteY4" fmla="*/ 5329094 h 6867485"/>
              <a:gd name="connsiteX5" fmla="*/ 8886324 w 12195175"/>
              <a:gd name="connsiteY5" fmla="*/ 4996830 h 6867485"/>
              <a:gd name="connsiteX6" fmla="*/ 4105315 w 12195175"/>
              <a:gd name="connsiteY6" fmla="*/ 6867485 h 6867485"/>
              <a:gd name="connsiteX7" fmla="*/ 0 w 12195175"/>
              <a:gd name="connsiteY7" fmla="*/ 6858000 h 6867485"/>
              <a:gd name="connsiteX8" fmla="*/ 0 w 12195175"/>
              <a:gd name="connsiteY8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05710 w 12195175"/>
              <a:gd name="connsiteY4" fmla="*/ 5329094 h 6867485"/>
              <a:gd name="connsiteX5" fmla="*/ 8886324 w 12195175"/>
              <a:gd name="connsiteY5" fmla="*/ 4996830 h 6867485"/>
              <a:gd name="connsiteX6" fmla="*/ 4105315 w 12195175"/>
              <a:gd name="connsiteY6" fmla="*/ 6867485 h 6867485"/>
              <a:gd name="connsiteX7" fmla="*/ 0 w 12195175"/>
              <a:gd name="connsiteY7" fmla="*/ 6858000 h 6867485"/>
              <a:gd name="connsiteX8" fmla="*/ 0 w 12195175"/>
              <a:gd name="connsiteY8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02535 w 12195175"/>
              <a:gd name="connsiteY4" fmla="*/ 5338619 h 6867485"/>
              <a:gd name="connsiteX5" fmla="*/ 8886324 w 12195175"/>
              <a:gd name="connsiteY5" fmla="*/ 4996830 h 6867485"/>
              <a:gd name="connsiteX6" fmla="*/ 4105315 w 12195175"/>
              <a:gd name="connsiteY6" fmla="*/ 6867485 h 6867485"/>
              <a:gd name="connsiteX7" fmla="*/ 0 w 12195175"/>
              <a:gd name="connsiteY7" fmla="*/ 6858000 h 6867485"/>
              <a:gd name="connsiteX8" fmla="*/ 0 w 12195175"/>
              <a:gd name="connsiteY8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02535 w 12195175"/>
              <a:gd name="connsiteY4" fmla="*/ 5338619 h 6867485"/>
              <a:gd name="connsiteX5" fmla="*/ 9254575 w 12195175"/>
              <a:gd name="connsiteY5" fmla="*/ 5234955 h 6867485"/>
              <a:gd name="connsiteX6" fmla="*/ 4105315 w 12195175"/>
              <a:gd name="connsiteY6" fmla="*/ 6867485 h 6867485"/>
              <a:gd name="connsiteX7" fmla="*/ 0 w 12195175"/>
              <a:gd name="connsiteY7" fmla="*/ 6858000 h 6867485"/>
              <a:gd name="connsiteX8" fmla="*/ 0 w 12195175"/>
              <a:gd name="connsiteY8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02535 w 12195175"/>
              <a:gd name="connsiteY4" fmla="*/ 5338619 h 6867485"/>
              <a:gd name="connsiteX5" fmla="*/ 9254575 w 12195175"/>
              <a:gd name="connsiteY5" fmla="*/ 5234955 h 6867485"/>
              <a:gd name="connsiteX6" fmla="*/ 4105315 w 12195175"/>
              <a:gd name="connsiteY6" fmla="*/ 6867485 h 6867485"/>
              <a:gd name="connsiteX7" fmla="*/ 0 w 12195175"/>
              <a:gd name="connsiteY7" fmla="*/ 6858000 h 6867485"/>
              <a:gd name="connsiteX8" fmla="*/ 0 w 12195175"/>
              <a:gd name="connsiteY8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02535 w 12195175"/>
              <a:gd name="connsiteY4" fmla="*/ 5338619 h 6867485"/>
              <a:gd name="connsiteX5" fmla="*/ 9254575 w 12195175"/>
              <a:gd name="connsiteY5" fmla="*/ 5234955 h 6867485"/>
              <a:gd name="connsiteX6" fmla="*/ 4105315 w 12195175"/>
              <a:gd name="connsiteY6" fmla="*/ 6867485 h 6867485"/>
              <a:gd name="connsiteX7" fmla="*/ 0 w 12195175"/>
              <a:gd name="connsiteY7" fmla="*/ 6858000 h 6867485"/>
              <a:gd name="connsiteX8" fmla="*/ 0 w 12195175"/>
              <a:gd name="connsiteY8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5234 w 12195175"/>
              <a:gd name="connsiteY4" fmla="*/ 5338619 h 6867485"/>
              <a:gd name="connsiteX5" fmla="*/ 9254575 w 12195175"/>
              <a:gd name="connsiteY5" fmla="*/ 5234955 h 6867485"/>
              <a:gd name="connsiteX6" fmla="*/ 4105315 w 12195175"/>
              <a:gd name="connsiteY6" fmla="*/ 6867485 h 6867485"/>
              <a:gd name="connsiteX7" fmla="*/ 0 w 12195175"/>
              <a:gd name="connsiteY7" fmla="*/ 6858000 h 6867485"/>
              <a:gd name="connsiteX8" fmla="*/ 0 w 12195175"/>
              <a:gd name="connsiteY8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4105315 w 12195175"/>
              <a:gd name="connsiteY6" fmla="*/ 6867485 h 6867485"/>
              <a:gd name="connsiteX7" fmla="*/ 0 w 12195175"/>
              <a:gd name="connsiteY7" fmla="*/ 6858000 h 6867485"/>
              <a:gd name="connsiteX8" fmla="*/ 0 w 12195175"/>
              <a:gd name="connsiteY8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8919012 w 12195175"/>
              <a:gd name="connsiteY6" fmla="*/ 5292725 h 6867485"/>
              <a:gd name="connsiteX7" fmla="*/ 4105315 w 12195175"/>
              <a:gd name="connsiteY7" fmla="*/ 6867485 h 6867485"/>
              <a:gd name="connsiteX8" fmla="*/ 0 w 12195175"/>
              <a:gd name="connsiteY8" fmla="*/ 6858000 h 6867485"/>
              <a:gd name="connsiteX9" fmla="*/ 0 w 12195175"/>
              <a:gd name="connsiteY9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87264 w 12195175"/>
              <a:gd name="connsiteY6" fmla="*/ 5346700 h 6867485"/>
              <a:gd name="connsiteX7" fmla="*/ 4105315 w 12195175"/>
              <a:gd name="connsiteY7" fmla="*/ 6867485 h 6867485"/>
              <a:gd name="connsiteX8" fmla="*/ 0 w 12195175"/>
              <a:gd name="connsiteY8" fmla="*/ 6858000 h 6867485"/>
              <a:gd name="connsiteX9" fmla="*/ 0 w 12195175"/>
              <a:gd name="connsiteY9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87264 w 12195175"/>
              <a:gd name="connsiteY6" fmla="*/ 5346700 h 6867485"/>
              <a:gd name="connsiteX7" fmla="*/ 4105315 w 12195175"/>
              <a:gd name="connsiteY7" fmla="*/ 6867485 h 6867485"/>
              <a:gd name="connsiteX8" fmla="*/ 0 w 12195175"/>
              <a:gd name="connsiteY8" fmla="*/ 6858000 h 6867485"/>
              <a:gd name="connsiteX9" fmla="*/ 0 w 12195175"/>
              <a:gd name="connsiteY9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87264 w 12195175"/>
              <a:gd name="connsiteY6" fmla="*/ 5346700 h 6867485"/>
              <a:gd name="connsiteX7" fmla="*/ 4105315 w 12195175"/>
              <a:gd name="connsiteY7" fmla="*/ 6867485 h 6867485"/>
              <a:gd name="connsiteX8" fmla="*/ 0 w 12195175"/>
              <a:gd name="connsiteY8" fmla="*/ 6858000 h 6867485"/>
              <a:gd name="connsiteX9" fmla="*/ 0 w 12195175"/>
              <a:gd name="connsiteY9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52344 w 12195175"/>
              <a:gd name="connsiteY6" fmla="*/ 5292725 h 6867485"/>
              <a:gd name="connsiteX7" fmla="*/ 4105315 w 12195175"/>
              <a:gd name="connsiteY7" fmla="*/ 6867485 h 6867485"/>
              <a:gd name="connsiteX8" fmla="*/ 0 w 12195175"/>
              <a:gd name="connsiteY8" fmla="*/ 6858000 h 6867485"/>
              <a:gd name="connsiteX9" fmla="*/ 0 w 12195175"/>
              <a:gd name="connsiteY9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90439 w 12195175"/>
              <a:gd name="connsiteY6" fmla="*/ 5356225 h 6867485"/>
              <a:gd name="connsiteX7" fmla="*/ 4105315 w 12195175"/>
              <a:gd name="connsiteY7" fmla="*/ 6867485 h 6867485"/>
              <a:gd name="connsiteX8" fmla="*/ 0 w 12195175"/>
              <a:gd name="connsiteY8" fmla="*/ 6858000 h 6867485"/>
              <a:gd name="connsiteX9" fmla="*/ 0 w 12195175"/>
              <a:gd name="connsiteY9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90439 w 12195175"/>
              <a:gd name="connsiteY6" fmla="*/ 5356225 h 6867485"/>
              <a:gd name="connsiteX7" fmla="*/ 4105315 w 12195175"/>
              <a:gd name="connsiteY7" fmla="*/ 6867485 h 6867485"/>
              <a:gd name="connsiteX8" fmla="*/ 0 w 12195175"/>
              <a:gd name="connsiteY8" fmla="*/ 6858000 h 6867485"/>
              <a:gd name="connsiteX9" fmla="*/ 0 w 12195175"/>
              <a:gd name="connsiteY9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90439 w 12195175"/>
              <a:gd name="connsiteY6" fmla="*/ 5356225 h 6867485"/>
              <a:gd name="connsiteX7" fmla="*/ 4105315 w 12195175"/>
              <a:gd name="connsiteY7" fmla="*/ 6867485 h 6867485"/>
              <a:gd name="connsiteX8" fmla="*/ 0 w 12195175"/>
              <a:gd name="connsiteY8" fmla="*/ 6858000 h 6867485"/>
              <a:gd name="connsiteX9" fmla="*/ 0 w 12195175"/>
              <a:gd name="connsiteY9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90439 w 12195175"/>
              <a:gd name="connsiteY6" fmla="*/ 5356225 h 6867485"/>
              <a:gd name="connsiteX7" fmla="*/ 4105315 w 12195175"/>
              <a:gd name="connsiteY7" fmla="*/ 6867485 h 6867485"/>
              <a:gd name="connsiteX8" fmla="*/ 0 w 12195175"/>
              <a:gd name="connsiteY8" fmla="*/ 6858000 h 6867485"/>
              <a:gd name="connsiteX9" fmla="*/ 0 w 12195175"/>
              <a:gd name="connsiteY9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90439 w 12195175"/>
              <a:gd name="connsiteY6" fmla="*/ 5356225 h 6867485"/>
              <a:gd name="connsiteX7" fmla="*/ 8880917 w 12195175"/>
              <a:gd name="connsiteY7" fmla="*/ 5422900 h 6867485"/>
              <a:gd name="connsiteX8" fmla="*/ 4105315 w 12195175"/>
              <a:gd name="connsiteY8" fmla="*/ 6867485 h 6867485"/>
              <a:gd name="connsiteX9" fmla="*/ 0 w 12195175"/>
              <a:gd name="connsiteY9" fmla="*/ 6858000 h 6867485"/>
              <a:gd name="connsiteX10" fmla="*/ 0 w 12195175"/>
              <a:gd name="connsiteY10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90439 w 12195175"/>
              <a:gd name="connsiteY6" fmla="*/ 5356225 h 6867485"/>
              <a:gd name="connsiteX7" fmla="*/ 8503142 w 12195175"/>
              <a:gd name="connsiteY7" fmla="*/ 5067300 h 6867485"/>
              <a:gd name="connsiteX8" fmla="*/ 4105315 w 12195175"/>
              <a:gd name="connsiteY8" fmla="*/ 6867485 h 6867485"/>
              <a:gd name="connsiteX9" fmla="*/ 0 w 12195175"/>
              <a:gd name="connsiteY9" fmla="*/ 6858000 h 6867485"/>
              <a:gd name="connsiteX10" fmla="*/ 0 w 12195175"/>
              <a:gd name="connsiteY10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90439 w 12195175"/>
              <a:gd name="connsiteY6" fmla="*/ 5356225 h 6867485"/>
              <a:gd name="connsiteX7" fmla="*/ 8369810 w 12195175"/>
              <a:gd name="connsiteY7" fmla="*/ 5378450 h 6867485"/>
              <a:gd name="connsiteX8" fmla="*/ 4105315 w 12195175"/>
              <a:gd name="connsiteY8" fmla="*/ 6867485 h 6867485"/>
              <a:gd name="connsiteX9" fmla="*/ 0 w 12195175"/>
              <a:gd name="connsiteY9" fmla="*/ 6858000 h 6867485"/>
              <a:gd name="connsiteX10" fmla="*/ 0 w 12195175"/>
              <a:gd name="connsiteY10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90439 w 12195175"/>
              <a:gd name="connsiteY6" fmla="*/ 5356225 h 6867485"/>
              <a:gd name="connsiteX7" fmla="*/ 8369810 w 12195175"/>
              <a:gd name="connsiteY7" fmla="*/ 5378450 h 6867485"/>
              <a:gd name="connsiteX8" fmla="*/ 4105315 w 12195175"/>
              <a:gd name="connsiteY8" fmla="*/ 6867485 h 6867485"/>
              <a:gd name="connsiteX9" fmla="*/ 0 w 12195175"/>
              <a:gd name="connsiteY9" fmla="*/ 6858000 h 6867485"/>
              <a:gd name="connsiteX10" fmla="*/ 0 w 12195175"/>
              <a:gd name="connsiteY10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90439 w 12195175"/>
              <a:gd name="connsiteY6" fmla="*/ 5356225 h 6867485"/>
              <a:gd name="connsiteX7" fmla="*/ 8369810 w 12195175"/>
              <a:gd name="connsiteY7" fmla="*/ 5378450 h 6867485"/>
              <a:gd name="connsiteX8" fmla="*/ 4105315 w 12195175"/>
              <a:gd name="connsiteY8" fmla="*/ 6867485 h 6867485"/>
              <a:gd name="connsiteX9" fmla="*/ 0 w 12195175"/>
              <a:gd name="connsiteY9" fmla="*/ 6858000 h 6867485"/>
              <a:gd name="connsiteX10" fmla="*/ 0 w 12195175"/>
              <a:gd name="connsiteY10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90439 w 12195175"/>
              <a:gd name="connsiteY6" fmla="*/ 5356225 h 6867485"/>
              <a:gd name="connsiteX7" fmla="*/ 8369810 w 12195175"/>
              <a:gd name="connsiteY7" fmla="*/ 5378450 h 6867485"/>
              <a:gd name="connsiteX8" fmla="*/ 4105315 w 12195175"/>
              <a:gd name="connsiteY8" fmla="*/ 6867485 h 6867485"/>
              <a:gd name="connsiteX9" fmla="*/ 0 w 12195175"/>
              <a:gd name="connsiteY9" fmla="*/ 6858000 h 6867485"/>
              <a:gd name="connsiteX10" fmla="*/ 0 w 12195175"/>
              <a:gd name="connsiteY10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90439 w 12195175"/>
              <a:gd name="connsiteY6" fmla="*/ 5356225 h 6867485"/>
              <a:gd name="connsiteX7" fmla="*/ 8369810 w 12195175"/>
              <a:gd name="connsiteY7" fmla="*/ 5378450 h 6867485"/>
              <a:gd name="connsiteX8" fmla="*/ 4105315 w 12195175"/>
              <a:gd name="connsiteY8" fmla="*/ 6867485 h 6867485"/>
              <a:gd name="connsiteX9" fmla="*/ 0 w 12195175"/>
              <a:gd name="connsiteY9" fmla="*/ 6858000 h 6867485"/>
              <a:gd name="connsiteX10" fmla="*/ 0 w 12195175"/>
              <a:gd name="connsiteY10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90439 w 12195175"/>
              <a:gd name="connsiteY6" fmla="*/ 5356225 h 6867485"/>
              <a:gd name="connsiteX7" fmla="*/ 8369810 w 12195175"/>
              <a:gd name="connsiteY7" fmla="*/ 5378450 h 6867485"/>
              <a:gd name="connsiteX8" fmla="*/ 4105315 w 12195175"/>
              <a:gd name="connsiteY8" fmla="*/ 6867485 h 6867485"/>
              <a:gd name="connsiteX9" fmla="*/ 0 w 12195175"/>
              <a:gd name="connsiteY9" fmla="*/ 6858000 h 6867485"/>
              <a:gd name="connsiteX10" fmla="*/ 0 w 12195175"/>
              <a:gd name="connsiteY10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90439 w 12195175"/>
              <a:gd name="connsiteY6" fmla="*/ 5356225 h 6867485"/>
              <a:gd name="connsiteX7" fmla="*/ 8369810 w 12195175"/>
              <a:gd name="connsiteY7" fmla="*/ 5378450 h 6867485"/>
              <a:gd name="connsiteX8" fmla="*/ 4105315 w 12195175"/>
              <a:gd name="connsiteY8" fmla="*/ 6867485 h 6867485"/>
              <a:gd name="connsiteX9" fmla="*/ 0 w 12195175"/>
              <a:gd name="connsiteY9" fmla="*/ 6858000 h 6867485"/>
              <a:gd name="connsiteX10" fmla="*/ 0 w 12195175"/>
              <a:gd name="connsiteY10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90439 w 12195175"/>
              <a:gd name="connsiteY6" fmla="*/ 5356225 h 6867485"/>
              <a:gd name="connsiteX7" fmla="*/ 8369810 w 12195175"/>
              <a:gd name="connsiteY7" fmla="*/ 5378450 h 6867485"/>
              <a:gd name="connsiteX8" fmla="*/ 8131716 w 12195175"/>
              <a:gd name="connsiteY8" fmla="*/ 5457825 h 6867485"/>
              <a:gd name="connsiteX9" fmla="*/ 4105315 w 12195175"/>
              <a:gd name="connsiteY9" fmla="*/ 6867485 h 6867485"/>
              <a:gd name="connsiteX10" fmla="*/ 0 w 12195175"/>
              <a:gd name="connsiteY10" fmla="*/ 6858000 h 6867485"/>
              <a:gd name="connsiteX11" fmla="*/ 0 w 12195175"/>
              <a:gd name="connsiteY11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90439 w 12195175"/>
              <a:gd name="connsiteY6" fmla="*/ 5356225 h 6867485"/>
              <a:gd name="connsiteX7" fmla="*/ 8369810 w 12195175"/>
              <a:gd name="connsiteY7" fmla="*/ 5378450 h 6867485"/>
              <a:gd name="connsiteX8" fmla="*/ 8493618 w 12195175"/>
              <a:gd name="connsiteY8" fmla="*/ 5473700 h 6867485"/>
              <a:gd name="connsiteX9" fmla="*/ 4105315 w 12195175"/>
              <a:gd name="connsiteY9" fmla="*/ 6867485 h 6867485"/>
              <a:gd name="connsiteX10" fmla="*/ 0 w 12195175"/>
              <a:gd name="connsiteY10" fmla="*/ 6858000 h 6867485"/>
              <a:gd name="connsiteX11" fmla="*/ 0 w 12195175"/>
              <a:gd name="connsiteY11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90439 w 12195175"/>
              <a:gd name="connsiteY6" fmla="*/ 5356225 h 6867485"/>
              <a:gd name="connsiteX7" fmla="*/ 8369810 w 12195175"/>
              <a:gd name="connsiteY7" fmla="*/ 5378450 h 6867485"/>
              <a:gd name="connsiteX8" fmla="*/ 8493618 w 12195175"/>
              <a:gd name="connsiteY8" fmla="*/ 5473700 h 6867485"/>
              <a:gd name="connsiteX9" fmla="*/ 4105315 w 12195175"/>
              <a:gd name="connsiteY9" fmla="*/ 6867485 h 6867485"/>
              <a:gd name="connsiteX10" fmla="*/ 0 w 12195175"/>
              <a:gd name="connsiteY10" fmla="*/ 6858000 h 6867485"/>
              <a:gd name="connsiteX11" fmla="*/ 0 w 12195175"/>
              <a:gd name="connsiteY11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90439 w 12195175"/>
              <a:gd name="connsiteY6" fmla="*/ 5356225 h 6867485"/>
              <a:gd name="connsiteX7" fmla="*/ 8369810 w 12195175"/>
              <a:gd name="connsiteY7" fmla="*/ 5378450 h 6867485"/>
              <a:gd name="connsiteX8" fmla="*/ 8493618 w 12195175"/>
              <a:gd name="connsiteY8" fmla="*/ 5473700 h 6867485"/>
              <a:gd name="connsiteX9" fmla="*/ 4105315 w 12195175"/>
              <a:gd name="connsiteY9" fmla="*/ 6867485 h 6867485"/>
              <a:gd name="connsiteX10" fmla="*/ 0 w 12195175"/>
              <a:gd name="connsiteY10" fmla="*/ 6858000 h 6867485"/>
              <a:gd name="connsiteX11" fmla="*/ 0 w 12195175"/>
              <a:gd name="connsiteY11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90439 w 12195175"/>
              <a:gd name="connsiteY6" fmla="*/ 5356225 h 6867485"/>
              <a:gd name="connsiteX7" fmla="*/ 8369810 w 12195175"/>
              <a:gd name="connsiteY7" fmla="*/ 5378450 h 6867485"/>
              <a:gd name="connsiteX8" fmla="*/ 8493618 w 12195175"/>
              <a:gd name="connsiteY8" fmla="*/ 5473700 h 6867485"/>
              <a:gd name="connsiteX9" fmla="*/ 8322191 w 12195175"/>
              <a:gd name="connsiteY9" fmla="*/ 5534025 h 6867485"/>
              <a:gd name="connsiteX10" fmla="*/ 4105315 w 12195175"/>
              <a:gd name="connsiteY10" fmla="*/ 6867485 h 6867485"/>
              <a:gd name="connsiteX11" fmla="*/ 0 w 12195175"/>
              <a:gd name="connsiteY11" fmla="*/ 6858000 h 6867485"/>
              <a:gd name="connsiteX12" fmla="*/ 0 w 12195175"/>
              <a:gd name="connsiteY12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90439 w 12195175"/>
              <a:gd name="connsiteY6" fmla="*/ 5356225 h 6867485"/>
              <a:gd name="connsiteX7" fmla="*/ 8369810 w 12195175"/>
              <a:gd name="connsiteY7" fmla="*/ 5378450 h 6867485"/>
              <a:gd name="connsiteX8" fmla="*/ 8493618 w 12195175"/>
              <a:gd name="connsiteY8" fmla="*/ 5473700 h 6867485"/>
              <a:gd name="connsiteX9" fmla="*/ 8436476 w 12195175"/>
              <a:gd name="connsiteY9" fmla="*/ 5556250 h 6867485"/>
              <a:gd name="connsiteX10" fmla="*/ 4105315 w 12195175"/>
              <a:gd name="connsiteY10" fmla="*/ 6867485 h 6867485"/>
              <a:gd name="connsiteX11" fmla="*/ 0 w 12195175"/>
              <a:gd name="connsiteY11" fmla="*/ 6858000 h 6867485"/>
              <a:gd name="connsiteX12" fmla="*/ 0 w 12195175"/>
              <a:gd name="connsiteY12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90439 w 12195175"/>
              <a:gd name="connsiteY6" fmla="*/ 5356225 h 6867485"/>
              <a:gd name="connsiteX7" fmla="*/ 8369810 w 12195175"/>
              <a:gd name="connsiteY7" fmla="*/ 5378450 h 6867485"/>
              <a:gd name="connsiteX8" fmla="*/ 8493618 w 12195175"/>
              <a:gd name="connsiteY8" fmla="*/ 5473700 h 6867485"/>
              <a:gd name="connsiteX9" fmla="*/ 8436476 w 12195175"/>
              <a:gd name="connsiteY9" fmla="*/ 5556250 h 6867485"/>
              <a:gd name="connsiteX10" fmla="*/ 4105315 w 12195175"/>
              <a:gd name="connsiteY10" fmla="*/ 6867485 h 6867485"/>
              <a:gd name="connsiteX11" fmla="*/ 0 w 12195175"/>
              <a:gd name="connsiteY11" fmla="*/ 6858000 h 6867485"/>
              <a:gd name="connsiteX12" fmla="*/ 0 w 12195175"/>
              <a:gd name="connsiteY12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90439 w 12195175"/>
              <a:gd name="connsiteY6" fmla="*/ 5356225 h 6867485"/>
              <a:gd name="connsiteX7" fmla="*/ 8369810 w 12195175"/>
              <a:gd name="connsiteY7" fmla="*/ 5378450 h 6867485"/>
              <a:gd name="connsiteX8" fmla="*/ 8493618 w 12195175"/>
              <a:gd name="connsiteY8" fmla="*/ 5473700 h 6867485"/>
              <a:gd name="connsiteX9" fmla="*/ 8436476 w 12195175"/>
              <a:gd name="connsiteY9" fmla="*/ 5556250 h 6867485"/>
              <a:gd name="connsiteX10" fmla="*/ 4105315 w 12195175"/>
              <a:gd name="connsiteY10" fmla="*/ 6867485 h 6867485"/>
              <a:gd name="connsiteX11" fmla="*/ 0 w 12195175"/>
              <a:gd name="connsiteY11" fmla="*/ 6858000 h 6867485"/>
              <a:gd name="connsiteX12" fmla="*/ 0 w 12195175"/>
              <a:gd name="connsiteY12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90439 w 12195175"/>
              <a:gd name="connsiteY6" fmla="*/ 5356225 h 6867485"/>
              <a:gd name="connsiteX7" fmla="*/ 8369810 w 12195175"/>
              <a:gd name="connsiteY7" fmla="*/ 5378450 h 6867485"/>
              <a:gd name="connsiteX8" fmla="*/ 8493618 w 12195175"/>
              <a:gd name="connsiteY8" fmla="*/ 5473700 h 6867485"/>
              <a:gd name="connsiteX9" fmla="*/ 8436476 w 12195175"/>
              <a:gd name="connsiteY9" fmla="*/ 5556250 h 6867485"/>
              <a:gd name="connsiteX10" fmla="*/ 4105315 w 12195175"/>
              <a:gd name="connsiteY10" fmla="*/ 6867485 h 6867485"/>
              <a:gd name="connsiteX11" fmla="*/ 0 w 12195175"/>
              <a:gd name="connsiteY11" fmla="*/ 6858000 h 6867485"/>
              <a:gd name="connsiteX12" fmla="*/ 0 w 12195175"/>
              <a:gd name="connsiteY12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90439 w 12195175"/>
              <a:gd name="connsiteY6" fmla="*/ 5356225 h 6867485"/>
              <a:gd name="connsiteX7" fmla="*/ 8369810 w 12195175"/>
              <a:gd name="connsiteY7" fmla="*/ 5378450 h 6867485"/>
              <a:gd name="connsiteX8" fmla="*/ 8493618 w 12195175"/>
              <a:gd name="connsiteY8" fmla="*/ 5473700 h 6867485"/>
              <a:gd name="connsiteX9" fmla="*/ 8436476 w 12195175"/>
              <a:gd name="connsiteY9" fmla="*/ 5556250 h 6867485"/>
              <a:gd name="connsiteX10" fmla="*/ 4105315 w 12195175"/>
              <a:gd name="connsiteY10" fmla="*/ 6867485 h 6867485"/>
              <a:gd name="connsiteX11" fmla="*/ 0 w 12195175"/>
              <a:gd name="connsiteY11" fmla="*/ 6858000 h 6867485"/>
              <a:gd name="connsiteX12" fmla="*/ 0 w 12195175"/>
              <a:gd name="connsiteY12" fmla="*/ 0 h 6867485"/>
              <a:gd name="connsiteX0" fmla="*/ 0 w 12195175"/>
              <a:gd name="connsiteY0" fmla="*/ 0 h 6867485"/>
              <a:gd name="connsiteX1" fmla="*/ 12192000 w 12195175"/>
              <a:gd name="connsiteY1" fmla="*/ 0 h 6867485"/>
              <a:gd name="connsiteX2" fmla="*/ 12195175 w 12195175"/>
              <a:gd name="connsiteY2" fmla="*/ 4707811 h 6867485"/>
              <a:gd name="connsiteX3" fmla="*/ 10768730 w 12195175"/>
              <a:gd name="connsiteY3" fmla="*/ 4999470 h 6867485"/>
              <a:gd name="connsiteX4" fmla="*/ 9312059 w 12195175"/>
              <a:gd name="connsiteY4" fmla="*/ 5344969 h 6867485"/>
              <a:gd name="connsiteX5" fmla="*/ 9254575 w 12195175"/>
              <a:gd name="connsiteY5" fmla="*/ 5234955 h 6867485"/>
              <a:gd name="connsiteX6" fmla="*/ 9090439 w 12195175"/>
              <a:gd name="connsiteY6" fmla="*/ 5356225 h 6867485"/>
              <a:gd name="connsiteX7" fmla="*/ 8369810 w 12195175"/>
              <a:gd name="connsiteY7" fmla="*/ 5378450 h 6867485"/>
              <a:gd name="connsiteX8" fmla="*/ 8493618 w 12195175"/>
              <a:gd name="connsiteY8" fmla="*/ 5473700 h 6867485"/>
              <a:gd name="connsiteX9" fmla="*/ 8436476 w 12195175"/>
              <a:gd name="connsiteY9" fmla="*/ 5556250 h 6867485"/>
              <a:gd name="connsiteX10" fmla="*/ 4105315 w 12195175"/>
              <a:gd name="connsiteY10" fmla="*/ 6867485 h 6867485"/>
              <a:gd name="connsiteX11" fmla="*/ 0 w 12195175"/>
              <a:gd name="connsiteY11" fmla="*/ 6858000 h 6867485"/>
              <a:gd name="connsiteX12" fmla="*/ 0 w 12195175"/>
              <a:gd name="connsiteY12" fmla="*/ 0 h 6867485"/>
              <a:gd name="connsiteX0" fmla="*/ 0 w 12195175"/>
              <a:gd name="connsiteY0" fmla="*/ 0 h 6858000"/>
              <a:gd name="connsiteX1" fmla="*/ 12192000 w 12195175"/>
              <a:gd name="connsiteY1" fmla="*/ 0 h 6858000"/>
              <a:gd name="connsiteX2" fmla="*/ 12195175 w 12195175"/>
              <a:gd name="connsiteY2" fmla="*/ 4707811 h 6858000"/>
              <a:gd name="connsiteX3" fmla="*/ 10768730 w 12195175"/>
              <a:gd name="connsiteY3" fmla="*/ 4999470 h 6858000"/>
              <a:gd name="connsiteX4" fmla="*/ 9312059 w 12195175"/>
              <a:gd name="connsiteY4" fmla="*/ 5344969 h 6858000"/>
              <a:gd name="connsiteX5" fmla="*/ 9254575 w 12195175"/>
              <a:gd name="connsiteY5" fmla="*/ 5234955 h 6858000"/>
              <a:gd name="connsiteX6" fmla="*/ 9090439 w 12195175"/>
              <a:gd name="connsiteY6" fmla="*/ 5356225 h 6858000"/>
              <a:gd name="connsiteX7" fmla="*/ 8369810 w 12195175"/>
              <a:gd name="connsiteY7" fmla="*/ 5378450 h 6858000"/>
              <a:gd name="connsiteX8" fmla="*/ 8493618 w 12195175"/>
              <a:gd name="connsiteY8" fmla="*/ 5473700 h 6858000"/>
              <a:gd name="connsiteX9" fmla="*/ 8436476 w 12195175"/>
              <a:gd name="connsiteY9" fmla="*/ 5556250 h 6858000"/>
              <a:gd name="connsiteX10" fmla="*/ 3191037 w 12195175"/>
              <a:gd name="connsiteY10" fmla="*/ 6642632 h 6858000"/>
              <a:gd name="connsiteX11" fmla="*/ 0 w 12195175"/>
              <a:gd name="connsiteY11" fmla="*/ 6858000 h 6858000"/>
              <a:gd name="connsiteX12" fmla="*/ 0 w 12195175"/>
              <a:gd name="connsiteY12" fmla="*/ 0 h 6858000"/>
              <a:gd name="connsiteX0" fmla="*/ 0 w 12195175"/>
              <a:gd name="connsiteY0" fmla="*/ 0 h 6859990"/>
              <a:gd name="connsiteX1" fmla="*/ 12192000 w 12195175"/>
              <a:gd name="connsiteY1" fmla="*/ 0 h 6859990"/>
              <a:gd name="connsiteX2" fmla="*/ 12195175 w 12195175"/>
              <a:gd name="connsiteY2" fmla="*/ 4707811 h 6859990"/>
              <a:gd name="connsiteX3" fmla="*/ 10768730 w 12195175"/>
              <a:gd name="connsiteY3" fmla="*/ 4999470 h 6859990"/>
              <a:gd name="connsiteX4" fmla="*/ 9312059 w 12195175"/>
              <a:gd name="connsiteY4" fmla="*/ 5344969 h 6859990"/>
              <a:gd name="connsiteX5" fmla="*/ 9254575 w 12195175"/>
              <a:gd name="connsiteY5" fmla="*/ 5234955 h 6859990"/>
              <a:gd name="connsiteX6" fmla="*/ 9090439 w 12195175"/>
              <a:gd name="connsiteY6" fmla="*/ 5356225 h 6859990"/>
              <a:gd name="connsiteX7" fmla="*/ 8369810 w 12195175"/>
              <a:gd name="connsiteY7" fmla="*/ 5378450 h 6859990"/>
              <a:gd name="connsiteX8" fmla="*/ 8493618 w 12195175"/>
              <a:gd name="connsiteY8" fmla="*/ 5473700 h 6859990"/>
              <a:gd name="connsiteX9" fmla="*/ 8436476 w 12195175"/>
              <a:gd name="connsiteY9" fmla="*/ 5556250 h 6859990"/>
              <a:gd name="connsiteX10" fmla="*/ 3910469 w 12195175"/>
              <a:gd name="connsiteY10" fmla="*/ 6859990 h 6859990"/>
              <a:gd name="connsiteX11" fmla="*/ 0 w 12195175"/>
              <a:gd name="connsiteY11" fmla="*/ 6858000 h 6859990"/>
              <a:gd name="connsiteX12" fmla="*/ 0 w 12195175"/>
              <a:gd name="connsiteY12" fmla="*/ 0 h 6859990"/>
              <a:gd name="connsiteX0" fmla="*/ 0 w 12195175"/>
              <a:gd name="connsiteY0" fmla="*/ 0 h 6859990"/>
              <a:gd name="connsiteX1" fmla="*/ 12192000 w 12195175"/>
              <a:gd name="connsiteY1" fmla="*/ 0 h 6859990"/>
              <a:gd name="connsiteX2" fmla="*/ 12195175 w 12195175"/>
              <a:gd name="connsiteY2" fmla="*/ 4707811 h 6859990"/>
              <a:gd name="connsiteX3" fmla="*/ 10768730 w 12195175"/>
              <a:gd name="connsiteY3" fmla="*/ 4999470 h 6859990"/>
              <a:gd name="connsiteX4" fmla="*/ 9312059 w 12195175"/>
              <a:gd name="connsiteY4" fmla="*/ 5344969 h 6859990"/>
              <a:gd name="connsiteX5" fmla="*/ 9254575 w 12195175"/>
              <a:gd name="connsiteY5" fmla="*/ 5234955 h 6859990"/>
              <a:gd name="connsiteX6" fmla="*/ 9090439 w 12195175"/>
              <a:gd name="connsiteY6" fmla="*/ 5356225 h 6859990"/>
              <a:gd name="connsiteX7" fmla="*/ 8369810 w 12195175"/>
              <a:gd name="connsiteY7" fmla="*/ 5378450 h 6859990"/>
              <a:gd name="connsiteX8" fmla="*/ 8493618 w 12195175"/>
              <a:gd name="connsiteY8" fmla="*/ 5473700 h 6859990"/>
              <a:gd name="connsiteX9" fmla="*/ 8436476 w 12195175"/>
              <a:gd name="connsiteY9" fmla="*/ 5556250 h 6859990"/>
              <a:gd name="connsiteX10" fmla="*/ 3910469 w 12195175"/>
              <a:gd name="connsiteY10" fmla="*/ 6859990 h 6859990"/>
              <a:gd name="connsiteX11" fmla="*/ 0 w 12195175"/>
              <a:gd name="connsiteY11" fmla="*/ 6858000 h 6859990"/>
              <a:gd name="connsiteX12" fmla="*/ 0 w 12195175"/>
              <a:gd name="connsiteY12" fmla="*/ 0 h 6859990"/>
              <a:gd name="connsiteX0" fmla="*/ 0 w 12195175"/>
              <a:gd name="connsiteY0" fmla="*/ 0 h 6859990"/>
              <a:gd name="connsiteX1" fmla="*/ 12192000 w 12195175"/>
              <a:gd name="connsiteY1" fmla="*/ 0 h 6859990"/>
              <a:gd name="connsiteX2" fmla="*/ 12195175 w 12195175"/>
              <a:gd name="connsiteY2" fmla="*/ 4707811 h 6859990"/>
              <a:gd name="connsiteX3" fmla="*/ 10768730 w 12195175"/>
              <a:gd name="connsiteY3" fmla="*/ 4999470 h 6859990"/>
              <a:gd name="connsiteX4" fmla="*/ 9312059 w 12195175"/>
              <a:gd name="connsiteY4" fmla="*/ 5344969 h 6859990"/>
              <a:gd name="connsiteX5" fmla="*/ 9254575 w 12195175"/>
              <a:gd name="connsiteY5" fmla="*/ 5234955 h 6859990"/>
              <a:gd name="connsiteX6" fmla="*/ 9090439 w 12195175"/>
              <a:gd name="connsiteY6" fmla="*/ 5356225 h 6859990"/>
              <a:gd name="connsiteX7" fmla="*/ 8369810 w 12195175"/>
              <a:gd name="connsiteY7" fmla="*/ 5378450 h 6859990"/>
              <a:gd name="connsiteX8" fmla="*/ 8493618 w 12195175"/>
              <a:gd name="connsiteY8" fmla="*/ 5473700 h 6859990"/>
              <a:gd name="connsiteX9" fmla="*/ 8436476 w 12195175"/>
              <a:gd name="connsiteY9" fmla="*/ 5556250 h 6859990"/>
              <a:gd name="connsiteX10" fmla="*/ 3910469 w 12195175"/>
              <a:gd name="connsiteY10" fmla="*/ 6859990 h 6859990"/>
              <a:gd name="connsiteX11" fmla="*/ 0 w 12195175"/>
              <a:gd name="connsiteY11" fmla="*/ 6858000 h 6859990"/>
              <a:gd name="connsiteX12" fmla="*/ 0 w 12195175"/>
              <a:gd name="connsiteY12" fmla="*/ 0 h 6859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95175" h="6859990">
                <a:moveTo>
                  <a:pt x="0" y="0"/>
                </a:moveTo>
                <a:lnTo>
                  <a:pt x="12192000" y="0"/>
                </a:lnTo>
                <a:cubicBezTo>
                  <a:pt x="12193058" y="1588128"/>
                  <a:pt x="12194117" y="3119683"/>
                  <a:pt x="12195175" y="4707811"/>
                </a:cubicBezTo>
                <a:cubicBezTo>
                  <a:pt x="11709400" y="4788675"/>
                  <a:pt x="11441520" y="4853951"/>
                  <a:pt x="10768730" y="4999470"/>
                </a:cubicBezTo>
                <a:lnTo>
                  <a:pt x="9312059" y="5344969"/>
                </a:lnTo>
                <a:cubicBezTo>
                  <a:pt x="9297337" y="5292270"/>
                  <a:pt x="9292097" y="5275532"/>
                  <a:pt x="9254575" y="5234955"/>
                </a:cubicBezTo>
                <a:cubicBezTo>
                  <a:pt x="9182717" y="5248473"/>
                  <a:pt x="9110561" y="5300037"/>
                  <a:pt x="9090439" y="5356225"/>
                </a:cubicBezTo>
                <a:cubicBezTo>
                  <a:pt x="9018639" y="5285949"/>
                  <a:pt x="8708605" y="5037673"/>
                  <a:pt x="8369810" y="5378450"/>
                </a:cubicBezTo>
                <a:cubicBezTo>
                  <a:pt x="8429069" y="5436658"/>
                  <a:pt x="8426595" y="5447778"/>
                  <a:pt x="8493618" y="5473700"/>
                </a:cubicBezTo>
                <a:cubicBezTo>
                  <a:pt x="8485682" y="5499629"/>
                  <a:pt x="8472628" y="5489053"/>
                  <a:pt x="8436476" y="5556250"/>
                </a:cubicBezTo>
                <a:cubicBezTo>
                  <a:pt x="7470174" y="5798073"/>
                  <a:pt x="5874545" y="6234593"/>
                  <a:pt x="3910469" y="6859990"/>
                </a:cubicBez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tIns="144000" rIns="0" anchor="t" anchorCtr="0">
            <a:noAutofit/>
          </a:bodyPr>
          <a:lstStyle>
            <a:lvl1pPr marL="0" indent="0" algn="ctr"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5D32E61-9B43-FC48-AA7A-BBE27267311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7176"/>
          <a:stretch/>
        </p:blipFill>
        <p:spPr>
          <a:xfrm>
            <a:off x="2524498" y="4654298"/>
            <a:ext cx="9694937" cy="221318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A31DC78-FEFA-7648-B24F-4777ACBDCBC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0001" y="540001"/>
            <a:ext cx="5022075" cy="1218795"/>
          </a:xfrm>
          <a:prstGeom prst="rect">
            <a:avLst/>
          </a:prstGeom>
        </p:spPr>
        <p:txBody>
          <a:bodyPr anchor="t" anchorCtr="0"/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slide</a:t>
            </a:r>
            <a:br>
              <a:rPr lang="en-US" dirty="0"/>
            </a:br>
            <a:r>
              <a:rPr lang="en-US" dirty="0"/>
              <a:t>with an image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F9732C-624F-5E4D-853A-56B3622003A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40000" y="2088002"/>
            <a:ext cx="9144000" cy="36933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 dirty="0"/>
              <a:t>This is a subtitle of your presentation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4F6EAFA9-6F43-6C47-B02C-42F4DA83E13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0001" y="3780003"/>
            <a:ext cx="4968875" cy="369332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0"/>
              </a:spcAft>
              <a:buNone/>
              <a:defRPr sz="2400">
                <a:solidFill>
                  <a:schemeClr val="bg1"/>
                </a:solidFill>
              </a:defRPr>
            </a:lvl1pPr>
            <a:lvl2pPr marL="0" indent="0">
              <a:spcAft>
                <a:spcPts val="0"/>
              </a:spcAft>
              <a:buNone/>
              <a:defRPr>
                <a:solidFill>
                  <a:schemeClr val="bg1"/>
                </a:solidFill>
              </a:defRPr>
            </a:lvl2pPr>
            <a:lvl3pPr marL="0" indent="0">
              <a:spcAft>
                <a:spcPts val="0"/>
              </a:spcAft>
              <a:buNone/>
              <a:defRPr>
                <a:solidFill>
                  <a:schemeClr val="bg1"/>
                </a:solidFill>
              </a:defRPr>
            </a:lvl3pPr>
            <a:lvl4pPr marL="0" indent="0">
              <a:spcAft>
                <a:spcPts val="0"/>
              </a:spcAft>
              <a:buNone/>
              <a:defRPr>
                <a:solidFill>
                  <a:schemeClr val="bg1"/>
                </a:solidFill>
              </a:defRPr>
            </a:lvl4pPr>
            <a:lvl5pPr marL="0" indent="0">
              <a:spcAft>
                <a:spcPts val="0"/>
              </a:spcAft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The date and location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AF87B3A-229C-F140-8380-D91564A36F0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0000" y="6048371"/>
            <a:ext cx="2949512" cy="139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23232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without a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B4EBBF79-56CF-A74E-872F-51947B31EF7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A31DC78-FEFA-7648-B24F-4777ACBDCBC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0001" y="540001"/>
            <a:ext cx="5022075" cy="1218795"/>
          </a:xfrm>
          <a:prstGeom prst="rect">
            <a:avLst/>
          </a:prstGeom>
        </p:spPr>
        <p:txBody>
          <a:bodyPr anchor="t" anchorCtr="0"/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slide</a:t>
            </a:r>
            <a:br>
              <a:rPr lang="en-US" dirty="0"/>
            </a:br>
            <a:r>
              <a:rPr lang="en-US" dirty="0"/>
              <a:t>without an image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F9732C-624F-5E4D-853A-56B3622003A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40000" y="2088002"/>
            <a:ext cx="9144000" cy="36933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 dirty="0"/>
              <a:t>This is a subtitle of your presentation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4F6EAFA9-6F43-6C47-B02C-42F4DA83E13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0001" y="3780003"/>
            <a:ext cx="4968875" cy="369332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0"/>
              </a:spcAft>
              <a:buNone/>
              <a:defRPr sz="2400">
                <a:solidFill>
                  <a:schemeClr val="bg1"/>
                </a:solidFill>
              </a:defRPr>
            </a:lvl1pPr>
            <a:lvl2pPr marL="0" indent="0">
              <a:spcAft>
                <a:spcPts val="0"/>
              </a:spcAft>
              <a:buNone/>
              <a:defRPr>
                <a:solidFill>
                  <a:schemeClr val="bg1"/>
                </a:solidFill>
              </a:defRPr>
            </a:lvl2pPr>
            <a:lvl3pPr marL="0" indent="0">
              <a:spcAft>
                <a:spcPts val="0"/>
              </a:spcAft>
              <a:buNone/>
              <a:defRPr>
                <a:solidFill>
                  <a:schemeClr val="bg1"/>
                </a:solidFill>
              </a:defRPr>
            </a:lvl3pPr>
            <a:lvl4pPr marL="0" indent="0">
              <a:spcAft>
                <a:spcPts val="0"/>
              </a:spcAft>
              <a:buNone/>
              <a:defRPr>
                <a:solidFill>
                  <a:schemeClr val="bg1"/>
                </a:solidFill>
              </a:defRPr>
            </a:lvl4pPr>
            <a:lvl5pPr marL="0" indent="0">
              <a:spcAft>
                <a:spcPts val="0"/>
              </a:spcAft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The date and location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AF87B3A-229C-F140-8380-D91564A36F0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0000" y="6048371"/>
            <a:ext cx="2949512" cy="13904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5D32E61-9B43-FC48-AA7A-BBE27267311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7176"/>
          <a:stretch/>
        </p:blipFill>
        <p:spPr>
          <a:xfrm>
            <a:off x="2524498" y="4654298"/>
            <a:ext cx="9694937" cy="221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77673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Green single-colum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A6A30-C973-624B-981E-72C6F2C89E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Header (Trebuchet Bold 32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20F73D-8F0A-C245-8C2E-E58A4DFF24B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68000" y="1800002"/>
            <a:ext cx="11139093" cy="183982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/>
            </a:lvl1pPr>
            <a:lvl2pPr marL="0" indent="0">
              <a:buNone/>
              <a:defRPr/>
            </a:lvl2pPr>
            <a:lvl3pPr marL="0" indent="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>
                <a:solidFill>
                  <a:schemeClr val="accent1"/>
                </a:solidFill>
              </a:defRPr>
            </a:lvl3pPr>
          </a:lstStyle>
          <a:p>
            <a:pPr lvl="0"/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, convallis </a:t>
            </a:r>
            <a:r>
              <a:rPr lang="en-US" dirty="0" err="1"/>
              <a:t>ut</a:t>
            </a:r>
            <a:r>
              <a:rPr lang="en-US" dirty="0"/>
              <a:t>,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, </a:t>
            </a:r>
            <a:r>
              <a:rPr lang="en-US" dirty="0" err="1"/>
              <a:t>aliquet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, lorem</a:t>
            </a:r>
          </a:p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endParaRPr lang="en-US" dirty="0"/>
          </a:p>
          <a:p>
            <a:pPr lvl="0"/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endParaRPr lang="en-US" dirty="0"/>
          </a:p>
          <a:p>
            <a:pPr lvl="2"/>
            <a:r>
              <a:rPr lang="en-US" dirty="0" err="1"/>
              <a:t>Suspendisse</a:t>
            </a:r>
            <a:r>
              <a:rPr lang="en-US" dirty="0"/>
              <a:t> ante est. Nam dolor. </a:t>
            </a:r>
            <a:r>
              <a:rPr lang="en-US" dirty="0" err="1"/>
              <a:t>Aliquam</a:t>
            </a:r>
            <a:r>
              <a:rPr lang="en-US" dirty="0"/>
              <a:t> fermentum. </a:t>
            </a:r>
            <a:br>
              <a:rPr lang="en-US" dirty="0"/>
            </a:br>
            <a:r>
              <a:rPr lang="en-US" dirty="0" err="1"/>
              <a:t>Nullam</a:t>
            </a:r>
            <a:r>
              <a:rPr lang="en-US" dirty="0"/>
              <a:t> convallis </a:t>
            </a:r>
            <a:r>
              <a:rPr lang="en-US" dirty="0" err="1"/>
              <a:t>urna</a:t>
            </a:r>
            <a:r>
              <a:rPr lang="en-US" dirty="0"/>
              <a:t>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38A26E-A55A-DF4E-A7F6-B8DAAAAC1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68000" y="6228001"/>
            <a:ext cx="2743200" cy="123111"/>
          </a:xfrm>
          <a:prstGeom prst="rect">
            <a:avLst/>
          </a:prstGeom>
        </p:spPr>
        <p:txBody>
          <a:bodyPr>
            <a:spAutoFit/>
          </a:bodyPr>
          <a:lstStyle/>
          <a:p>
            <a:fld id="{E118D48E-C7CB-6244-969D-7BAEA9B6226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1996CA8-D140-9F48-A337-12091286CE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8002" y="1080002"/>
            <a:ext cx="11139095" cy="369332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0"/>
              </a:spcAft>
              <a:buNone/>
              <a:defRPr sz="2400" b="1" i="1">
                <a:solidFill>
                  <a:schemeClr val="accent1"/>
                </a:solidFill>
                <a:latin typeface="Trebuchet MS" panose="020B0703020202090204" pitchFamily="34" charset="0"/>
              </a:defRPr>
            </a:lvl1pPr>
            <a:lvl2pPr marL="0" indent="0">
              <a:spcAft>
                <a:spcPts val="0"/>
              </a:spcAft>
              <a:buNone/>
              <a:defRPr/>
            </a:lvl2pPr>
            <a:lvl3pPr marL="0" indent="0">
              <a:spcAft>
                <a:spcPts val="0"/>
              </a:spcAft>
              <a:buNone/>
              <a:defRPr/>
            </a:lvl3pPr>
            <a:lvl4pPr marL="0" indent="0">
              <a:spcAft>
                <a:spcPts val="0"/>
              </a:spcAft>
              <a:buNone/>
              <a:defRPr/>
            </a:lvl4pPr>
            <a:lvl5pPr marL="0" indent="0">
              <a:spcAft>
                <a:spcPts val="0"/>
              </a:spcAft>
              <a:buNone/>
              <a:defRPr/>
            </a:lvl5pPr>
          </a:lstStyle>
          <a:p>
            <a:pPr lvl="0"/>
            <a:r>
              <a:rPr lang="en-US" dirty="0"/>
              <a:t>Sub header (Trebuchet Bold Italic 24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78418151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Green slide with a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A6A30-C973-624B-981E-72C6F2C89E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Header (Trebuchet Bold 32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20F73D-8F0A-C245-8C2E-E58A4DFF24B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68001" y="1800000"/>
            <a:ext cx="5119299" cy="270159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/>
            </a:lvl1pPr>
            <a:lvl2pPr marL="0" indent="0">
              <a:buNone/>
              <a:defRPr/>
            </a:lvl2pPr>
            <a:lvl3pPr marL="0" indent="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>
                <a:solidFill>
                  <a:schemeClr val="accent1"/>
                </a:solidFill>
              </a:defRPr>
            </a:lvl3pPr>
          </a:lstStyle>
          <a:p>
            <a:pPr lvl="0"/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, convallis </a:t>
            </a:r>
            <a:r>
              <a:rPr lang="en-US" dirty="0" err="1"/>
              <a:t>ut</a:t>
            </a:r>
            <a:r>
              <a:rPr lang="en-US" dirty="0"/>
              <a:t>,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, </a:t>
            </a:r>
            <a:r>
              <a:rPr lang="en-US" dirty="0" err="1"/>
              <a:t>aliquet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, lorem</a:t>
            </a:r>
          </a:p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endParaRPr lang="en-US" dirty="0"/>
          </a:p>
          <a:p>
            <a:pPr lvl="0"/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endParaRPr lang="en-US" dirty="0"/>
          </a:p>
          <a:p>
            <a:pPr lvl="2"/>
            <a:r>
              <a:rPr lang="en-US" dirty="0" err="1"/>
              <a:t>Suspendisse</a:t>
            </a:r>
            <a:r>
              <a:rPr lang="en-US" dirty="0"/>
              <a:t> ante est. Nam dolor. </a:t>
            </a:r>
            <a:r>
              <a:rPr lang="en-US" dirty="0" err="1"/>
              <a:t>Aliquam</a:t>
            </a:r>
            <a:r>
              <a:rPr lang="en-US" dirty="0"/>
              <a:t> fermentum. </a:t>
            </a:r>
            <a:r>
              <a:rPr lang="en-US" dirty="0" err="1"/>
              <a:t>Nullam</a:t>
            </a:r>
            <a:r>
              <a:rPr lang="en-US" dirty="0"/>
              <a:t> convallis </a:t>
            </a:r>
            <a:r>
              <a:rPr lang="en-US" dirty="0" err="1"/>
              <a:t>urna</a:t>
            </a:r>
            <a:r>
              <a:rPr lang="en-US" dirty="0"/>
              <a:t>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38A26E-A55A-DF4E-A7F6-B8DAAAAC1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68000" y="6228001"/>
            <a:ext cx="2743200" cy="123111"/>
          </a:xfrm>
          <a:prstGeom prst="rect">
            <a:avLst/>
          </a:prstGeom>
        </p:spPr>
        <p:txBody>
          <a:bodyPr>
            <a:spAutoFit/>
          </a:bodyPr>
          <a:lstStyle/>
          <a:p>
            <a:fld id="{E118D48E-C7CB-6244-969D-7BAEA9B6226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1996CA8-D140-9F48-A337-12091286CE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8000" y="1080002"/>
            <a:ext cx="6284493" cy="369332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0"/>
              </a:spcAft>
              <a:buNone/>
              <a:defRPr sz="2400" b="1" i="1">
                <a:solidFill>
                  <a:schemeClr val="accent1"/>
                </a:solidFill>
                <a:latin typeface="Trebuchet MS" panose="020B0703020202090204" pitchFamily="34" charset="0"/>
              </a:defRPr>
            </a:lvl1pPr>
            <a:lvl2pPr marL="0" indent="0">
              <a:spcAft>
                <a:spcPts val="0"/>
              </a:spcAft>
              <a:buNone/>
              <a:defRPr/>
            </a:lvl2pPr>
            <a:lvl3pPr marL="0" indent="0">
              <a:spcAft>
                <a:spcPts val="0"/>
              </a:spcAft>
              <a:buNone/>
              <a:defRPr/>
            </a:lvl3pPr>
            <a:lvl4pPr marL="0" indent="0">
              <a:spcAft>
                <a:spcPts val="0"/>
              </a:spcAft>
              <a:buNone/>
              <a:defRPr/>
            </a:lvl4pPr>
            <a:lvl5pPr marL="0" indent="0">
              <a:spcAft>
                <a:spcPts val="0"/>
              </a:spcAft>
              <a:buNone/>
              <a:defRPr/>
            </a:lvl5pPr>
          </a:lstStyle>
          <a:p>
            <a:pPr lvl="0"/>
            <a:r>
              <a:rPr lang="en-US" dirty="0"/>
              <a:t>Sub header (Trebuchet Bold Italic 24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</p:txBody>
      </p:sp>
      <p:sp>
        <p:nvSpPr>
          <p:cNvPr id="5" name="Chart Placeholder 4">
            <a:extLst>
              <a:ext uri="{FF2B5EF4-FFF2-40B4-BE49-F238E27FC236}">
                <a16:creationId xmlns:a16="http://schemas.microsoft.com/office/drawing/2014/main" id="{A38985DD-3048-C442-80AC-02B7F8C63B58}"/>
              </a:ext>
            </a:extLst>
          </p:cNvPr>
          <p:cNvSpPr>
            <a:spLocks noGrp="1"/>
          </p:cNvSpPr>
          <p:nvPr>
            <p:ph type="chart" sz="quarter" idx="14" hasCustomPrompt="1"/>
          </p:nvPr>
        </p:nvSpPr>
        <p:spPr>
          <a:xfrm>
            <a:off x="7038000" y="1800000"/>
            <a:ext cx="3510000" cy="360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Insert your</a:t>
            </a:r>
            <a:br>
              <a:rPr lang="en-US" dirty="0"/>
            </a:br>
            <a:r>
              <a:rPr lang="en-US" dirty="0"/>
              <a:t>graphic/chart</a:t>
            </a:r>
          </a:p>
        </p:txBody>
      </p:sp>
    </p:spTree>
    <p:extLst>
      <p:ext uri="{BB962C8B-B14F-4D97-AF65-F5344CB8AC3E}">
        <p14:creationId xmlns:p14="http://schemas.microsoft.com/office/powerpoint/2010/main" val="375381603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Green double-colum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A6A30-C973-624B-981E-72C6F2C89E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Header (Trebuchet Bold 32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20F73D-8F0A-C245-8C2E-E58A4DFF24B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68002" y="2232000"/>
            <a:ext cx="5486401" cy="2728952"/>
          </a:xfrm>
          <a:prstGeom prst="rect">
            <a:avLst/>
          </a:prstGeom>
        </p:spPr>
        <p:txBody>
          <a:bodyPr/>
          <a:lstStyle>
            <a:lvl1pPr marL="285737" indent="-285737">
              <a:lnSpc>
                <a:spcPct val="100000"/>
              </a:lnSpc>
              <a:buFont typeface="Arial" panose="020B0604020202020204" pitchFamily="34" charset="0"/>
              <a:buChar char="•"/>
              <a:defRPr/>
            </a:lvl1pPr>
            <a:lvl2pPr marL="0" indent="0">
              <a:buNone/>
              <a:defRPr/>
            </a:lvl2pPr>
            <a:lvl3pPr marL="0" indent="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>
                <a:solidFill>
                  <a:srgbClr val="521B65"/>
                </a:solidFill>
              </a:defRPr>
            </a:lvl3pPr>
          </a:lstStyle>
          <a:p>
            <a:pPr lvl="0"/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, convallis </a:t>
            </a:r>
            <a:r>
              <a:rPr lang="en-US" dirty="0" err="1"/>
              <a:t>ut</a:t>
            </a:r>
            <a:endParaRPr lang="en-US" dirty="0"/>
          </a:p>
          <a:p>
            <a:pPr lvl="0"/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, </a:t>
            </a:r>
            <a:r>
              <a:rPr lang="en-US" dirty="0" err="1"/>
              <a:t>aliquet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, lorem</a:t>
            </a:r>
          </a:p>
          <a:p>
            <a:pPr lvl="0"/>
            <a:r>
              <a:rPr lang="en-US" dirty="0"/>
              <a:t>Lorem ipsum dolor sit </a:t>
            </a:r>
          </a:p>
          <a:p>
            <a:pPr lvl="0"/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endParaRPr lang="en-US" dirty="0"/>
          </a:p>
          <a:p>
            <a:pPr lvl="0"/>
            <a:r>
              <a:rPr lang="en-US" dirty="0" err="1"/>
              <a:t>Suspendisse</a:t>
            </a:r>
            <a:r>
              <a:rPr lang="en-US" dirty="0"/>
              <a:t> ante est. Nam dolor</a:t>
            </a:r>
          </a:p>
          <a:p>
            <a:pPr lvl="0"/>
            <a:r>
              <a:rPr lang="en-US" dirty="0" err="1"/>
              <a:t>Aliquam</a:t>
            </a:r>
            <a:r>
              <a:rPr lang="en-US" dirty="0"/>
              <a:t> fermentum. </a:t>
            </a:r>
            <a:r>
              <a:rPr lang="en-US" dirty="0" err="1"/>
              <a:t>Nullam</a:t>
            </a:r>
            <a:r>
              <a:rPr lang="en-US" dirty="0"/>
              <a:t> </a:t>
            </a:r>
          </a:p>
          <a:p>
            <a:pPr lvl="0"/>
            <a:r>
              <a:rPr lang="en-US" dirty="0"/>
              <a:t>convallis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tristique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Fira</a:t>
            </a:r>
            <a:r>
              <a:rPr lang="en-US" dirty="0"/>
              <a:t> Sans 18pt)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38A26E-A55A-DF4E-A7F6-B8DAAAAC1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68000" y="6228001"/>
            <a:ext cx="2743200" cy="123111"/>
          </a:xfrm>
          <a:prstGeom prst="rect">
            <a:avLst/>
          </a:prstGeom>
        </p:spPr>
        <p:txBody>
          <a:bodyPr>
            <a:spAutoFit/>
          </a:bodyPr>
          <a:lstStyle/>
          <a:p>
            <a:fld id="{E118D48E-C7CB-6244-969D-7BAEA9B6226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1996CA8-D140-9F48-A337-12091286CE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8000" y="1278000"/>
            <a:ext cx="5486400" cy="738664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0"/>
              </a:spcAft>
              <a:buNone/>
              <a:defRPr sz="2400" b="1" i="1">
                <a:solidFill>
                  <a:schemeClr val="accent1"/>
                </a:solidFill>
                <a:latin typeface="Trebuchet MS" panose="020B0703020202090204" pitchFamily="34" charset="0"/>
              </a:defRPr>
            </a:lvl1pPr>
            <a:lvl2pPr marL="0" indent="0">
              <a:spcAft>
                <a:spcPts val="0"/>
              </a:spcAft>
              <a:buNone/>
              <a:defRPr/>
            </a:lvl2pPr>
            <a:lvl3pPr marL="0" indent="0">
              <a:spcAft>
                <a:spcPts val="0"/>
              </a:spcAft>
              <a:buNone/>
              <a:defRPr/>
            </a:lvl3pPr>
            <a:lvl4pPr marL="0" indent="0">
              <a:spcAft>
                <a:spcPts val="0"/>
              </a:spcAft>
              <a:buNone/>
              <a:defRPr/>
            </a:lvl4pPr>
            <a:lvl5pPr marL="0" indent="0">
              <a:spcAft>
                <a:spcPts val="0"/>
              </a:spcAft>
              <a:buNone/>
              <a:defRPr/>
            </a:lvl5pPr>
          </a:lstStyle>
          <a:p>
            <a:pPr lvl="0"/>
            <a:r>
              <a:rPr lang="en-US" dirty="0"/>
              <a:t>Sub header</a:t>
            </a:r>
            <a:br>
              <a:rPr lang="en-US" dirty="0"/>
            </a:br>
            <a:r>
              <a:rPr lang="en-US" dirty="0"/>
              <a:t>(Trebuchet Bold Italic 24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90BF770-2E16-274D-94AE-5380331E268F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336003" y="2232000"/>
            <a:ext cx="5271095" cy="2728952"/>
          </a:xfrm>
          <a:prstGeom prst="rect">
            <a:avLst/>
          </a:prstGeom>
        </p:spPr>
        <p:txBody>
          <a:bodyPr/>
          <a:lstStyle>
            <a:lvl1pPr marL="285737" indent="-285737">
              <a:lnSpc>
                <a:spcPct val="100000"/>
              </a:lnSpc>
              <a:buFont typeface="Arial" panose="020B0604020202020204" pitchFamily="34" charset="0"/>
              <a:buChar char="•"/>
              <a:defRPr/>
            </a:lvl1pPr>
            <a:lvl2pPr marL="0" indent="0">
              <a:buNone/>
              <a:defRPr/>
            </a:lvl2pPr>
            <a:lvl3pPr marL="0" indent="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>
                <a:solidFill>
                  <a:srgbClr val="521B65"/>
                </a:solidFill>
              </a:defRPr>
            </a:lvl3pPr>
          </a:lstStyle>
          <a:p>
            <a:pPr lvl="0"/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, convallis </a:t>
            </a:r>
            <a:r>
              <a:rPr lang="en-US" dirty="0" err="1"/>
              <a:t>ut</a:t>
            </a:r>
            <a:endParaRPr lang="en-US" dirty="0"/>
          </a:p>
          <a:p>
            <a:pPr lvl="0"/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, </a:t>
            </a:r>
            <a:r>
              <a:rPr lang="en-US" dirty="0" err="1"/>
              <a:t>aliquet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, lorem</a:t>
            </a:r>
          </a:p>
          <a:p>
            <a:pPr lvl="0"/>
            <a:r>
              <a:rPr lang="en-US" dirty="0"/>
              <a:t>Lorem ipsum dolor sit </a:t>
            </a:r>
          </a:p>
          <a:p>
            <a:pPr lvl="0"/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endParaRPr lang="en-US" dirty="0"/>
          </a:p>
          <a:p>
            <a:pPr lvl="0"/>
            <a:r>
              <a:rPr lang="en-US" dirty="0" err="1"/>
              <a:t>Suspendisse</a:t>
            </a:r>
            <a:r>
              <a:rPr lang="en-US" dirty="0"/>
              <a:t> ante est. Nam dolor</a:t>
            </a:r>
          </a:p>
          <a:p>
            <a:pPr lvl="0"/>
            <a:r>
              <a:rPr lang="en-US" dirty="0" err="1"/>
              <a:t>Aliquam</a:t>
            </a:r>
            <a:r>
              <a:rPr lang="en-US" dirty="0"/>
              <a:t> fermentum. </a:t>
            </a:r>
            <a:r>
              <a:rPr lang="en-US" dirty="0" err="1"/>
              <a:t>Nullam</a:t>
            </a:r>
            <a:r>
              <a:rPr lang="en-US" dirty="0"/>
              <a:t> </a:t>
            </a:r>
          </a:p>
          <a:p>
            <a:pPr lvl="0"/>
            <a:r>
              <a:rPr lang="en-US" dirty="0"/>
              <a:t>convallis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tristique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Fira</a:t>
            </a:r>
            <a:r>
              <a:rPr lang="en-US" dirty="0"/>
              <a:t> Sans 18pt)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E6BEED7-FA74-1847-B528-940FF9B68A0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36002" y="1278000"/>
            <a:ext cx="5271095" cy="738664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0"/>
              </a:spcAft>
              <a:buNone/>
              <a:defRPr sz="2400" b="1" i="1">
                <a:solidFill>
                  <a:schemeClr val="accent1"/>
                </a:solidFill>
                <a:latin typeface="Trebuchet MS" panose="020B0703020202090204" pitchFamily="34" charset="0"/>
              </a:defRPr>
            </a:lvl1pPr>
            <a:lvl2pPr marL="0" indent="0">
              <a:spcAft>
                <a:spcPts val="0"/>
              </a:spcAft>
              <a:buNone/>
              <a:defRPr/>
            </a:lvl2pPr>
            <a:lvl3pPr marL="0" indent="0">
              <a:spcAft>
                <a:spcPts val="0"/>
              </a:spcAft>
              <a:buNone/>
              <a:defRPr/>
            </a:lvl3pPr>
            <a:lvl4pPr marL="0" indent="0">
              <a:spcAft>
                <a:spcPts val="0"/>
              </a:spcAft>
              <a:buNone/>
              <a:defRPr/>
            </a:lvl4pPr>
            <a:lvl5pPr marL="0" indent="0">
              <a:spcAft>
                <a:spcPts val="0"/>
              </a:spcAft>
              <a:buNone/>
              <a:defRPr/>
            </a:lvl5pPr>
          </a:lstStyle>
          <a:p>
            <a:pPr lvl="0"/>
            <a:r>
              <a:rPr lang="en-US" dirty="0"/>
              <a:t>Sub header</a:t>
            </a:r>
            <a:br>
              <a:rPr lang="en-US" dirty="0"/>
            </a:br>
            <a:r>
              <a:rPr lang="en-US" dirty="0"/>
              <a:t>(Trebuchet Bold Italic 24 </a:t>
            </a:r>
            <a:r>
              <a:rPr lang="en-US" dirty="0" err="1"/>
              <a:t>pt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68279837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hoto slide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A6A30-C973-624B-981E-72C6F2C89E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000" y="468002"/>
            <a:ext cx="5220000" cy="443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Image slide option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20F73D-8F0A-C245-8C2E-E58A4DFF24B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67999" y="1800000"/>
            <a:ext cx="5220000" cy="270159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/>
            </a:lvl1pPr>
            <a:lvl2pPr marL="0" indent="0">
              <a:buNone/>
              <a:defRPr/>
            </a:lvl2pPr>
            <a:lvl3pPr marL="0" indent="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>
                <a:solidFill>
                  <a:schemeClr val="accent1"/>
                </a:solidFill>
              </a:defRPr>
            </a:lvl3pPr>
          </a:lstStyle>
          <a:p>
            <a:pPr lvl="0"/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, convallis </a:t>
            </a:r>
            <a:r>
              <a:rPr lang="en-US" dirty="0" err="1"/>
              <a:t>ut</a:t>
            </a:r>
            <a:r>
              <a:rPr lang="en-US" dirty="0"/>
              <a:t>,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, </a:t>
            </a:r>
            <a:r>
              <a:rPr lang="en-US" dirty="0" err="1"/>
              <a:t>aliquet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, lorem</a:t>
            </a:r>
          </a:p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endParaRPr lang="en-US" dirty="0"/>
          </a:p>
          <a:p>
            <a:pPr lvl="0"/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endParaRPr lang="en-US" dirty="0"/>
          </a:p>
          <a:p>
            <a:pPr lvl="2"/>
            <a:r>
              <a:rPr lang="en-US" dirty="0" err="1"/>
              <a:t>Suspendisse</a:t>
            </a:r>
            <a:r>
              <a:rPr lang="en-US" dirty="0"/>
              <a:t> ante est. Nam dolor. </a:t>
            </a:r>
            <a:r>
              <a:rPr lang="en-US" dirty="0" err="1"/>
              <a:t>Aliquam</a:t>
            </a:r>
            <a:r>
              <a:rPr lang="en-US" dirty="0"/>
              <a:t> fermentum. </a:t>
            </a:r>
            <a:r>
              <a:rPr lang="en-US" dirty="0" err="1"/>
              <a:t>Nullam</a:t>
            </a:r>
            <a:r>
              <a:rPr lang="en-US" dirty="0"/>
              <a:t> convallis </a:t>
            </a:r>
            <a:r>
              <a:rPr lang="en-US" dirty="0" err="1"/>
              <a:t>urna</a:t>
            </a:r>
            <a:r>
              <a:rPr lang="en-US" dirty="0"/>
              <a:t>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38A26E-A55A-DF4E-A7F6-B8DAAAAC1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68000" y="6228001"/>
            <a:ext cx="2743200" cy="123111"/>
          </a:xfrm>
          <a:prstGeom prst="rect">
            <a:avLst/>
          </a:prstGeom>
        </p:spPr>
        <p:txBody>
          <a:bodyPr>
            <a:spAutoFit/>
          </a:bodyPr>
          <a:lstStyle/>
          <a:p>
            <a:fld id="{E118D48E-C7CB-6244-969D-7BAEA9B6226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1996CA8-D140-9F48-A337-12091286CE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8000" y="1080002"/>
            <a:ext cx="5220000" cy="369332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0"/>
              </a:spcAft>
              <a:buNone/>
              <a:defRPr sz="2400" b="1" i="1">
                <a:solidFill>
                  <a:schemeClr val="accent1"/>
                </a:solidFill>
                <a:latin typeface="Trebuchet MS" panose="020B0703020202090204" pitchFamily="34" charset="0"/>
              </a:defRPr>
            </a:lvl1pPr>
            <a:lvl2pPr marL="0" indent="0">
              <a:spcAft>
                <a:spcPts val="0"/>
              </a:spcAft>
              <a:buNone/>
              <a:defRPr/>
            </a:lvl2pPr>
            <a:lvl3pPr marL="0" indent="0">
              <a:spcAft>
                <a:spcPts val="0"/>
              </a:spcAft>
              <a:buNone/>
              <a:defRPr/>
            </a:lvl3pPr>
            <a:lvl4pPr marL="0" indent="0">
              <a:spcAft>
                <a:spcPts val="0"/>
              </a:spcAft>
              <a:buNone/>
              <a:defRPr/>
            </a:lvl4pPr>
            <a:lvl5pPr marL="0" indent="0">
              <a:spcAft>
                <a:spcPts val="0"/>
              </a:spcAft>
              <a:buNone/>
              <a:defRPr/>
            </a:lvl5pPr>
          </a:lstStyle>
          <a:p>
            <a:pPr lvl="0"/>
            <a:r>
              <a:rPr lang="en-US" dirty="0"/>
              <a:t>Image occupies half slide width</a:t>
            </a:r>
          </a:p>
        </p:txBody>
      </p:sp>
      <p:sp>
        <p:nvSpPr>
          <p:cNvPr id="10" name="Picture Placeholder 21">
            <a:extLst>
              <a:ext uri="{FF2B5EF4-FFF2-40B4-BE49-F238E27FC236}">
                <a16:creationId xmlns:a16="http://schemas.microsoft.com/office/drawing/2014/main" id="{3E210B19-5567-EC4C-82D7-46BB70171659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 bwMode="auto">
          <a:xfrm>
            <a:off x="6097412" y="0"/>
            <a:ext cx="6094589" cy="6858000"/>
          </a:xfrm>
          <a:custGeom>
            <a:avLst/>
            <a:gdLst>
              <a:gd name="connsiteX0" fmla="*/ 0 w 4575175"/>
              <a:gd name="connsiteY0" fmla="*/ 0 h 5148263"/>
              <a:gd name="connsiteX1" fmla="*/ 4575175 w 4575175"/>
              <a:gd name="connsiteY1" fmla="*/ 0 h 5148263"/>
              <a:gd name="connsiteX2" fmla="*/ 4575175 w 4575175"/>
              <a:gd name="connsiteY2" fmla="*/ 4460152 h 5148263"/>
              <a:gd name="connsiteX3" fmla="*/ 4536394 w 4575175"/>
              <a:gd name="connsiteY3" fmla="*/ 4467348 h 5148263"/>
              <a:gd name="connsiteX4" fmla="*/ 4483511 w 4575175"/>
              <a:gd name="connsiteY4" fmla="*/ 4476343 h 5148263"/>
              <a:gd name="connsiteX5" fmla="*/ 4405948 w 4575175"/>
              <a:gd name="connsiteY5" fmla="*/ 4490735 h 5148263"/>
              <a:gd name="connsiteX6" fmla="*/ 4303707 w 4575175"/>
              <a:gd name="connsiteY6" fmla="*/ 4512323 h 5148263"/>
              <a:gd name="connsiteX7" fmla="*/ 4175024 w 4575175"/>
              <a:gd name="connsiteY7" fmla="*/ 4541106 h 5148263"/>
              <a:gd name="connsiteX8" fmla="*/ 4016374 w 4575175"/>
              <a:gd name="connsiteY8" fmla="*/ 4578885 h 5148263"/>
              <a:gd name="connsiteX9" fmla="*/ 3825994 w 4575175"/>
              <a:gd name="connsiteY9" fmla="*/ 4625659 h 5148263"/>
              <a:gd name="connsiteX10" fmla="*/ 3820705 w 4575175"/>
              <a:gd name="connsiteY10" fmla="*/ 4611267 h 5148263"/>
              <a:gd name="connsiteX11" fmla="*/ 3813654 w 4575175"/>
              <a:gd name="connsiteY11" fmla="*/ 4596875 h 5148263"/>
              <a:gd name="connsiteX12" fmla="*/ 3806603 w 4575175"/>
              <a:gd name="connsiteY12" fmla="*/ 4586081 h 5148263"/>
              <a:gd name="connsiteX13" fmla="*/ 3797789 w 4575175"/>
              <a:gd name="connsiteY13" fmla="*/ 4577086 h 5148263"/>
              <a:gd name="connsiteX14" fmla="*/ 3774873 w 4575175"/>
              <a:gd name="connsiteY14" fmla="*/ 4584282 h 5148263"/>
              <a:gd name="connsiteX15" fmla="*/ 3764297 w 4575175"/>
              <a:gd name="connsiteY15" fmla="*/ 4589679 h 5148263"/>
              <a:gd name="connsiteX16" fmla="*/ 3755483 w 4575175"/>
              <a:gd name="connsiteY16" fmla="*/ 4595076 h 5148263"/>
              <a:gd name="connsiteX17" fmla="*/ 3748431 w 4575175"/>
              <a:gd name="connsiteY17" fmla="*/ 4602272 h 5148263"/>
              <a:gd name="connsiteX18" fmla="*/ 3741380 w 4575175"/>
              <a:gd name="connsiteY18" fmla="*/ 4609468 h 5148263"/>
              <a:gd name="connsiteX19" fmla="*/ 3736092 w 4575175"/>
              <a:gd name="connsiteY19" fmla="*/ 4618463 h 5148263"/>
              <a:gd name="connsiteX20" fmla="*/ 3732566 w 4575175"/>
              <a:gd name="connsiteY20" fmla="*/ 4627458 h 5148263"/>
              <a:gd name="connsiteX21" fmla="*/ 3714939 w 4575175"/>
              <a:gd name="connsiteY21" fmla="*/ 4609468 h 5148263"/>
              <a:gd name="connsiteX22" fmla="*/ 3695548 w 4575175"/>
              <a:gd name="connsiteY22" fmla="*/ 4593277 h 5148263"/>
              <a:gd name="connsiteX23" fmla="*/ 3672632 w 4575175"/>
              <a:gd name="connsiteY23" fmla="*/ 4580684 h 5148263"/>
              <a:gd name="connsiteX24" fmla="*/ 3660293 w 4575175"/>
              <a:gd name="connsiteY24" fmla="*/ 4575287 h 5148263"/>
              <a:gd name="connsiteX25" fmla="*/ 3647953 w 4575175"/>
              <a:gd name="connsiteY25" fmla="*/ 4571689 h 5148263"/>
              <a:gd name="connsiteX26" fmla="*/ 3630325 w 4575175"/>
              <a:gd name="connsiteY26" fmla="*/ 4568091 h 5148263"/>
              <a:gd name="connsiteX27" fmla="*/ 3614460 w 4575175"/>
              <a:gd name="connsiteY27" fmla="*/ 4564493 h 5148263"/>
              <a:gd name="connsiteX28" fmla="*/ 3598595 w 4575175"/>
              <a:gd name="connsiteY28" fmla="*/ 4562694 h 5148263"/>
              <a:gd name="connsiteX29" fmla="*/ 3582730 w 4575175"/>
              <a:gd name="connsiteY29" fmla="*/ 4562694 h 5148263"/>
              <a:gd name="connsiteX30" fmla="*/ 3566865 w 4575175"/>
              <a:gd name="connsiteY30" fmla="*/ 4564493 h 5148263"/>
              <a:gd name="connsiteX31" fmla="*/ 3552763 w 4575175"/>
              <a:gd name="connsiteY31" fmla="*/ 4566292 h 5148263"/>
              <a:gd name="connsiteX32" fmla="*/ 3538661 w 4575175"/>
              <a:gd name="connsiteY32" fmla="*/ 4569890 h 5148263"/>
              <a:gd name="connsiteX33" fmla="*/ 3524558 w 4575175"/>
              <a:gd name="connsiteY33" fmla="*/ 4573488 h 5148263"/>
              <a:gd name="connsiteX34" fmla="*/ 3510456 w 4575175"/>
              <a:gd name="connsiteY34" fmla="*/ 4578885 h 5148263"/>
              <a:gd name="connsiteX35" fmla="*/ 3498117 w 4575175"/>
              <a:gd name="connsiteY35" fmla="*/ 4584282 h 5148263"/>
              <a:gd name="connsiteX36" fmla="*/ 3475201 w 4575175"/>
              <a:gd name="connsiteY36" fmla="*/ 4598674 h 5148263"/>
              <a:gd name="connsiteX37" fmla="*/ 3455810 w 4575175"/>
              <a:gd name="connsiteY37" fmla="*/ 4616664 h 5148263"/>
              <a:gd name="connsiteX38" fmla="*/ 3438182 w 4575175"/>
              <a:gd name="connsiteY38" fmla="*/ 4636453 h 5148263"/>
              <a:gd name="connsiteX39" fmla="*/ 3441708 w 4575175"/>
              <a:gd name="connsiteY39" fmla="*/ 4641850 h 5148263"/>
              <a:gd name="connsiteX40" fmla="*/ 3450522 w 4575175"/>
              <a:gd name="connsiteY40" fmla="*/ 4650844 h 5148263"/>
              <a:gd name="connsiteX41" fmla="*/ 3457573 w 4575175"/>
              <a:gd name="connsiteY41" fmla="*/ 4658040 h 5148263"/>
              <a:gd name="connsiteX42" fmla="*/ 3466387 w 4575175"/>
              <a:gd name="connsiteY42" fmla="*/ 4663437 h 5148263"/>
              <a:gd name="connsiteX43" fmla="*/ 3476963 w 4575175"/>
              <a:gd name="connsiteY43" fmla="*/ 4670633 h 5148263"/>
              <a:gd name="connsiteX44" fmla="*/ 3489303 w 4575175"/>
              <a:gd name="connsiteY44" fmla="*/ 4676030 h 5148263"/>
              <a:gd name="connsiteX45" fmla="*/ 3480489 w 4575175"/>
              <a:gd name="connsiteY45" fmla="*/ 4685025 h 5148263"/>
              <a:gd name="connsiteX46" fmla="*/ 3473438 w 4575175"/>
              <a:gd name="connsiteY46" fmla="*/ 4697618 h 5148263"/>
              <a:gd name="connsiteX47" fmla="*/ 3466387 w 4575175"/>
              <a:gd name="connsiteY47" fmla="*/ 4708412 h 5148263"/>
              <a:gd name="connsiteX48" fmla="*/ 3461098 w 4575175"/>
              <a:gd name="connsiteY48" fmla="*/ 4721005 h 5148263"/>
              <a:gd name="connsiteX49" fmla="*/ 3157900 w 4575175"/>
              <a:gd name="connsiteY49" fmla="*/ 4804657 h 5148263"/>
              <a:gd name="connsiteX50" fmla="*/ 2812395 w 4575175"/>
              <a:gd name="connsiteY50" fmla="*/ 4901803 h 5148263"/>
              <a:gd name="connsiteX51" fmla="*/ 2421058 w 4575175"/>
              <a:gd name="connsiteY51" fmla="*/ 5016937 h 5148263"/>
              <a:gd name="connsiteX52" fmla="*/ 1982126 w 4575175"/>
              <a:gd name="connsiteY52" fmla="*/ 5148263 h 5148263"/>
              <a:gd name="connsiteX53" fmla="*/ 0 w 4575175"/>
              <a:gd name="connsiteY53" fmla="*/ 5148263 h 5148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4575175" h="5148263">
                <a:moveTo>
                  <a:pt x="0" y="0"/>
                </a:moveTo>
                <a:lnTo>
                  <a:pt x="4575175" y="0"/>
                </a:lnTo>
                <a:lnTo>
                  <a:pt x="4575175" y="4460152"/>
                </a:lnTo>
                <a:lnTo>
                  <a:pt x="4536394" y="4467348"/>
                </a:lnTo>
                <a:lnTo>
                  <a:pt x="4483511" y="4476343"/>
                </a:lnTo>
                <a:lnTo>
                  <a:pt x="4405948" y="4490735"/>
                </a:lnTo>
                <a:lnTo>
                  <a:pt x="4303707" y="4512323"/>
                </a:lnTo>
                <a:lnTo>
                  <a:pt x="4175024" y="4541106"/>
                </a:lnTo>
                <a:lnTo>
                  <a:pt x="4016374" y="4578885"/>
                </a:lnTo>
                <a:lnTo>
                  <a:pt x="3825994" y="4625659"/>
                </a:lnTo>
                <a:lnTo>
                  <a:pt x="3820705" y="4611267"/>
                </a:lnTo>
                <a:lnTo>
                  <a:pt x="3813654" y="4596875"/>
                </a:lnTo>
                <a:lnTo>
                  <a:pt x="3806603" y="4586081"/>
                </a:lnTo>
                <a:lnTo>
                  <a:pt x="3797789" y="4577086"/>
                </a:lnTo>
                <a:lnTo>
                  <a:pt x="3774873" y="4584282"/>
                </a:lnTo>
                <a:lnTo>
                  <a:pt x="3764297" y="4589679"/>
                </a:lnTo>
                <a:lnTo>
                  <a:pt x="3755483" y="4595076"/>
                </a:lnTo>
                <a:lnTo>
                  <a:pt x="3748431" y="4602272"/>
                </a:lnTo>
                <a:lnTo>
                  <a:pt x="3741380" y="4609468"/>
                </a:lnTo>
                <a:lnTo>
                  <a:pt x="3736092" y="4618463"/>
                </a:lnTo>
                <a:lnTo>
                  <a:pt x="3732566" y="4627458"/>
                </a:lnTo>
                <a:lnTo>
                  <a:pt x="3714939" y="4609468"/>
                </a:lnTo>
                <a:lnTo>
                  <a:pt x="3695548" y="4593277"/>
                </a:lnTo>
                <a:lnTo>
                  <a:pt x="3672632" y="4580684"/>
                </a:lnTo>
                <a:lnTo>
                  <a:pt x="3660293" y="4575287"/>
                </a:lnTo>
                <a:lnTo>
                  <a:pt x="3647953" y="4571689"/>
                </a:lnTo>
                <a:lnTo>
                  <a:pt x="3630325" y="4568091"/>
                </a:lnTo>
                <a:lnTo>
                  <a:pt x="3614460" y="4564493"/>
                </a:lnTo>
                <a:lnTo>
                  <a:pt x="3598595" y="4562694"/>
                </a:lnTo>
                <a:lnTo>
                  <a:pt x="3582730" y="4562694"/>
                </a:lnTo>
                <a:lnTo>
                  <a:pt x="3566865" y="4564493"/>
                </a:lnTo>
                <a:lnTo>
                  <a:pt x="3552763" y="4566292"/>
                </a:lnTo>
                <a:lnTo>
                  <a:pt x="3538661" y="4569890"/>
                </a:lnTo>
                <a:lnTo>
                  <a:pt x="3524558" y="4573488"/>
                </a:lnTo>
                <a:lnTo>
                  <a:pt x="3510456" y="4578885"/>
                </a:lnTo>
                <a:lnTo>
                  <a:pt x="3498117" y="4584282"/>
                </a:lnTo>
                <a:lnTo>
                  <a:pt x="3475201" y="4598674"/>
                </a:lnTo>
                <a:lnTo>
                  <a:pt x="3455810" y="4616664"/>
                </a:lnTo>
                <a:lnTo>
                  <a:pt x="3438182" y="4636453"/>
                </a:lnTo>
                <a:lnTo>
                  <a:pt x="3441708" y="4641850"/>
                </a:lnTo>
                <a:lnTo>
                  <a:pt x="3450522" y="4650844"/>
                </a:lnTo>
                <a:lnTo>
                  <a:pt x="3457573" y="4658040"/>
                </a:lnTo>
                <a:lnTo>
                  <a:pt x="3466387" y="4663437"/>
                </a:lnTo>
                <a:lnTo>
                  <a:pt x="3476963" y="4670633"/>
                </a:lnTo>
                <a:lnTo>
                  <a:pt x="3489303" y="4676030"/>
                </a:lnTo>
                <a:lnTo>
                  <a:pt x="3480489" y="4685025"/>
                </a:lnTo>
                <a:lnTo>
                  <a:pt x="3473438" y="4697618"/>
                </a:lnTo>
                <a:lnTo>
                  <a:pt x="3466387" y="4708412"/>
                </a:lnTo>
                <a:lnTo>
                  <a:pt x="3461098" y="4721005"/>
                </a:lnTo>
                <a:lnTo>
                  <a:pt x="3157900" y="4804657"/>
                </a:lnTo>
                <a:lnTo>
                  <a:pt x="2812395" y="4901803"/>
                </a:lnTo>
                <a:lnTo>
                  <a:pt x="2421058" y="5016937"/>
                </a:lnTo>
                <a:lnTo>
                  <a:pt x="1982126" y="5148263"/>
                </a:lnTo>
                <a:lnTo>
                  <a:pt x="0" y="5148263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wrap="square" tIns="360000">
            <a:noAutofit/>
          </a:bodyPr>
          <a:lstStyle>
            <a:lvl1pPr marL="0" indent="0" algn="ctr">
              <a:buFontTx/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</p:spTree>
    <p:extLst>
      <p:ext uri="{BB962C8B-B14F-4D97-AF65-F5344CB8AC3E}">
        <p14:creationId xmlns:p14="http://schemas.microsoft.com/office/powerpoint/2010/main" val="77782695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hoto slide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1">
            <a:extLst>
              <a:ext uri="{FF2B5EF4-FFF2-40B4-BE49-F238E27FC236}">
                <a16:creationId xmlns:a16="http://schemas.microsoft.com/office/drawing/2014/main" id="{6F5B81DF-8442-4242-B8C6-F0D234663EE5}"/>
              </a:ext>
            </a:extLst>
          </p:cNvPr>
          <p:cNvSpPr>
            <a:spLocks noGrp="1" noChangeAspect="1"/>
          </p:cNvSpPr>
          <p:nvPr>
            <p:ph type="pic" sz="quarter" idx="10" hasCustomPrompt="1"/>
          </p:nvPr>
        </p:nvSpPr>
        <p:spPr bwMode="auto">
          <a:xfrm>
            <a:off x="1" y="0"/>
            <a:ext cx="12195107" cy="6858000"/>
          </a:xfrm>
          <a:custGeom>
            <a:avLst/>
            <a:gdLst>
              <a:gd name="connsiteX0" fmla="*/ 0 w 9144000"/>
              <a:gd name="connsiteY0" fmla="*/ 0 h 5148263"/>
              <a:gd name="connsiteX1" fmla="*/ 9144000 w 9144000"/>
              <a:gd name="connsiteY1" fmla="*/ 0 h 5148263"/>
              <a:gd name="connsiteX2" fmla="*/ 9144000 w 9144000"/>
              <a:gd name="connsiteY2" fmla="*/ 4460151 h 5148263"/>
              <a:gd name="connsiteX3" fmla="*/ 9105252 w 9144000"/>
              <a:gd name="connsiteY3" fmla="*/ 4467347 h 5148263"/>
              <a:gd name="connsiteX4" fmla="*/ 9052415 w 9144000"/>
              <a:gd name="connsiteY4" fmla="*/ 4476342 h 5148263"/>
              <a:gd name="connsiteX5" fmla="*/ 8974920 w 9144000"/>
              <a:gd name="connsiteY5" fmla="*/ 4490734 h 5148263"/>
              <a:gd name="connsiteX6" fmla="*/ 8872767 w 9144000"/>
              <a:gd name="connsiteY6" fmla="*/ 4512322 h 5148263"/>
              <a:gd name="connsiteX7" fmla="*/ 8744196 w 9144000"/>
              <a:gd name="connsiteY7" fmla="*/ 4541105 h 5148263"/>
              <a:gd name="connsiteX8" fmla="*/ 8585684 w 9144000"/>
              <a:gd name="connsiteY8" fmla="*/ 4578884 h 5148263"/>
              <a:gd name="connsiteX9" fmla="*/ 8395468 w 9144000"/>
              <a:gd name="connsiteY9" fmla="*/ 4625658 h 5148263"/>
              <a:gd name="connsiteX10" fmla="*/ 8390185 w 9144000"/>
              <a:gd name="connsiteY10" fmla="*/ 4611266 h 5148263"/>
              <a:gd name="connsiteX11" fmla="*/ 8383140 w 9144000"/>
              <a:gd name="connsiteY11" fmla="*/ 4596874 h 5148263"/>
              <a:gd name="connsiteX12" fmla="*/ 8376095 w 9144000"/>
              <a:gd name="connsiteY12" fmla="*/ 4586080 h 5148263"/>
              <a:gd name="connsiteX13" fmla="*/ 8367289 w 9144000"/>
              <a:gd name="connsiteY13" fmla="*/ 4577085 h 5148263"/>
              <a:gd name="connsiteX14" fmla="*/ 8344392 w 9144000"/>
              <a:gd name="connsiteY14" fmla="*/ 4584281 h 5148263"/>
              <a:gd name="connsiteX15" fmla="*/ 8333825 w 9144000"/>
              <a:gd name="connsiteY15" fmla="*/ 4589678 h 5148263"/>
              <a:gd name="connsiteX16" fmla="*/ 8325019 w 9144000"/>
              <a:gd name="connsiteY16" fmla="*/ 4595075 h 5148263"/>
              <a:gd name="connsiteX17" fmla="*/ 8317974 w 9144000"/>
              <a:gd name="connsiteY17" fmla="*/ 4602271 h 5148263"/>
              <a:gd name="connsiteX18" fmla="*/ 8310929 w 9144000"/>
              <a:gd name="connsiteY18" fmla="*/ 4609467 h 5148263"/>
              <a:gd name="connsiteX19" fmla="*/ 8305645 w 9144000"/>
              <a:gd name="connsiteY19" fmla="*/ 4618462 h 5148263"/>
              <a:gd name="connsiteX20" fmla="*/ 8302122 w 9144000"/>
              <a:gd name="connsiteY20" fmla="*/ 4627457 h 5148263"/>
              <a:gd name="connsiteX21" fmla="*/ 8284510 w 9144000"/>
              <a:gd name="connsiteY21" fmla="*/ 4609467 h 5148263"/>
              <a:gd name="connsiteX22" fmla="*/ 8265136 w 9144000"/>
              <a:gd name="connsiteY22" fmla="*/ 4593276 h 5148263"/>
              <a:gd name="connsiteX23" fmla="*/ 8242240 w 9144000"/>
              <a:gd name="connsiteY23" fmla="*/ 4580683 h 5148263"/>
              <a:gd name="connsiteX24" fmla="*/ 8229911 w 9144000"/>
              <a:gd name="connsiteY24" fmla="*/ 4575286 h 5148263"/>
              <a:gd name="connsiteX25" fmla="*/ 8217582 w 9144000"/>
              <a:gd name="connsiteY25" fmla="*/ 4571688 h 5148263"/>
              <a:gd name="connsiteX26" fmla="*/ 8199970 w 9144000"/>
              <a:gd name="connsiteY26" fmla="*/ 4568090 h 5148263"/>
              <a:gd name="connsiteX27" fmla="*/ 8184118 w 9144000"/>
              <a:gd name="connsiteY27" fmla="*/ 4564492 h 5148263"/>
              <a:gd name="connsiteX28" fmla="*/ 8168267 w 9144000"/>
              <a:gd name="connsiteY28" fmla="*/ 4562693 h 5148263"/>
              <a:gd name="connsiteX29" fmla="*/ 8152416 w 9144000"/>
              <a:gd name="connsiteY29" fmla="*/ 4562693 h 5148263"/>
              <a:gd name="connsiteX30" fmla="*/ 8136565 w 9144000"/>
              <a:gd name="connsiteY30" fmla="*/ 4564492 h 5148263"/>
              <a:gd name="connsiteX31" fmla="*/ 8122475 w 9144000"/>
              <a:gd name="connsiteY31" fmla="*/ 4566291 h 5148263"/>
              <a:gd name="connsiteX32" fmla="*/ 8108385 w 9144000"/>
              <a:gd name="connsiteY32" fmla="*/ 4569889 h 5148263"/>
              <a:gd name="connsiteX33" fmla="*/ 8094295 w 9144000"/>
              <a:gd name="connsiteY33" fmla="*/ 4573487 h 5148263"/>
              <a:gd name="connsiteX34" fmla="*/ 8080205 w 9144000"/>
              <a:gd name="connsiteY34" fmla="*/ 4578884 h 5148263"/>
              <a:gd name="connsiteX35" fmla="*/ 8067876 w 9144000"/>
              <a:gd name="connsiteY35" fmla="*/ 4584281 h 5148263"/>
              <a:gd name="connsiteX36" fmla="*/ 8044980 w 9144000"/>
              <a:gd name="connsiteY36" fmla="*/ 4598673 h 5148263"/>
              <a:gd name="connsiteX37" fmla="*/ 8025606 w 9144000"/>
              <a:gd name="connsiteY37" fmla="*/ 4616663 h 5148263"/>
              <a:gd name="connsiteX38" fmla="*/ 8007993 w 9144000"/>
              <a:gd name="connsiteY38" fmla="*/ 4636452 h 5148263"/>
              <a:gd name="connsiteX39" fmla="*/ 8011516 w 9144000"/>
              <a:gd name="connsiteY39" fmla="*/ 4641849 h 5148263"/>
              <a:gd name="connsiteX40" fmla="*/ 8020322 w 9144000"/>
              <a:gd name="connsiteY40" fmla="*/ 4650843 h 5148263"/>
              <a:gd name="connsiteX41" fmla="*/ 8027367 w 9144000"/>
              <a:gd name="connsiteY41" fmla="*/ 4658039 h 5148263"/>
              <a:gd name="connsiteX42" fmla="*/ 8036173 w 9144000"/>
              <a:gd name="connsiteY42" fmla="*/ 4663436 h 5148263"/>
              <a:gd name="connsiteX43" fmla="*/ 8046741 w 9144000"/>
              <a:gd name="connsiteY43" fmla="*/ 4670632 h 5148263"/>
              <a:gd name="connsiteX44" fmla="*/ 8059070 w 9144000"/>
              <a:gd name="connsiteY44" fmla="*/ 4676029 h 5148263"/>
              <a:gd name="connsiteX45" fmla="*/ 8050263 w 9144000"/>
              <a:gd name="connsiteY45" fmla="*/ 4685024 h 5148263"/>
              <a:gd name="connsiteX46" fmla="*/ 8043218 w 9144000"/>
              <a:gd name="connsiteY46" fmla="*/ 4697617 h 5148263"/>
              <a:gd name="connsiteX47" fmla="*/ 8036173 w 9144000"/>
              <a:gd name="connsiteY47" fmla="*/ 4708411 h 5148263"/>
              <a:gd name="connsiteX48" fmla="*/ 8030890 w 9144000"/>
              <a:gd name="connsiteY48" fmla="*/ 4721004 h 5148263"/>
              <a:gd name="connsiteX49" fmla="*/ 7727955 w 9144000"/>
              <a:gd name="connsiteY49" fmla="*/ 4804656 h 5148263"/>
              <a:gd name="connsiteX50" fmla="*/ 7382749 w 9144000"/>
              <a:gd name="connsiteY50" fmla="*/ 4901802 h 5148263"/>
              <a:gd name="connsiteX51" fmla="*/ 6991752 w 9144000"/>
              <a:gd name="connsiteY51" fmla="*/ 5016936 h 5148263"/>
              <a:gd name="connsiteX52" fmla="*/ 6553200 w 9144000"/>
              <a:gd name="connsiteY52" fmla="*/ 5148262 h 5148263"/>
              <a:gd name="connsiteX53" fmla="*/ 9144000 w 9144000"/>
              <a:gd name="connsiteY53" fmla="*/ 5148262 h 5148263"/>
              <a:gd name="connsiteX54" fmla="*/ 9144000 w 9144000"/>
              <a:gd name="connsiteY54" fmla="*/ 5148263 h 5148263"/>
              <a:gd name="connsiteX55" fmla="*/ 0 w 9144000"/>
              <a:gd name="connsiteY55" fmla="*/ 5148263 h 5148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9144000" h="5148263">
                <a:moveTo>
                  <a:pt x="0" y="0"/>
                </a:moveTo>
                <a:lnTo>
                  <a:pt x="9144000" y="0"/>
                </a:lnTo>
                <a:lnTo>
                  <a:pt x="9144000" y="4460151"/>
                </a:lnTo>
                <a:lnTo>
                  <a:pt x="9105252" y="4467347"/>
                </a:lnTo>
                <a:lnTo>
                  <a:pt x="9052415" y="4476342"/>
                </a:lnTo>
                <a:lnTo>
                  <a:pt x="8974920" y="4490734"/>
                </a:lnTo>
                <a:lnTo>
                  <a:pt x="8872767" y="4512322"/>
                </a:lnTo>
                <a:lnTo>
                  <a:pt x="8744196" y="4541105"/>
                </a:lnTo>
                <a:lnTo>
                  <a:pt x="8585684" y="4578884"/>
                </a:lnTo>
                <a:lnTo>
                  <a:pt x="8395468" y="4625658"/>
                </a:lnTo>
                <a:lnTo>
                  <a:pt x="8390185" y="4611266"/>
                </a:lnTo>
                <a:lnTo>
                  <a:pt x="8383140" y="4596874"/>
                </a:lnTo>
                <a:lnTo>
                  <a:pt x="8376095" y="4586080"/>
                </a:lnTo>
                <a:lnTo>
                  <a:pt x="8367289" y="4577085"/>
                </a:lnTo>
                <a:lnTo>
                  <a:pt x="8344392" y="4584281"/>
                </a:lnTo>
                <a:lnTo>
                  <a:pt x="8333825" y="4589678"/>
                </a:lnTo>
                <a:lnTo>
                  <a:pt x="8325019" y="4595075"/>
                </a:lnTo>
                <a:lnTo>
                  <a:pt x="8317974" y="4602271"/>
                </a:lnTo>
                <a:lnTo>
                  <a:pt x="8310929" y="4609467"/>
                </a:lnTo>
                <a:lnTo>
                  <a:pt x="8305645" y="4618462"/>
                </a:lnTo>
                <a:lnTo>
                  <a:pt x="8302122" y="4627457"/>
                </a:lnTo>
                <a:lnTo>
                  <a:pt x="8284510" y="4609467"/>
                </a:lnTo>
                <a:lnTo>
                  <a:pt x="8265136" y="4593276"/>
                </a:lnTo>
                <a:lnTo>
                  <a:pt x="8242240" y="4580683"/>
                </a:lnTo>
                <a:lnTo>
                  <a:pt x="8229911" y="4575286"/>
                </a:lnTo>
                <a:lnTo>
                  <a:pt x="8217582" y="4571688"/>
                </a:lnTo>
                <a:lnTo>
                  <a:pt x="8199970" y="4568090"/>
                </a:lnTo>
                <a:lnTo>
                  <a:pt x="8184118" y="4564492"/>
                </a:lnTo>
                <a:lnTo>
                  <a:pt x="8168267" y="4562693"/>
                </a:lnTo>
                <a:lnTo>
                  <a:pt x="8152416" y="4562693"/>
                </a:lnTo>
                <a:lnTo>
                  <a:pt x="8136565" y="4564492"/>
                </a:lnTo>
                <a:lnTo>
                  <a:pt x="8122475" y="4566291"/>
                </a:lnTo>
                <a:lnTo>
                  <a:pt x="8108385" y="4569889"/>
                </a:lnTo>
                <a:lnTo>
                  <a:pt x="8094295" y="4573487"/>
                </a:lnTo>
                <a:lnTo>
                  <a:pt x="8080205" y="4578884"/>
                </a:lnTo>
                <a:lnTo>
                  <a:pt x="8067876" y="4584281"/>
                </a:lnTo>
                <a:lnTo>
                  <a:pt x="8044980" y="4598673"/>
                </a:lnTo>
                <a:lnTo>
                  <a:pt x="8025606" y="4616663"/>
                </a:lnTo>
                <a:lnTo>
                  <a:pt x="8007993" y="4636452"/>
                </a:lnTo>
                <a:lnTo>
                  <a:pt x="8011516" y="4641849"/>
                </a:lnTo>
                <a:lnTo>
                  <a:pt x="8020322" y="4650843"/>
                </a:lnTo>
                <a:lnTo>
                  <a:pt x="8027367" y="4658039"/>
                </a:lnTo>
                <a:lnTo>
                  <a:pt x="8036173" y="4663436"/>
                </a:lnTo>
                <a:lnTo>
                  <a:pt x="8046741" y="4670632"/>
                </a:lnTo>
                <a:lnTo>
                  <a:pt x="8059070" y="4676029"/>
                </a:lnTo>
                <a:lnTo>
                  <a:pt x="8050263" y="4685024"/>
                </a:lnTo>
                <a:lnTo>
                  <a:pt x="8043218" y="4697617"/>
                </a:lnTo>
                <a:lnTo>
                  <a:pt x="8036173" y="4708411"/>
                </a:lnTo>
                <a:lnTo>
                  <a:pt x="8030890" y="4721004"/>
                </a:lnTo>
                <a:lnTo>
                  <a:pt x="7727955" y="4804656"/>
                </a:lnTo>
                <a:lnTo>
                  <a:pt x="7382749" y="4901802"/>
                </a:lnTo>
                <a:lnTo>
                  <a:pt x="6991752" y="5016936"/>
                </a:lnTo>
                <a:lnTo>
                  <a:pt x="6553200" y="5148262"/>
                </a:lnTo>
                <a:lnTo>
                  <a:pt x="9144000" y="5148262"/>
                </a:lnTo>
                <a:lnTo>
                  <a:pt x="9144000" y="5148263"/>
                </a:lnTo>
                <a:lnTo>
                  <a:pt x="0" y="5148263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vert="horz" wrap="square" lIns="0" tIns="144000" rIns="0" bIns="0" numCol="1" anchor="t" anchorCtr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US" sz="1600" dirty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51988" lvl="0" indent="-251988" algn="ctr"/>
            <a:r>
              <a:rPr lang="en-US" dirty="0"/>
              <a:t>Click icon to add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7A6A30-C973-624B-981E-72C6F2C89E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000" y="468002"/>
            <a:ext cx="8640000" cy="44319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Image slide option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20F73D-8F0A-C245-8C2E-E58A4DFF24B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67999" y="1800001"/>
            <a:ext cx="8640000" cy="553999"/>
          </a:xfrm>
          <a:prstGeom prst="rect">
            <a:avLst/>
          </a:prstGeom>
        </p:spPr>
        <p:txBody>
          <a:bodyPr/>
          <a:lstStyle>
            <a:lvl1pPr marL="285737" indent="-285737">
              <a:lnSpc>
                <a:spcPct val="100000"/>
              </a:lnSpc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  <a:lvl3pPr marL="0" indent="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3pPr>
          </a:lstStyle>
          <a:p>
            <a:pPr lvl="0"/>
            <a:r>
              <a:rPr lang="en-US" dirty="0"/>
              <a:t>Dark green gradient is used.</a:t>
            </a:r>
            <a:br>
              <a:rPr lang="en-US" dirty="0"/>
            </a:br>
            <a:r>
              <a:rPr lang="en-US" dirty="0"/>
              <a:t>For other gradients, see the final slides in this PPT.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38A26E-A55A-DF4E-A7F6-B8DAAAAC1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68000" y="6228001"/>
            <a:ext cx="2743200" cy="123111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118D48E-C7CB-6244-969D-7BAEA9B6226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1996CA8-D140-9F48-A337-12091286CE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8000" y="1080002"/>
            <a:ext cx="8640000" cy="369332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0"/>
              </a:spcAft>
              <a:buNone/>
              <a:defRPr sz="2400" b="1" i="1">
                <a:solidFill>
                  <a:schemeClr val="bg1"/>
                </a:solidFill>
                <a:latin typeface="Trebuchet MS" panose="020B0703020202090204" pitchFamily="34" charset="0"/>
              </a:defRPr>
            </a:lvl1pPr>
            <a:lvl2pPr marL="0" indent="0">
              <a:spcAft>
                <a:spcPts val="0"/>
              </a:spcAft>
              <a:buNone/>
              <a:defRPr/>
            </a:lvl2pPr>
            <a:lvl3pPr marL="0" indent="0">
              <a:spcAft>
                <a:spcPts val="0"/>
              </a:spcAft>
              <a:buNone/>
              <a:defRPr/>
            </a:lvl3pPr>
            <a:lvl4pPr marL="0" indent="0">
              <a:spcAft>
                <a:spcPts val="0"/>
              </a:spcAft>
              <a:buNone/>
              <a:defRPr/>
            </a:lvl4pPr>
            <a:lvl5pPr marL="0" indent="0">
              <a:spcAft>
                <a:spcPts val="0"/>
              </a:spcAft>
              <a:buNone/>
              <a:defRPr/>
            </a:lvl5pPr>
          </a:lstStyle>
          <a:p>
            <a:pPr lvl="0"/>
            <a:r>
              <a:rPr lang="en-US" dirty="0"/>
              <a:t>Image occupies full slide</a:t>
            </a:r>
          </a:p>
        </p:txBody>
      </p:sp>
    </p:spTree>
    <p:extLst>
      <p:ext uri="{BB962C8B-B14F-4D97-AF65-F5344CB8AC3E}">
        <p14:creationId xmlns:p14="http://schemas.microsoft.com/office/powerpoint/2010/main" val="282353311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8829F8F4-B328-9047-B526-061A29A466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Afbeelding 9">
            <a:extLst>
              <a:ext uri="{FF2B5EF4-FFF2-40B4-BE49-F238E27FC236}">
                <a16:creationId xmlns:a16="http://schemas.microsoft.com/office/drawing/2014/main" id="{C50C46FB-E77D-6443-8B16-CEAF95E9C45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2925" y="5793194"/>
            <a:ext cx="3887784" cy="108379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8EBEAFB-93C3-074C-9906-1D124DCCA60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89923" y="3190484"/>
            <a:ext cx="5612156" cy="477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865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slideLayout" Target="../slideLayouts/slideLayout27.xml"/><Relationship Id="rId26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21" Type="http://schemas.openxmlformats.org/officeDocument/2006/relationships/slideLayout" Target="../slideLayouts/slideLayout30.xml"/><Relationship Id="rId34" Type="http://schemas.openxmlformats.org/officeDocument/2006/relationships/tags" Target="../tags/tag8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34.xml"/><Relationship Id="rId33" Type="http://schemas.openxmlformats.org/officeDocument/2006/relationships/tags" Target="../tags/tag7.xml"/><Relationship Id="rId38" Type="http://schemas.openxmlformats.org/officeDocument/2006/relationships/image" Target="../media/image8.png"/><Relationship Id="rId2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25.xml"/><Relationship Id="rId20" Type="http://schemas.openxmlformats.org/officeDocument/2006/relationships/slideLayout" Target="../slideLayouts/slideLayout29.xml"/><Relationship Id="rId29" Type="http://schemas.openxmlformats.org/officeDocument/2006/relationships/tags" Target="../tags/tag3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24" Type="http://schemas.openxmlformats.org/officeDocument/2006/relationships/slideLayout" Target="../slideLayouts/slideLayout33.xml"/><Relationship Id="rId32" Type="http://schemas.openxmlformats.org/officeDocument/2006/relationships/tags" Target="../tags/tag6.xml"/><Relationship Id="rId37" Type="http://schemas.openxmlformats.org/officeDocument/2006/relationships/oleObject" Target="../embeddings/oleObject1.bin"/><Relationship Id="rId5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32.xml"/><Relationship Id="rId28" Type="http://schemas.openxmlformats.org/officeDocument/2006/relationships/tags" Target="../tags/tag2.xml"/><Relationship Id="rId36" Type="http://schemas.openxmlformats.org/officeDocument/2006/relationships/tags" Target="../tags/tag10.xml"/><Relationship Id="rId10" Type="http://schemas.openxmlformats.org/officeDocument/2006/relationships/slideLayout" Target="../slideLayouts/slideLayout19.xml"/><Relationship Id="rId19" Type="http://schemas.openxmlformats.org/officeDocument/2006/relationships/slideLayout" Target="../slideLayouts/slideLayout28.xml"/><Relationship Id="rId31" Type="http://schemas.openxmlformats.org/officeDocument/2006/relationships/tags" Target="../tags/tag5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31.xml"/><Relationship Id="rId27" Type="http://schemas.openxmlformats.org/officeDocument/2006/relationships/tags" Target="../tags/tag1.xml"/><Relationship Id="rId30" Type="http://schemas.openxmlformats.org/officeDocument/2006/relationships/tags" Target="../tags/tag4.xml"/><Relationship Id="rId35" Type="http://schemas.openxmlformats.org/officeDocument/2006/relationships/tags" Target="../tags/tag9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7.xml"/><Relationship Id="rId18" Type="http://schemas.openxmlformats.org/officeDocument/2006/relationships/slideLayout" Target="../slideLayouts/slideLayout52.xml"/><Relationship Id="rId26" Type="http://schemas.openxmlformats.org/officeDocument/2006/relationships/slideLayout" Target="../slideLayouts/slideLayout60.xml"/><Relationship Id="rId39" Type="http://schemas.openxmlformats.org/officeDocument/2006/relationships/slideLayout" Target="../slideLayouts/slideLayout73.xml"/><Relationship Id="rId21" Type="http://schemas.openxmlformats.org/officeDocument/2006/relationships/slideLayout" Target="../slideLayouts/slideLayout55.xml"/><Relationship Id="rId34" Type="http://schemas.openxmlformats.org/officeDocument/2006/relationships/slideLayout" Target="../slideLayouts/slideLayout68.xml"/><Relationship Id="rId42" Type="http://schemas.openxmlformats.org/officeDocument/2006/relationships/slideLayout" Target="../slideLayouts/slideLayout76.xml"/><Relationship Id="rId47" Type="http://schemas.openxmlformats.org/officeDocument/2006/relationships/slideLayout" Target="../slideLayouts/slideLayout81.xml"/><Relationship Id="rId50" Type="http://schemas.openxmlformats.org/officeDocument/2006/relationships/tags" Target="../tags/tag33.xml"/><Relationship Id="rId55" Type="http://schemas.openxmlformats.org/officeDocument/2006/relationships/image" Target="../media/image17.png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5" Type="http://schemas.openxmlformats.org/officeDocument/2006/relationships/slideLayout" Target="../slideLayouts/slideLayout59.xml"/><Relationship Id="rId33" Type="http://schemas.openxmlformats.org/officeDocument/2006/relationships/slideLayout" Target="../slideLayouts/slideLayout67.xml"/><Relationship Id="rId38" Type="http://schemas.openxmlformats.org/officeDocument/2006/relationships/slideLayout" Target="../slideLayouts/slideLayout72.xml"/><Relationship Id="rId46" Type="http://schemas.openxmlformats.org/officeDocument/2006/relationships/slideLayout" Target="../slideLayouts/slideLayout80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20" Type="http://schemas.openxmlformats.org/officeDocument/2006/relationships/slideLayout" Target="../slideLayouts/slideLayout54.xml"/><Relationship Id="rId29" Type="http://schemas.openxmlformats.org/officeDocument/2006/relationships/slideLayout" Target="../slideLayouts/slideLayout63.xml"/><Relationship Id="rId41" Type="http://schemas.openxmlformats.org/officeDocument/2006/relationships/slideLayout" Target="../slideLayouts/slideLayout75.xml"/><Relationship Id="rId54" Type="http://schemas.openxmlformats.org/officeDocument/2006/relationships/image" Target="../media/image16.emf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24" Type="http://schemas.openxmlformats.org/officeDocument/2006/relationships/slideLayout" Target="../slideLayouts/slideLayout58.xml"/><Relationship Id="rId32" Type="http://schemas.openxmlformats.org/officeDocument/2006/relationships/slideLayout" Target="../slideLayouts/slideLayout66.xml"/><Relationship Id="rId37" Type="http://schemas.openxmlformats.org/officeDocument/2006/relationships/slideLayout" Target="../slideLayouts/slideLayout71.xml"/><Relationship Id="rId40" Type="http://schemas.openxmlformats.org/officeDocument/2006/relationships/slideLayout" Target="../slideLayouts/slideLayout74.xml"/><Relationship Id="rId45" Type="http://schemas.openxmlformats.org/officeDocument/2006/relationships/slideLayout" Target="../slideLayouts/slideLayout79.xml"/><Relationship Id="rId53" Type="http://schemas.openxmlformats.org/officeDocument/2006/relationships/oleObject" Target="../embeddings/oleObject4.bin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23" Type="http://schemas.openxmlformats.org/officeDocument/2006/relationships/slideLayout" Target="../slideLayouts/slideLayout57.xml"/><Relationship Id="rId28" Type="http://schemas.openxmlformats.org/officeDocument/2006/relationships/slideLayout" Target="../slideLayouts/slideLayout62.xml"/><Relationship Id="rId36" Type="http://schemas.openxmlformats.org/officeDocument/2006/relationships/slideLayout" Target="../slideLayouts/slideLayout70.xml"/><Relationship Id="rId49" Type="http://schemas.openxmlformats.org/officeDocument/2006/relationships/theme" Target="../theme/theme3.xml"/><Relationship Id="rId10" Type="http://schemas.openxmlformats.org/officeDocument/2006/relationships/slideLayout" Target="../slideLayouts/slideLayout44.xml"/><Relationship Id="rId19" Type="http://schemas.openxmlformats.org/officeDocument/2006/relationships/slideLayout" Target="../slideLayouts/slideLayout53.xml"/><Relationship Id="rId31" Type="http://schemas.openxmlformats.org/officeDocument/2006/relationships/slideLayout" Target="../slideLayouts/slideLayout65.xml"/><Relationship Id="rId44" Type="http://schemas.openxmlformats.org/officeDocument/2006/relationships/slideLayout" Target="../slideLayouts/slideLayout78.xml"/><Relationship Id="rId52" Type="http://schemas.openxmlformats.org/officeDocument/2006/relationships/image" Target="../media/image15.jpeg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Relationship Id="rId22" Type="http://schemas.openxmlformats.org/officeDocument/2006/relationships/slideLayout" Target="../slideLayouts/slideLayout56.xml"/><Relationship Id="rId27" Type="http://schemas.openxmlformats.org/officeDocument/2006/relationships/slideLayout" Target="../slideLayouts/slideLayout61.xml"/><Relationship Id="rId30" Type="http://schemas.openxmlformats.org/officeDocument/2006/relationships/slideLayout" Target="../slideLayouts/slideLayout64.xml"/><Relationship Id="rId35" Type="http://schemas.openxmlformats.org/officeDocument/2006/relationships/slideLayout" Target="../slideLayouts/slideLayout69.xml"/><Relationship Id="rId43" Type="http://schemas.openxmlformats.org/officeDocument/2006/relationships/slideLayout" Target="../slideLayouts/slideLayout77.xml"/><Relationship Id="rId48" Type="http://schemas.openxmlformats.org/officeDocument/2006/relationships/slideLayout" Target="../slideLayouts/slideLayout82.xml"/><Relationship Id="rId56" Type="http://schemas.openxmlformats.org/officeDocument/2006/relationships/image" Target="../media/image18.png"/><Relationship Id="rId8" Type="http://schemas.openxmlformats.org/officeDocument/2006/relationships/slideLayout" Target="../slideLayouts/slideLayout42.xml"/><Relationship Id="rId51" Type="http://schemas.openxmlformats.org/officeDocument/2006/relationships/tags" Target="../tags/tag34.xml"/><Relationship Id="rId3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D485BAD-1C8B-4441-B783-106FAC225F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00" y="468000"/>
            <a:ext cx="11139095" cy="3877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en-US" dirty="0"/>
              <a:t>Header (Trebuchet Bold 32pt)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34663B-7E49-9440-B293-C2E9E4CCE5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7999" y="1800000"/>
            <a:ext cx="11139095" cy="18056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, convallis </a:t>
            </a:r>
            <a:r>
              <a:rPr lang="en-US" dirty="0" err="1"/>
              <a:t>ut</a:t>
            </a:r>
            <a:r>
              <a:rPr lang="en-US" dirty="0"/>
              <a:t>, </a:t>
            </a:r>
            <a:r>
              <a:rPr lang="en-US" dirty="0" err="1"/>
              <a:t>euismod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, </a:t>
            </a:r>
            <a:r>
              <a:rPr lang="en-US" dirty="0" err="1"/>
              <a:t>aliquet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, lorem</a:t>
            </a:r>
          </a:p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endParaRPr lang="en-US" dirty="0"/>
          </a:p>
          <a:p>
            <a:pPr lvl="0"/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endParaRPr lang="en-US" dirty="0"/>
          </a:p>
          <a:p>
            <a:pPr lvl="2"/>
            <a:r>
              <a:rPr lang="en-US" dirty="0" err="1"/>
              <a:t>Suspendisse</a:t>
            </a:r>
            <a:r>
              <a:rPr lang="en-US" dirty="0"/>
              <a:t> ante est. Nam dolor. </a:t>
            </a:r>
            <a:r>
              <a:rPr lang="en-US" dirty="0" err="1"/>
              <a:t>Aliquam</a:t>
            </a:r>
            <a:r>
              <a:rPr lang="en-US" dirty="0"/>
              <a:t> fermentum. </a:t>
            </a:r>
            <a:br>
              <a:rPr lang="en-US" dirty="0"/>
            </a:br>
            <a:r>
              <a:rPr lang="en-US" dirty="0" err="1"/>
              <a:t>Nullam</a:t>
            </a:r>
            <a:r>
              <a:rPr lang="en-US" dirty="0"/>
              <a:t> convallis </a:t>
            </a:r>
            <a:r>
              <a:rPr lang="en-US" dirty="0" err="1"/>
              <a:t>urna</a:t>
            </a:r>
            <a:r>
              <a:rPr lang="en-US" dirty="0"/>
              <a:t>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.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C8E239B-9333-E849-881D-40C949E354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000" y="6228000"/>
            <a:ext cx="2743200" cy="184666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l">
              <a:defRPr sz="1200" b="0" i="0">
                <a:solidFill>
                  <a:schemeClr val="tx1">
                    <a:alpha val="30000"/>
                  </a:schemeClr>
                </a:solidFill>
                <a:latin typeface="Trebuchet MS" panose="020B0703020202090204" pitchFamily="34" charset="0"/>
              </a:defRPr>
            </a:lvl1pPr>
          </a:lstStyle>
          <a:p>
            <a:fld id="{EC50C849-B97A-2B45-B78A-6D9C352F693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EB26F52-2134-444C-B625-AC29ADC8DE5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3"/>
          <a:stretch/>
        </p:blipFill>
        <p:spPr>
          <a:xfrm>
            <a:off x="8692673" y="5940447"/>
            <a:ext cx="3499327" cy="917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511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i="0" kern="1200">
          <a:solidFill>
            <a:srgbClr val="007E4B"/>
          </a:solidFill>
          <a:latin typeface="Trebuchet MS" panose="020B0703020202090204" pitchFamily="34" charset="0"/>
          <a:ea typeface="+mj-ea"/>
          <a:cs typeface="+mj-cs"/>
        </a:defRPr>
      </a:lvl1pPr>
    </p:titleStyle>
    <p:bodyStyle>
      <a:lvl1pPr marL="252000" indent="-252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Trebuchet MS" panose="020B0703020202090204" pitchFamily="34" charset="0"/>
          <a:ea typeface="+mn-ea"/>
          <a:cs typeface="+mn-cs"/>
        </a:defRPr>
      </a:lvl1pPr>
      <a:lvl2pPr marL="252000" indent="-252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Fira Sans" panose="020B0503050000020004" pitchFamily="34" charset="0"/>
          <a:ea typeface="+mn-ea"/>
          <a:cs typeface="+mn-cs"/>
        </a:defRPr>
      </a:lvl2pPr>
      <a:lvl3pPr marL="0" indent="0" algn="l" defTabSz="914400" rtl="0" eaLnBrk="1" latinLnBrk="0" hangingPunct="1">
        <a:lnSpc>
          <a:spcPct val="100000"/>
        </a:lnSpc>
        <a:spcBef>
          <a:spcPts val="1000"/>
        </a:spcBef>
        <a:spcAft>
          <a:spcPts val="600"/>
        </a:spcAft>
        <a:buFont typeface="Arial" panose="020B0604020202020204" pitchFamily="34" charset="0"/>
        <a:buNone/>
        <a:defRPr sz="2000" b="0" i="0" kern="1200">
          <a:solidFill>
            <a:schemeClr val="accent1"/>
          </a:solidFill>
          <a:latin typeface="Trebuchet MS" panose="020B0703020202090204" pitchFamily="34" charset="0"/>
          <a:ea typeface="+mn-ea"/>
          <a:cs typeface="+mn-cs"/>
        </a:defRPr>
      </a:lvl3pPr>
      <a:lvl4pPr marL="252000" indent="-252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Fira Sans" panose="020B0503050000020004" pitchFamily="34" charset="0"/>
          <a:ea typeface="+mn-ea"/>
          <a:cs typeface="+mn-cs"/>
        </a:defRPr>
      </a:lvl4pPr>
      <a:lvl5pPr marL="252000" indent="-252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Fira Sans" panose="020B05030500000200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0"/>
          <p:cNvGrpSpPr>
            <a:grpSpLocks/>
          </p:cNvGrpSpPr>
          <p:nvPr/>
        </p:nvGrpSpPr>
        <p:grpSpPr bwMode="auto">
          <a:xfrm>
            <a:off x="0" y="-11113"/>
            <a:ext cx="12208933" cy="6869113"/>
            <a:chOff x="0" y="0"/>
            <a:chExt cx="5768" cy="4327"/>
          </a:xfrm>
        </p:grpSpPr>
        <p:sp>
          <p:nvSpPr>
            <p:cNvPr id="1035" name="Freeform 21"/>
            <p:cNvSpPr>
              <a:spLocks/>
            </p:cNvSpPr>
            <p:nvPr>
              <p:custDataLst>
                <p:tags r:id="rId35"/>
              </p:custDataLst>
            </p:nvPr>
          </p:nvSpPr>
          <p:spPr bwMode="auto">
            <a:xfrm>
              <a:off x="0" y="3353"/>
              <a:ext cx="5768" cy="974"/>
            </a:xfrm>
            <a:custGeom>
              <a:avLst/>
              <a:gdLst>
                <a:gd name="T0" fmla="*/ 5768 w 5768"/>
                <a:gd name="T1" fmla="*/ 972 h 974"/>
                <a:gd name="T2" fmla="*/ 3 w 5768"/>
                <a:gd name="T3" fmla="*/ 959 h 974"/>
                <a:gd name="T4" fmla="*/ 0 w 5768"/>
                <a:gd name="T5" fmla="*/ 504 h 974"/>
                <a:gd name="T6" fmla="*/ 0 w 5768"/>
                <a:gd name="T7" fmla="*/ 504 h 974"/>
                <a:gd name="T8" fmla="*/ 212 w 5768"/>
                <a:gd name="T9" fmla="*/ 516 h 974"/>
                <a:gd name="T10" fmla="*/ 424 w 5768"/>
                <a:gd name="T11" fmla="*/ 526 h 974"/>
                <a:gd name="T12" fmla="*/ 632 w 5768"/>
                <a:gd name="T13" fmla="*/ 534 h 974"/>
                <a:gd name="T14" fmla="*/ 840 w 5768"/>
                <a:gd name="T15" fmla="*/ 540 h 974"/>
                <a:gd name="T16" fmla="*/ 1048 w 5768"/>
                <a:gd name="T17" fmla="*/ 544 h 974"/>
                <a:gd name="T18" fmla="*/ 1252 w 5768"/>
                <a:gd name="T19" fmla="*/ 546 h 974"/>
                <a:gd name="T20" fmla="*/ 1456 w 5768"/>
                <a:gd name="T21" fmla="*/ 546 h 974"/>
                <a:gd name="T22" fmla="*/ 1656 w 5768"/>
                <a:gd name="T23" fmla="*/ 544 h 974"/>
                <a:gd name="T24" fmla="*/ 1856 w 5768"/>
                <a:gd name="T25" fmla="*/ 540 h 974"/>
                <a:gd name="T26" fmla="*/ 2054 w 5768"/>
                <a:gd name="T27" fmla="*/ 536 h 974"/>
                <a:gd name="T28" fmla="*/ 2250 w 5768"/>
                <a:gd name="T29" fmla="*/ 528 h 974"/>
                <a:gd name="T30" fmla="*/ 2444 w 5768"/>
                <a:gd name="T31" fmla="*/ 520 h 974"/>
                <a:gd name="T32" fmla="*/ 2634 w 5768"/>
                <a:gd name="T33" fmla="*/ 510 h 974"/>
                <a:gd name="T34" fmla="*/ 2824 w 5768"/>
                <a:gd name="T35" fmla="*/ 498 h 974"/>
                <a:gd name="T36" fmla="*/ 3010 w 5768"/>
                <a:gd name="T37" fmla="*/ 484 h 974"/>
                <a:gd name="T38" fmla="*/ 3196 w 5768"/>
                <a:gd name="T39" fmla="*/ 468 h 974"/>
                <a:gd name="T40" fmla="*/ 3378 w 5768"/>
                <a:gd name="T41" fmla="*/ 450 h 974"/>
                <a:gd name="T42" fmla="*/ 3556 w 5768"/>
                <a:gd name="T43" fmla="*/ 430 h 974"/>
                <a:gd name="T44" fmla="*/ 3734 w 5768"/>
                <a:gd name="T45" fmla="*/ 410 h 974"/>
                <a:gd name="T46" fmla="*/ 3908 w 5768"/>
                <a:gd name="T47" fmla="*/ 388 h 974"/>
                <a:gd name="T48" fmla="*/ 4078 w 5768"/>
                <a:gd name="T49" fmla="*/ 364 h 974"/>
                <a:gd name="T50" fmla="*/ 4248 w 5768"/>
                <a:gd name="T51" fmla="*/ 338 h 974"/>
                <a:gd name="T52" fmla="*/ 4414 w 5768"/>
                <a:gd name="T53" fmla="*/ 312 h 974"/>
                <a:gd name="T54" fmla="*/ 4576 w 5768"/>
                <a:gd name="T55" fmla="*/ 282 h 974"/>
                <a:gd name="T56" fmla="*/ 4736 w 5768"/>
                <a:gd name="T57" fmla="*/ 252 h 974"/>
                <a:gd name="T58" fmla="*/ 4892 w 5768"/>
                <a:gd name="T59" fmla="*/ 222 h 974"/>
                <a:gd name="T60" fmla="*/ 5044 w 5768"/>
                <a:gd name="T61" fmla="*/ 188 h 974"/>
                <a:gd name="T62" fmla="*/ 5194 w 5768"/>
                <a:gd name="T63" fmla="*/ 154 h 974"/>
                <a:gd name="T64" fmla="*/ 5342 w 5768"/>
                <a:gd name="T65" fmla="*/ 118 h 974"/>
                <a:gd name="T66" fmla="*/ 5484 w 5768"/>
                <a:gd name="T67" fmla="*/ 80 h 974"/>
                <a:gd name="T68" fmla="*/ 5624 w 5768"/>
                <a:gd name="T69" fmla="*/ 42 h 974"/>
                <a:gd name="T70" fmla="*/ 5760 w 5768"/>
                <a:gd name="T71" fmla="*/ 0 h 974"/>
                <a:gd name="T72" fmla="*/ 5765 w 5768"/>
                <a:gd name="T73" fmla="*/ 974 h 97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5768" h="974">
                  <a:moveTo>
                    <a:pt x="5768" y="972"/>
                  </a:moveTo>
                  <a:lnTo>
                    <a:pt x="3" y="959"/>
                  </a:lnTo>
                  <a:lnTo>
                    <a:pt x="0" y="504"/>
                  </a:lnTo>
                  <a:lnTo>
                    <a:pt x="212" y="516"/>
                  </a:lnTo>
                  <a:lnTo>
                    <a:pt x="424" y="526"/>
                  </a:lnTo>
                  <a:lnTo>
                    <a:pt x="632" y="534"/>
                  </a:lnTo>
                  <a:lnTo>
                    <a:pt x="840" y="540"/>
                  </a:lnTo>
                  <a:lnTo>
                    <a:pt x="1048" y="544"/>
                  </a:lnTo>
                  <a:lnTo>
                    <a:pt x="1252" y="546"/>
                  </a:lnTo>
                  <a:lnTo>
                    <a:pt x="1456" y="546"/>
                  </a:lnTo>
                  <a:lnTo>
                    <a:pt x="1656" y="544"/>
                  </a:lnTo>
                  <a:lnTo>
                    <a:pt x="1856" y="540"/>
                  </a:lnTo>
                  <a:lnTo>
                    <a:pt x="2054" y="536"/>
                  </a:lnTo>
                  <a:lnTo>
                    <a:pt x="2250" y="528"/>
                  </a:lnTo>
                  <a:lnTo>
                    <a:pt x="2444" y="520"/>
                  </a:lnTo>
                  <a:lnTo>
                    <a:pt x="2634" y="510"/>
                  </a:lnTo>
                  <a:lnTo>
                    <a:pt x="2824" y="498"/>
                  </a:lnTo>
                  <a:lnTo>
                    <a:pt x="3010" y="484"/>
                  </a:lnTo>
                  <a:lnTo>
                    <a:pt x="3196" y="468"/>
                  </a:lnTo>
                  <a:lnTo>
                    <a:pt x="3378" y="450"/>
                  </a:lnTo>
                  <a:lnTo>
                    <a:pt x="3556" y="430"/>
                  </a:lnTo>
                  <a:lnTo>
                    <a:pt x="3734" y="410"/>
                  </a:lnTo>
                  <a:lnTo>
                    <a:pt x="3908" y="388"/>
                  </a:lnTo>
                  <a:lnTo>
                    <a:pt x="4078" y="364"/>
                  </a:lnTo>
                  <a:lnTo>
                    <a:pt x="4248" y="338"/>
                  </a:lnTo>
                  <a:lnTo>
                    <a:pt x="4414" y="312"/>
                  </a:lnTo>
                  <a:lnTo>
                    <a:pt x="4576" y="282"/>
                  </a:lnTo>
                  <a:lnTo>
                    <a:pt x="4736" y="252"/>
                  </a:lnTo>
                  <a:lnTo>
                    <a:pt x="4892" y="222"/>
                  </a:lnTo>
                  <a:lnTo>
                    <a:pt x="5044" y="188"/>
                  </a:lnTo>
                  <a:lnTo>
                    <a:pt x="5194" y="154"/>
                  </a:lnTo>
                  <a:lnTo>
                    <a:pt x="5342" y="118"/>
                  </a:lnTo>
                  <a:lnTo>
                    <a:pt x="5484" y="80"/>
                  </a:lnTo>
                  <a:lnTo>
                    <a:pt x="5624" y="42"/>
                  </a:lnTo>
                  <a:lnTo>
                    <a:pt x="5760" y="0"/>
                  </a:lnTo>
                  <a:lnTo>
                    <a:pt x="5765" y="974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036" name="Freeform 22"/>
            <p:cNvSpPr>
              <a:spLocks/>
            </p:cNvSpPr>
            <p:nvPr>
              <p:custDataLst>
                <p:tags r:id="rId36"/>
              </p:custDataLst>
            </p:nvPr>
          </p:nvSpPr>
          <p:spPr bwMode="auto">
            <a:xfrm>
              <a:off x="0" y="0"/>
              <a:ext cx="5762" cy="1224"/>
            </a:xfrm>
            <a:custGeom>
              <a:avLst/>
              <a:gdLst>
                <a:gd name="T0" fmla="*/ 5728 w 5762"/>
                <a:gd name="T1" fmla="*/ 1210 h 1224"/>
                <a:gd name="T2" fmla="*/ 5728 w 5762"/>
                <a:gd name="T3" fmla="*/ 1210 h 1224"/>
                <a:gd name="T4" fmla="*/ 5592 w 5762"/>
                <a:gd name="T5" fmla="*/ 1160 h 1224"/>
                <a:gd name="T6" fmla="*/ 5456 w 5762"/>
                <a:gd name="T7" fmla="*/ 1114 h 1224"/>
                <a:gd name="T8" fmla="*/ 5322 w 5762"/>
                <a:gd name="T9" fmla="*/ 1072 h 1224"/>
                <a:gd name="T10" fmla="*/ 5190 w 5762"/>
                <a:gd name="T11" fmla="*/ 1034 h 1224"/>
                <a:gd name="T12" fmla="*/ 5056 w 5762"/>
                <a:gd name="T13" fmla="*/ 998 h 1224"/>
                <a:gd name="T14" fmla="*/ 4924 w 5762"/>
                <a:gd name="T15" fmla="*/ 964 h 1224"/>
                <a:gd name="T16" fmla="*/ 4790 w 5762"/>
                <a:gd name="T17" fmla="*/ 934 h 1224"/>
                <a:gd name="T18" fmla="*/ 4654 w 5762"/>
                <a:gd name="T19" fmla="*/ 906 h 1224"/>
                <a:gd name="T20" fmla="*/ 4518 w 5762"/>
                <a:gd name="T21" fmla="*/ 880 h 1224"/>
                <a:gd name="T22" fmla="*/ 4378 w 5762"/>
                <a:gd name="T23" fmla="*/ 858 h 1224"/>
                <a:gd name="T24" fmla="*/ 4234 w 5762"/>
                <a:gd name="T25" fmla="*/ 836 h 1224"/>
                <a:gd name="T26" fmla="*/ 4086 w 5762"/>
                <a:gd name="T27" fmla="*/ 814 h 1224"/>
                <a:gd name="T28" fmla="*/ 3936 w 5762"/>
                <a:gd name="T29" fmla="*/ 796 h 1224"/>
                <a:gd name="T30" fmla="*/ 3778 w 5762"/>
                <a:gd name="T31" fmla="*/ 778 h 1224"/>
                <a:gd name="T32" fmla="*/ 3616 w 5762"/>
                <a:gd name="T33" fmla="*/ 760 h 1224"/>
                <a:gd name="T34" fmla="*/ 3448 w 5762"/>
                <a:gd name="T35" fmla="*/ 744 h 1224"/>
                <a:gd name="T36" fmla="*/ 3448 w 5762"/>
                <a:gd name="T37" fmla="*/ 744 h 1224"/>
                <a:gd name="T38" fmla="*/ 3158 w 5762"/>
                <a:gd name="T39" fmla="*/ 716 h 1224"/>
                <a:gd name="T40" fmla="*/ 2876 w 5762"/>
                <a:gd name="T41" fmla="*/ 694 h 1224"/>
                <a:gd name="T42" fmla="*/ 2606 w 5762"/>
                <a:gd name="T43" fmla="*/ 674 h 1224"/>
                <a:gd name="T44" fmla="*/ 2344 w 5762"/>
                <a:gd name="T45" fmla="*/ 658 h 1224"/>
                <a:gd name="T46" fmla="*/ 2092 w 5762"/>
                <a:gd name="T47" fmla="*/ 646 h 1224"/>
                <a:gd name="T48" fmla="*/ 1852 w 5762"/>
                <a:gd name="T49" fmla="*/ 636 h 1224"/>
                <a:gd name="T50" fmla="*/ 1620 w 5762"/>
                <a:gd name="T51" fmla="*/ 628 h 1224"/>
                <a:gd name="T52" fmla="*/ 1398 w 5762"/>
                <a:gd name="T53" fmla="*/ 624 h 1224"/>
                <a:gd name="T54" fmla="*/ 1188 w 5762"/>
                <a:gd name="T55" fmla="*/ 622 h 1224"/>
                <a:gd name="T56" fmla="*/ 986 w 5762"/>
                <a:gd name="T57" fmla="*/ 622 h 1224"/>
                <a:gd name="T58" fmla="*/ 796 w 5762"/>
                <a:gd name="T59" fmla="*/ 624 h 1224"/>
                <a:gd name="T60" fmla="*/ 616 w 5762"/>
                <a:gd name="T61" fmla="*/ 626 h 1224"/>
                <a:gd name="T62" fmla="*/ 448 w 5762"/>
                <a:gd name="T63" fmla="*/ 632 h 1224"/>
                <a:gd name="T64" fmla="*/ 288 w 5762"/>
                <a:gd name="T65" fmla="*/ 638 h 1224"/>
                <a:gd name="T66" fmla="*/ 140 w 5762"/>
                <a:gd name="T67" fmla="*/ 644 h 1224"/>
                <a:gd name="T68" fmla="*/ 2 w 5762"/>
                <a:gd name="T69" fmla="*/ 652 h 1224"/>
                <a:gd name="T70" fmla="*/ 0 w 5762"/>
                <a:gd name="T71" fmla="*/ 4 h 1224"/>
                <a:gd name="T72" fmla="*/ 5759 w 5762"/>
                <a:gd name="T73" fmla="*/ 0 h 1224"/>
                <a:gd name="T74" fmla="*/ 5762 w 5762"/>
                <a:gd name="T75" fmla="*/ 1224 h 1224"/>
                <a:gd name="T76" fmla="*/ 5762 w 5762"/>
                <a:gd name="T77" fmla="*/ 1224 h 1224"/>
                <a:gd name="T78" fmla="*/ 5756 w 5762"/>
                <a:gd name="T79" fmla="*/ 1220 h 1224"/>
                <a:gd name="T80" fmla="*/ 5756 w 5762"/>
                <a:gd name="T81" fmla="*/ 1220 h 1224"/>
                <a:gd name="T82" fmla="*/ 5728 w 5762"/>
                <a:gd name="T83" fmla="*/ 1210 h 1224"/>
                <a:gd name="T84" fmla="*/ 5728 w 5762"/>
                <a:gd name="T85" fmla="*/ 1210 h 122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5762" h="1224">
                  <a:moveTo>
                    <a:pt x="5728" y="1210"/>
                  </a:moveTo>
                  <a:lnTo>
                    <a:pt x="5728" y="1210"/>
                  </a:lnTo>
                  <a:lnTo>
                    <a:pt x="5592" y="1160"/>
                  </a:lnTo>
                  <a:lnTo>
                    <a:pt x="5456" y="1114"/>
                  </a:lnTo>
                  <a:lnTo>
                    <a:pt x="5322" y="1072"/>
                  </a:lnTo>
                  <a:lnTo>
                    <a:pt x="5190" y="1034"/>
                  </a:lnTo>
                  <a:lnTo>
                    <a:pt x="5056" y="998"/>
                  </a:lnTo>
                  <a:lnTo>
                    <a:pt x="4924" y="964"/>
                  </a:lnTo>
                  <a:lnTo>
                    <a:pt x="4790" y="934"/>
                  </a:lnTo>
                  <a:lnTo>
                    <a:pt x="4654" y="906"/>
                  </a:lnTo>
                  <a:lnTo>
                    <a:pt x="4518" y="880"/>
                  </a:lnTo>
                  <a:lnTo>
                    <a:pt x="4378" y="858"/>
                  </a:lnTo>
                  <a:lnTo>
                    <a:pt x="4234" y="836"/>
                  </a:lnTo>
                  <a:lnTo>
                    <a:pt x="4086" y="814"/>
                  </a:lnTo>
                  <a:lnTo>
                    <a:pt x="3936" y="796"/>
                  </a:lnTo>
                  <a:lnTo>
                    <a:pt x="3778" y="778"/>
                  </a:lnTo>
                  <a:lnTo>
                    <a:pt x="3616" y="760"/>
                  </a:lnTo>
                  <a:lnTo>
                    <a:pt x="3448" y="744"/>
                  </a:lnTo>
                  <a:lnTo>
                    <a:pt x="3158" y="716"/>
                  </a:lnTo>
                  <a:lnTo>
                    <a:pt x="2876" y="694"/>
                  </a:lnTo>
                  <a:lnTo>
                    <a:pt x="2606" y="674"/>
                  </a:lnTo>
                  <a:lnTo>
                    <a:pt x="2344" y="658"/>
                  </a:lnTo>
                  <a:lnTo>
                    <a:pt x="2092" y="646"/>
                  </a:lnTo>
                  <a:lnTo>
                    <a:pt x="1852" y="636"/>
                  </a:lnTo>
                  <a:lnTo>
                    <a:pt x="1620" y="628"/>
                  </a:lnTo>
                  <a:lnTo>
                    <a:pt x="1398" y="624"/>
                  </a:lnTo>
                  <a:lnTo>
                    <a:pt x="1188" y="622"/>
                  </a:lnTo>
                  <a:lnTo>
                    <a:pt x="986" y="622"/>
                  </a:lnTo>
                  <a:lnTo>
                    <a:pt x="796" y="624"/>
                  </a:lnTo>
                  <a:lnTo>
                    <a:pt x="616" y="626"/>
                  </a:lnTo>
                  <a:lnTo>
                    <a:pt x="448" y="632"/>
                  </a:lnTo>
                  <a:lnTo>
                    <a:pt x="288" y="638"/>
                  </a:lnTo>
                  <a:lnTo>
                    <a:pt x="140" y="644"/>
                  </a:lnTo>
                  <a:lnTo>
                    <a:pt x="2" y="652"/>
                  </a:lnTo>
                  <a:lnTo>
                    <a:pt x="0" y="4"/>
                  </a:lnTo>
                  <a:lnTo>
                    <a:pt x="5759" y="0"/>
                  </a:lnTo>
                  <a:lnTo>
                    <a:pt x="5762" y="1224"/>
                  </a:lnTo>
                  <a:lnTo>
                    <a:pt x="5756" y="1220"/>
                  </a:lnTo>
                  <a:lnTo>
                    <a:pt x="5728" y="12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</p:grpSp>
      <p:graphicFrame>
        <p:nvGraphicFramePr>
          <p:cNvPr id="1027" name="Rectangle 2" hidden="1"/>
          <p:cNvGraphicFramePr>
            <a:graphicFrameLocks/>
          </p:cNvGraphicFramePr>
          <p:nvPr>
            <p:custDataLst>
              <p:tags r:id="rId27"/>
            </p:custDataLst>
          </p:nvPr>
        </p:nvGraphicFramePr>
        <p:xfrm>
          <a:off x="0" y="0"/>
          <a:ext cx="211667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7" imgW="0" imgH="0" progId="TCLayout.ActiveDocument.1">
                  <p:embed/>
                </p:oleObj>
              </mc:Choice>
              <mc:Fallback>
                <p:oleObj name="think-cell Slide" r:id="rId37" imgW="0" imgH="0" progId="TCLayout.ActiveDocument.1">
                  <p:embed/>
                  <p:pic>
                    <p:nvPicPr>
                      <p:cNvPr id="1027" name="Rectangle 2" hidden="1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11667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8" name="Rectangle 3"/>
          <p:cNvSpPr>
            <a:spLocks noGrp="1" noChangeArrowheads="1"/>
          </p:cNvSpPr>
          <p:nvPr>
            <p:ph type="title"/>
            <p:custDataLst>
              <p:tags r:id="rId28"/>
            </p:custDataLst>
          </p:nvPr>
        </p:nvSpPr>
        <p:spPr bwMode="auto">
          <a:xfrm>
            <a:off x="982220" y="369332"/>
            <a:ext cx="8644467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9" name="Rectangle 4"/>
          <p:cNvSpPr>
            <a:spLocks noGrp="1" noChangeArrowheads="1"/>
          </p:cNvSpPr>
          <p:nvPr>
            <p:ph type="body" idx="1"/>
            <p:custDataLst>
              <p:tags r:id="rId29"/>
            </p:custDataLst>
          </p:nvPr>
        </p:nvSpPr>
        <p:spPr bwMode="auto">
          <a:xfrm>
            <a:off x="982133" y="1773239"/>
            <a:ext cx="8661400" cy="137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3798" name="Rectangle 6"/>
          <p:cNvSpPr>
            <a:spLocks noGrp="1" noChangeArrowheads="1"/>
          </p:cNvSpPr>
          <p:nvPr>
            <p:ph type="sldNum" sz="quarter" idx="4"/>
            <p:custDataLst>
              <p:tags r:id="rId30"/>
            </p:custDataLst>
          </p:nvPr>
        </p:nvSpPr>
        <p:spPr bwMode="auto">
          <a:xfrm>
            <a:off x="1511300" y="6499225"/>
            <a:ext cx="127000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fld id="{138227EB-432A-4C22-B6D7-B62D074A5867}" type="slidenum">
              <a:rPr lang="en-US" altLang="en-US" smtClean="0"/>
              <a:pPr/>
              <a:t>‹#›</a:t>
            </a:fld>
            <a:endParaRPr lang="en-US" altLang="en-US"/>
          </a:p>
        </p:txBody>
      </p:sp>
      <p:pic>
        <p:nvPicPr>
          <p:cNvPr id="1031" name="Picture 15" descr="DSM_cover_logo_contentpage_300"/>
          <p:cNvPicPr>
            <a:picLocks noChangeAspect="1" noChangeArrowheads="1"/>
          </p:cNvPicPr>
          <p:nvPr>
            <p:custDataLst>
              <p:tags r:id="rId31"/>
            </p:custDataLst>
          </p:nvPr>
        </p:nvPicPr>
        <p:blipFill>
          <a:blip r:embed="rId3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58300" y="6053138"/>
            <a:ext cx="2650067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2" name="Text Box 23"/>
          <p:cNvSpPr txBox="1">
            <a:spLocks noChangeArrowheads="1"/>
          </p:cNvSpPr>
          <p:nvPr>
            <p:custDataLst>
              <p:tags r:id="rId32"/>
            </p:custDataLst>
          </p:nvPr>
        </p:nvSpPr>
        <p:spPr bwMode="auto">
          <a:xfrm>
            <a:off x="982134" y="279400"/>
            <a:ext cx="65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 sz="1000">
              <a:solidFill>
                <a:schemeClr val="bg2"/>
              </a:solidFill>
            </a:endParaRPr>
          </a:p>
        </p:txBody>
      </p:sp>
      <p:sp>
        <p:nvSpPr>
          <p:cNvPr id="3" name="TextBox 2"/>
          <p:cNvSpPr txBox="1"/>
          <p:nvPr>
            <p:custDataLst>
              <p:tags r:id="rId33"/>
            </p:custDataLst>
          </p:nvPr>
        </p:nvSpPr>
        <p:spPr>
          <a:xfrm>
            <a:off x="1" y="0"/>
            <a:ext cx="184731" cy="369332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endParaRPr lang="en-US" sz="1800"/>
          </a:p>
        </p:txBody>
      </p:sp>
      <p:sp>
        <p:nvSpPr>
          <p:cNvPr id="1034" name="Text Box 25"/>
          <p:cNvSpPr txBox="1">
            <a:spLocks noChangeArrowheads="1"/>
          </p:cNvSpPr>
          <p:nvPr>
            <p:custDataLst>
              <p:tags r:id="rId34"/>
            </p:custDataLst>
          </p:nvPr>
        </p:nvSpPr>
        <p:spPr bwMode="auto">
          <a:xfrm>
            <a:off x="982134" y="6499225"/>
            <a:ext cx="535517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000">
                <a:solidFill>
                  <a:schemeClr val="bg2"/>
                </a:solidFill>
              </a:rPr>
              <a:t>Page</a:t>
            </a:r>
          </a:p>
        </p:txBody>
      </p:sp>
      <p:sp>
        <p:nvSpPr>
          <p:cNvPr id="4" name="hl"/>
          <p:cNvSpPr txBox="1"/>
          <p:nvPr/>
        </p:nvSpPr>
        <p:spPr>
          <a:xfrm>
            <a:off x="0" y="0"/>
            <a:ext cx="12192000" cy="22313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l"/>
            <a:endParaRPr lang="en-US" sz="850" b="0" i="0" u="none" baseline="0">
              <a:solidFill>
                <a:srgbClr val="5F5F5F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562858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  <p:sldLayoutId id="2147483687" r:id="rId16"/>
    <p:sldLayoutId id="2147483688" r:id="rId17"/>
    <p:sldLayoutId id="2147483689" r:id="rId18"/>
    <p:sldLayoutId id="2147483690" r:id="rId19"/>
    <p:sldLayoutId id="2147483691" r:id="rId20"/>
    <p:sldLayoutId id="2147483692" r:id="rId21"/>
    <p:sldLayoutId id="2147483693" r:id="rId22"/>
    <p:sldLayoutId id="2147483694" r:id="rId23"/>
    <p:sldLayoutId id="2147483695" r:id="rId24"/>
    <p:sldLayoutId id="2147483696" r:id="rId25"/>
  </p:sldLayoutIdLst>
  <p:hf hdr="0" ftr="0" dt="0"/>
  <p:txStyles>
    <p:titleStyle>
      <a:lvl1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rgbClr val="660066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Trebuchet MS" pitchFamily="34" charset="0"/>
          <a:cs typeface="Arial" charset="0"/>
        </a:defRPr>
      </a:lvl2pPr>
      <a:lvl3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Trebuchet MS" pitchFamily="34" charset="0"/>
          <a:cs typeface="Arial" charset="0"/>
        </a:defRPr>
      </a:lvl3pPr>
      <a:lvl4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Trebuchet MS" pitchFamily="34" charset="0"/>
          <a:cs typeface="Arial" charset="0"/>
        </a:defRPr>
      </a:lvl4pPr>
      <a:lvl5pPr algn="l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Trebuchet MS" pitchFamily="34" charset="0"/>
          <a:cs typeface="Arial" charset="0"/>
        </a:defRPr>
      </a:lvl5pPr>
      <a:lvl6pPr marL="4572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Trebuchet MS" pitchFamily="34" charset="0"/>
          <a:cs typeface="Arial" charset="0"/>
        </a:defRPr>
      </a:lvl6pPr>
      <a:lvl7pPr marL="9144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Trebuchet MS" pitchFamily="34" charset="0"/>
          <a:cs typeface="Arial" charset="0"/>
        </a:defRPr>
      </a:lvl7pPr>
      <a:lvl8pPr marL="13716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Trebuchet MS" pitchFamily="34" charset="0"/>
          <a:cs typeface="Arial" charset="0"/>
        </a:defRPr>
      </a:lvl8pPr>
      <a:lvl9pPr marL="1828800" algn="l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Trebuchet MS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ECEBBB0-9B19-93AD-77AB-98079C440B39}"/>
              </a:ext>
            </a:extLst>
          </p:cNvPr>
          <p:cNvPicPr>
            <a:picLocks noChangeAspect="1"/>
          </p:cNvPicPr>
          <p:nvPr userDrawn="1"/>
        </p:nvPicPr>
        <p:blipFill>
          <a:blip r:embed="rId5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1" cy="6858001"/>
          </a:xfrm>
          <a:prstGeom prst="rect">
            <a:avLst/>
          </a:prstGeom>
        </p:spPr>
      </p:pic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B88CD9A5-CB16-40D2-9F4F-49B86AB3354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50"/>
            </p:custDataLst>
          </p:nvPr>
        </p:nvGraphicFramePr>
        <p:xfrm>
          <a:off x="1590" y="1590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3" imgW="345" imgH="355" progId="TCLayout.ActiveDocument.1">
                  <p:embed/>
                </p:oleObj>
              </mc:Choice>
              <mc:Fallback>
                <p:oleObj name="think-cell Slide" r:id="rId53" imgW="345" imgH="355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B88CD9A5-CB16-40D2-9F4F-49B86AB3354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4"/>
                      <a:stretch>
                        <a:fillRect/>
                      </a:stretch>
                    </p:blipFill>
                    <p:spPr>
                      <a:xfrm>
                        <a:off x="1590" y="1590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AA1B86D4-C732-4BB2-B670-C23496EC2219}"/>
              </a:ext>
            </a:extLst>
          </p:cNvPr>
          <p:cNvSpPr/>
          <p:nvPr userDrawn="1">
            <p:custDataLst>
              <p:tags r:id="rId51"/>
            </p:custDataLst>
          </p:nvPr>
        </p:nvSpPr>
        <p:spPr>
          <a:xfrm>
            <a:off x="2" y="1"/>
            <a:ext cx="158751" cy="1587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3200" b="1" i="0" baseline="0" dirty="0">
              <a:latin typeface="Trebuchet MS" panose="020B0603020202020204" pitchFamily="34" charset="0"/>
              <a:ea typeface="+mj-ea"/>
              <a:cs typeface="+mj-cs"/>
              <a:sym typeface="Trebuchet MS" panose="020B0603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94F072F-07DF-9643-8616-901D605D2C6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803"/>
          <a:stretch/>
        </p:blipFill>
        <p:spPr>
          <a:xfrm>
            <a:off x="8692675" y="5940447"/>
            <a:ext cx="3499327" cy="917555"/>
          </a:xfrm>
          <a:prstGeom prst="rect">
            <a:avLst/>
          </a:prstGeom>
        </p:spPr>
      </p:pic>
      <p:sp>
        <p:nvSpPr>
          <p:cNvPr id="8" name="Slide Number Placeholder 8">
            <a:extLst>
              <a:ext uri="{FF2B5EF4-FFF2-40B4-BE49-F238E27FC236}">
                <a16:creationId xmlns:a16="http://schemas.microsoft.com/office/drawing/2014/main" id="{9C95FC42-3DD2-2A45-9861-6B86FFA421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8001" y="6328150"/>
            <a:ext cx="451163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defRPr sz="800" b="0" i="0">
                <a:solidFill>
                  <a:srgbClr val="B2B2B2"/>
                </a:solidFill>
                <a:latin typeface="Fira Sans" panose="020B0503050000020004" pitchFamily="34" charset="0"/>
              </a:defRPr>
            </a:lvl1pPr>
          </a:lstStyle>
          <a:p>
            <a:fld id="{EC50C849-B97A-2B45-B78A-6D9C352F693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B65F745-4C1E-F947-A97A-95D010AE129B}"/>
              </a:ext>
            </a:extLst>
          </p:cNvPr>
          <p:cNvPicPr>
            <a:picLocks noChangeAspect="1"/>
          </p:cNvPicPr>
          <p:nvPr userDrawn="1"/>
        </p:nvPicPr>
        <p:blipFill>
          <a:blip r:embed="rId56"/>
          <a:srcRect/>
          <a:stretch/>
        </p:blipFill>
        <p:spPr>
          <a:xfrm>
            <a:off x="798134" y="6235417"/>
            <a:ext cx="4535993" cy="308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141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  <p:sldLayoutId id="2147483711" r:id="rId14"/>
    <p:sldLayoutId id="2147483712" r:id="rId15"/>
    <p:sldLayoutId id="2147483713" r:id="rId16"/>
    <p:sldLayoutId id="2147483714" r:id="rId17"/>
    <p:sldLayoutId id="2147483715" r:id="rId18"/>
    <p:sldLayoutId id="2147483716" r:id="rId19"/>
    <p:sldLayoutId id="2147483717" r:id="rId20"/>
    <p:sldLayoutId id="2147483718" r:id="rId21"/>
    <p:sldLayoutId id="2147483719" r:id="rId22"/>
    <p:sldLayoutId id="2147483720" r:id="rId23"/>
    <p:sldLayoutId id="2147483721" r:id="rId24"/>
    <p:sldLayoutId id="2147483722" r:id="rId25"/>
    <p:sldLayoutId id="2147483723" r:id="rId26"/>
    <p:sldLayoutId id="2147483724" r:id="rId27"/>
    <p:sldLayoutId id="2147483725" r:id="rId28"/>
    <p:sldLayoutId id="2147483726" r:id="rId29"/>
    <p:sldLayoutId id="2147483727" r:id="rId30"/>
    <p:sldLayoutId id="2147483728" r:id="rId31"/>
    <p:sldLayoutId id="2147483729" r:id="rId32"/>
    <p:sldLayoutId id="2147483730" r:id="rId33"/>
    <p:sldLayoutId id="2147483731" r:id="rId34"/>
    <p:sldLayoutId id="2147483732" r:id="rId35"/>
    <p:sldLayoutId id="2147483733" r:id="rId36"/>
    <p:sldLayoutId id="2147483734" r:id="rId37"/>
    <p:sldLayoutId id="2147483735" r:id="rId38"/>
    <p:sldLayoutId id="2147483736" r:id="rId39"/>
    <p:sldLayoutId id="2147483737" r:id="rId40"/>
    <p:sldLayoutId id="2147483738" r:id="rId41"/>
    <p:sldLayoutId id="2147483739" r:id="rId42"/>
    <p:sldLayoutId id="2147483740" r:id="rId43"/>
    <p:sldLayoutId id="2147483741" r:id="rId44"/>
    <p:sldLayoutId id="2147483742" r:id="rId45"/>
    <p:sldLayoutId id="2147483743" r:id="rId46"/>
    <p:sldLayoutId id="2147483744" r:id="rId47"/>
    <p:sldLayoutId id="2147483745" r:id="rId48"/>
  </p:sldLayoutIdLst>
  <p:hf hdr="0" ftr="0" dt="0"/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3200" b="0" i="0" kern="1200">
          <a:solidFill>
            <a:srgbClr val="0070BA"/>
          </a:solidFill>
          <a:latin typeface="+mj-lt"/>
          <a:ea typeface="+mj-ea"/>
          <a:cs typeface="+mj-cs"/>
        </a:defRPr>
      </a:lvl1pPr>
    </p:titleStyle>
    <p:bodyStyle>
      <a:lvl1pPr marL="251988" indent="-251988" algn="l" defTabSz="914354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538136" indent="-271449" algn="l" defTabSz="914354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–"/>
        <a:defRPr sz="1800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804823" indent="-266687" algn="l" defTabSz="914354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Font typeface="Arial" panose="020B0604020202020204" pitchFamily="34" charset="0"/>
        <a:buChar char="–"/>
        <a:defRPr sz="1800" b="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76272" indent="-271449" algn="l" defTabSz="914354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1076272" indent="-271449" algn="l" defTabSz="914354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1090558" indent="-285737" algn="l" defTabSz="914354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090558" indent="-285737" algn="l" defTabSz="914354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1076272" indent="-271449" algn="l" defTabSz="914354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1076272" indent="-271449" algn="l" defTabSz="914354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jp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11" Type="http://schemas.openxmlformats.org/officeDocument/2006/relationships/image" Target="../media/image38.tmp"/><Relationship Id="rId5" Type="http://schemas.openxmlformats.org/officeDocument/2006/relationships/image" Target="../media/image32.pn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Relationship Id="rId9" Type="http://schemas.openxmlformats.org/officeDocument/2006/relationships/image" Target="../media/image6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7656ED-7D33-4676-9388-C6CB85265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8D48E-C7CB-6244-969D-7BAEA9B6226C}" type="slidenum">
              <a:rPr lang="en-US" smtClean="0"/>
              <a:t>1</a:t>
            </a:fld>
            <a:endParaRPr lang="en-US" dirty="0"/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9740CF38-1432-4F18-AFE9-09CE7FC56CDE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7" r="25007"/>
          <a:stretch>
            <a:fillRect/>
          </a:stretch>
        </p:blipFill>
        <p:spPr>
          <a:xfrm>
            <a:off x="6096000" y="0"/>
            <a:ext cx="6094589" cy="6858000"/>
          </a:xfr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589C78E-FB5A-4678-999C-9A07ED52F7B5}"/>
              </a:ext>
            </a:extLst>
          </p:cNvPr>
          <p:cNvSpPr/>
          <p:nvPr/>
        </p:nvSpPr>
        <p:spPr>
          <a:xfrm>
            <a:off x="6079582" y="0"/>
            <a:ext cx="3943351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74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rgbClr val="45AC34">
                      <a:lumMod val="5000"/>
                      <a:lumOff val="95000"/>
                    </a:srgbClr>
                  </a:gs>
                  <a:gs pos="83000">
                    <a:srgbClr val="45AC34">
                      <a:lumMod val="45000"/>
                      <a:lumOff val="55000"/>
                    </a:srgbClr>
                  </a:gs>
                  <a:gs pos="100000">
                    <a:srgbClr val="45AC34">
                      <a:lumMod val="30000"/>
                      <a:lumOff val="70000"/>
                    </a:srgbClr>
                  </a:gs>
                </a:gsLst>
                <a:lin ang="5400000" scaled="1"/>
              </a:gra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38330B-B38F-4808-860B-288972245D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999" y="468000"/>
            <a:ext cx="7978169" cy="886397"/>
          </a:xfrm>
        </p:spPr>
        <p:txBody>
          <a:bodyPr/>
          <a:lstStyle/>
          <a:p>
            <a:r>
              <a:rPr lang="en-US" sz="3200" b="0" dirty="0">
                <a:solidFill>
                  <a:srgbClr val="0070C0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STAY-C® 50 – the all-round naturally derived beauty solution for skin perfection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3968C53-9D28-4CAC-A829-ED048D15E5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5803" y="2545640"/>
            <a:ext cx="2823257" cy="1874058"/>
          </a:xfrm>
          <a:prstGeom prst="rect">
            <a:avLst/>
          </a:prstGeom>
        </p:spPr>
      </p:pic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C1481CFD-E9A2-447A-9545-6890207403E5}"/>
              </a:ext>
            </a:extLst>
          </p:cNvPr>
          <p:cNvSpPr txBox="1">
            <a:spLocks/>
          </p:cNvSpPr>
          <p:nvPr/>
        </p:nvSpPr>
        <p:spPr>
          <a:xfrm>
            <a:off x="502792" y="1426400"/>
            <a:ext cx="5281599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200" b="1" i="1" kern="1200">
                <a:solidFill>
                  <a:schemeClr val="accent1"/>
                </a:solidFill>
                <a:latin typeface="Trebuchet MS" panose="020B0703020202090204" pitchFamily="34" charset="0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Fira Sans" panose="020B0503050000020004" pitchFamily="34" charset="0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 i="0" kern="1200">
                <a:solidFill>
                  <a:schemeClr val="accent1"/>
                </a:solidFill>
                <a:latin typeface="Trebuchet MS" panose="020B0703020202090204" pitchFamily="34" charset="0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Fira Sans" panose="020B0503050000020004" pitchFamily="34" charset="0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Fira Sans" panose="020B050305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en-US" sz="2400" b="0" dirty="0">
                <a:solidFill>
                  <a:schemeClr val="accent6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INCI: SODIUM ASCORBYL 2-PHOSPHATE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AA11FEA-7BFE-4B74-918B-FE035EB702C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201" b="8506"/>
          <a:stretch/>
        </p:blipFill>
        <p:spPr>
          <a:xfrm>
            <a:off x="0" y="4896948"/>
            <a:ext cx="12193200" cy="1984195"/>
          </a:xfrm>
          <a:prstGeom prst="rect">
            <a:avLst/>
          </a:prstGeom>
        </p:spPr>
      </p:pic>
      <p:sp>
        <p:nvSpPr>
          <p:cNvPr id="19" name="Slide Number Placeholder 3">
            <a:extLst>
              <a:ext uri="{FF2B5EF4-FFF2-40B4-BE49-F238E27FC236}">
                <a16:creationId xmlns:a16="http://schemas.microsoft.com/office/drawing/2014/main" id="{3E218B6E-6D25-4710-9253-A50B1FE26EFD}"/>
              </a:ext>
            </a:extLst>
          </p:cNvPr>
          <p:cNvSpPr txBox="1">
            <a:spLocks/>
          </p:cNvSpPr>
          <p:nvPr/>
        </p:nvSpPr>
        <p:spPr>
          <a:xfrm>
            <a:off x="620400" y="6380400"/>
            <a:ext cx="2743200" cy="184666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alpha val="30000"/>
                  </a:schemeClr>
                </a:solidFill>
                <a:latin typeface="Trebuchet MS" panose="020B070302020209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118D48E-C7CB-6244-969D-7BAEA9B6226C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F3AB2CD4-5585-4B2C-AAB4-50F1A8C3E3B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3235" t="8435" r="9993" b="33987"/>
          <a:stretch/>
        </p:blipFill>
        <p:spPr>
          <a:xfrm>
            <a:off x="6500826" y="5600741"/>
            <a:ext cx="902685" cy="902685"/>
          </a:xfrm>
          <a:prstGeom prst="ellipse">
            <a:avLst/>
          </a:prstGeom>
        </p:spPr>
      </p:pic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DDA5A3BB-BD03-438F-8C12-6EB77566B698}"/>
              </a:ext>
            </a:extLst>
          </p:cNvPr>
          <p:cNvSpPr txBox="1">
            <a:spLocks/>
          </p:cNvSpPr>
          <p:nvPr/>
        </p:nvSpPr>
        <p:spPr>
          <a:xfrm>
            <a:off x="620400" y="2068390"/>
            <a:ext cx="4456926" cy="37548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200" b="1" i="1" kern="1200">
                <a:solidFill>
                  <a:schemeClr val="accent1"/>
                </a:solidFill>
                <a:latin typeface="Trebuchet MS" panose="020B0703020202090204" pitchFamily="34" charset="0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Fira Sans" panose="020B0503050000020004" pitchFamily="34" charset="0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 i="0" kern="1200">
                <a:solidFill>
                  <a:schemeClr val="accent1"/>
                </a:solidFill>
                <a:latin typeface="Trebuchet MS" panose="020B0703020202090204" pitchFamily="34" charset="0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Fira Sans" panose="020B0503050000020004" pitchFamily="34" charset="0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Fira Sans" panose="020B050305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Fira Sans" panose="020B0503050000020004" pitchFamily="34" charset="0"/>
                <a:ea typeface="Fira Sans" panose="020B0503050000020004" pitchFamily="34" charset="0"/>
              </a:rPr>
              <a:t>Water soluble cosmetic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Fira Sans" panose="020B0503050000020004" pitchFamily="34" charset="0"/>
                <a:ea typeface="Fira Sans" panose="020B0503050000020004" pitchFamily="34" charset="0"/>
              </a:rPr>
              <a:t>Vitamin C specialty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n-US" sz="1600" b="0" i="0" dirty="0">
                <a:solidFill>
                  <a:schemeClr val="accent6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100% naturally derived </a:t>
            </a:r>
            <a:r>
              <a:rPr lang="en-US" sz="1600" b="0" i="0" dirty="0">
                <a:solidFill>
                  <a:schemeClr val="tx1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(renewable carbon)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Ø"/>
              <a:defRPr/>
            </a:pPr>
            <a:r>
              <a:rPr lang="en-US" sz="1600" b="0" i="0" dirty="0">
                <a:solidFill>
                  <a:schemeClr val="tx1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A powerful </a:t>
            </a:r>
            <a:r>
              <a:rPr lang="en-US" sz="1600" b="0" i="0" dirty="0">
                <a:solidFill>
                  <a:schemeClr val="accent6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in-vivo anti-oxidant </a:t>
            </a:r>
            <a:r>
              <a:rPr lang="en-US" sz="1600" b="0" i="0" dirty="0">
                <a:solidFill>
                  <a:schemeClr val="tx1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and free radical scavenger but our studies have proven that its </a:t>
            </a:r>
            <a:r>
              <a:rPr lang="en-US" sz="1600" b="0" i="0" dirty="0">
                <a:solidFill>
                  <a:schemeClr val="accent6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efficacy profile is by far broader!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Ø"/>
              <a:defRPr/>
            </a:pPr>
            <a:r>
              <a:rPr lang="en-US" sz="1600" b="0" i="0" dirty="0">
                <a:solidFill>
                  <a:schemeClr val="accent6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Quickly and fully bio-converted </a:t>
            </a:r>
            <a:r>
              <a:rPr lang="en-US" sz="1600" b="0" i="0" dirty="0">
                <a:solidFill>
                  <a:schemeClr val="tx1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into ascorbic acid in the skin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Ø"/>
              <a:defRPr/>
            </a:pPr>
            <a:endParaRPr lang="en-US" sz="1600" b="0" i="0" dirty="0">
              <a:solidFill>
                <a:schemeClr val="tx1"/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Ø"/>
              <a:defRPr/>
            </a:pPr>
            <a:r>
              <a:rPr lang="en-US" sz="1600" b="0" i="0" dirty="0">
                <a:solidFill>
                  <a:schemeClr val="tx1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Recommended dosage: </a:t>
            </a:r>
            <a:r>
              <a:rPr lang="en-US" sz="1600" b="0" i="0" dirty="0">
                <a:solidFill>
                  <a:schemeClr val="accent6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0.1-15%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EE7203"/>
              </a:solidFill>
              <a:effectLst/>
              <a:uLnTx/>
              <a:uFillTx/>
              <a:latin typeface="Trebuchet MS" panose="020B070302020209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EE7203"/>
              </a:solidFill>
              <a:effectLst/>
              <a:uLnTx/>
              <a:uFillTx/>
              <a:latin typeface="Trebuchet MS" panose="020B0703020202090204" pitchFamily="34" charset="0"/>
              <a:ea typeface="+mn-ea"/>
              <a:cs typeface="+mn-cs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73339409-F882-4072-ABD1-73DDAB6AC5E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8124" y="6104901"/>
            <a:ext cx="1684331" cy="52295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308B6AF-31B9-4E47-A427-7613F55103D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6979" y="5589470"/>
            <a:ext cx="1128251" cy="937317"/>
          </a:xfrm>
          <a:prstGeom prst="rect">
            <a:avLst/>
          </a:prstGeom>
        </p:spPr>
      </p:pic>
      <p:pic>
        <p:nvPicPr>
          <p:cNvPr id="16" name="Picture 2">
            <a:extLst>
              <a:ext uri="{FF2B5EF4-FFF2-40B4-BE49-F238E27FC236}">
                <a16:creationId xmlns:a16="http://schemas.microsoft.com/office/drawing/2014/main" id="{88D72C0B-605E-4722-A113-75E0E9A3DB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255454" y="5629138"/>
            <a:ext cx="933567" cy="933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 descr="Logo&#10;&#10;Description automatically generated">
            <a:extLst>
              <a:ext uri="{FF2B5EF4-FFF2-40B4-BE49-F238E27FC236}">
                <a16:creationId xmlns:a16="http://schemas.microsoft.com/office/drawing/2014/main" id="{43A1DE82-1EF7-4EBC-B4CB-E248B36A0120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04015" y="5631623"/>
            <a:ext cx="1213864" cy="902685"/>
          </a:xfrm>
          <a:prstGeom prst="rect">
            <a:avLst/>
          </a:prstGeom>
        </p:spPr>
      </p:pic>
      <p:pic>
        <p:nvPicPr>
          <p:cNvPr id="18" name="Picture 17" descr="Logo, company name&#10;&#10;Description automatically generated">
            <a:extLst>
              <a:ext uri="{FF2B5EF4-FFF2-40B4-BE49-F238E27FC236}">
                <a16:creationId xmlns:a16="http://schemas.microsoft.com/office/drawing/2014/main" id="{89CCA6FB-17AA-4953-AEF5-2C81DD79243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2431" y="5622225"/>
            <a:ext cx="1124546" cy="940846"/>
          </a:xfrm>
          <a:prstGeom prst="rect">
            <a:avLst/>
          </a:prstGeom>
        </p:spPr>
      </p:pic>
      <p:sp>
        <p:nvSpPr>
          <p:cNvPr id="20" name="Carbon emissions">
            <a:extLst>
              <a:ext uri="{FF2B5EF4-FFF2-40B4-BE49-F238E27FC236}">
                <a16:creationId xmlns:a16="http://schemas.microsoft.com/office/drawing/2014/main" id="{40F0386E-C1FF-4062-9DCF-EB4B09C32BC0}"/>
              </a:ext>
            </a:extLst>
          </p:cNvPr>
          <p:cNvSpPr txBox="1"/>
          <p:nvPr/>
        </p:nvSpPr>
        <p:spPr>
          <a:xfrm>
            <a:off x="1728420" y="6577093"/>
            <a:ext cx="1633948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Fira Sans Book" panose="020B0503050000020004" pitchFamily="34" charset="0"/>
                <a:ea typeface="Fira Sans Book" panose="020B0503050000020004" pitchFamily="34" charset="0"/>
                <a:cs typeface="Calibri"/>
              </a:rPr>
              <a:t>NATRUE Approved</a:t>
            </a:r>
          </a:p>
        </p:txBody>
      </p:sp>
    </p:spTree>
    <p:extLst>
      <p:ext uri="{BB962C8B-B14F-4D97-AF65-F5344CB8AC3E}">
        <p14:creationId xmlns:p14="http://schemas.microsoft.com/office/powerpoint/2010/main" val="1756747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8156DF1-6907-1D46-BBE8-C948696F0FB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590" r="28983"/>
          <a:stretch/>
        </p:blipFill>
        <p:spPr>
          <a:xfrm>
            <a:off x="7313178" y="0"/>
            <a:ext cx="4878822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6A1458CB-497F-C442-99A1-EBDFFAA88294}"/>
              </a:ext>
            </a:extLst>
          </p:cNvPr>
          <p:cNvSpPr/>
          <p:nvPr/>
        </p:nvSpPr>
        <p:spPr>
          <a:xfrm>
            <a:off x="7313178" y="0"/>
            <a:ext cx="3465448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gradFill>
                <a:gsLst>
                  <a:gs pos="0">
                    <a:srgbClr val="45AC34">
                      <a:lumMod val="5000"/>
                      <a:lumOff val="95000"/>
                    </a:srgbClr>
                  </a:gs>
                  <a:gs pos="83000">
                    <a:srgbClr val="45AC34">
                      <a:lumMod val="45000"/>
                      <a:lumOff val="55000"/>
                    </a:srgbClr>
                  </a:gs>
                  <a:gs pos="100000">
                    <a:srgbClr val="45AC34">
                      <a:lumMod val="30000"/>
                      <a:lumOff val="70000"/>
                    </a:srgbClr>
                  </a:gs>
                </a:gsLst>
                <a:lin ang="5400000" scaled="1"/>
              </a:gra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E0D05A-214D-3D40-A35D-76956AFE70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999" y="445334"/>
            <a:ext cx="8224674" cy="1274195"/>
          </a:xfrm>
        </p:spPr>
        <p:txBody>
          <a:bodyPr/>
          <a:lstStyle/>
          <a:p>
            <a:r>
              <a:rPr lang="en-US" sz="3200" b="0" dirty="0">
                <a:solidFill>
                  <a:srgbClr val="0070C0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STAY-C® 50 – the all-round naturally derived beauty solution for skin perfection</a:t>
            </a: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2577B8-2E59-AC41-9522-113A9B63C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18D48E-C7CB-6244-969D-7BAEA9B6226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alpha val="30000"/>
                  </a:srgbClr>
                </a:solidFill>
                <a:effectLst/>
                <a:uLnTx/>
                <a:uFillTx/>
                <a:latin typeface="Trebuchet MS" panose="020B070302020209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alpha val="30000"/>
                </a:srgbClr>
              </a:solidFill>
              <a:effectLst/>
              <a:uLnTx/>
              <a:uFillTx/>
              <a:latin typeface="Trebuchet MS" panose="020B0703020202090204" pitchFamily="34" charset="0"/>
              <a:ea typeface="+mn-ea"/>
              <a:cs typeface="+mn-cs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7F04F711-D8D4-344D-B5B3-6A7515C2C4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3"/>
          <a:stretch/>
        </p:blipFill>
        <p:spPr>
          <a:xfrm>
            <a:off x="8692673" y="5940447"/>
            <a:ext cx="3499327" cy="917553"/>
          </a:xfrm>
          <a:prstGeom prst="rect">
            <a:avLst/>
          </a:prstGeom>
        </p:spPr>
      </p:pic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9AB4B96-80B6-41DF-8B81-4ECBD6BA2955}"/>
              </a:ext>
            </a:extLst>
          </p:cNvPr>
          <p:cNvSpPr txBox="1">
            <a:spLocks/>
          </p:cNvSpPr>
          <p:nvPr/>
        </p:nvSpPr>
        <p:spPr>
          <a:xfrm>
            <a:off x="468000" y="1366987"/>
            <a:ext cx="7108456" cy="34778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200" b="1" i="1" kern="1200">
                <a:solidFill>
                  <a:schemeClr val="accent1"/>
                </a:solidFill>
                <a:latin typeface="Trebuchet MS" panose="020B0703020202090204" pitchFamily="34" charset="0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Fira Sans" panose="020B0503050000020004" pitchFamily="34" charset="0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 i="0" kern="1200">
                <a:solidFill>
                  <a:schemeClr val="accent1"/>
                </a:solidFill>
                <a:latin typeface="Trebuchet MS" panose="020B0703020202090204" pitchFamily="34" charset="0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Fira Sans" panose="020B0503050000020004" pitchFamily="34" charset="0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Fira Sans" panose="020B050305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200"/>
              </a:spcAft>
            </a:pPr>
            <a:r>
              <a:rPr lang="en-US" sz="2400" b="0" dirty="0">
                <a:solidFill>
                  <a:srgbClr val="007E4B"/>
                </a:solidFill>
                <a:latin typeface="Fira Sans" panose="020B0503050000020004" pitchFamily="34" charset="0"/>
                <a:ea typeface="Fira Sans" panose="020B0503050000020004" pitchFamily="34" charset="0"/>
                <a:cs typeface="+mj-cs"/>
              </a:rPr>
              <a:t>To ensure better stability of Vitamin C, DSM developed STAY-C®50</a:t>
            </a:r>
            <a:endParaRPr lang="en-GB" sz="2400" b="0" dirty="0"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1600" b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A multi-talented active </a:t>
            </a:r>
            <a:r>
              <a:rPr lang="en-GB" sz="1600" b="0" dirty="0">
                <a:solidFill>
                  <a:schemeClr val="accent6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addressing almost every skin concern</a:t>
            </a:r>
            <a:r>
              <a:rPr lang="en-GB" sz="1600" b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: UV damage, skin ageing, dull complexion, age spot, acne and hair loss with proven activity!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1600" b="0" dirty="0">
                <a:solidFill>
                  <a:schemeClr val="accent6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Overperformance in melanin synthesis inhibition </a:t>
            </a:r>
            <a:r>
              <a:rPr lang="en-GB" sz="1600" b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and antioxidant properties vs other derivatives</a:t>
            </a:r>
          </a:p>
          <a:p>
            <a:pPr marL="285750" indent="-285750">
              <a:spcAft>
                <a:spcPts val="12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/>
            </a:pPr>
            <a:r>
              <a:rPr lang="en-US" sz="1600" b="0" dirty="0">
                <a:solidFill>
                  <a:schemeClr val="accent6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Quickly and fully bio-converted into ascorbic acid </a:t>
            </a:r>
            <a:r>
              <a:rPr lang="en-US" sz="1600" b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in the upper skin layers.</a:t>
            </a:r>
          </a:p>
          <a:p>
            <a:pPr marL="285750" indent="-285750">
              <a:spcAft>
                <a:spcPts val="12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/>
            </a:pPr>
            <a:r>
              <a:rPr lang="en-GB" sz="1600" b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Easy to formulate,</a:t>
            </a:r>
            <a:r>
              <a:rPr lang="en-US" sz="1600" b="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 very stable at pH≥6</a:t>
            </a:r>
            <a:endParaRPr lang="en-GB" sz="1600" b="0" dirty="0">
              <a:solidFill>
                <a:schemeClr val="bg1">
                  <a:lumMod val="50000"/>
                </a:schemeClr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1600" b="0" dirty="0">
                <a:solidFill>
                  <a:schemeClr val="accent6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Use level up to 15%</a:t>
            </a:r>
            <a:endParaRPr lang="en-US" sz="1600" b="0" i="0" dirty="0">
              <a:solidFill>
                <a:schemeClr val="accent6"/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7A7D1C0-5593-4D52-BED0-4F7731263A30}"/>
              </a:ext>
            </a:extLst>
          </p:cNvPr>
          <p:cNvSpPr txBox="1"/>
          <p:nvPr/>
        </p:nvSpPr>
        <p:spPr>
          <a:xfrm>
            <a:off x="375157" y="4904561"/>
            <a:ext cx="6682108" cy="1400383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GB" sz="1600" i="1" dirty="0">
                <a:solidFill>
                  <a:schemeClr val="accent6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Many cosmetic applications </a:t>
            </a:r>
          </a:p>
          <a:p>
            <a:pPr marL="285750" lvl="0" indent="161925">
              <a:buFont typeface="Wingdings" panose="05000000000000000000" pitchFamily="2" charset="2"/>
              <a:buChar char="v"/>
              <a:defRPr/>
            </a:pPr>
            <a:r>
              <a:rPr lang="en-GB" sz="1600" i="1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Day care products</a:t>
            </a:r>
          </a:p>
          <a:p>
            <a:pPr marL="285750" lvl="0" indent="161925">
              <a:buFont typeface="Wingdings" panose="05000000000000000000" pitchFamily="2" charset="2"/>
              <a:buChar char="v"/>
              <a:defRPr/>
            </a:pPr>
            <a:r>
              <a:rPr lang="en-GB" sz="1600" i="1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Sun care products</a:t>
            </a:r>
          </a:p>
          <a:p>
            <a:pPr marL="285750" indent="161925">
              <a:buFont typeface="Wingdings" panose="05000000000000000000" pitchFamily="2" charset="2"/>
              <a:buChar char="v"/>
              <a:defRPr/>
            </a:pPr>
            <a:r>
              <a:rPr lang="en-US" sz="1600" i="1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Clarifying perfection products (anti-acne)</a:t>
            </a:r>
          </a:p>
          <a:p>
            <a:pPr marL="285750" lvl="0">
              <a:defRPr/>
            </a:pPr>
            <a:endParaRPr lang="en-GB" sz="2000" dirty="0">
              <a:solidFill>
                <a:schemeClr val="bg1">
                  <a:lumMod val="50000"/>
                </a:schemeClr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 marL="285750" indent="161925">
              <a:buFont typeface="Wingdings" panose="05000000000000000000" pitchFamily="2" charset="2"/>
              <a:buChar char="v"/>
              <a:defRPr/>
            </a:pPr>
            <a:r>
              <a:rPr lang="en-GB" sz="1600" i="1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Anti-ageing products</a:t>
            </a:r>
          </a:p>
          <a:p>
            <a:pPr marL="285750" indent="161925">
              <a:buFont typeface="Wingdings" panose="05000000000000000000" pitchFamily="2" charset="2"/>
              <a:buChar char="v"/>
              <a:defRPr/>
            </a:pPr>
            <a:r>
              <a:rPr lang="en-GB" sz="1600" i="1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Skin tone application</a:t>
            </a:r>
          </a:p>
          <a:p>
            <a:pPr marL="285750" indent="161925">
              <a:buFont typeface="Wingdings" panose="05000000000000000000" pitchFamily="2" charset="2"/>
              <a:buChar char="v"/>
              <a:defRPr/>
            </a:pPr>
            <a:r>
              <a:rPr lang="en-GB" sz="1600" i="1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Oral and body care</a:t>
            </a:r>
          </a:p>
        </p:txBody>
      </p:sp>
    </p:spTree>
    <p:extLst>
      <p:ext uri="{BB962C8B-B14F-4D97-AF65-F5344CB8AC3E}">
        <p14:creationId xmlns:p14="http://schemas.microsoft.com/office/powerpoint/2010/main" val="5415549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2577B8-2E59-AC41-9522-113A9B63C47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18D48E-C7CB-6244-969D-7BAEA9B6226C}" type="slidenum"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alpha val="30000"/>
                  </a:srgbClr>
                </a:solidFill>
                <a:effectLst/>
                <a:uLnTx/>
                <a:uFillTx/>
                <a:latin typeface="Fira Sans" panose="020B0503050000020004" pitchFamily="34" charset="0"/>
                <a:ea typeface="+mn-ea"/>
                <a:cs typeface="+mn-cs"/>
              </a:rPr>
              <a:pPr marL="0" marR="0" lvl="0" indent="0" algn="l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alpha val="30000"/>
                </a:srgbClr>
              </a:solidFill>
              <a:effectLst/>
              <a:uLnTx/>
              <a:uFillTx/>
              <a:latin typeface="Fira Sans" panose="020B0503050000020004" pitchFamily="34" charset="0"/>
              <a:ea typeface="+mn-ea"/>
              <a:cs typeface="+mn-cs"/>
            </a:endParaRPr>
          </a:p>
        </p:txBody>
      </p:sp>
      <p:sp>
        <p:nvSpPr>
          <p:cNvPr id="38" name="Title 37">
            <a:extLst>
              <a:ext uri="{FF2B5EF4-FFF2-40B4-BE49-F238E27FC236}">
                <a16:creationId xmlns:a16="http://schemas.microsoft.com/office/drawing/2014/main" id="{DF22B7B8-E5C5-87F7-D11B-D91A2E675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01" y="468002"/>
            <a:ext cx="8952725" cy="403206"/>
          </a:xfrm>
        </p:spPr>
        <p:txBody>
          <a:bodyPr/>
          <a:lstStyle/>
          <a:p>
            <a:r>
              <a:rPr lang="en-US" sz="3200" b="0" dirty="0">
                <a:solidFill>
                  <a:srgbClr val="0070C0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STAY-C® 50: t</a:t>
            </a:r>
            <a:r>
              <a:rPr lang="en-US" dirty="0"/>
              <a:t>he all-round naturally derived beauty solution for skin perfection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23E30C4B-5832-0044-A06E-5ACCAA044289}"/>
              </a:ext>
            </a:extLst>
          </p:cNvPr>
          <p:cNvSpPr txBox="1">
            <a:spLocks/>
          </p:cNvSpPr>
          <p:nvPr/>
        </p:nvSpPr>
        <p:spPr>
          <a:xfrm>
            <a:off x="6008960" y="1464235"/>
            <a:ext cx="3062599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200" b="1" i="1" kern="1200">
                <a:solidFill>
                  <a:schemeClr val="accent1"/>
                </a:solidFill>
                <a:latin typeface="Trebuchet MS" panose="020B0703020202090204" pitchFamily="34" charset="0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Fira Sans" panose="020B0503050000020004" pitchFamily="34" charset="0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 i="0" kern="1200">
                <a:solidFill>
                  <a:schemeClr val="accent1"/>
                </a:solidFill>
                <a:latin typeface="Trebuchet MS" panose="020B0703020202090204" pitchFamily="34" charset="0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Fira Sans" panose="020B0503050000020004" pitchFamily="34" charset="0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Fira Sans" panose="020B050305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Fira Sans Medium"/>
                <a:ea typeface="+mn-ea"/>
                <a:cs typeface="+mn-cs"/>
              </a:rPr>
              <a:t>Consumer Benefits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8489C59-DF7A-FA49-AA43-8D1751900F66}"/>
              </a:ext>
            </a:extLst>
          </p:cNvPr>
          <p:cNvSpPr/>
          <p:nvPr/>
        </p:nvSpPr>
        <p:spPr>
          <a:xfrm>
            <a:off x="6246910" y="3215304"/>
            <a:ext cx="5470087" cy="601497"/>
          </a:xfrm>
          <a:prstGeom prst="rect">
            <a:avLst/>
          </a:prstGeom>
          <a:gradFill>
            <a:gsLst>
              <a:gs pos="0">
                <a:srgbClr val="45AC34">
                  <a:alpha val="30000"/>
                </a:srgbClr>
              </a:gs>
              <a:gs pos="100000">
                <a:srgbClr val="45AC34">
                  <a:alpha val="0"/>
                </a:srgb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8000" tIns="54000" rIns="54000" bIns="54000" rtlCol="0" anchor="t" anchorCtr="0">
            <a:spAutoFit/>
          </a:bodyPr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Fira Sans Medium"/>
                <a:ea typeface="+mn-ea"/>
                <a:cs typeface="+mn-cs"/>
              </a:rPr>
              <a:t>Anti-ageing</a:t>
            </a:r>
          </a:p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Fira Sans"/>
                <a:ea typeface="+mn-ea"/>
                <a:cs typeface="+mn-cs"/>
              </a:rPr>
              <a:t>Improvement of skin firmness and texture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C15E385-D68D-3F4B-8F57-B0B1B005D3A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43992" y="3048052"/>
            <a:ext cx="936000" cy="93600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D25F46DA-F8C6-DC49-92DA-CCDBE2C5B19B}"/>
              </a:ext>
            </a:extLst>
          </p:cNvPr>
          <p:cNvSpPr/>
          <p:nvPr/>
        </p:nvSpPr>
        <p:spPr>
          <a:xfrm>
            <a:off x="502398" y="3196068"/>
            <a:ext cx="4554056" cy="639969"/>
          </a:xfrm>
          <a:prstGeom prst="rect">
            <a:avLst/>
          </a:prstGeom>
          <a:gradFill>
            <a:gsLst>
              <a:gs pos="0">
                <a:srgbClr val="45AC34">
                  <a:alpha val="30000"/>
                </a:srgbClr>
              </a:gs>
              <a:gs pos="100000">
                <a:srgbClr val="45AC34">
                  <a:alpha val="0"/>
                </a:srgbClr>
              </a:gs>
            </a:gsLst>
            <a:lin ang="0" scaled="1"/>
          </a:gradFill>
          <a:ln w="38100">
            <a:solidFill>
              <a:srgbClr val="45AC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54000" rIns="54000" bIns="54000" rtlCol="0" anchor="t" anchorCtr="0">
            <a:spAutoFit/>
          </a:bodyPr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Fira Sans Medium"/>
                <a:ea typeface="+mn-ea"/>
                <a:cs typeface="+mn-cs"/>
              </a:rPr>
              <a:t>Promotes collagen production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Fira Sans Medium"/>
                <a:ea typeface="+mn-ea"/>
                <a:cs typeface="+mn-cs"/>
              </a:rPr>
              <a:t>(dermis)</a:t>
            </a:r>
          </a:p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Fira Sans Medium"/>
                <a:ea typeface="+mn-ea"/>
                <a:cs typeface="+mn-cs"/>
              </a:rPr>
              <a:t>Strengthens skin’s barrier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Fira Sans Medium"/>
                <a:ea typeface="+mn-ea"/>
                <a:cs typeface="+mn-cs"/>
              </a:rPr>
              <a:t>(epidermis)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F59B8C5-974A-8249-8F59-BD3D52E34FBD}"/>
              </a:ext>
            </a:extLst>
          </p:cNvPr>
          <p:cNvSpPr/>
          <p:nvPr/>
        </p:nvSpPr>
        <p:spPr>
          <a:xfrm>
            <a:off x="6277140" y="2135999"/>
            <a:ext cx="5470087" cy="601497"/>
          </a:xfrm>
          <a:prstGeom prst="rect">
            <a:avLst/>
          </a:prstGeom>
          <a:gradFill flip="none" rotWithShape="1">
            <a:gsLst>
              <a:gs pos="0">
                <a:srgbClr val="FFC000">
                  <a:alpha val="30000"/>
                </a:srgbClr>
              </a:gs>
              <a:gs pos="100000">
                <a:srgbClr val="FCD21F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8000" tIns="54000" rIns="54000" bIns="54000" rtlCol="0" anchor="t" anchorCtr="0">
            <a:spAutoFit/>
          </a:bodyPr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Fira Sans Medium"/>
                <a:ea typeface="+mn-ea"/>
                <a:cs typeface="+mn-cs"/>
              </a:rPr>
              <a:t>Photoprotection from UVA &amp; UVB</a:t>
            </a:r>
          </a:p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Fira Sans"/>
                <a:ea typeface="+mn-ea"/>
                <a:cs typeface="+mn-cs"/>
              </a:rPr>
              <a:t>Reduction of photodamage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2D4B1005-F136-A44A-A497-B8BB3C6BC42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50058" y="1968747"/>
            <a:ext cx="936000" cy="93600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B9565180-2BCD-D947-89F1-8E3DB4EC474A}"/>
              </a:ext>
            </a:extLst>
          </p:cNvPr>
          <p:cNvSpPr/>
          <p:nvPr/>
        </p:nvSpPr>
        <p:spPr>
          <a:xfrm>
            <a:off x="502398" y="2012888"/>
            <a:ext cx="4554056" cy="847718"/>
          </a:xfrm>
          <a:prstGeom prst="rect">
            <a:avLst/>
          </a:prstGeom>
          <a:gradFill flip="none" rotWithShape="1">
            <a:gsLst>
              <a:gs pos="0">
                <a:srgbClr val="FFC000">
                  <a:alpha val="30000"/>
                </a:srgbClr>
              </a:gs>
              <a:gs pos="100000">
                <a:srgbClr val="FCD21F">
                  <a:alpha val="0"/>
                </a:srgbClr>
              </a:gs>
            </a:gsLst>
            <a:lin ang="0" scaled="1"/>
            <a:tileRect/>
          </a:gradFill>
          <a:ln w="38100">
            <a:solidFill>
              <a:srgbClr val="FCD2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54000" rIns="54000" bIns="54000" rtlCol="0" anchor="t" anchorCtr="0">
            <a:spAutoFit/>
          </a:bodyPr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Fira Sans Medium"/>
                <a:ea typeface="+mn-ea"/>
                <a:cs typeface="+mn-cs"/>
              </a:rPr>
              <a:t>Counteracts skin oxidation:</a:t>
            </a:r>
          </a:p>
          <a:p>
            <a:pPr marL="179992" marR="0" lvl="0" indent="-179992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Fira Sans"/>
                <a:ea typeface="+mn-ea"/>
                <a:cs typeface="+mn-cs"/>
              </a:rPr>
              <a:t>Neutralization of UV-induced ROS</a:t>
            </a:r>
          </a:p>
          <a:p>
            <a:pPr marL="179992" marR="0" lvl="0" indent="-179992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Fira Sans"/>
                <a:ea typeface="+mn-ea"/>
                <a:cs typeface="+mn-cs"/>
              </a:rPr>
              <a:t>Reduction of peroxides formation 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AAD5811-0277-674F-94E1-C83BCFDA31AE}"/>
              </a:ext>
            </a:extLst>
          </p:cNvPr>
          <p:cNvSpPr/>
          <p:nvPr/>
        </p:nvSpPr>
        <p:spPr>
          <a:xfrm>
            <a:off x="9301198" y="5171833"/>
            <a:ext cx="2415799" cy="847719"/>
          </a:xfrm>
          <a:prstGeom prst="rect">
            <a:avLst/>
          </a:prstGeom>
          <a:gradFill>
            <a:gsLst>
              <a:gs pos="0">
                <a:srgbClr val="007E4B">
                  <a:alpha val="30000"/>
                </a:srgbClr>
              </a:gs>
              <a:gs pos="100000">
                <a:srgbClr val="007E4B">
                  <a:alpha val="0"/>
                </a:srgb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8000" tIns="54000" rIns="54000" bIns="54000" rtlCol="0" anchor="ctr" anchorCtr="0">
            <a:noAutofit/>
          </a:bodyPr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Fira Sans Medium"/>
                <a:ea typeface="+mn-ea"/>
                <a:cs typeface="+mn-cs"/>
              </a:rPr>
              <a:t>Stimulation of hair growth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8D6E57B-ADC8-5C49-ABB7-815A2066C4E5}"/>
              </a:ext>
            </a:extLst>
          </p:cNvPr>
          <p:cNvSpPr/>
          <p:nvPr/>
        </p:nvSpPr>
        <p:spPr>
          <a:xfrm>
            <a:off x="6070634" y="5225284"/>
            <a:ext cx="2780275" cy="740817"/>
          </a:xfrm>
          <a:prstGeom prst="rect">
            <a:avLst/>
          </a:prstGeom>
          <a:gradFill>
            <a:gsLst>
              <a:gs pos="0">
                <a:srgbClr val="009F91">
                  <a:alpha val="30000"/>
                </a:srgbClr>
              </a:gs>
              <a:gs pos="100000">
                <a:srgbClr val="009F91">
                  <a:alpha val="0"/>
                </a:srgb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648000" tIns="54000" rIns="54000" bIns="54000" rtlCol="0" anchor="ctr" anchorCtr="0">
            <a:noAutofit/>
          </a:bodyPr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Fira Sans Medium"/>
                <a:ea typeface="+mn-ea"/>
                <a:cs typeface="+mn-cs"/>
              </a:rPr>
              <a:t>  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Fira Sans Medium"/>
                <a:ea typeface="+mn-ea"/>
                <a:cs typeface="+mn-cs"/>
              </a:rPr>
              <a:t>Support of healthy         </a:t>
            </a:r>
          </a:p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Fira Sans Medium"/>
                <a:ea typeface="+mn-ea"/>
                <a:cs typeface="+mn-cs"/>
              </a:rPr>
              <a:t>   teeth and gum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E952159-538E-B246-A37F-3B7A5635765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7658" y="5127692"/>
            <a:ext cx="936000" cy="9360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748C048-74A9-4444-8A0A-B2715DE2722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43992" y="5127692"/>
            <a:ext cx="936000" cy="936000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0224A49F-5C77-724E-BFD0-17FD5E732BC2}"/>
              </a:ext>
            </a:extLst>
          </p:cNvPr>
          <p:cNvSpPr/>
          <p:nvPr/>
        </p:nvSpPr>
        <p:spPr>
          <a:xfrm>
            <a:off x="2779428" y="5294944"/>
            <a:ext cx="2265855" cy="601497"/>
          </a:xfrm>
          <a:prstGeom prst="rect">
            <a:avLst/>
          </a:prstGeom>
          <a:gradFill>
            <a:gsLst>
              <a:gs pos="0">
                <a:srgbClr val="007E4B">
                  <a:alpha val="30000"/>
                </a:srgbClr>
              </a:gs>
              <a:gs pos="100000">
                <a:srgbClr val="007E4B">
                  <a:alpha val="0"/>
                </a:srgbClr>
              </a:gs>
            </a:gsLst>
            <a:lin ang="0" scaled="1"/>
          </a:gradFill>
          <a:ln w="38100">
            <a:solidFill>
              <a:srgbClr val="007E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54000" rIns="54000" bIns="54000" rtlCol="0" anchor="t" anchorCtr="0">
            <a:spAutoFit/>
          </a:bodyPr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Fira Sans Medium"/>
                <a:ea typeface="+mn-ea"/>
                <a:cs typeface="+mn-cs"/>
              </a:rPr>
              <a:t>Promotes elongation</a:t>
            </a:r>
            <a:b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Fira Sans Medium"/>
                <a:ea typeface="+mn-ea"/>
                <a:cs typeface="+mn-cs"/>
              </a:rPr>
            </a:b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Fira Sans Medium"/>
                <a:ea typeface="+mn-ea"/>
                <a:cs typeface="+mn-cs"/>
              </a:rPr>
              <a:t>of hair follicle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0F07E1A-97E2-A94D-B84D-FAC9E00E87D6}"/>
              </a:ext>
            </a:extLst>
          </p:cNvPr>
          <p:cNvSpPr/>
          <p:nvPr/>
        </p:nvSpPr>
        <p:spPr>
          <a:xfrm>
            <a:off x="491226" y="5294944"/>
            <a:ext cx="2018379" cy="601497"/>
          </a:xfrm>
          <a:prstGeom prst="rect">
            <a:avLst/>
          </a:prstGeom>
          <a:gradFill>
            <a:gsLst>
              <a:gs pos="0">
                <a:srgbClr val="009F91">
                  <a:alpha val="30000"/>
                </a:srgbClr>
              </a:gs>
              <a:gs pos="100000">
                <a:srgbClr val="009F91">
                  <a:alpha val="0"/>
                </a:srgbClr>
              </a:gs>
            </a:gsLst>
            <a:lin ang="0" scaled="1"/>
          </a:gradFill>
          <a:ln w="38100">
            <a:solidFill>
              <a:srgbClr val="009F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54000" rIns="54000" bIns="54000" rtlCol="0" anchor="t" anchorCtr="0">
            <a:spAutoFit/>
          </a:bodyPr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Fira Sans Medium"/>
                <a:ea typeface="+mn-ea"/>
                <a:cs typeface="+mn-cs"/>
              </a:rPr>
              <a:t>Limits the growth of oral bacteria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9632CC0-BE2F-8F4F-BF89-A66A5D7953DA}"/>
              </a:ext>
            </a:extLst>
          </p:cNvPr>
          <p:cNvSpPr/>
          <p:nvPr/>
        </p:nvSpPr>
        <p:spPr>
          <a:xfrm>
            <a:off x="9301198" y="4215639"/>
            <a:ext cx="2415799" cy="847718"/>
          </a:xfrm>
          <a:prstGeom prst="rect">
            <a:avLst/>
          </a:prstGeom>
          <a:gradFill>
            <a:gsLst>
              <a:gs pos="0">
                <a:srgbClr val="A8AD00">
                  <a:alpha val="30000"/>
                </a:srgbClr>
              </a:gs>
              <a:gs pos="100000">
                <a:srgbClr val="A8AD00">
                  <a:alpha val="0"/>
                </a:srgb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8000" tIns="54000" rIns="54000" bIns="54000" rtlCol="0" anchor="t" anchorCtr="0">
            <a:spAutoFit/>
          </a:bodyPr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Fira Sans Medium"/>
                <a:ea typeface="+mn-ea"/>
                <a:cs typeface="+mn-cs"/>
              </a:rPr>
              <a:t>Cosmetic treatment of acne-prone skin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80C5519-DC01-C142-A7C0-EF07677B2211}"/>
              </a:ext>
            </a:extLst>
          </p:cNvPr>
          <p:cNvSpPr/>
          <p:nvPr/>
        </p:nvSpPr>
        <p:spPr>
          <a:xfrm>
            <a:off x="6246908" y="4215639"/>
            <a:ext cx="2494380" cy="847718"/>
          </a:xfrm>
          <a:prstGeom prst="rect">
            <a:avLst/>
          </a:prstGeom>
          <a:gradFill>
            <a:gsLst>
              <a:gs pos="0">
                <a:srgbClr val="CDDA53">
                  <a:alpha val="30000"/>
                </a:srgbClr>
              </a:gs>
              <a:gs pos="100000">
                <a:srgbClr val="CDDA53">
                  <a:alpha val="0"/>
                </a:srgb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8000" tIns="54000" rIns="54000" bIns="54000" rtlCol="0" anchor="t" anchorCtr="0">
            <a:spAutoFit/>
          </a:bodyPr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Fira Sans Medium"/>
                <a:ea typeface="+mn-ea"/>
                <a:cs typeface="+mn-cs"/>
              </a:rPr>
              <a:t>Evens the</a:t>
            </a:r>
            <a:b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Fira Sans Medium"/>
                <a:ea typeface="+mn-ea"/>
                <a:cs typeface="+mn-cs"/>
              </a:rPr>
            </a:b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Fira Sans Medium"/>
                <a:ea typeface="+mn-ea"/>
                <a:cs typeface="+mn-cs"/>
              </a:rPr>
              <a:t>skin tone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Fira Sans Medium"/>
                <a:ea typeface="+mn-ea"/>
                <a:cs typeface="+mn-cs"/>
              </a:rPr>
              <a:t>and skin l</a:t>
            </a: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Fira Sans Medium"/>
                <a:ea typeface="+mn-ea"/>
                <a:cs typeface="+mn-cs"/>
              </a:rPr>
              <a:t>ightening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Fira Sans Medium"/>
              <a:ea typeface="+mn-ea"/>
              <a:cs typeface="+mn-cs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12937BE-36F2-684E-8D7E-6DE29E96651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7658" y="4171498"/>
            <a:ext cx="936000" cy="9360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30C1AC2-C9CD-AD4D-9339-97B45E4902C9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43992" y="4171498"/>
            <a:ext cx="936000" cy="936000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948FABB8-C179-354E-88A4-3FEC4DA05ED2}"/>
              </a:ext>
            </a:extLst>
          </p:cNvPr>
          <p:cNvSpPr/>
          <p:nvPr/>
        </p:nvSpPr>
        <p:spPr>
          <a:xfrm>
            <a:off x="2771709" y="4215639"/>
            <a:ext cx="2284747" cy="847718"/>
          </a:xfrm>
          <a:prstGeom prst="rect">
            <a:avLst/>
          </a:prstGeom>
          <a:gradFill>
            <a:gsLst>
              <a:gs pos="0">
                <a:srgbClr val="A8AD00">
                  <a:alpha val="30000"/>
                </a:srgbClr>
              </a:gs>
              <a:gs pos="100000">
                <a:srgbClr val="A8AD00">
                  <a:alpha val="0"/>
                </a:srgbClr>
              </a:gs>
            </a:gsLst>
            <a:lin ang="0" scaled="1"/>
          </a:gradFill>
          <a:ln w="38100">
            <a:solidFill>
              <a:srgbClr val="A8AD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54000" rIns="54000" bIns="54000" rtlCol="0" anchor="t" anchorCtr="0">
            <a:spAutoFit/>
          </a:bodyPr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Fira Sans Medium"/>
                <a:ea typeface="+mn-ea"/>
                <a:cs typeface="+mn-cs"/>
              </a:rPr>
              <a:t>Improves the appearance of acne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Fira Sans Medium"/>
                <a:ea typeface="+mn-ea"/>
                <a:cs typeface="+mn-cs"/>
              </a:rPr>
              <a:t>inflammatory lesions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3DFA49E-54E8-9F41-B6FB-12379906C1CE}"/>
              </a:ext>
            </a:extLst>
          </p:cNvPr>
          <p:cNvSpPr/>
          <p:nvPr/>
        </p:nvSpPr>
        <p:spPr>
          <a:xfrm>
            <a:off x="468000" y="4215639"/>
            <a:ext cx="2041605" cy="847719"/>
          </a:xfrm>
          <a:prstGeom prst="rect">
            <a:avLst/>
          </a:prstGeom>
          <a:gradFill>
            <a:gsLst>
              <a:gs pos="0">
                <a:srgbClr val="CDDA53">
                  <a:alpha val="30000"/>
                </a:srgbClr>
              </a:gs>
              <a:gs pos="100000">
                <a:srgbClr val="CDDA53">
                  <a:alpha val="0"/>
                </a:srgbClr>
              </a:gs>
            </a:gsLst>
            <a:lin ang="0" scaled="1"/>
          </a:gradFill>
          <a:ln w="38100">
            <a:solidFill>
              <a:srgbClr val="CDDA5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54000" rIns="54000" bIns="54000" rtlCol="0" anchor="ctr" anchorCtr="0">
            <a:noAutofit/>
          </a:bodyPr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Fira Sans Medium"/>
                <a:ea typeface="+mn-ea"/>
                <a:cs typeface="+mn-cs"/>
              </a:rPr>
              <a:t>Decreases melanin synthesis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Fira Sans Medium"/>
                <a:ea typeface="+mn-ea"/>
                <a:cs typeface="+mn-cs"/>
              </a:rPr>
              <a:t>and reduces age spot </a:t>
            </a:r>
          </a:p>
        </p:txBody>
      </p:sp>
      <p:sp>
        <p:nvSpPr>
          <p:cNvPr id="32" name="Freeform 31">
            <a:extLst>
              <a:ext uri="{FF2B5EF4-FFF2-40B4-BE49-F238E27FC236}">
                <a16:creationId xmlns:a16="http://schemas.microsoft.com/office/drawing/2014/main" id="{E86572CC-8E43-D04B-B6E2-B76F30303636}"/>
              </a:ext>
            </a:extLst>
          </p:cNvPr>
          <p:cNvSpPr/>
          <p:nvPr/>
        </p:nvSpPr>
        <p:spPr>
          <a:xfrm>
            <a:off x="5472354" y="1440000"/>
            <a:ext cx="109537" cy="4581525"/>
          </a:xfrm>
          <a:custGeom>
            <a:avLst/>
            <a:gdLst>
              <a:gd name="connsiteX0" fmla="*/ 0 w 176212"/>
              <a:gd name="connsiteY0" fmla="*/ 0 h 4581525"/>
              <a:gd name="connsiteX1" fmla="*/ 0 w 176212"/>
              <a:gd name="connsiteY1" fmla="*/ 1943100 h 4581525"/>
              <a:gd name="connsiteX2" fmla="*/ 109537 w 176212"/>
              <a:gd name="connsiteY2" fmla="*/ 2052637 h 4581525"/>
              <a:gd name="connsiteX3" fmla="*/ 9525 w 176212"/>
              <a:gd name="connsiteY3" fmla="*/ 2152649 h 4581525"/>
              <a:gd name="connsiteX4" fmla="*/ 9525 w 176212"/>
              <a:gd name="connsiteY4" fmla="*/ 4581525 h 4581525"/>
              <a:gd name="connsiteX5" fmla="*/ 176212 w 176212"/>
              <a:gd name="connsiteY5" fmla="*/ 4581525 h 4581525"/>
              <a:gd name="connsiteX0" fmla="*/ 0 w 109537"/>
              <a:gd name="connsiteY0" fmla="*/ 0 h 4581525"/>
              <a:gd name="connsiteX1" fmla="*/ 0 w 109537"/>
              <a:gd name="connsiteY1" fmla="*/ 1943100 h 4581525"/>
              <a:gd name="connsiteX2" fmla="*/ 109537 w 109537"/>
              <a:gd name="connsiteY2" fmla="*/ 2052637 h 4581525"/>
              <a:gd name="connsiteX3" fmla="*/ 9525 w 109537"/>
              <a:gd name="connsiteY3" fmla="*/ 2152649 h 4581525"/>
              <a:gd name="connsiteX4" fmla="*/ 9525 w 109537"/>
              <a:gd name="connsiteY4" fmla="*/ 4581525 h 4581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537" h="4581525">
                <a:moveTo>
                  <a:pt x="0" y="0"/>
                </a:moveTo>
                <a:lnTo>
                  <a:pt x="0" y="1943100"/>
                </a:lnTo>
                <a:lnTo>
                  <a:pt x="109537" y="2052637"/>
                </a:lnTo>
                <a:lnTo>
                  <a:pt x="9525" y="2152649"/>
                </a:lnTo>
                <a:lnTo>
                  <a:pt x="9525" y="4581525"/>
                </a:lnTo>
              </a:path>
            </a:pathLst>
          </a:custGeom>
          <a:noFill/>
          <a:ln w="25400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351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39" name="Text Placeholder 4">
            <a:extLst>
              <a:ext uri="{FF2B5EF4-FFF2-40B4-BE49-F238E27FC236}">
                <a16:creationId xmlns:a16="http://schemas.microsoft.com/office/drawing/2014/main" id="{232ADA82-B5A9-996D-5814-E5122A05A2B3}"/>
              </a:ext>
            </a:extLst>
          </p:cNvPr>
          <p:cNvSpPr txBox="1">
            <a:spLocks/>
          </p:cNvSpPr>
          <p:nvPr/>
        </p:nvSpPr>
        <p:spPr>
          <a:xfrm>
            <a:off x="491540" y="1464235"/>
            <a:ext cx="4553743" cy="355129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251988" indent="-251988" algn="l" defTabSz="91435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808282"/>
              </a:buClr>
              <a:buFont typeface="Arial" panose="020B0604020202020204" pitchFamily="34" charset="0"/>
              <a:buChar char="•"/>
              <a:defRPr sz="2000" b="0" i="0" kern="1200">
                <a:solidFill>
                  <a:srgbClr val="808282"/>
                </a:solidFill>
                <a:latin typeface="Fira Sans" panose="020B0503050000020004" pitchFamily="34" charset="0"/>
                <a:ea typeface="+mn-ea"/>
                <a:cs typeface="+mn-cs"/>
              </a:defRPr>
            </a:lvl1pPr>
            <a:lvl2pPr marL="538136" indent="-271449" algn="l" defTabSz="91435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808282"/>
              </a:buClr>
              <a:buFont typeface="Arial" panose="020B0604020202020204" pitchFamily="34" charset="0"/>
              <a:buChar char="–"/>
              <a:defRPr sz="1800" b="0" i="0" kern="1200">
                <a:solidFill>
                  <a:srgbClr val="808282"/>
                </a:solidFill>
                <a:latin typeface="Fira Sans" panose="020B0503050000020004" pitchFamily="34" charset="0"/>
                <a:ea typeface="+mn-ea"/>
                <a:cs typeface="+mn-cs"/>
              </a:defRPr>
            </a:lvl2pPr>
            <a:lvl3pPr marL="804823" indent="-266687" algn="l" defTabSz="91435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808282"/>
              </a:buClr>
              <a:buFont typeface="Arial" panose="020B0604020202020204" pitchFamily="34" charset="0"/>
              <a:buChar char="–"/>
              <a:defRPr sz="1800" b="0" i="0" kern="1200">
                <a:solidFill>
                  <a:srgbClr val="808282"/>
                </a:solidFill>
                <a:latin typeface="Fira Sans" panose="020B0503050000020004" pitchFamily="34" charset="0"/>
                <a:ea typeface="+mn-ea"/>
                <a:cs typeface="+mn-cs"/>
              </a:defRPr>
            </a:lvl3pPr>
            <a:lvl4pPr marL="1076272" indent="-271449" algn="l" defTabSz="91435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808282"/>
              </a:buClr>
              <a:buFont typeface="Arial" panose="020B0604020202020204" pitchFamily="34" charset="0"/>
              <a:buChar char="•"/>
              <a:defRPr sz="1800" b="0" i="0" kern="1200">
                <a:solidFill>
                  <a:srgbClr val="808282"/>
                </a:solidFill>
                <a:latin typeface="Fira Sans" panose="020B0503050000020004" pitchFamily="34" charset="0"/>
                <a:ea typeface="+mn-ea"/>
                <a:cs typeface="+mn-cs"/>
              </a:defRPr>
            </a:lvl4pPr>
            <a:lvl5pPr marL="1076272" indent="-271449" algn="l" defTabSz="91435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808282"/>
              </a:buClr>
              <a:buFont typeface="Arial" panose="020B0604020202020204" pitchFamily="34" charset="0"/>
              <a:buChar char="•"/>
              <a:defRPr sz="1800" b="0" i="0" kern="1200">
                <a:solidFill>
                  <a:srgbClr val="808282"/>
                </a:solidFill>
                <a:latin typeface="Fira Sans" panose="020B0503050000020004" pitchFamily="34" charset="0"/>
                <a:ea typeface="+mn-ea"/>
                <a:cs typeface="+mn-cs"/>
              </a:defRPr>
            </a:lvl5pPr>
            <a:lvl6pPr marL="1090558" indent="-285737" algn="l" defTabSz="91435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90558" indent="-285737" algn="l" defTabSz="91435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76272" indent="-271449" algn="l" defTabSz="91435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76272" indent="-271449" algn="l" defTabSz="91435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80828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Fira Sans Medium"/>
                <a:ea typeface="+mn-ea"/>
                <a:cs typeface="+mn-cs"/>
              </a:rPr>
              <a:t>Biological Concepts</a:t>
            </a:r>
          </a:p>
        </p:txBody>
      </p:sp>
    </p:spTree>
    <p:extLst>
      <p:ext uri="{BB962C8B-B14F-4D97-AF65-F5344CB8AC3E}">
        <p14:creationId xmlns:p14="http://schemas.microsoft.com/office/powerpoint/2010/main" val="30039190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0F79FF-92EC-488C-BAAA-F5AFB5D49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8D48E-C7CB-6244-969D-7BAEA9B6226C}" type="slidenum">
              <a:rPr lang="en-US" smtClean="0"/>
              <a:t>4</a:t>
            </a:fld>
            <a:endParaRPr lang="en-US" dirty="0"/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id="{77520F5F-F6BB-402D-86E5-C6CA1E1ADDC2}"/>
              </a:ext>
            </a:extLst>
          </p:cNvPr>
          <p:cNvSpPr txBox="1">
            <a:spLocks/>
          </p:cNvSpPr>
          <p:nvPr/>
        </p:nvSpPr>
        <p:spPr>
          <a:xfrm>
            <a:off x="424163" y="396335"/>
            <a:ext cx="11139095" cy="4431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>
                <a:solidFill>
                  <a:srgbClr val="007E4B"/>
                </a:solidFill>
                <a:latin typeface="Trebuchet MS" panose="020B0703020202090204" pitchFamily="34" charset="0"/>
                <a:ea typeface="+mj-ea"/>
                <a:cs typeface="+mj-cs"/>
              </a:defRPr>
            </a:lvl1pPr>
          </a:lstStyle>
          <a:p>
            <a:r>
              <a:rPr lang="en-US" sz="3200" b="0" dirty="0">
                <a:solidFill>
                  <a:srgbClr val="0070C0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Overview of STAY-C® 50 efficacy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944165AB-C22C-4CEF-82A3-CED5E71F94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141" y="1630307"/>
            <a:ext cx="3801180" cy="2277547"/>
          </a:xfrm>
        </p:spPr>
        <p:txBody>
          <a:bodyPr/>
          <a:lstStyle/>
          <a:p>
            <a:pPr marL="0" indent="0">
              <a:buNone/>
            </a:pPr>
            <a:endParaRPr lang="en-US" sz="1200" b="1" i="1" dirty="0">
              <a:solidFill>
                <a:schemeClr val="accent1"/>
              </a:solidFill>
              <a:cs typeface="Arial"/>
            </a:endParaRPr>
          </a:p>
          <a:p>
            <a:pPr marL="0" indent="0">
              <a:buNone/>
            </a:pPr>
            <a:endParaRPr lang="en-US" sz="1200" b="1" i="1" dirty="0">
              <a:solidFill>
                <a:schemeClr val="accent1"/>
              </a:solidFill>
              <a:cs typeface="Arial"/>
            </a:endParaRPr>
          </a:p>
          <a:p>
            <a:pPr marL="0" indent="0">
              <a:buNone/>
            </a:pPr>
            <a:endParaRPr lang="en-US" sz="1200" b="1" i="1" dirty="0">
              <a:solidFill>
                <a:schemeClr val="accent1"/>
              </a:solidFill>
              <a:cs typeface="Arial"/>
            </a:endParaRPr>
          </a:p>
          <a:p>
            <a:pPr marL="0" indent="0">
              <a:buNone/>
            </a:pPr>
            <a:endParaRPr lang="en-US" sz="1200" b="1" i="1" dirty="0">
              <a:solidFill>
                <a:schemeClr val="accent1"/>
              </a:solidFill>
              <a:cs typeface="Arial"/>
            </a:endParaRPr>
          </a:p>
          <a:p>
            <a:pPr marL="0" indent="0">
              <a:buNone/>
            </a:pPr>
            <a:endParaRPr lang="en-US" sz="1200" b="1" i="1" dirty="0">
              <a:solidFill>
                <a:schemeClr val="accent1"/>
              </a:solidFill>
              <a:cs typeface="Arial"/>
            </a:endParaRPr>
          </a:p>
          <a:p>
            <a:pPr marL="0" indent="0">
              <a:buNone/>
            </a:pPr>
            <a:endParaRPr lang="en-US" sz="1200" b="1" i="1" dirty="0">
              <a:solidFill>
                <a:schemeClr val="accent1"/>
              </a:solidFill>
              <a:cs typeface="Arial"/>
            </a:endParaRPr>
          </a:p>
          <a:p>
            <a:pPr marL="0" indent="0">
              <a:buNone/>
            </a:pPr>
            <a:endParaRPr lang="en-US" sz="1200" b="1" i="1" dirty="0">
              <a:solidFill>
                <a:schemeClr val="accent1"/>
              </a:solidFill>
              <a:cs typeface="Arial"/>
            </a:endParaRPr>
          </a:p>
          <a:p>
            <a:pPr marL="0" indent="0">
              <a:buNone/>
            </a:pPr>
            <a:endParaRPr lang="en-US" sz="1200" b="1" i="1" dirty="0">
              <a:solidFill>
                <a:schemeClr val="accent1"/>
              </a:solidFill>
              <a:cs typeface="Arial"/>
            </a:endParaRPr>
          </a:p>
          <a:p>
            <a:pPr marL="0" indent="0">
              <a:buNone/>
            </a:pPr>
            <a:endParaRPr lang="en-US" sz="1200" b="1" i="1" dirty="0">
              <a:solidFill>
                <a:schemeClr val="accent1"/>
              </a:solidFill>
              <a:cs typeface="Arial"/>
            </a:endParaRPr>
          </a:p>
        </p:txBody>
      </p: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06306691-1478-4791-A472-36048471B01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2053" y="989590"/>
            <a:ext cx="5486400" cy="369332"/>
          </a:xfrm>
        </p:spPr>
        <p:txBody>
          <a:bodyPr/>
          <a:lstStyle/>
          <a:p>
            <a:r>
              <a:rPr lang="en-US" sz="2400" b="0" dirty="0">
                <a:solidFill>
                  <a:schemeClr val="accent6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Anti-oxidant &amp; photoprotective</a:t>
            </a:r>
          </a:p>
        </p:txBody>
      </p:sp>
      <p:sp>
        <p:nvSpPr>
          <p:cNvPr id="32" name="Content Placeholder 5">
            <a:extLst>
              <a:ext uri="{FF2B5EF4-FFF2-40B4-BE49-F238E27FC236}">
                <a16:creationId xmlns:a16="http://schemas.microsoft.com/office/drawing/2014/main" id="{11D5179D-58B3-43A9-ACC7-97DA305FFC63}"/>
              </a:ext>
            </a:extLst>
          </p:cNvPr>
          <p:cNvSpPr txBox="1">
            <a:spLocks/>
          </p:cNvSpPr>
          <p:nvPr/>
        </p:nvSpPr>
        <p:spPr>
          <a:xfrm>
            <a:off x="6368820" y="1792122"/>
            <a:ext cx="5271095" cy="3370153"/>
          </a:xfrm>
          <a:prstGeom prst="rect">
            <a:avLst/>
          </a:prstGeom>
        </p:spPr>
        <p:txBody>
          <a:bodyPr/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Trebuchet MS" panose="020B0703020202090204" pitchFamily="34" charset="0"/>
                <a:ea typeface="+mn-ea"/>
                <a:cs typeface="+mn-cs"/>
              </a:defRPr>
            </a:lvl1pPr>
            <a:lvl2pPr marL="252000" indent="-252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Fira Sans" panose="020B0503050000020004" pitchFamily="34" charset="0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0" i="0" kern="1200">
                <a:solidFill>
                  <a:schemeClr val="accent1"/>
                </a:solidFill>
                <a:latin typeface="Trebuchet MS" panose="020B0703020202090204" pitchFamily="34" charset="0"/>
                <a:ea typeface="+mn-ea"/>
                <a:cs typeface="+mn-cs"/>
              </a:defRPr>
            </a:lvl3pPr>
            <a:lvl4pPr marL="252000" indent="-252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Fira Sans" panose="020B0503050000020004" pitchFamily="34" charset="0"/>
                <a:ea typeface="+mn-ea"/>
                <a:cs typeface="+mn-cs"/>
              </a:defRPr>
            </a:lvl4pPr>
            <a:lvl5pPr marL="252000" indent="-252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Fira Sans" panose="020B050305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sz="1200" i="1" dirty="0">
              <a:solidFill>
                <a:schemeClr val="accent1"/>
              </a:solidFill>
              <a:cs typeface="Arial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1200" i="1" dirty="0">
              <a:solidFill>
                <a:schemeClr val="accent1"/>
              </a:solidFill>
              <a:cs typeface="Arial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1200" i="1" dirty="0">
              <a:solidFill>
                <a:schemeClr val="accent1"/>
              </a:solidFill>
              <a:cs typeface="Arial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1200" i="1" dirty="0">
              <a:solidFill>
                <a:schemeClr val="accent1"/>
              </a:solidFill>
              <a:cs typeface="Arial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1200" i="1" dirty="0">
              <a:solidFill>
                <a:schemeClr val="accent1"/>
              </a:solidFill>
              <a:cs typeface="Arial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1200" i="1" dirty="0">
              <a:solidFill>
                <a:schemeClr val="accent1"/>
              </a:solidFill>
              <a:cs typeface="Arial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1200" i="1" dirty="0">
              <a:solidFill>
                <a:schemeClr val="accent1"/>
              </a:solidFill>
              <a:cs typeface="Arial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1200" i="1" dirty="0">
              <a:solidFill>
                <a:schemeClr val="accent1"/>
              </a:solidFill>
              <a:cs typeface="Arial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1200" b="1" i="1" dirty="0">
              <a:solidFill>
                <a:schemeClr val="accent1"/>
              </a:solidFill>
              <a:cs typeface="Arial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1200" i="1" dirty="0">
              <a:solidFill>
                <a:schemeClr val="accent1"/>
              </a:solidFill>
              <a:cs typeface="Arial"/>
            </a:endParaRPr>
          </a:p>
          <a:p>
            <a:endParaRPr lang="en-US" dirty="0"/>
          </a:p>
        </p:txBody>
      </p:sp>
      <p:sp>
        <p:nvSpPr>
          <p:cNvPr id="33" name="Text Placeholder 6">
            <a:extLst>
              <a:ext uri="{FF2B5EF4-FFF2-40B4-BE49-F238E27FC236}">
                <a16:creationId xmlns:a16="http://schemas.microsoft.com/office/drawing/2014/main" id="{B96D13E4-8DAC-4293-9396-2679CEFA2F7F}"/>
              </a:ext>
            </a:extLst>
          </p:cNvPr>
          <p:cNvSpPr txBox="1">
            <a:spLocks/>
          </p:cNvSpPr>
          <p:nvPr/>
        </p:nvSpPr>
        <p:spPr>
          <a:xfrm>
            <a:off x="6449551" y="907378"/>
            <a:ext cx="5271094" cy="276999"/>
          </a:xfrm>
          <a:prstGeom prst="rect">
            <a:avLst/>
          </a:prstGeom>
        </p:spPr>
        <p:txBody>
          <a:bodyPr/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Trebuchet MS" panose="020B0703020202090204" pitchFamily="34" charset="0"/>
                <a:ea typeface="+mn-ea"/>
                <a:cs typeface="+mn-cs"/>
              </a:defRPr>
            </a:lvl1pPr>
            <a:lvl2pPr marL="252000" indent="-252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Fira Sans" panose="020B0503050000020004" pitchFamily="34" charset="0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0" i="0" kern="1200">
                <a:solidFill>
                  <a:schemeClr val="accent1"/>
                </a:solidFill>
                <a:latin typeface="Trebuchet MS" panose="020B0703020202090204" pitchFamily="34" charset="0"/>
                <a:ea typeface="+mn-ea"/>
                <a:cs typeface="+mn-cs"/>
              </a:defRPr>
            </a:lvl3pPr>
            <a:lvl4pPr marL="252000" indent="-252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Fira Sans" panose="020B0503050000020004" pitchFamily="34" charset="0"/>
                <a:ea typeface="+mn-ea"/>
                <a:cs typeface="+mn-cs"/>
              </a:defRPr>
            </a:lvl4pPr>
            <a:lvl5pPr marL="252000" indent="-252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Fira Sans" panose="020B050305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0"/>
              </a:spcAft>
              <a:buNone/>
            </a:pPr>
            <a:r>
              <a:rPr lang="en-US" sz="2400" i="1" dirty="0">
                <a:solidFill>
                  <a:schemeClr val="accent6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Anti-ageing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A11E69E3-1EED-40DD-BAC0-EC96D6713E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5377" y="1037708"/>
            <a:ext cx="936000" cy="936000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C60FF581-CE92-4301-A6BC-3F607A0E47ED}"/>
              </a:ext>
            </a:extLst>
          </p:cNvPr>
          <p:cNvSpPr txBox="1"/>
          <p:nvPr/>
        </p:nvSpPr>
        <p:spPr>
          <a:xfrm>
            <a:off x="3033149" y="3149247"/>
            <a:ext cx="2698654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>
                <a:srgbClr val="45AC34"/>
              </a:buClr>
              <a:buSzTx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Fira Sans" panose="020B0503050000020004" pitchFamily="34" charset="0"/>
                <a:ea typeface="Fira Sans" panose="020B0503050000020004" pitchFamily="34" charset="0"/>
              </a:rPr>
              <a:t>20 volunteers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>
                <a:srgbClr val="45AC34"/>
              </a:buClr>
              <a:buSzTx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Fira Sans" panose="020B0503050000020004" pitchFamily="34" charset="0"/>
                <a:ea typeface="Fira Sans" panose="020B0503050000020004" pitchFamily="34" charset="0"/>
              </a:rPr>
              <a:t>7 days prior UVA-irradiation twice daily 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E4600F3D-7F0C-4056-AF4C-610DBF4417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921" y="4757164"/>
            <a:ext cx="4346132" cy="1754688"/>
          </a:xfrm>
          <a:prstGeom prst="rect">
            <a:avLst/>
          </a:prstGeom>
        </p:spPr>
      </p:pic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BF27E74D-A34A-4280-82A8-4CD3543265D3}"/>
              </a:ext>
            </a:extLst>
          </p:cNvPr>
          <p:cNvCxnSpPr>
            <a:cxnSpLocks/>
          </p:cNvCxnSpPr>
          <p:nvPr/>
        </p:nvCxnSpPr>
        <p:spPr>
          <a:xfrm>
            <a:off x="6095995" y="1284573"/>
            <a:ext cx="0" cy="5035760"/>
          </a:xfrm>
          <a:prstGeom prst="line">
            <a:avLst/>
          </a:prstGeom>
          <a:ln w="1905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5A418EBF-54E1-4A8C-BC33-CF346FED7957}"/>
              </a:ext>
            </a:extLst>
          </p:cNvPr>
          <p:cNvSpPr txBox="1"/>
          <p:nvPr/>
        </p:nvSpPr>
        <p:spPr>
          <a:xfrm>
            <a:off x="325324" y="4166783"/>
            <a:ext cx="303554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sz="10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Image of live human skin showing the effect of three products on reduction of ROS after UV irradiation (1600J/m2)</a:t>
            </a:r>
            <a:endParaRPr lang="en-US" sz="1000" dirty="0">
              <a:solidFill>
                <a:schemeClr val="bg1">
                  <a:lumMod val="50000"/>
                </a:schemeClr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544EED8B-F0D0-4FA4-88C2-2A4AB0B595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41198" y="989590"/>
            <a:ext cx="936000" cy="936000"/>
          </a:xfrm>
          <a:prstGeom prst="rect">
            <a:avLst/>
          </a:prstGeom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id="{2D65211C-168A-46AA-ABD1-8A5D9DA3968B}"/>
              </a:ext>
            </a:extLst>
          </p:cNvPr>
          <p:cNvSpPr/>
          <p:nvPr/>
        </p:nvSpPr>
        <p:spPr>
          <a:xfrm>
            <a:off x="4810452" y="5546015"/>
            <a:ext cx="128554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45AC34"/>
              </a:buClr>
              <a:defRPr/>
            </a:pPr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Ex vivo human skin (breast and facial), 2 individuals</a:t>
            </a:r>
          </a:p>
          <a:p>
            <a:pPr>
              <a:buClr>
                <a:srgbClr val="45AC34"/>
              </a:buClr>
              <a:defRPr/>
            </a:pPr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Formulations applied for 3h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2BED39A2-70E7-4245-91B4-6F46A99A1AF1}"/>
              </a:ext>
            </a:extLst>
          </p:cNvPr>
          <p:cNvGrpSpPr/>
          <p:nvPr/>
        </p:nvGrpSpPr>
        <p:grpSpPr>
          <a:xfrm>
            <a:off x="6269859" y="1593957"/>
            <a:ext cx="3197605" cy="2233032"/>
            <a:chOff x="698590" y="1873255"/>
            <a:chExt cx="4878538" cy="4060604"/>
          </a:xfrm>
        </p:grpSpPr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A195F06A-5C47-493A-A63B-46A8217DFAE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r="24020"/>
            <a:stretch/>
          </p:blipFill>
          <p:spPr>
            <a:xfrm>
              <a:off x="698590" y="2026929"/>
              <a:ext cx="4718080" cy="3906930"/>
            </a:xfrm>
            <a:prstGeom prst="rect">
              <a:avLst/>
            </a:prstGeom>
          </p:spPr>
        </p:pic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27C2BE4-1555-4806-9C37-AAFD1F47456A}"/>
                </a:ext>
              </a:extLst>
            </p:cNvPr>
            <p:cNvSpPr txBox="1"/>
            <p:nvPr/>
          </p:nvSpPr>
          <p:spPr>
            <a:xfrm>
              <a:off x="972743" y="1873255"/>
              <a:ext cx="4604385" cy="45154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900" b="1" dirty="0"/>
                <a:t>Collagen production (ratio collagen/total protein)</a:t>
              </a:r>
            </a:p>
          </p:txBody>
        </p:sp>
      </p:grpSp>
      <p:pic>
        <p:nvPicPr>
          <p:cNvPr id="49" name="Picture 48">
            <a:extLst>
              <a:ext uri="{FF2B5EF4-FFF2-40B4-BE49-F238E27FC236}">
                <a16:creationId xmlns:a16="http://schemas.microsoft.com/office/drawing/2014/main" id="{B3BFA148-C70B-45E4-BFA1-B9547D21231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5418"/>
          <a:stretch/>
        </p:blipFill>
        <p:spPr>
          <a:xfrm>
            <a:off x="6460188" y="4307017"/>
            <a:ext cx="2482410" cy="2477996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3ACECE0E-20FE-4635-AA47-124DC8DB36ED}"/>
              </a:ext>
            </a:extLst>
          </p:cNvPr>
          <p:cNvSpPr/>
          <p:nvPr/>
        </p:nvSpPr>
        <p:spPr>
          <a:xfrm>
            <a:off x="9494805" y="5658642"/>
            <a:ext cx="214511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rgbClr val="45AC34"/>
              </a:buClr>
              <a:defRPr/>
            </a:pPr>
            <a:r>
              <a:rPr lang="en-GB" sz="10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20 volunteers</a:t>
            </a:r>
          </a:p>
          <a:p>
            <a:pPr lvl="0">
              <a:buClr>
                <a:srgbClr val="45AC34"/>
              </a:buClr>
              <a:defRPr/>
            </a:pPr>
            <a:r>
              <a:rPr lang="en-GB" sz="10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Product twice daily over 42 days </a:t>
            </a: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A0FAAB77-401C-4BC2-BD87-9F616730BE5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38145" y="4162400"/>
            <a:ext cx="1877972" cy="389129"/>
          </a:xfrm>
          <a:prstGeom prst="rect">
            <a:avLst/>
          </a:prstGeom>
        </p:spPr>
      </p:pic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DF4D7803-1B0B-4810-B4EE-168CE8097F97}"/>
              </a:ext>
            </a:extLst>
          </p:cNvPr>
          <p:cNvCxnSpPr>
            <a:cxnSpLocks/>
          </p:cNvCxnSpPr>
          <p:nvPr/>
        </p:nvCxnSpPr>
        <p:spPr>
          <a:xfrm flipV="1">
            <a:off x="10164330" y="3553114"/>
            <a:ext cx="0" cy="3616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EFC6AF00-632D-4911-B54A-8DBDAB314875}"/>
              </a:ext>
            </a:extLst>
          </p:cNvPr>
          <p:cNvSpPr/>
          <p:nvPr/>
        </p:nvSpPr>
        <p:spPr>
          <a:xfrm>
            <a:off x="3028343" y="2033043"/>
            <a:ext cx="353817" cy="1243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3BD412B-20C7-467A-AC34-405D44A2EE54}"/>
              </a:ext>
            </a:extLst>
          </p:cNvPr>
          <p:cNvSpPr/>
          <p:nvPr/>
        </p:nvSpPr>
        <p:spPr>
          <a:xfrm>
            <a:off x="2499432" y="2319494"/>
            <a:ext cx="353817" cy="1243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1407AA2C-1107-4068-A101-37061BB91A6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1862" y="1505708"/>
            <a:ext cx="2241686" cy="2293284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98BE325F-9DEC-41B8-95C0-26EC0A47329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01982" y="3354875"/>
            <a:ext cx="997450" cy="261150"/>
          </a:xfrm>
          <a:prstGeom prst="rect">
            <a:avLst/>
          </a:prstGeom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1EB98614-5168-4EF4-901A-9DF4456DFFAC}"/>
              </a:ext>
            </a:extLst>
          </p:cNvPr>
          <p:cNvSpPr/>
          <p:nvPr/>
        </p:nvSpPr>
        <p:spPr>
          <a:xfrm>
            <a:off x="3015045" y="1963552"/>
            <a:ext cx="422815" cy="1827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8119FD95-E1DB-4FD3-A46D-2A1935990C0A}"/>
              </a:ext>
            </a:extLst>
          </p:cNvPr>
          <p:cNvSpPr/>
          <p:nvPr/>
        </p:nvSpPr>
        <p:spPr>
          <a:xfrm>
            <a:off x="2536869" y="2243192"/>
            <a:ext cx="422815" cy="1827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DABFCEB-5CB6-4CBB-AACB-D8777CF5A77D}"/>
              </a:ext>
            </a:extLst>
          </p:cNvPr>
          <p:cNvSpPr txBox="1"/>
          <p:nvPr/>
        </p:nvSpPr>
        <p:spPr>
          <a:xfrm>
            <a:off x="3028343" y="2120870"/>
            <a:ext cx="2703460" cy="809443"/>
          </a:xfrm>
          <a:prstGeom prst="roundRect">
            <a:avLst>
              <a:gd name="adj" fmla="val 8980"/>
            </a:avLst>
          </a:prstGeom>
          <a:gradFill>
            <a:gsLst>
              <a:gs pos="0">
                <a:srgbClr val="D3E5F2"/>
              </a:gs>
              <a:gs pos="100000">
                <a:srgbClr val="8EBCDE"/>
              </a:gs>
            </a:gsLst>
            <a:lin ang="2700000" scaled="0"/>
          </a:gradFill>
          <a:ln w="25400">
            <a:gradFill>
              <a:gsLst>
                <a:gs pos="1000">
                  <a:srgbClr val="0071BA"/>
                </a:gs>
                <a:gs pos="100000">
                  <a:srgbClr val="0071BA">
                    <a:lumMod val="20000"/>
                    <a:lumOff val="80000"/>
                  </a:srgbClr>
                </a:gs>
              </a:gsLst>
              <a:lin ang="2700000" scaled="0"/>
            </a:gradFill>
          </a:ln>
        </p:spPr>
        <p:txBody>
          <a:bodyPr wrap="square" lIns="108000" tIns="108000" rIns="108000" bIns="108000" rtlCol="0">
            <a:spAutoFit/>
          </a:bodyPr>
          <a:lstStyle/>
          <a:p>
            <a:pPr marL="0" marR="0" lvl="0" indent="0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ira Sans"/>
              </a:rPr>
              <a:t>3% STAY-C® 50 significantly reduces the UV-induced lipid peroxides up to 40% (</a:t>
            </a:r>
            <a:r>
              <a:rPr kumimoji="0" lang="en-GB" sz="12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ira Sans"/>
              </a:rPr>
              <a:t>in vivo</a:t>
            </a: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ira Sans"/>
              </a:rPr>
              <a:t>)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AFE60759-DE51-40FA-A4D6-8EF073FBA0F4}"/>
              </a:ext>
            </a:extLst>
          </p:cNvPr>
          <p:cNvSpPr txBox="1"/>
          <p:nvPr/>
        </p:nvSpPr>
        <p:spPr>
          <a:xfrm>
            <a:off x="9643306" y="2288489"/>
            <a:ext cx="2269434" cy="1196634"/>
          </a:xfrm>
          <a:prstGeom prst="roundRect">
            <a:avLst>
              <a:gd name="adj" fmla="val 8980"/>
            </a:avLst>
          </a:prstGeom>
          <a:gradFill>
            <a:gsLst>
              <a:gs pos="0">
                <a:srgbClr val="D3E5F2"/>
              </a:gs>
              <a:gs pos="100000">
                <a:srgbClr val="8EBCDE"/>
              </a:gs>
            </a:gsLst>
            <a:lin ang="2700000" scaled="0"/>
          </a:gradFill>
          <a:ln w="25400">
            <a:gradFill>
              <a:gsLst>
                <a:gs pos="1000">
                  <a:srgbClr val="0071BA"/>
                </a:gs>
                <a:gs pos="100000">
                  <a:srgbClr val="0071BA">
                    <a:lumMod val="20000"/>
                    <a:lumOff val="80000"/>
                  </a:srgbClr>
                </a:gs>
              </a:gsLst>
              <a:lin ang="2700000" scaled="0"/>
            </a:gradFill>
          </a:ln>
        </p:spPr>
        <p:txBody>
          <a:bodyPr wrap="square" lIns="108000" tIns="108000" rIns="108000" bIns="108000" rtlCol="0">
            <a:spAutoFit/>
          </a:bodyPr>
          <a:lstStyle/>
          <a:p>
            <a:pPr marL="0" marR="0" lvl="0" indent="0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ira Sans"/>
              </a:rPr>
              <a:t>STAY-C® 50 significantly </a:t>
            </a:r>
            <a:r>
              <a:rPr lang="en-US" sz="1200" kern="0" dirty="0">
                <a:solidFill>
                  <a:srgbClr val="000000"/>
                </a:solidFill>
                <a:latin typeface="Fira Sans"/>
              </a:rPr>
              <a:t>promotes collagen </a:t>
            </a:r>
            <a:r>
              <a:rPr lang="en-GB" sz="1200" kern="0" dirty="0">
                <a:solidFill>
                  <a:srgbClr val="000000"/>
                </a:solidFill>
                <a:latin typeface="Fira Sans"/>
              </a:rPr>
              <a:t>I (+57%) and collagen III (+39%) </a:t>
            </a:r>
            <a:r>
              <a:rPr lang="en-US" sz="1200" kern="0" dirty="0">
                <a:solidFill>
                  <a:srgbClr val="000000"/>
                </a:solidFill>
                <a:latin typeface="Fira Sans"/>
              </a:rPr>
              <a:t>synthesis in human fibroblasts (</a:t>
            </a:r>
            <a:r>
              <a:rPr lang="en-US" sz="1200" i="1" kern="0" dirty="0">
                <a:solidFill>
                  <a:srgbClr val="000000"/>
                </a:solidFill>
                <a:latin typeface="Fira Sans"/>
              </a:rPr>
              <a:t>in vitro)</a:t>
            </a:r>
            <a:endParaRPr lang="en-GB" sz="1200" i="1" kern="0" dirty="0">
              <a:solidFill>
                <a:srgbClr val="000000"/>
              </a:solidFill>
              <a:latin typeface="Fira Sans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4612ADBB-B104-4609-A02C-18A34638C318}"/>
              </a:ext>
            </a:extLst>
          </p:cNvPr>
          <p:cNvSpPr txBox="1"/>
          <p:nvPr/>
        </p:nvSpPr>
        <p:spPr>
          <a:xfrm>
            <a:off x="9643307" y="4510444"/>
            <a:ext cx="2269432" cy="809443"/>
          </a:xfrm>
          <a:prstGeom prst="roundRect">
            <a:avLst>
              <a:gd name="adj" fmla="val 8980"/>
            </a:avLst>
          </a:prstGeom>
          <a:gradFill>
            <a:gsLst>
              <a:gs pos="0">
                <a:srgbClr val="D3E5F2"/>
              </a:gs>
              <a:gs pos="100000">
                <a:srgbClr val="8EBCDE"/>
              </a:gs>
            </a:gsLst>
            <a:lin ang="2700000" scaled="0"/>
          </a:gradFill>
          <a:ln w="25400">
            <a:gradFill>
              <a:gsLst>
                <a:gs pos="1000">
                  <a:srgbClr val="0071BA"/>
                </a:gs>
                <a:gs pos="100000">
                  <a:srgbClr val="0071BA">
                    <a:lumMod val="20000"/>
                    <a:lumOff val="80000"/>
                  </a:srgbClr>
                </a:gs>
              </a:gsLst>
              <a:lin ang="2700000" scaled="0"/>
            </a:gradFill>
          </a:ln>
        </p:spPr>
        <p:txBody>
          <a:bodyPr wrap="square" lIns="108000" tIns="108000" rIns="108000" bIns="108000" rtlCol="0">
            <a:spAutoFit/>
          </a:bodyPr>
          <a:lstStyle/>
          <a:p>
            <a:pPr marL="0" marR="0" lvl="0" indent="0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ira Sans"/>
              </a:rPr>
              <a:t>3% STAY-C® 50 significantly </a:t>
            </a:r>
            <a:r>
              <a:rPr lang="fr-CH" sz="1200" kern="0" dirty="0">
                <a:solidFill>
                  <a:srgbClr val="000000"/>
                </a:solidFill>
                <a:latin typeface="Fira Sans"/>
              </a:rPr>
              <a:t>doubles the skin </a:t>
            </a:r>
            <a:r>
              <a:rPr lang="fr-CH" sz="1200" kern="0" dirty="0" err="1">
                <a:solidFill>
                  <a:srgbClr val="000000"/>
                </a:solidFill>
                <a:latin typeface="Fira Sans"/>
              </a:rPr>
              <a:t>firmness</a:t>
            </a:r>
            <a:r>
              <a:rPr lang="fr-CH" sz="1200" kern="0" dirty="0">
                <a:solidFill>
                  <a:srgbClr val="000000"/>
                </a:solidFill>
                <a:latin typeface="Fira Sans"/>
              </a:rPr>
              <a:t> </a:t>
            </a:r>
            <a:r>
              <a:rPr lang="fr-CH" sz="1200" kern="0" dirty="0" err="1">
                <a:solidFill>
                  <a:srgbClr val="000000"/>
                </a:solidFill>
                <a:latin typeface="Fira Sans"/>
              </a:rPr>
              <a:t>increase</a:t>
            </a:r>
            <a:r>
              <a:rPr lang="fr-CH" sz="1200" kern="0" dirty="0">
                <a:solidFill>
                  <a:srgbClr val="000000"/>
                </a:solidFill>
                <a:latin typeface="Fira Sans"/>
              </a:rPr>
              <a:t> (</a:t>
            </a:r>
            <a:r>
              <a:rPr lang="fr-CH" sz="1200" i="1" kern="0" dirty="0">
                <a:solidFill>
                  <a:srgbClr val="000000"/>
                </a:solidFill>
                <a:latin typeface="Fira Sans"/>
              </a:rPr>
              <a:t>in vivo</a:t>
            </a:r>
            <a:r>
              <a:rPr lang="fr-CH" sz="1200" kern="0" dirty="0">
                <a:solidFill>
                  <a:srgbClr val="000000"/>
                </a:solidFill>
                <a:latin typeface="Fira Sans"/>
              </a:rPr>
              <a:t>)</a:t>
            </a:r>
            <a:endParaRPr lang="en-GB" sz="1200" kern="0" dirty="0">
              <a:solidFill>
                <a:srgbClr val="000000"/>
              </a:solidFill>
              <a:latin typeface="Fira Sans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588C2382-8873-44BA-B42D-96C142D9F548}"/>
              </a:ext>
            </a:extLst>
          </p:cNvPr>
          <p:cNvSpPr txBox="1"/>
          <p:nvPr/>
        </p:nvSpPr>
        <p:spPr>
          <a:xfrm>
            <a:off x="3330354" y="3798992"/>
            <a:ext cx="2395783" cy="809443"/>
          </a:xfrm>
          <a:prstGeom prst="roundRect">
            <a:avLst>
              <a:gd name="adj" fmla="val 8980"/>
            </a:avLst>
          </a:prstGeom>
          <a:gradFill>
            <a:gsLst>
              <a:gs pos="0">
                <a:srgbClr val="D3E5F2"/>
              </a:gs>
              <a:gs pos="100000">
                <a:srgbClr val="8EBCDE"/>
              </a:gs>
            </a:gsLst>
            <a:lin ang="2700000" scaled="0"/>
          </a:gradFill>
          <a:ln w="25400">
            <a:gradFill>
              <a:gsLst>
                <a:gs pos="1000">
                  <a:srgbClr val="0071BA"/>
                </a:gs>
                <a:gs pos="100000">
                  <a:srgbClr val="0071BA">
                    <a:lumMod val="20000"/>
                    <a:lumOff val="80000"/>
                  </a:srgbClr>
                </a:gs>
              </a:gsLst>
              <a:lin ang="2700000" scaled="0"/>
            </a:gradFill>
          </a:ln>
        </p:spPr>
        <p:txBody>
          <a:bodyPr wrap="square" lIns="108000" tIns="108000" rIns="108000" bIns="108000" rtlCol="0">
            <a:spAutoFit/>
          </a:bodyPr>
          <a:lstStyle/>
          <a:p>
            <a:pPr marL="0" marR="0" lvl="0" indent="0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0" dirty="0">
                <a:solidFill>
                  <a:srgbClr val="000000"/>
                </a:solidFill>
                <a:latin typeface="Fira Sans"/>
              </a:rPr>
              <a:t>2.5</a:t>
            </a: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ira Sans"/>
              </a:rPr>
              <a:t>% STAY-C® 50 </a:t>
            </a:r>
            <a:r>
              <a:rPr lang="fr-CH" sz="1200" kern="0" dirty="0">
                <a:solidFill>
                  <a:srgbClr val="000000"/>
                </a:solidFill>
                <a:latin typeface="Fira Sans"/>
              </a:rPr>
              <a:t>doubles the UVA/UVB protection of </a:t>
            </a:r>
            <a:r>
              <a:rPr lang="fr-CH" sz="1200" kern="0" dirty="0" err="1">
                <a:solidFill>
                  <a:srgbClr val="000000"/>
                </a:solidFill>
                <a:latin typeface="Fira Sans"/>
              </a:rPr>
              <a:t>sun</a:t>
            </a:r>
            <a:r>
              <a:rPr lang="fr-CH" sz="1200" kern="0" dirty="0">
                <a:solidFill>
                  <a:srgbClr val="000000"/>
                </a:solidFill>
                <a:latin typeface="Fira Sans"/>
              </a:rPr>
              <a:t> </a:t>
            </a:r>
            <a:r>
              <a:rPr lang="fr-CH" sz="1200" kern="0" dirty="0" err="1">
                <a:solidFill>
                  <a:srgbClr val="000000"/>
                </a:solidFill>
                <a:latin typeface="Fira Sans"/>
              </a:rPr>
              <a:t>filters</a:t>
            </a:r>
            <a:r>
              <a:rPr lang="fr-CH" sz="1200" kern="0" dirty="0">
                <a:solidFill>
                  <a:srgbClr val="000000"/>
                </a:solidFill>
                <a:latin typeface="Fira Sans"/>
              </a:rPr>
              <a:t> and </a:t>
            </a:r>
            <a:r>
              <a:rPr lang="fr-CH" sz="1200" kern="0" dirty="0" err="1">
                <a:solidFill>
                  <a:srgbClr val="000000"/>
                </a:solidFill>
                <a:latin typeface="Fira Sans"/>
              </a:rPr>
              <a:t>Vitamin</a:t>
            </a:r>
            <a:r>
              <a:rPr lang="fr-CH" sz="1200" kern="0" dirty="0">
                <a:solidFill>
                  <a:srgbClr val="000000"/>
                </a:solidFill>
                <a:latin typeface="Fira Sans"/>
              </a:rPr>
              <a:t> E (</a:t>
            </a:r>
            <a:r>
              <a:rPr lang="fr-CH" sz="1200" i="1" kern="0" dirty="0">
                <a:solidFill>
                  <a:srgbClr val="000000"/>
                </a:solidFill>
                <a:latin typeface="Fira Sans"/>
              </a:rPr>
              <a:t>ex vivo</a:t>
            </a:r>
            <a:r>
              <a:rPr lang="fr-CH" sz="1200" kern="0" dirty="0">
                <a:solidFill>
                  <a:srgbClr val="000000"/>
                </a:solidFill>
                <a:latin typeface="Fira Sans"/>
              </a:rPr>
              <a:t>)</a:t>
            </a:r>
            <a:endParaRPr lang="en-GB" sz="1200" kern="0" dirty="0">
              <a:solidFill>
                <a:srgbClr val="000000"/>
              </a:solidFill>
              <a:latin typeface="Fira Sans"/>
            </a:endParaRPr>
          </a:p>
        </p:txBody>
      </p:sp>
    </p:spTree>
    <p:extLst>
      <p:ext uri="{BB962C8B-B14F-4D97-AF65-F5344CB8AC3E}">
        <p14:creationId xmlns:p14="http://schemas.microsoft.com/office/powerpoint/2010/main" val="30729973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AEC3498B-7ED1-4475-B127-EE7911316A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237" y="1484968"/>
            <a:ext cx="5072788" cy="3231654"/>
          </a:xfrm>
        </p:spPr>
        <p:txBody>
          <a:bodyPr/>
          <a:lstStyle/>
          <a:p>
            <a:pPr marL="0" lvl="0" indent="0">
              <a:spcAft>
                <a:spcPts val="0"/>
              </a:spcAft>
              <a:buNone/>
              <a:defRPr/>
            </a:pPr>
            <a:r>
              <a:rPr lang="en-US" sz="1400" dirty="0">
                <a:solidFill>
                  <a:srgbClr val="0070C0"/>
                </a:solidFill>
                <a:latin typeface="Fira Sans" panose="020B0503050000020004" pitchFamily="34" charset="0"/>
                <a:ea typeface="Fira Sans" panose="020B0503050000020004" pitchFamily="34" charset="0"/>
                <a:cs typeface="Arial"/>
              </a:rPr>
              <a:t>STAY-C</a:t>
            </a:r>
            <a:r>
              <a:rPr lang="en-US" sz="1400" dirty="0">
                <a:solidFill>
                  <a:srgbClr val="0070C0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®</a:t>
            </a:r>
            <a:r>
              <a:rPr lang="en-US" sz="1400" dirty="0">
                <a:solidFill>
                  <a:srgbClr val="0070C0"/>
                </a:solidFill>
                <a:latin typeface="Fira Sans" panose="020B0503050000020004" pitchFamily="34" charset="0"/>
                <a:ea typeface="Fira Sans" panose="020B0503050000020004" pitchFamily="34" charset="0"/>
                <a:cs typeface="Arial"/>
              </a:rPr>
              <a:t> 50 reduces melanin synthesis by 21% (</a:t>
            </a:r>
            <a:r>
              <a:rPr lang="en-US" sz="1400" i="1" dirty="0">
                <a:solidFill>
                  <a:srgbClr val="0070C0"/>
                </a:solidFill>
                <a:latin typeface="Fira Sans" panose="020B0503050000020004" pitchFamily="34" charset="0"/>
                <a:ea typeface="Fira Sans" panose="020B0503050000020004" pitchFamily="34" charset="0"/>
                <a:cs typeface="Arial"/>
              </a:rPr>
              <a:t>in vitro</a:t>
            </a:r>
            <a:r>
              <a:rPr lang="en-US" sz="1400" dirty="0">
                <a:solidFill>
                  <a:srgbClr val="0070C0"/>
                </a:solidFill>
                <a:latin typeface="Fira Sans" panose="020B0503050000020004" pitchFamily="34" charset="0"/>
                <a:ea typeface="Fira Sans" panose="020B0503050000020004" pitchFamily="34" charset="0"/>
                <a:cs typeface="Arial"/>
              </a:rPr>
              <a:t>) and is superior to other stable vitamin C derivatives</a:t>
            </a:r>
          </a:p>
          <a:p>
            <a:pPr marL="0" indent="0">
              <a:buNone/>
            </a:pPr>
            <a:endParaRPr lang="en-US" sz="1200" i="1" dirty="0">
              <a:solidFill>
                <a:schemeClr val="accent1"/>
              </a:solidFill>
              <a:cs typeface="Arial"/>
            </a:endParaRPr>
          </a:p>
          <a:p>
            <a:pPr marL="0" indent="0">
              <a:buNone/>
            </a:pPr>
            <a:endParaRPr lang="en-US" sz="1200" b="1" i="1" dirty="0">
              <a:solidFill>
                <a:schemeClr val="accent1"/>
              </a:solidFill>
              <a:cs typeface="Arial"/>
            </a:endParaRPr>
          </a:p>
          <a:p>
            <a:pPr marL="0" indent="0">
              <a:buNone/>
            </a:pPr>
            <a:endParaRPr lang="en-US" sz="1200" b="1" i="1" dirty="0">
              <a:solidFill>
                <a:schemeClr val="accent1"/>
              </a:solidFill>
              <a:cs typeface="Arial"/>
            </a:endParaRPr>
          </a:p>
          <a:p>
            <a:pPr marL="0" indent="0">
              <a:buNone/>
            </a:pPr>
            <a:endParaRPr lang="en-US" sz="1200" b="1" i="1" dirty="0">
              <a:solidFill>
                <a:schemeClr val="accent1"/>
              </a:solidFill>
              <a:cs typeface="Arial"/>
            </a:endParaRPr>
          </a:p>
          <a:p>
            <a:pPr marL="0" indent="0">
              <a:buNone/>
            </a:pPr>
            <a:endParaRPr lang="en-US" sz="1200" b="1" i="1" dirty="0">
              <a:solidFill>
                <a:schemeClr val="accent1"/>
              </a:solidFill>
              <a:cs typeface="Arial"/>
            </a:endParaRPr>
          </a:p>
          <a:p>
            <a:pPr marL="0" indent="0">
              <a:buNone/>
            </a:pPr>
            <a:endParaRPr lang="en-US" sz="1200" b="1" i="1" dirty="0">
              <a:solidFill>
                <a:schemeClr val="accent1"/>
              </a:solidFill>
              <a:cs typeface="Arial"/>
            </a:endParaRPr>
          </a:p>
          <a:p>
            <a:pPr marL="0" indent="0">
              <a:buNone/>
            </a:pPr>
            <a:endParaRPr lang="en-US" sz="1200" b="1" i="1" dirty="0">
              <a:solidFill>
                <a:schemeClr val="accent1"/>
              </a:solidFill>
              <a:cs typeface="Arial"/>
            </a:endParaRPr>
          </a:p>
          <a:p>
            <a:pPr marL="0" indent="0">
              <a:buNone/>
            </a:pPr>
            <a:endParaRPr lang="en-US" sz="1200" b="1" i="1" dirty="0">
              <a:solidFill>
                <a:schemeClr val="accent1"/>
              </a:solidFill>
              <a:cs typeface="Arial"/>
            </a:endParaRPr>
          </a:p>
          <a:p>
            <a:pPr marL="0" indent="0">
              <a:spcAft>
                <a:spcPts val="0"/>
              </a:spcAft>
              <a:buNone/>
              <a:defRPr/>
            </a:pPr>
            <a:r>
              <a:rPr lang="en-US" sz="1400" dirty="0">
                <a:solidFill>
                  <a:srgbClr val="0070C0"/>
                </a:solidFill>
                <a:latin typeface="Fira Sans" panose="020B0503050000020004" pitchFamily="34" charset="0"/>
                <a:ea typeface="Fira Sans" panose="020B0503050000020004" pitchFamily="34" charset="0"/>
                <a:cs typeface="Arial"/>
              </a:rPr>
              <a:t>3% STAY-C® 50 reduces the color intensity of age spots by 25% in 3 months (</a:t>
            </a:r>
            <a:r>
              <a:rPr lang="en-US" sz="1400" i="1" dirty="0">
                <a:solidFill>
                  <a:srgbClr val="0070C0"/>
                </a:solidFill>
                <a:latin typeface="Fira Sans" panose="020B0503050000020004" pitchFamily="34" charset="0"/>
                <a:ea typeface="Fira Sans" panose="020B0503050000020004" pitchFamily="34" charset="0"/>
                <a:cs typeface="Arial"/>
              </a:rPr>
              <a:t>in vivo</a:t>
            </a:r>
            <a:r>
              <a:rPr lang="en-US" sz="1400" dirty="0">
                <a:solidFill>
                  <a:srgbClr val="0070C0"/>
                </a:solidFill>
                <a:latin typeface="Fira Sans" panose="020B0503050000020004" pitchFamily="34" charset="0"/>
                <a:ea typeface="Fira Sans" panose="020B0503050000020004" pitchFamily="34" charset="0"/>
                <a:cs typeface="Arial"/>
              </a:rPr>
              <a:t>)</a:t>
            </a:r>
          </a:p>
          <a:p>
            <a:endParaRPr lang="en-US" dirty="0"/>
          </a:p>
        </p:txBody>
      </p:sp>
      <p:sp>
        <p:nvSpPr>
          <p:cNvPr id="38" name="Content Placeholder 5">
            <a:extLst>
              <a:ext uri="{FF2B5EF4-FFF2-40B4-BE49-F238E27FC236}">
                <a16:creationId xmlns:a16="http://schemas.microsoft.com/office/drawing/2014/main" id="{4D53ACF2-575D-491E-B1D9-7DD34104DB20}"/>
              </a:ext>
            </a:extLst>
          </p:cNvPr>
          <p:cNvSpPr txBox="1">
            <a:spLocks/>
          </p:cNvSpPr>
          <p:nvPr/>
        </p:nvSpPr>
        <p:spPr>
          <a:xfrm>
            <a:off x="6273386" y="1262804"/>
            <a:ext cx="5819759" cy="3370153"/>
          </a:xfrm>
          <a:prstGeom prst="rect">
            <a:avLst/>
          </a:prstGeom>
        </p:spPr>
        <p:txBody>
          <a:bodyPr/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Trebuchet MS" panose="020B0703020202090204" pitchFamily="34" charset="0"/>
                <a:ea typeface="+mn-ea"/>
                <a:cs typeface="+mn-cs"/>
              </a:defRPr>
            </a:lvl1pPr>
            <a:lvl2pPr marL="252000" indent="-252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Fira Sans" panose="020B0503050000020004" pitchFamily="34" charset="0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0" i="0" kern="1200">
                <a:solidFill>
                  <a:schemeClr val="accent1"/>
                </a:solidFill>
                <a:latin typeface="Trebuchet MS" panose="020B0703020202090204" pitchFamily="34" charset="0"/>
                <a:ea typeface="+mn-ea"/>
                <a:cs typeface="+mn-cs"/>
              </a:defRPr>
            </a:lvl3pPr>
            <a:lvl4pPr marL="252000" indent="-252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Fira Sans" panose="020B0503050000020004" pitchFamily="34" charset="0"/>
                <a:ea typeface="+mn-ea"/>
                <a:cs typeface="+mn-cs"/>
              </a:defRPr>
            </a:lvl4pPr>
            <a:lvl5pPr marL="252000" indent="-252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Fira Sans" panose="020B050305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Aft>
                <a:spcPts val="0"/>
              </a:spcAft>
              <a:buNone/>
              <a:defRPr/>
            </a:pPr>
            <a:endParaRPr lang="en-US" sz="1200" i="1" dirty="0">
              <a:solidFill>
                <a:schemeClr val="accent1"/>
              </a:solidFill>
              <a:cs typeface="Arial"/>
            </a:endParaRPr>
          </a:p>
          <a:p>
            <a:pPr marL="0" indent="0">
              <a:buNone/>
            </a:pPr>
            <a:endParaRPr lang="en-US" sz="1200" i="1" dirty="0">
              <a:solidFill>
                <a:schemeClr val="accent1"/>
              </a:solidFill>
              <a:cs typeface="Arial"/>
            </a:endParaRPr>
          </a:p>
          <a:p>
            <a:pPr marL="0" indent="0">
              <a:buNone/>
            </a:pPr>
            <a:endParaRPr lang="en-US" sz="1200" i="1" dirty="0">
              <a:solidFill>
                <a:schemeClr val="accent1"/>
              </a:solidFill>
              <a:cs typeface="Arial"/>
            </a:endParaRPr>
          </a:p>
          <a:p>
            <a:pPr marL="0" indent="0">
              <a:buNone/>
            </a:pPr>
            <a:endParaRPr lang="en-US" sz="1200" i="1" dirty="0">
              <a:solidFill>
                <a:schemeClr val="accent1"/>
              </a:solidFill>
              <a:cs typeface="Arial"/>
            </a:endParaRPr>
          </a:p>
          <a:p>
            <a:pPr marL="0" indent="0">
              <a:buNone/>
            </a:pPr>
            <a:endParaRPr lang="en-US" sz="1200" i="1" dirty="0">
              <a:solidFill>
                <a:schemeClr val="accent1"/>
              </a:solidFill>
              <a:cs typeface="Arial"/>
            </a:endParaRPr>
          </a:p>
          <a:p>
            <a:pPr marL="0" indent="0">
              <a:buNone/>
            </a:pPr>
            <a:endParaRPr lang="en-US" sz="1200" i="1" dirty="0">
              <a:solidFill>
                <a:schemeClr val="accent1"/>
              </a:solidFill>
              <a:cs typeface="Arial"/>
            </a:endParaRPr>
          </a:p>
          <a:p>
            <a:pPr marL="0" indent="0">
              <a:buNone/>
            </a:pPr>
            <a:endParaRPr lang="en-US" sz="1200" i="1" dirty="0">
              <a:solidFill>
                <a:schemeClr val="accent1"/>
              </a:solidFill>
              <a:cs typeface="Arial"/>
            </a:endParaRPr>
          </a:p>
          <a:p>
            <a:pPr marL="0" indent="0">
              <a:buNone/>
            </a:pPr>
            <a:endParaRPr lang="en-US" sz="1200" i="1" dirty="0">
              <a:solidFill>
                <a:schemeClr val="accent1"/>
              </a:solidFill>
              <a:cs typeface="Arial"/>
            </a:endParaRPr>
          </a:p>
          <a:p>
            <a:pPr marL="0" indent="0">
              <a:buNone/>
            </a:pPr>
            <a:endParaRPr lang="en-US" sz="1200" i="1" dirty="0">
              <a:solidFill>
                <a:schemeClr val="accent1"/>
              </a:solidFill>
              <a:cs typeface="Arial"/>
            </a:endParaRPr>
          </a:p>
          <a:p>
            <a:pPr marL="0" indent="0">
              <a:buNone/>
            </a:pPr>
            <a:endParaRPr lang="en-US" sz="1200" i="1" dirty="0">
              <a:solidFill>
                <a:schemeClr val="accent1"/>
              </a:solidFill>
              <a:cs typeface="Arial"/>
            </a:endParaRPr>
          </a:p>
          <a:p>
            <a:pPr marL="0" indent="0">
              <a:buNone/>
            </a:pPr>
            <a:endParaRPr lang="en-US" sz="1200" i="1" dirty="0">
              <a:solidFill>
                <a:schemeClr val="accent1"/>
              </a:solidFill>
              <a:cs typeface="Arial"/>
            </a:endParaRPr>
          </a:p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B3E67B-FF36-4419-83E1-7F82AF013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00" y="468000"/>
            <a:ext cx="11139095" cy="443198"/>
          </a:xfrm>
        </p:spPr>
        <p:txBody>
          <a:bodyPr/>
          <a:lstStyle/>
          <a:p>
            <a:r>
              <a:rPr lang="en-US" sz="3200" b="0" dirty="0">
                <a:solidFill>
                  <a:srgbClr val="0070C0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Overview of STAY-C® 50 efficacy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848F98-20FE-4265-BA06-A7DDE763B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8D48E-C7CB-6244-969D-7BAEA9B6226C}" type="slidenum">
              <a:rPr lang="en-US" smtClean="0"/>
              <a:t>5</a:t>
            </a:fld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F6500FC-B85C-4EF7-B74E-5033F4D395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2453" y="1688820"/>
            <a:ext cx="936000" cy="936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AAFD2AF-A710-46AD-8984-BA77E2B757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36174" y="1247220"/>
            <a:ext cx="936000" cy="9360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561D31F-C475-42D7-AE8D-1003A03B60A0}"/>
              </a:ext>
            </a:extLst>
          </p:cNvPr>
          <p:cNvSpPr txBox="1"/>
          <p:nvPr/>
        </p:nvSpPr>
        <p:spPr>
          <a:xfrm>
            <a:off x="4448603" y="3267902"/>
            <a:ext cx="1288039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buClr>
                <a:srgbClr val="45AC34"/>
              </a:buClr>
              <a:defRPr/>
            </a:pPr>
            <a:r>
              <a:rPr lang="en-GB" sz="10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NHEM-LP Melanocytes</a:t>
            </a:r>
          </a:p>
          <a:p>
            <a:pPr lvl="0">
              <a:buClr>
                <a:srgbClr val="45AC34"/>
              </a:buClr>
              <a:defRPr/>
            </a:pPr>
            <a:r>
              <a:rPr lang="en-GB" sz="10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Different Vitamin C forms, 10 days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813A245-698E-4057-A9A3-C41E95A36CB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7410"/>
          <a:stretch/>
        </p:blipFill>
        <p:spPr>
          <a:xfrm>
            <a:off x="3298231" y="4550041"/>
            <a:ext cx="2166153" cy="1538567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08BFCFF1-25DC-4403-B720-FD61B79F2E82}"/>
              </a:ext>
            </a:extLst>
          </p:cNvPr>
          <p:cNvSpPr txBox="1"/>
          <p:nvPr/>
        </p:nvSpPr>
        <p:spPr>
          <a:xfrm>
            <a:off x="3298230" y="6101195"/>
            <a:ext cx="2166153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R="0" fontAlgn="auto">
              <a:lnSpc>
                <a:spcPct val="100000"/>
              </a:lnSpc>
              <a:spcBef>
                <a:spcPts val="0"/>
              </a:spcBef>
              <a:buClr>
                <a:srgbClr val="45AC34"/>
              </a:buClr>
              <a:buSzTx/>
              <a:tabLst/>
              <a:defRPr/>
            </a:pPr>
            <a:r>
              <a:rPr lang="en-GB" sz="10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39 female volunteers</a:t>
            </a:r>
          </a:p>
          <a:p>
            <a:pPr marR="0" fontAlgn="auto">
              <a:lnSpc>
                <a:spcPct val="100000"/>
              </a:lnSpc>
              <a:spcBef>
                <a:spcPts val="0"/>
              </a:spcBef>
              <a:buClr>
                <a:srgbClr val="45AC34"/>
              </a:buClr>
              <a:buSzTx/>
              <a:tabLst/>
              <a:defRPr/>
            </a:pPr>
            <a:r>
              <a:rPr lang="en-GB" sz="10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Test cream with 3% 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STAY-C® 50 </a:t>
            </a:r>
            <a:r>
              <a:rPr lang="en-GB" sz="10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and 1% Vitamin E acetate</a:t>
            </a:r>
          </a:p>
          <a:p>
            <a:pPr marR="0" fontAlgn="auto">
              <a:lnSpc>
                <a:spcPct val="100000"/>
              </a:lnSpc>
              <a:spcBef>
                <a:spcPts val="0"/>
              </a:spcBef>
              <a:buClr>
                <a:srgbClr val="45AC34"/>
              </a:buClr>
              <a:buSzTx/>
              <a:tabLst/>
              <a:defRPr/>
            </a:pPr>
            <a:r>
              <a:rPr lang="en-GB" sz="10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12 weeks, twice daily application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521C178-04E8-4503-A0F3-C68A6C9B1236}"/>
              </a:ext>
            </a:extLst>
          </p:cNvPr>
          <p:cNvSpPr txBox="1"/>
          <p:nvPr/>
        </p:nvSpPr>
        <p:spPr>
          <a:xfrm>
            <a:off x="3177437" y="4372650"/>
            <a:ext cx="246497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>
                <a:srgbClr val="45AC34"/>
              </a:buClr>
              <a:buSzTx/>
              <a:buFontTx/>
              <a:buNone/>
              <a:tabLst/>
              <a:defRPr/>
            </a:pPr>
            <a:r>
              <a:rPr kumimoji="0" lang="en-GB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Quantification of improvement by visual assessment (dermatological evaluation) 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BD2A4325-A7F7-48B3-ABEC-4B4F8FB850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865" y="4418738"/>
            <a:ext cx="2527789" cy="1705334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F1D9666A-49AE-425E-BAE3-D189ABCF036C}"/>
              </a:ext>
            </a:extLst>
          </p:cNvPr>
          <p:cNvSpPr txBox="1"/>
          <p:nvPr/>
        </p:nvSpPr>
        <p:spPr>
          <a:xfrm>
            <a:off x="273549" y="6124072"/>
            <a:ext cx="2726149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45AC34"/>
              </a:buClr>
              <a:buSzTx/>
              <a:buFontTx/>
              <a:buNone/>
              <a:tabLst/>
              <a:defRPr/>
            </a:pPr>
            <a:r>
              <a:rPr lang="en-GB" sz="9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Photographic evidence of spot reduction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5ABCE882-FA15-4179-BCF5-9A0273FDC4B6}"/>
              </a:ext>
            </a:extLst>
          </p:cNvPr>
          <p:cNvCxnSpPr>
            <a:cxnSpLocks/>
          </p:cNvCxnSpPr>
          <p:nvPr/>
        </p:nvCxnSpPr>
        <p:spPr>
          <a:xfrm>
            <a:off x="6095995" y="1284573"/>
            <a:ext cx="0" cy="5035760"/>
          </a:xfrm>
          <a:prstGeom prst="line">
            <a:avLst/>
          </a:prstGeom>
          <a:ln w="1905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752C7A52-068B-4938-8515-883E5A5A7600}"/>
              </a:ext>
            </a:extLst>
          </p:cNvPr>
          <p:cNvSpPr txBox="1"/>
          <p:nvPr/>
        </p:nvSpPr>
        <p:spPr>
          <a:xfrm>
            <a:off x="9183265" y="3343275"/>
            <a:ext cx="2145555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buClr>
                <a:srgbClr val="45AC34"/>
              </a:buClr>
              <a:defRPr/>
            </a:pPr>
            <a:r>
              <a:rPr lang="en-GB" sz="10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Cultivation of </a:t>
            </a:r>
            <a:r>
              <a:rPr lang="de-CH" sz="1000" dirty="0" err="1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Cutibacterium</a:t>
            </a:r>
            <a:r>
              <a:rPr lang="de-CH" sz="10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 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acnes</a:t>
            </a:r>
            <a:endParaRPr lang="en-GB" sz="1000" dirty="0">
              <a:solidFill>
                <a:schemeClr val="bg1">
                  <a:lumMod val="50000"/>
                </a:schemeClr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>
              <a:buClr>
                <a:srgbClr val="45AC34"/>
              </a:buClr>
              <a:defRPr/>
            </a:pPr>
            <a:r>
              <a:rPr lang="fr-CH" sz="10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0.1 and 1% 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STAY-C® 50</a:t>
            </a:r>
            <a:endParaRPr lang="en-GB" sz="1000" dirty="0">
              <a:solidFill>
                <a:schemeClr val="bg1">
                  <a:lumMod val="50000"/>
                </a:schemeClr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9E912408-9F3F-4721-8389-066CF039F36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9540" y="4540658"/>
            <a:ext cx="2943205" cy="1560537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A648CB7F-C5A0-46BA-9B96-C1B3C3C67EE5}"/>
              </a:ext>
            </a:extLst>
          </p:cNvPr>
          <p:cNvSpPr txBox="1"/>
          <p:nvPr/>
        </p:nvSpPr>
        <p:spPr>
          <a:xfrm>
            <a:off x="6131462" y="6138032"/>
            <a:ext cx="321627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>
                <a:srgbClr val="45AC34"/>
              </a:buClr>
              <a:buSzTx/>
              <a:buFontTx/>
              <a:buNone/>
              <a:tabLst/>
              <a:defRPr/>
            </a:pPr>
            <a:r>
              <a:rPr lang="en-GB" sz="800" b="1" dirty="0">
                <a:solidFill>
                  <a:srgbClr val="000000"/>
                </a:solidFill>
                <a:latin typeface="Trebuchet MS" panose="020B0603020202020204"/>
              </a:rPr>
              <a:t>Evidence of skin appearance improvement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48F2C54-46CA-4ECE-8A5E-2E70BC411071}"/>
              </a:ext>
            </a:extLst>
          </p:cNvPr>
          <p:cNvSpPr txBox="1"/>
          <p:nvPr/>
        </p:nvSpPr>
        <p:spPr>
          <a:xfrm>
            <a:off x="6561184" y="4167856"/>
            <a:ext cx="29008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Efficacy assessment of STAY-C® 50: skin improvement (dermatological evaluation)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2E5572E-381E-4392-826F-C3639E00EF3C}"/>
              </a:ext>
            </a:extLst>
          </p:cNvPr>
          <p:cNvSpPr txBox="1"/>
          <p:nvPr/>
        </p:nvSpPr>
        <p:spPr>
          <a:xfrm>
            <a:off x="9212354" y="5739546"/>
            <a:ext cx="1700060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buClr>
                <a:srgbClr val="45AC34"/>
              </a:buClr>
              <a:defRPr/>
            </a:pPr>
            <a:r>
              <a:rPr lang="en-GB" sz="10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2x30 patients with acne </a:t>
            </a:r>
          </a:p>
          <a:p>
            <a:pPr lvl="0">
              <a:buClr>
                <a:srgbClr val="45AC34"/>
              </a:buClr>
              <a:defRPr/>
            </a:pPr>
            <a:r>
              <a:rPr lang="en-GB" sz="10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5% 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STAY-C® 50</a:t>
            </a:r>
            <a:endParaRPr lang="en-GB" sz="1000" dirty="0">
              <a:solidFill>
                <a:schemeClr val="bg1">
                  <a:lumMod val="50000"/>
                </a:schemeClr>
              </a:solidFill>
              <a:latin typeface="Fira Sans" panose="020B0503050000020004" pitchFamily="34" charset="0"/>
              <a:ea typeface="Fira Sans" panose="020B0503050000020004" pitchFamily="34" charset="0"/>
            </a:endParaRPr>
          </a:p>
          <a:p>
            <a:pPr marR="0" lvl="0" fontAlgn="auto">
              <a:lnSpc>
                <a:spcPct val="100000"/>
              </a:lnSpc>
              <a:spcBef>
                <a:spcPts val="0"/>
              </a:spcBef>
              <a:buClr>
                <a:srgbClr val="45AC34"/>
              </a:buClr>
              <a:buSzTx/>
              <a:tabLst/>
              <a:defRPr/>
            </a:pPr>
            <a:r>
              <a:rPr lang="en-GB" sz="1000" dirty="0">
                <a:solidFill>
                  <a:schemeClr val="bg1">
                    <a:lumMod val="50000"/>
                  </a:schemeClr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12 weeks treatment</a:t>
            </a:r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3E12DC0F-8A9C-4279-BCDB-66532CAE51D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2053" y="989590"/>
            <a:ext cx="5486400" cy="369332"/>
          </a:xfrm>
        </p:spPr>
        <p:txBody>
          <a:bodyPr/>
          <a:lstStyle/>
          <a:p>
            <a:r>
              <a:rPr lang="en-US" sz="2400" b="0" dirty="0">
                <a:solidFill>
                  <a:schemeClr val="accent6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Skin lightening</a:t>
            </a:r>
          </a:p>
        </p:txBody>
      </p:sp>
      <p:sp>
        <p:nvSpPr>
          <p:cNvPr id="36" name="Text Placeholder 6">
            <a:extLst>
              <a:ext uri="{FF2B5EF4-FFF2-40B4-BE49-F238E27FC236}">
                <a16:creationId xmlns:a16="http://schemas.microsoft.com/office/drawing/2014/main" id="{8A5F2AA4-0E16-4461-8537-451202DA3155}"/>
              </a:ext>
            </a:extLst>
          </p:cNvPr>
          <p:cNvSpPr txBox="1">
            <a:spLocks/>
          </p:cNvSpPr>
          <p:nvPr/>
        </p:nvSpPr>
        <p:spPr>
          <a:xfrm>
            <a:off x="6336001" y="960371"/>
            <a:ext cx="4263820" cy="205664"/>
          </a:xfrm>
          <a:prstGeom prst="rect">
            <a:avLst/>
          </a:prstGeom>
        </p:spPr>
        <p:txBody>
          <a:bodyPr/>
          <a:lstStyle>
            <a:lvl1pPr marL="252000" indent="-252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Trebuchet MS" panose="020B0703020202090204" pitchFamily="34" charset="0"/>
                <a:ea typeface="+mn-ea"/>
                <a:cs typeface="+mn-cs"/>
              </a:defRPr>
            </a:lvl1pPr>
            <a:lvl2pPr marL="252000" indent="-252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Fira Sans" panose="020B0503050000020004" pitchFamily="34" charset="0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0" i="0" kern="1200">
                <a:solidFill>
                  <a:schemeClr val="accent1"/>
                </a:solidFill>
                <a:latin typeface="Trebuchet MS" panose="020B0703020202090204" pitchFamily="34" charset="0"/>
                <a:ea typeface="+mn-ea"/>
                <a:cs typeface="+mn-cs"/>
              </a:defRPr>
            </a:lvl3pPr>
            <a:lvl4pPr marL="252000" indent="-252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Fira Sans" panose="020B0503050000020004" pitchFamily="34" charset="0"/>
                <a:ea typeface="+mn-ea"/>
                <a:cs typeface="+mn-cs"/>
              </a:defRPr>
            </a:lvl4pPr>
            <a:lvl5pPr marL="252000" indent="-252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Fira Sans" panose="020B05030500000200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0"/>
              </a:spcAft>
              <a:buNone/>
            </a:pPr>
            <a:r>
              <a:rPr lang="en-US" sz="2400" i="1" dirty="0">
                <a:solidFill>
                  <a:schemeClr val="accent6"/>
                </a:solidFill>
                <a:latin typeface="Fira Sans Medium" panose="020B0603050000020004" pitchFamily="34" charset="0"/>
                <a:ea typeface="Fira Sans Medium" panose="020B0603050000020004" pitchFamily="34" charset="0"/>
              </a:rPr>
              <a:t>Reduces the appearance of acne prone skin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023EBB-2AFC-4015-9836-EB5BD491C02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8406" y="1949180"/>
            <a:ext cx="3758390" cy="2061354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4CF390DA-47B1-454B-AA02-A17CC47BCB69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6443145" y="1837264"/>
            <a:ext cx="2438848" cy="2082705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6292FD15-8C78-45BA-AEFF-A6EB29AE9B5B}"/>
              </a:ext>
            </a:extLst>
          </p:cNvPr>
          <p:cNvSpPr txBox="1"/>
          <p:nvPr/>
        </p:nvSpPr>
        <p:spPr>
          <a:xfrm>
            <a:off x="9234742" y="2306682"/>
            <a:ext cx="2269432" cy="809443"/>
          </a:xfrm>
          <a:prstGeom prst="roundRect">
            <a:avLst>
              <a:gd name="adj" fmla="val 8980"/>
            </a:avLst>
          </a:prstGeom>
          <a:gradFill>
            <a:gsLst>
              <a:gs pos="0">
                <a:srgbClr val="D3E5F2"/>
              </a:gs>
              <a:gs pos="100000">
                <a:srgbClr val="8EBCDE"/>
              </a:gs>
            </a:gsLst>
            <a:lin ang="2700000" scaled="0"/>
          </a:gradFill>
          <a:ln w="25400">
            <a:gradFill>
              <a:gsLst>
                <a:gs pos="1000">
                  <a:srgbClr val="0071BA"/>
                </a:gs>
                <a:gs pos="100000">
                  <a:srgbClr val="0071BA">
                    <a:lumMod val="20000"/>
                    <a:lumOff val="80000"/>
                  </a:srgbClr>
                </a:gs>
              </a:gsLst>
              <a:lin ang="2700000" scaled="0"/>
            </a:gradFill>
          </a:ln>
        </p:spPr>
        <p:txBody>
          <a:bodyPr wrap="square" lIns="108000" tIns="108000" rIns="108000" bIns="108000" rtlCol="0">
            <a:spAutoFit/>
          </a:bodyPr>
          <a:lstStyle/>
          <a:p>
            <a:pPr defTabSz="914354">
              <a:defRPr/>
            </a:pPr>
            <a:r>
              <a:rPr lang="en-GB" sz="1200" kern="0" dirty="0">
                <a:solidFill>
                  <a:srgbClr val="000000"/>
                </a:solidFill>
                <a:latin typeface="Fira Sans"/>
              </a:rPr>
              <a:t>1</a:t>
            </a: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ira Sans"/>
              </a:rPr>
              <a:t>% STAY-C® 50 </a:t>
            </a:r>
            <a:r>
              <a:rPr lang="en-US" sz="1200" kern="0" dirty="0">
                <a:solidFill>
                  <a:srgbClr val="000000"/>
                </a:solidFill>
                <a:latin typeface="Fira Sans"/>
              </a:rPr>
              <a:t>inactivates </a:t>
            </a:r>
            <a:r>
              <a:rPr lang="en-US" sz="1200" kern="0" dirty="0" err="1">
                <a:solidFill>
                  <a:srgbClr val="000000"/>
                </a:solidFill>
                <a:latin typeface="Fira Sans"/>
              </a:rPr>
              <a:t>Cutibacterium</a:t>
            </a:r>
            <a:r>
              <a:rPr lang="en-US" sz="1200" kern="0" dirty="0">
                <a:solidFill>
                  <a:srgbClr val="000000"/>
                </a:solidFill>
                <a:latin typeface="Fira Sans"/>
              </a:rPr>
              <a:t> acnes by 5 log in 8 hours (</a:t>
            </a:r>
            <a:r>
              <a:rPr lang="en-US" sz="1200" i="1" kern="0" dirty="0">
                <a:solidFill>
                  <a:srgbClr val="000000"/>
                </a:solidFill>
                <a:latin typeface="Fira Sans"/>
              </a:rPr>
              <a:t>in vitro</a:t>
            </a:r>
            <a:r>
              <a:rPr lang="en-US" sz="1200" kern="0" dirty="0">
                <a:solidFill>
                  <a:srgbClr val="000000"/>
                </a:solidFill>
                <a:latin typeface="Fira Sans"/>
              </a:rPr>
              <a:t>)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FCF126F-46BA-4231-9448-44230723AA8F}"/>
              </a:ext>
            </a:extLst>
          </p:cNvPr>
          <p:cNvSpPr txBox="1"/>
          <p:nvPr/>
        </p:nvSpPr>
        <p:spPr>
          <a:xfrm>
            <a:off x="9469308" y="4418738"/>
            <a:ext cx="2269432" cy="1003039"/>
          </a:xfrm>
          <a:prstGeom prst="roundRect">
            <a:avLst>
              <a:gd name="adj" fmla="val 8980"/>
            </a:avLst>
          </a:prstGeom>
          <a:gradFill>
            <a:gsLst>
              <a:gs pos="0">
                <a:srgbClr val="D3E5F2"/>
              </a:gs>
              <a:gs pos="100000">
                <a:srgbClr val="8EBCDE"/>
              </a:gs>
            </a:gsLst>
            <a:lin ang="2700000" scaled="0"/>
          </a:gradFill>
          <a:ln w="25400">
            <a:gradFill>
              <a:gsLst>
                <a:gs pos="1000">
                  <a:srgbClr val="0071BA"/>
                </a:gs>
                <a:gs pos="100000">
                  <a:srgbClr val="0071BA">
                    <a:lumMod val="20000"/>
                    <a:lumOff val="80000"/>
                  </a:srgbClr>
                </a:gs>
              </a:gsLst>
              <a:lin ang="2700000" scaled="0"/>
            </a:gradFill>
          </a:ln>
        </p:spPr>
        <p:txBody>
          <a:bodyPr wrap="square" lIns="108000" tIns="108000" rIns="108000" bIns="108000" rtlCol="0">
            <a:spAutoFit/>
          </a:bodyPr>
          <a:lstStyle/>
          <a:p>
            <a:pPr defTabSz="914354">
              <a:defRPr/>
            </a:pPr>
            <a:r>
              <a:rPr lang="en-GB" sz="1200" kern="0" dirty="0">
                <a:solidFill>
                  <a:srgbClr val="000000"/>
                </a:solidFill>
                <a:latin typeface="Fira Sans"/>
              </a:rPr>
              <a:t>5</a:t>
            </a: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ira Sans"/>
              </a:rPr>
              <a:t>% STAY-C® 50 </a:t>
            </a:r>
            <a:r>
              <a:rPr lang="en-GB" sz="1200" kern="0" dirty="0">
                <a:solidFill>
                  <a:srgbClr val="000000"/>
                </a:solidFill>
                <a:latin typeface="Fira Sans"/>
              </a:rPr>
              <a:t>improves skin condition of acne vulgaris by 77% in 12 weeks </a:t>
            </a:r>
            <a:r>
              <a:rPr lang="en-US" sz="1200" kern="0" dirty="0">
                <a:solidFill>
                  <a:srgbClr val="000000"/>
                </a:solidFill>
                <a:latin typeface="Fira Sans"/>
              </a:rPr>
              <a:t>(</a:t>
            </a:r>
            <a:r>
              <a:rPr lang="en-US" sz="1200" i="1" kern="0" dirty="0">
                <a:solidFill>
                  <a:srgbClr val="000000"/>
                </a:solidFill>
                <a:latin typeface="Fira Sans"/>
              </a:rPr>
              <a:t>in vivo</a:t>
            </a:r>
            <a:r>
              <a:rPr lang="en-US" sz="1200" kern="0" dirty="0">
                <a:solidFill>
                  <a:srgbClr val="000000"/>
                </a:solidFill>
                <a:latin typeface="Fira Sans"/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300311295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.dDfUUzOkeEDzTJ1zKBOg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c5BHyLJ3EGYfcf7faUwm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44yn0OUl0W0lQnMTwScmg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2004112217333376588294.Classification"/>
  <p:tag name="ZOAWTYPE" val="Text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2003785909782749825973.PowerPointProductLogo43"/>
  <p:tag name="ZOAWTYPE" val="Image"/>
  <p:tag name="ZOAWSESSIONUID" val="20140220104215260900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Language.Doc.Page"/>
  <p:tag name="ZOAWTYPE" val="Text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bdQQNHtB0uLEGcCdJBeNQ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bdQQNHtB0uLEGcCdJBeNQ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4565435644543565464545.Name"/>
  <p:tag name="ZOAWTYPE" val="Text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2011383784387345873647.BusinessGroup"/>
  <p:tag name="ZOAWTYPE" val="Text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2004112217333376588294.PresentationDate"/>
  <p:tag name="ZOAWTYPE" val="Text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OAWCODE" val="2003785909782749825973.PowerPointProductLogo43"/>
  <p:tag name="ZOAWTYPE" val="Image"/>
  <p:tag name="ZOAWSESSIONUID" val="201402201042152955367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LOqiPyhj06XXav.6NXfZg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LOqiPyhj06XXav.6NXfZg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LOqiPyhj06XXav.6NXfZg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57mTINOBPU5kg5XVpatqg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TjEnRvivsO9Ii2HsY_.cg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siVo1xIY4L7wVxhS1ZLqw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EHb6FXGdk.zQQkhEiBqPQ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TjEnRvivsO9Ii2HsY_.cg"/>
</p:tagLst>
</file>

<file path=ppt/theme/theme1.xml><?xml version="1.0" encoding="utf-8"?>
<a:theme xmlns:a="http://schemas.openxmlformats.org/drawingml/2006/main" name="1_Office Theme">
  <a:themeElements>
    <a:clrScheme name="Greens">
      <a:dk1>
        <a:srgbClr val="000000"/>
      </a:dk1>
      <a:lt1>
        <a:srgbClr val="FFFFFF"/>
      </a:lt1>
      <a:dk2>
        <a:srgbClr val="007E4B"/>
      </a:dk2>
      <a:lt2>
        <a:srgbClr val="FEFFFF"/>
      </a:lt2>
      <a:accent1>
        <a:srgbClr val="45AC34"/>
      </a:accent1>
      <a:accent2>
        <a:srgbClr val="009B97"/>
      </a:accent2>
      <a:accent3>
        <a:srgbClr val="007E4B"/>
      </a:accent3>
      <a:accent4>
        <a:srgbClr val="45AB33"/>
      </a:accent4>
      <a:accent5>
        <a:srgbClr val="009B96"/>
      </a:accent5>
      <a:accent6>
        <a:srgbClr val="007E4B"/>
      </a:accent6>
      <a:hlink>
        <a:srgbClr val="45AB33"/>
      </a:hlink>
      <a:folHlink>
        <a:srgbClr val="007E4B"/>
      </a:folHlink>
    </a:clrScheme>
    <a:fontScheme name="Trebuchet MS">
      <a:majorFont>
        <a:latin typeface="Trebuchet MS" panose="020B0603020202020204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Default Design">
  <a:themeElements>
    <a:clrScheme name="1_Default Design 4">
      <a:dk1>
        <a:srgbClr val="000000"/>
      </a:dk1>
      <a:lt1>
        <a:srgbClr val="FFFFFF"/>
      </a:lt1>
      <a:dk2>
        <a:srgbClr val="7B1F62"/>
      </a:dk2>
      <a:lt2>
        <a:srgbClr val="5F5F5F"/>
      </a:lt2>
      <a:accent1>
        <a:srgbClr val="D68AB3"/>
      </a:accent1>
      <a:accent2>
        <a:srgbClr val="BD0A79"/>
      </a:accent2>
      <a:accent3>
        <a:srgbClr val="FFFFFF"/>
      </a:accent3>
      <a:accent4>
        <a:srgbClr val="000000"/>
      </a:accent4>
      <a:accent5>
        <a:srgbClr val="E8C4D6"/>
      </a:accent5>
      <a:accent6>
        <a:srgbClr val="AB086D"/>
      </a:accent6>
      <a:hlink>
        <a:srgbClr val="7B1F62"/>
      </a:hlink>
      <a:folHlink>
        <a:srgbClr val="521B65"/>
      </a:folHlink>
    </a:clrScheme>
    <a:fontScheme name="1_Default Design">
      <a:majorFont>
        <a:latin typeface="Trebuchet MS"/>
        <a:ea typeface=""/>
        <a:cs typeface="Arial"/>
      </a:majorFont>
      <a:minorFont>
        <a:latin typeface="Trebuchet MS"/>
        <a:ea typeface=""/>
        <a:cs typeface="Arial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70BA"/>
        </a:dk2>
        <a:lt2>
          <a:srgbClr val="5F5F5F"/>
        </a:lt2>
        <a:accent1>
          <a:srgbClr val="83D0F5"/>
        </a:accent1>
        <a:accent2>
          <a:srgbClr val="009FE3"/>
        </a:accent2>
        <a:accent3>
          <a:srgbClr val="FFFFFF"/>
        </a:accent3>
        <a:accent4>
          <a:srgbClr val="000000"/>
        </a:accent4>
        <a:accent5>
          <a:srgbClr val="C1E4F9"/>
        </a:accent5>
        <a:accent6>
          <a:srgbClr val="0090CE"/>
        </a:accent6>
        <a:hlink>
          <a:srgbClr val="0070BA"/>
        </a:hlink>
        <a:folHlink>
          <a:srgbClr val="1A2B6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7E4B"/>
        </a:dk2>
        <a:lt2>
          <a:srgbClr val="5F5F5F"/>
        </a:lt2>
        <a:accent1>
          <a:srgbClr val="AAD29A"/>
        </a:accent1>
        <a:accent2>
          <a:srgbClr val="009B97"/>
        </a:accent2>
        <a:accent3>
          <a:srgbClr val="FFFFFF"/>
        </a:accent3>
        <a:accent4>
          <a:srgbClr val="000000"/>
        </a:accent4>
        <a:accent5>
          <a:srgbClr val="D2E5CA"/>
        </a:accent5>
        <a:accent6>
          <a:srgbClr val="008C88"/>
        </a:accent6>
        <a:hlink>
          <a:srgbClr val="007E4B"/>
        </a:hlink>
        <a:folHlink>
          <a:srgbClr val="45AC3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F57922"/>
        </a:dk2>
        <a:lt2>
          <a:srgbClr val="5F5F5F"/>
        </a:lt2>
        <a:accent1>
          <a:srgbClr val="F9B672"/>
        </a:accent1>
        <a:accent2>
          <a:srgbClr val="EE7203"/>
        </a:accent2>
        <a:accent3>
          <a:srgbClr val="FFFFFF"/>
        </a:accent3>
        <a:accent4>
          <a:srgbClr val="000000"/>
        </a:accent4>
        <a:accent5>
          <a:srgbClr val="FBD7BC"/>
        </a:accent5>
        <a:accent6>
          <a:srgbClr val="D86702"/>
        </a:accent6>
        <a:hlink>
          <a:srgbClr val="E51F22"/>
        </a:hlink>
        <a:folHlink>
          <a:srgbClr val="970D3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7B1F62"/>
        </a:dk2>
        <a:lt2>
          <a:srgbClr val="5F5F5F"/>
        </a:lt2>
        <a:accent1>
          <a:srgbClr val="D68AB3"/>
        </a:accent1>
        <a:accent2>
          <a:srgbClr val="BD0A79"/>
        </a:accent2>
        <a:accent3>
          <a:srgbClr val="FFFFFF"/>
        </a:accent3>
        <a:accent4>
          <a:srgbClr val="000000"/>
        </a:accent4>
        <a:accent5>
          <a:srgbClr val="E8C4D6"/>
        </a:accent5>
        <a:accent6>
          <a:srgbClr val="AB086D"/>
        </a:accent6>
        <a:hlink>
          <a:srgbClr val="7B1F62"/>
        </a:hlink>
        <a:folHlink>
          <a:srgbClr val="521B6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Bioactives NEW">
  <a:themeElements>
    <a:clrScheme name="Custom 2">
      <a:dk1>
        <a:srgbClr val="808080"/>
      </a:dk1>
      <a:lt1>
        <a:srgbClr val="FFFFFF"/>
      </a:lt1>
      <a:dk2>
        <a:srgbClr val="009B97"/>
      </a:dk2>
      <a:lt2>
        <a:srgbClr val="BD0A79"/>
      </a:lt2>
      <a:accent1>
        <a:srgbClr val="EE7103"/>
      </a:accent1>
      <a:accent2>
        <a:srgbClr val="970D34"/>
      </a:accent2>
      <a:accent3>
        <a:srgbClr val="7B1D61"/>
      </a:accent3>
      <a:accent4>
        <a:srgbClr val="511B65"/>
      </a:accent4>
      <a:accent5>
        <a:srgbClr val="0071BA"/>
      </a:accent5>
      <a:accent6>
        <a:srgbClr val="007E4B"/>
      </a:accent6>
      <a:hlink>
        <a:srgbClr val="0071BA"/>
      </a:hlink>
      <a:folHlink>
        <a:srgbClr val="7F7F7F"/>
      </a:folHlink>
    </a:clrScheme>
    <a:fontScheme name="DSM Fira-Sans">
      <a:majorFont>
        <a:latin typeface="Fira Sans Medium"/>
        <a:ea typeface=""/>
        <a:cs typeface=""/>
      </a:majorFont>
      <a:minorFont>
        <a:latin typeface="Fira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2" id="{4ABA7562-3F6C-3A4C-AA3F-5879F58A5523}" vid="{6A329D53-4AF5-B74B-9C31-1D7E62B3228C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a2251cd-bd5e-462d-8f0e-b8d48ef43808" xsi:nil="true"/>
    <DSMClassification xmlns="5a2251cd-bd5e-462d-8f0e-b8d48ef43808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A165892B6C05D4182809F9FEE12DD6A" ma:contentTypeVersion="9" ma:contentTypeDescription="Create a new document." ma:contentTypeScope="" ma:versionID="fea518330dcd09e54024defab682c6d8">
  <xsd:schema xmlns:xsd="http://www.w3.org/2001/XMLSchema" xmlns:xs="http://www.w3.org/2001/XMLSchema" xmlns:p="http://schemas.microsoft.com/office/2006/metadata/properties" xmlns:ns2="5a2251cd-bd5e-462d-8f0e-b8d48ef43808" xmlns:ns3="bcfbf75d-7e6c-463e-9135-7f47c6067b30" targetNamespace="http://schemas.microsoft.com/office/2006/metadata/properties" ma:root="true" ma:fieldsID="123822e15643dc49d1127239334b25c2" ns2:_="" ns3:_="">
    <xsd:import namespace="5a2251cd-bd5e-462d-8f0e-b8d48ef43808"/>
    <xsd:import namespace="bcfbf75d-7e6c-463e-9135-7f47c6067b30"/>
    <xsd:element name="properties">
      <xsd:complexType>
        <xsd:sequence>
          <xsd:element name="documentManagement">
            <xsd:complexType>
              <xsd:all>
                <xsd:element ref="ns2:TaxCatchAll" minOccurs="0"/>
                <xsd:element ref="ns2:TaxCatchAllLabel" minOccurs="0"/>
                <xsd:element ref="ns2:DSMClassification" minOccurs="0"/>
                <xsd:element ref="ns3:MediaServiceFastMetadata" minOccurs="0"/>
                <xsd:element ref="ns3:MediaService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a2251cd-bd5e-462d-8f0e-b8d48ef43808" elementFormDefault="qualified">
    <xsd:import namespace="http://schemas.microsoft.com/office/2006/documentManagement/types"/>
    <xsd:import namespace="http://schemas.microsoft.com/office/infopath/2007/PartnerControls"/>
    <xsd:element name="TaxCatchAll" ma:index="8" nillable="true" ma:displayName="Taxonomy Catch All Column" ma:hidden="true" ma:list="{9936f3c4-3e6b-4024-84c1-f03156b6eba9}" ma:internalName="TaxCatchAll" ma:showField="CatchAllData" ma:web="b90a2e66-408a-4fa2-a9cf-bd33f75e05e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9" nillable="true" ma:displayName="Taxonomy Catch All Column1" ma:hidden="true" ma:list="{9936f3c4-3e6b-4024-84c1-f03156b6eba9}" ma:internalName="TaxCatchAllLabel" ma:readOnly="true" ma:showField="CatchAllDataLabel" ma:web="b90a2e66-408a-4fa2-a9cf-bd33f75e05e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DSMClassification" ma:index="10" nillable="true" ma:displayName="DSMClassification" ma:format="Dropdown" ma:internalName="DSMClassification">
      <xsd:simpleType>
        <xsd:restriction base="dms:Choice">
          <xsd:enumeration value="CONFIDENTIAL"/>
          <xsd:enumeration value="CLASSIFIED PERSONNEL INFORMATION"/>
          <xsd:enumeration value="FOR INTERNAL USE ONLY"/>
          <xsd:enumeration value="PUBLIC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fbf75d-7e6c-463e-9135-7f47c6067b30" elementFormDefault="qualified">
    <xsd:import namespace="http://schemas.microsoft.com/office/2006/documentManagement/types"/>
    <xsd:import namespace="http://schemas.microsoft.com/office/infopath/2007/PartnerControls"/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haredContentType xmlns="Microsoft.SharePoint.Taxonomy.ContentTypeSync" SourceId="1e82cb03-88f0-48bb-a65d-3e95f13147ee" ContentTypeId="0x0101" PreviousValue="false"/>
</file>

<file path=customXml/itemProps1.xml><?xml version="1.0" encoding="utf-8"?>
<ds:datastoreItem xmlns:ds="http://schemas.openxmlformats.org/officeDocument/2006/customXml" ds:itemID="{0F672E7B-B1BE-4EAF-87C6-2E46E851097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511FC36-D73E-4719-9C2D-DC1C29A97B5D}">
  <ds:schemaRefs>
    <ds:schemaRef ds:uri="http://purl.org/dc/terms/"/>
    <ds:schemaRef ds:uri="http://schemas.openxmlformats.org/package/2006/metadata/core-properties"/>
    <ds:schemaRef ds:uri="bcfbf75d-7e6c-463e-9135-7f47c6067b30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5a2251cd-bd5e-462d-8f0e-b8d48ef43808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D3534A26-FA11-4D8D-B088-AFC5DF2F069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a2251cd-bd5e-462d-8f0e-b8d48ef43808"/>
    <ds:schemaRef ds:uri="bcfbf75d-7e6c-463e-9135-7f47c6067b3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697BD853-8D30-498F-96F4-16B1D9223060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492</TotalTime>
  <Words>645</Words>
  <Application>Microsoft Office PowerPoint</Application>
  <PresentationFormat>Widescreen</PresentationFormat>
  <Paragraphs>127</Paragraphs>
  <Slides>5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8" baseType="lpstr">
      <vt:lpstr>Arial</vt:lpstr>
      <vt:lpstr>Calibri</vt:lpstr>
      <vt:lpstr>DIN Next Rounded LT Pro</vt:lpstr>
      <vt:lpstr>Fira Sans</vt:lpstr>
      <vt:lpstr>Fira Sans Book</vt:lpstr>
      <vt:lpstr>Fira Sans Medium</vt:lpstr>
      <vt:lpstr>trebuchet ms</vt:lpstr>
      <vt:lpstr>trebuchet ms</vt:lpstr>
      <vt:lpstr>Wingdings</vt:lpstr>
      <vt:lpstr>1_Office Theme</vt:lpstr>
      <vt:lpstr>3_Default Design</vt:lpstr>
      <vt:lpstr>Bioactives NEW</vt:lpstr>
      <vt:lpstr>think-cell Slide</vt:lpstr>
      <vt:lpstr>STAY-C® 50 – the all-round naturally derived beauty solution for skin perfection</vt:lpstr>
      <vt:lpstr>STAY-C® 50 – the all-round naturally derived beauty solution for skin perfection </vt:lpstr>
      <vt:lpstr>STAY-C® 50: the all-round naturally derived beauty solution for skin perfection</vt:lpstr>
      <vt:lpstr>PowerPoint Presentation</vt:lpstr>
      <vt:lpstr>Overview of STAY-C® 50 efficacy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STAY-C® 50 – the all-round naturally derived beauty solution for skin perfection</dc:title>
  <dc:creator>Cipollari, Eleonora</dc:creator>
  <cp:lastModifiedBy>Meisinger, Marie-Sophie</cp:lastModifiedBy>
  <cp:revision>87</cp:revision>
  <dcterms:created xsi:type="dcterms:W3CDTF">2019-08-12T08:11:33Z</dcterms:created>
  <dcterms:modified xsi:type="dcterms:W3CDTF">2022-11-30T10:56:29Z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0x0101000A165892B6C05D4182809F9FEE12DD6A</vt:lpwstr>
  </property>
  <property fmtid="{D5CDD505-2E9C-101B-9397-08002B2CF9AE}" pid="3" name="MSIP_Label_2ff753fd-faf2-4608-9b59-553f003adcdf_Enabled">
    <vt:lpwstr>true</vt:lpwstr>
  </property>
  <property fmtid="{D5CDD505-2E9C-101B-9397-08002B2CF9AE}" pid="4" name="MSIP_Label_2ff753fd-faf2-4608-9b59-553f003adcdf_SetDate">
    <vt:lpwstr>2021-06-07T12:04:24Z</vt:lpwstr>
  </property>
  <property fmtid="{D5CDD505-2E9C-101B-9397-08002B2CF9AE}" pid="5" name="MSIP_Label_2ff753fd-faf2-4608-9b59-553f003adcdf_Method">
    <vt:lpwstr>Privileged</vt:lpwstr>
  </property>
  <property fmtid="{D5CDD505-2E9C-101B-9397-08002B2CF9AE}" pid="6" name="MSIP_Label_2ff753fd-faf2-4608-9b59-553f003adcdf_Name">
    <vt:lpwstr>2ff753fd-faf2-4608-9b59-553f003adcdf</vt:lpwstr>
  </property>
  <property fmtid="{D5CDD505-2E9C-101B-9397-08002B2CF9AE}" pid="7" name="MSIP_Label_2ff753fd-faf2-4608-9b59-553f003adcdf_SiteId">
    <vt:lpwstr>49618402-6ea3-441d-957d-7df8773fee54</vt:lpwstr>
  </property>
  <property fmtid="{D5CDD505-2E9C-101B-9397-08002B2CF9AE}" pid="8" name="MSIP_Label_2ff753fd-faf2-4608-9b59-553f003adcdf_ActionId">
    <vt:lpwstr>29fbbe0f-3710-4772-ae91-d18561984bf2</vt:lpwstr>
  </property>
  <property fmtid="{D5CDD505-2E9C-101B-9397-08002B2CF9AE}" pid="9" name="MSIP_Label_2ff753fd-faf2-4608-9b59-553f003adcdf_ContentBits">
    <vt:lpwstr>0</vt:lpwstr>
  </property>
</Properties>
</file>