
<file path=[Content_Types].xml><?xml version="1.0" encoding="utf-8"?>
<Types xmlns="http://schemas.openxmlformats.org/package/2006/content-types">
  <Default Extension="bin" ContentType="application/vnd.openxmlformats-officedocument.oleObject"/>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2.xml" ContentType="application/vnd.openxmlformats-officedocument.theme+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4161" r:id="rId5"/>
    <p:sldMasterId id="2147484188" r:id="rId6"/>
  </p:sldMasterIdLst>
  <p:notesMasterIdLst>
    <p:notesMasterId r:id="rId32"/>
  </p:notesMasterIdLst>
  <p:handoutMasterIdLst>
    <p:handoutMasterId r:id="rId33"/>
  </p:handoutMasterIdLst>
  <p:sldIdLst>
    <p:sldId id="338" r:id="rId7"/>
    <p:sldId id="4112" r:id="rId8"/>
    <p:sldId id="353" r:id="rId9"/>
    <p:sldId id="4111" r:id="rId10"/>
    <p:sldId id="4113" r:id="rId11"/>
    <p:sldId id="2610" r:id="rId12"/>
    <p:sldId id="2609" r:id="rId13"/>
    <p:sldId id="4119" r:id="rId14"/>
    <p:sldId id="2645" r:id="rId15"/>
    <p:sldId id="4115" r:id="rId16"/>
    <p:sldId id="4121" r:id="rId17"/>
    <p:sldId id="4120" r:id="rId18"/>
    <p:sldId id="4107" r:id="rId19"/>
    <p:sldId id="4109" r:id="rId20"/>
    <p:sldId id="4110" r:id="rId21"/>
    <p:sldId id="4117" r:id="rId22"/>
    <p:sldId id="2588" r:id="rId23"/>
    <p:sldId id="2592" r:id="rId24"/>
    <p:sldId id="2650" r:id="rId25"/>
    <p:sldId id="4118" r:id="rId26"/>
    <p:sldId id="4103" r:id="rId27"/>
    <p:sldId id="4114" r:id="rId28"/>
    <p:sldId id="1755" r:id="rId29"/>
    <p:sldId id="4122" r:id="rId30"/>
    <p:sldId id="1756" r:id="rId31"/>
  </p:sldIdLst>
  <p:sldSz cx="12192000" cy="6858000"/>
  <p:notesSz cx="6858000" cy="9144000"/>
  <p:embeddedFontLst>
    <p:embeddedFont>
      <p:font typeface="Calibri" panose="020F0502020204030204" pitchFamily="34" charset="0"/>
      <p:regular r:id="rId34"/>
      <p:bold r:id="rId35"/>
      <p:italic r:id="rId36"/>
      <p:boldItalic r:id="rId37"/>
    </p:embeddedFont>
    <p:embeddedFont>
      <p:font typeface="Fira Sans" panose="020B0503050000020004" pitchFamily="34" charset="0"/>
      <p:regular r:id="rId38"/>
      <p:bold r:id="rId39"/>
      <p:italic r:id="rId40"/>
      <p:boldItalic r:id="rId41"/>
    </p:embeddedFont>
    <p:embeddedFont>
      <p:font typeface="Fira Sans Medium" panose="020B0603050000020004" pitchFamily="34" charset="0"/>
      <p:regular r:id="rId42"/>
      <p:italic r:id="rId43"/>
    </p:embeddedFont>
    <p:embeddedFont>
      <p:font typeface="Fira Sans Medium (Headings)" panose="020B0604020202020204" charset="0"/>
      <p:regular r:id="rId44"/>
      <p:italic r:id="rId45"/>
    </p:embeddedFont>
    <p:embeddedFont>
      <p:font typeface="Franklin Gothic Heavy" panose="020B0903020102020204" pitchFamily="34" charset="0"/>
      <p:regular r:id="rId46"/>
      <p:bold r:id="rId47"/>
      <p:italic r:id="rId48"/>
      <p:boldItalic r:id="rId49"/>
    </p:embeddedFont>
    <p:embeddedFont>
      <p:font typeface="Segoe UI" panose="020B0502040204020203" pitchFamily="34" charset="0"/>
      <p:regular r:id="rId50"/>
      <p:bold r:id="rId51"/>
      <p:italic r:id="rId52"/>
      <p:boldItalic r:id="rId53"/>
    </p:embeddedFont>
    <p:embeddedFont>
      <p:font typeface="Trebuchet MS" panose="020B0603020202020204" pitchFamily="34" charset="0"/>
      <p:regular r:id="rId54"/>
      <p:bold r:id="rId55"/>
      <p:italic r:id="rId56"/>
      <p:boldItalic r:id="rId57"/>
    </p:embeddedFont>
  </p:embeddedFontLst>
  <p:custDataLst>
    <p:tags r:id="rId5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CAFDE65-CC24-63CA-6D43-3BC87AC225AB}" name="Paul, Francois" initials="PF" userId="S::francois.paul@dsm.com::cd345e1b-5b33-44e8-b09c-75307eac9781" providerId="AD"/>
  <p188:author id="{851EB7C6-5EC3-A94B-B2DC-3AEEA96B8CFB}" name="Guillien, Caroline" initials="GC" userId="S::Caroline.Guillien@dsm.com::3e4c10c0-1ee2-48be-9d78-4d6ed773945d"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7" name="Ana" initials="MA" lastIdx="2" clrIdx="6">
    <p:extLst>
      <p:ext uri="{19B8F6BF-5375-455C-9EA6-DF929625EA0E}">
        <p15:presenceInfo xmlns:p15="http://schemas.microsoft.com/office/powerpoint/2012/main" userId="Ana" providerId="None"/>
      </p:ext>
    </p:extLst>
  </p:cmAuthor>
  <p:cmAuthor id="1" name="Gerzon, Carin" initials="GC" lastIdx="24" clrIdx="0">
    <p:extLst>
      <p:ext uri="{19B8F6BF-5375-455C-9EA6-DF929625EA0E}">
        <p15:presenceInfo xmlns:p15="http://schemas.microsoft.com/office/powerpoint/2012/main" userId="S-1-5-21-2573208799-187067640-1722879566-469061" providerId="AD"/>
      </p:ext>
    </p:extLst>
  </p:cmAuthor>
  <p:cmAuthor id="8" name="Milly Austin" initials="MA" lastIdx="1" clrIdx="7">
    <p:extLst>
      <p:ext uri="{19B8F6BF-5375-455C-9EA6-DF929625EA0E}">
        <p15:presenceInfo xmlns:p15="http://schemas.microsoft.com/office/powerpoint/2012/main" userId="Milly Austin" providerId="None"/>
      </p:ext>
    </p:extLst>
  </p:cmAuthor>
  <p:cmAuthor id="2" name="Kroon, Caroline" initials="KC" lastIdx="16" clrIdx="1">
    <p:extLst>
      <p:ext uri="{19B8F6BF-5375-455C-9EA6-DF929625EA0E}">
        <p15:presenceInfo xmlns:p15="http://schemas.microsoft.com/office/powerpoint/2012/main" userId="S-1-5-21-2573208799-187067640-1722879566-6143" providerId="AD"/>
      </p:ext>
    </p:extLst>
  </p:cmAuthor>
  <p:cmAuthor id="3" name="Brouns, Ellis" initials="BE" lastIdx="10" clrIdx="2">
    <p:extLst>
      <p:ext uri="{19B8F6BF-5375-455C-9EA6-DF929625EA0E}">
        <p15:presenceInfo xmlns:p15="http://schemas.microsoft.com/office/powerpoint/2012/main" userId="S-1-5-21-2573208799-187067640-1722879566-480915" providerId="AD"/>
      </p:ext>
    </p:extLst>
  </p:cmAuthor>
  <p:cmAuthor id="4" name="Koolhoven, Liza" initials="KL" lastIdx="112" clrIdx="3">
    <p:extLst>
      <p:ext uri="{19B8F6BF-5375-455C-9EA6-DF929625EA0E}">
        <p15:presenceInfo xmlns:p15="http://schemas.microsoft.com/office/powerpoint/2012/main" userId="S-1-5-21-2573208799-187067640-1722879566-500762" providerId="AD"/>
      </p:ext>
    </p:extLst>
  </p:cmAuthor>
  <p:cmAuthor id="5" name="Koolhoven, Liza" initials="KL [2]" lastIdx="20" clrIdx="4">
    <p:extLst>
      <p:ext uri="{19B8F6BF-5375-455C-9EA6-DF929625EA0E}">
        <p15:presenceInfo xmlns:p15="http://schemas.microsoft.com/office/powerpoint/2012/main" userId="S::liza.koolhoven@dsm.com::0320a5cc-c1c6-4685-b126-8a7fdd6a50e5" providerId="AD"/>
      </p:ext>
    </p:extLst>
  </p:cmAuthor>
  <p:cmAuthor id="6" name="Anne de Weerd" initials="AdW" lastIdx="1" clrIdx="5">
    <p:extLst>
      <p:ext uri="{19B8F6BF-5375-455C-9EA6-DF929625EA0E}">
        <p15:presenceInfo xmlns:p15="http://schemas.microsoft.com/office/powerpoint/2012/main" userId="59cbfca0dd96c1ec"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6F3ED"/>
    <a:srgbClr val="CFE6DB"/>
    <a:srgbClr val="007E4B"/>
    <a:srgbClr val="0070BA"/>
    <a:srgbClr val="0A7D4C"/>
    <a:srgbClr val="E5F0F8"/>
    <a:srgbClr val="CCE2F0"/>
    <a:srgbClr val="000000"/>
    <a:srgbClr val="9AC5E2"/>
    <a:srgbClr val="36976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9327FA9-66D1-43C2-8C9B-A86BA8EC483F}" v="1" dt="2023-09-20T16:45:50.892"/>
  </p1510:revLst>
</p1510:revInfo>
</file>

<file path=ppt/tableStyles.xml><?xml version="1.0" encoding="utf-8"?>
<a:tblStyleLst xmlns:a="http://schemas.openxmlformats.org/drawingml/2006/main" def="{5C22544A-7EE6-4342-B048-85BDC9FD1C3A}">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9862" autoAdjust="0"/>
    <p:restoredTop sz="81851" autoAdjust="0"/>
  </p:normalViewPr>
  <p:slideViewPr>
    <p:cSldViewPr snapToGrid="0" snapToObjects="1">
      <p:cViewPr varScale="1">
        <p:scale>
          <a:sx n="90" d="100"/>
          <a:sy n="90" d="100"/>
        </p:scale>
        <p:origin x="1602" y="78"/>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75" d="100"/>
        <a:sy n="75" d="100"/>
      </p:scale>
      <p:origin x="0" y="0"/>
    </p:cViewPr>
  </p:sorterViewPr>
  <p:notesViewPr>
    <p:cSldViewPr snapToGrid="0" snapToObjects="1">
      <p:cViewPr>
        <p:scale>
          <a:sx n="75" d="100"/>
          <a:sy n="75" d="100"/>
        </p:scale>
        <p:origin x="7416" y="244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font" Target="fonts/font6.fntdata"/><Relationship Id="rId21" Type="http://schemas.openxmlformats.org/officeDocument/2006/relationships/slide" Target="slides/slide15.xml"/><Relationship Id="rId34" Type="http://schemas.openxmlformats.org/officeDocument/2006/relationships/font" Target="fonts/font1.fntdata"/><Relationship Id="rId42" Type="http://schemas.openxmlformats.org/officeDocument/2006/relationships/font" Target="fonts/font9.fntdata"/><Relationship Id="rId47" Type="http://schemas.openxmlformats.org/officeDocument/2006/relationships/font" Target="fonts/font14.fntdata"/><Relationship Id="rId50" Type="http://schemas.openxmlformats.org/officeDocument/2006/relationships/font" Target="fonts/font17.fntdata"/><Relationship Id="rId55" Type="http://schemas.openxmlformats.org/officeDocument/2006/relationships/font" Target="fonts/font22.fntdata"/><Relationship Id="rId63" Type="http://schemas.openxmlformats.org/officeDocument/2006/relationships/tableStyles" Target="tableStyles.xml"/><Relationship Id="rId7" Type="http://schemas.openxmlformats.org/officeDocument/2006/relationships/slide" Target="slides/slide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41" Type="http://schemas.openxmlformats.org/officeDocument/2006/relationships/font" Target="fonts/font8.fntdata"/><Relationship Id="rId54" Type="http://schemas.openxmlformats.org/officeDocument/2006/relationships/font" Target="fonts/font21.fntdata"/><Relationship Id="rId62"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notesMaster" Target="notesMasters/notesMaster1.xml"/><Relationship Id="rId37" Type="http://schemas.openxmlformats.org/officeDocument/2006/relationships/font" Target="fonts/font4.fntdata"/><Relationship Id="rId40" Type="http://schemas.openxmlformats.org/officeDocument/2006/relationships/font" Target="fonts/font7.fntdata"/><Relationship Id="rId45" Type="http://schemas.openxmlformats.org/officeDocument/2006/relationships/font" Target="fonts/font12.fntdata"/><Relationship Id="rId53" Type="http://schemas.openxmlformats.org/officeDocument/2006/relationships/font" Target="fonts/font20.fntdata"/><Relationship Id="rId58" Type="http://schemas.openxmlformats.org/officeDocument/2006/relationships/tags" Target="tags/tag1.xml"/><Relationship Id="rId66" Type="http://schemas.microsoft.com/office/2018/10/relationships/authors" Target="authors.xml"/><Relationship Id="rId5" Type="http://schemas.openxmlformats.org/officeDocument/2006/relationships/slideMaster" Target="slideMasters/slideMaster1.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font" Target="fonts/font3.fntdata"/><Relationship Id="rId49" Type="http://schemas.openxmlformats.org/officeDocument/2006/relationships/font" Target="fonts/font16.fntdata"/><Relationship Id="rId57" Type="http://schemas.openxmlformats.org/officeDocument/2006/relationships/font" Target="fonts/font24.fntdata"/><Relationship Id="rId61" Type="http://schemas.openxmlformats.org/officeDocument/2006/relationships/viewProps" Target="viewProps.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font" Target="fonts/font11.fntdata"/><Relationship Id="rId52" Type="http://schemas.openxmlformats.org/officeDocument/2006/relationships/font" Target="fonts/font19.fntdata"/><Relationship Id="rId60" Type="http://schemas.openxmlformats.org/officeDocument/2006/relationships/presProps" Target="presProps.xml"/><Relationship Id="rId65" Type="http://schemas.microsoft.com/office/2015/10/relationships/revisionInfo" Target="revisionInfo.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font" Target="fonts/font2.fntdata"/><Relationship Id="rId43" Type="http://schemas.openxmlformats.org/officeDocument/2006/relationships/font" Target="fonts/font10.fntdata"/><Relationship Id="rId48" Type="http://schemas.openxmlformats.org/officeDocument/2006/relationships/font" Target="fonts/font15.fntdata"/><Relationship Id="rId56" Type="http://schemas.openxmlformats.org/officeDocument/2006/relationships/font" Target="fonts/font23.fntdata"/><Relationship Id="rId64" Type="http://schemas.microsoft.com/office/2016/11/relationships/changesInfo" Target="changesInfos/changesInfo1.xml"/><Relationship Id="rId8" Type="http://schemas.openxmlformats.org/officeDocument/2006/relationships/slide" Target="slides/slide2.xml"/><Relationship Id="rId51" Type="http://schemas.openxmlformats.org/officeDocument/2006/relationships/font" Target="fonts/font18.fntdata"/><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handoutMaster" Target="handoutMasters/handoutMaster1.xml"/><Relationship Id="rId38" Type="http://schemas.openxmlformats.org/officeDocument/2006/relationships/font" Target="fonts/font5.fntdata"/><Relationship Id="rId46" Type="http://schemas.openxmlformats.org/officeDocument/2006/relationships/font" Target="fonts/font13.fntdata"/><Relationship Id="rId59" Type="http://schemas.openxmlformats.org/officeDocument/2006/relationships/commentAuthors" Target="commentAuthor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aul, Francois" userId="cd345e1b-5b33-44e8-b09c-75307eac9781" providerId="ADAL" clId="{C41461F7-9213-4255-8A7F-94286C93F530}"/>
    <pc:docChg chg="delSld modSld">
      <pc:chgData name="Paul, Francois" userId="cd345e1b-5b33-44e8-b09c-75307eac9781" providerId="ADAL" clId="{C41461F7-9213-4255-8A7F-94286C93F530}" dt="2023-08-14T09:53:40.661" v="9" actId="20577"/>
      <pc:docMkLst>
        <pc:docMk/>
      </pc:docMkLst>
      <pc:sldChg chg="modSp mod">
        <pc:chgData name="Paul, Francois" userId="cd345e1b-5b33-44e8-b09c-75307eac9781" providerId="ADAL" clId="{C41461F7-9213-4255-8A7F-94286C93F530}" dt="2023-08-14T09:53:40.661" v="9" actId="20577"/>
        <pc:sldMkLst>
          <pc:docMk/>
          <pc:sldMk cId="853601652" sldId="338"/>
        </pc:sldMkLst>
        <pc:spChg chg="mod">
          <ac:chgData name="Paul, Francois" userId="cd345e1b-5b33-44e8-b09c-75307eac9781" providerId="ADAL" clId="{C41461F7-9213-4255-8A7F-94286C93F530}" dt="2023-08-14T09:53:40.661" v="9" actId="20577"/>
          <ac:spMkLst>
            <pc:docMk/>
            <pc:sldMk cId="853601652" sldId="338"/>
            <ac:spMk id="2" creationId="{158A9CFD-1342-3770-97D8-B96799C54572}"/>
          </ac:spMkLst>
        </pc:spChg>
      </pc:sldChg>
      <pc:sldChg chg="del">
        <pc:chgData name="Paul, Francois" userId="cd345e1b-5b33-44e8-b09c-75307eac9781" providerId="ADAL" clId="{C41461F7-9213-4255-8A7F-94286C93F530}" dt="2023-08-14T09:53:23.857" v="0" actId="47"/>
        <pc:sldMkLst>
          <pc:docMk/>
          <pc:sldMk cId="933083362" sldId="4104"/>
        </pc:sldMkLst>
      </pc:sldChg>
      <pc:sldChg chg="del">
        <pc:chgData name="Paul, Francois" userId="cd345e1b-5b33-44e8-b09c-75307eac9781" providerId="ADAL" clId="{C41461F7-9213-4255-8A7F-94286C93F530}" dt="2023-08-14T09:53:25.582" v="1" actId="47"/>
        <pc:sldMkLst>
          <pc:docMk/>
          <pc:sldMk cId="3458966221" sldId="4105"/>
        </pc:sldMkLst>
      </pc:sldChg>
    </pc:docChg>
  </pc:docChgLst>
  <pc:docChgLst>
    <pc:chgData name="Meisinger, Marie-Sophie" userId="286e1ad8-c636-4702-a91e-982a33a1b0e7" providerId="ADAL" clId="{99327FA9-66D1-43C2-8C9B-A86BA8EC483F}"/>
    <pc:docChg chg="modSld">
      <pc:chgData name="Meisinger, Marie-Sophie" userId="286e1ad8-c636-4702-a91e-982a33a1b0e7" providerId="ADAL" clId="{99327FA9-66D1-43C2-8C9B-A86BA8EC483F}" dt="2023-09-20T16:45:35.016" v="1" actId="20577"/>
      <pc:docMkLst>
        <pc:docMk/>
      </pc:docMkLst>
      <pc:sldChg chg="modSp mod">
        <pc:chgData name="Meisinger, Marie-Sophie" userId="286e1ad8-c636-4702-a91e-982a33a1b0e7" providerId="ADAL" clId="{99327FA9-66D1-43C2-8C9B-A86BA8EC483F}" dt="2023-09-20T16:45:35.016" v="1" actId="20577"/>
        <pc:sldMkLst>
          <pc:docMk/>
          <pc:sldMk cId="698205521" sldId="1755"/>
        </pc:sldMkLst>
        <pc:spChg chg="mod">
          <ac:chgData name="Meisinger, Marie-Sophie" userId="286e1ad8-c636-4702-a91e-982a33a1b0e7" providerId="ADAL" clId="{99327FA9-66D1-43C2-8C9B-A86BA8EC483F}" dt="2023-09-20T16:45:35.016" v="1" actId="20577"/>
          <ac:spMkLst>
            <pc:docMk/>
            <pc:sldMk cId="698205521" sldId="1755"/>
            <ac:spMk id="7" creationId="{BABC6DA3-62A9-A84D-8411-2AAE4EDDDA46}"/>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ED05F98-8FE9-4C51-8F0A-394EF0901269}"/>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FF1FD1A1-59D5-40C7-823F-56BE542DBB1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91C049C-A639-47B5-949D-51F799AC2066}" type="datetimeFigureOut">
              <a:rPr lang="en-GB" smtClean="0"/>
              <a:t>20/09/2023</a:t>
            </a:fld>
            <a:endParaRPr lang="en-GB" dirty="0"/>
          </a:p>
        </p:txBody>
      </p:sp>
      <p:sp>
        <p:nvSpPr>
          <p:cNvPr id="4" name="Footer Placeholder 3">
            <a:extLst>
              <a:ext uri="{FF2B5EF4-FFF2-40B4-BE49-F238E27FC236}">
                <a16:creationId xmlns:a16="http://schemas.microsoft.com/office/drawing/2014/main" id="{412C5951-2E22-4966-BEB0-91FE304B6E71}"/>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5BCE7350-9F92-44B0-B468-AC29821C54EE}"/>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6851C59-9121-4008-863D-396F74F34C1F}" type="slidenum">
              <a:rPr lang="en-GB" smtClean="0"/>
              <a:t>‹#›</a:t>
            </a:fld>
            <a:endParaRPr lang="en-GB"/>
          </a:p>
        </p:txBody>
      </p:sp>
    </p:spTree>
    <p:extLst>
      <p:ext uri="{BB962C8B-B14F-4D97-AF65-F5344CB8AC3E}">
        <p14:creationId xmlns:p14="http://schemas.microsoft.com/office/powerpoint/2010/main" val="293723222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b="0" i="0">
                <a:latin typeface="Fira Sans" panose="020B0503050000020004" pitchFamily="34" charset="0"/>
              </a:defRPr>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b="0" i="0">
                <a:latin typeface="Fira Sans" panose="020B0503050000020004" pitchFamily="34" charset="0"/>
              </a:defRPr>
            </a:lvl1pPr>
          </a:lstStyle>
          <a:p>
            <a:fld id="{41FB43FB-DCDA-AE47-AEEB-A7052222BB2E}" type="datetimeFigureOut">
              <a:rPr lang="en-US" smtClean="0"/>
              <a:pPr/>
              <a:t>9/20/2023</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b="0" i="0">
                <a:latin typeface="Fira Sans" panose="020B0503050000020004" pitchFamily="34" charset="0"/>
              </a:defRPr>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b="0" i="0">
                <a:latin typeface="Fira Sans" panose="020B0503050000020004" pitchFamily="34" charset="0"/>
              </a:defRPr>
            </a:lvl1pPr>
          </a:lstStyle>
          <a:p>
            <a:fld id="{FDEA1EC3-38D3-9F43-B1F0-97D892A72D0C}" type="slidenum">
              <a:rPr lang="en-US" smtClean="0"/>
              <a:pPr/>
              <a:t>‹#›</a:t>
            </a:fld>
            <a:endParaRPr lang="en-US" dirty="0"/>
          </a:p>
        </p:txBody>
      </p:sp>
    </p:spTree>
    <p:extLst>
      <p:ext uri="{BB962C8B-B14F-4D97-AF65-F5344CB8AC3E}">
        <p14:creationId xmlns:p14="http://schemas.microsoft.com/office/powerpoint/2010/main" val="1507159815"/>
      </p:ext>
    </p:extLst>
  </p:cSld>
  <p:clrMap bg1="lt1" tx1="dk1" bg2="lt2" tx2="dk2" accent1="accent1" accent2="accent2" accent3="accent3" accent4="accent4" accent5="accent5" accent6="accent6" hlink="hlink" folHlink="folHlink"/>
  <p:notesStyle>
    <a:lvl1pPr marL="0" algn="l" defTabSz="914400" rtl="0" eaLnBrk="1" latinLnBrk="0" hangingPunct="1">
      <a:defRPr sz="1200" b="0" i="0" kern="1200">
        <a:solidFill>
          <a:schemeClr val="tx1"/>
        </a:solidFill>
        <a:latin typeface="Fira Sans" panose="020B0503050000020004" pitchFamily="34" charset="0"/>
        <a:ea typeface="+mn-ea"/>
        <a:cs typeface="+mn-cs"/>
      </a:defRPr>
    </a:lvl1pPr>
    <a:lvl2pPr marL="457200" algn="l" defTabSz="914400" rtl="0" eaLnBrk="1" latinLnBrk="0" hangingPunct="1">
      <a:defRPr sz="1200" b="0" i="0" kern="1200">
        <a:solidFill>
          <a:schemeClr val="tx1"/>
        </a:solidFill>
        <a:latin typeface="Fira Sans" panose="020B0503050000020004" pitchFamily="34" charset="0"/>
        <a:ea typeface="+mn-ea"/>
        <a:cs typeface="+mn-cs"/>
      </a:defRPr>
    </a:lvl2pPr>
    <a:lvl3pPr marL="914400" algn="l" defTabSz="914400" rtl="0" eaLnBrk="1" latinLnBrk="0" hangingPunct="1">
      <a:defRPr sz="1200" b="0" i="0" kern="1200">
        <a:solidFill>
          <a:schemeClr val="tx1"/>
        </a:solidFill>
        <a:latin typeface="Fira Sans" panose="020B0503050000020004" pitchFamily="34" charset="0"/>
        <a:ea typeface="+mn-ea"/>
        <a:cs typeface="+mn-cs"/>
      </a:defRPr>
    </a:lvl3pPr>
    <a:lvl4pPr marL="1371600" algn="l" defTabSz="914400" rtl="0" eaLnBrk="1" latinLnBrk="0" hangingPunct="1">
      <a:defRPr sz="1200" b="0" i="0" kern="1200">
        <a:solidFill>
          <a:schemeClr val="tx1"/>
        </a:solidFill>
        <a:latin typeface="Fira Sans" panose="020B0503050000020004" pitchFamily="34" charset="0"/>
        <a:ea typeface="+mn-ea"/>
        <a:cs typeface="+mn-cs"/>
      </a:defRPr>
    </a:lvl4pPr>
    <a:lvl5pPr marL="1828800" algn="l" defTabSz="914400" rtl="0" eaLnBrk="1" latinLnBrk="0" hangingPunct="1">
      <a:defRPr sz="1200" b="0" i="0" kern="1200">
        <a:solidFill>
          <a:schemeClr val="tx1"/>
        </a:solidFill>
        <a:latin typeface="Fira Sans" panose="020B05030500000200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DEA1EC3-38D3-9F43-B1F0-97D892A72D0C}" type="slidenum">
              <a:rPr lang="en-US" smtClean="0"/>
              <a:pPr/>
              <a:t>2</a:t>
            </a:fld>
            <a:endParaRPr lang="en-US" dirty="0"/>
          </a:p>
        </p:txBody>
      </p:sp>
    </p:spTree>
    <p:extLst>
      <p:ext uri="{BB962C8B-B14F-4D97-AF65-F5344CB8AC3E}">
        <p14:creationId xmlns:p14="http://schemas.microsoft.com/office/powerpoint/2010/main" val="5472455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t-IT" dirty="0"/>
          </a:p>
        </p:txBody>
      </p:sp>
      <p:sp>
        <p:nvSpPr>
          <p:cNvPr id="4" name="Slide Number Placeholder 3"/>
          <p:cNvSpPr>
            <a:spLocks noGrp="1"/>
          </p:cNvSpPr>
          <p:nvPr>
            <p:ph type="sldNum" sz="quarter" idx="5"/>
          </p:nvPr>
        </p:nvSpPr>
        <p:spPr/>
        <p:txBody>
          <a:bodyPr/>
          <a:lstStyle/>
          <a:p>
            <a:fld id="{3B0F31D2-4BFB-1542-97D8-2E4890A1774B}" type="slidenum">
              <a:rPr lang="en-GB" smtClean="0"/>
              <a:t>4</a:t>
            </a:fld>
            <a:endParaRPr lang="en-GB"/>
          </a:p>
        </p:txBody>
      </p:sp>
    </p:spTree>
    <p:extLst>
      <p:ext uri="{BB962C8B-B14F-4D97-AF65-F5344CB8AC3E}">
        <p14:creationId xmlns:p14="http://schemas.microsoft.com/office/powerpoint/2010/main" val="4304601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t-IT" dirty="0"/>
          </a:p>
        </p:txBody>
      </p:sp>
      <p:sp>
        <p:nvSpPr>
          <p:cNvPr id="4" name="Slide Number Placeholder 3"/>
          <p:cNvSpPr>
            <a:spLocks noGrp="1"/>
          </p:cNvSpPr>
          <p:nvPr>
            <p:ph type="sldNum" sz="quarter" idx="5"/>
          </p:nvPr>
        </p:nvSpPr>
        <p:spPr/>
        <p:txBody>
          <a:bodyPr/>
          <a:lstStyle/>
          <a:p>
            <a:fld id="{3B0F31D2-4BFB-1542-97D8-2E4890A1774B}" type="slidenum">
              <a:rPr lang="en-GB" smtClean="0"/>
              <a:t>5</a:t>
            </a:fld>
            <a:endParaRPr lang="en-GB"/>
          </a:p>
        </p:txBody>
      </p:sp>
    </p:spTree>
    <p:extLst>
      <p:ext uri="{BB962C8B-B14F-4D97-AF65-F5344CB8AC3E}">
        <p14:creationId xmlns:p14="http://schemas.microsoft.com/office/powerpoint/2010/main" val="11673474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t-IT" dirty="0"/>
          </a:p>
        </p:txBody>
      </p:sp>
      <p:sp>
        <p:nvSpPr>
          <p:cNvPr id="4" name="Slide Number Placeholder 3"/>
          <p:cNvSpPr>
            <a:spLocks noGrp="1"/>
          </p:cNvSpPr>
          <p:nvPr>
            <p:ph type="sldNum" sz="quarter" idx="5"/>
          </p:nvPr>
        </p:nvSpPr>
        <p:spPr/>
        <p:txBody>
          <a:bodyPr/>
          <a:lstStyle/>
          <a:p>
            <a:fld id="{3B0F31D2-4BFB-1542-97D8-2E4890A1774B}" type="slidenum">
              <a:rPr lang="en-GB" smtClean="0"/>
              <a:t>6</a:t>
            </a:fld>
            <a:endParaRPr lang="en-GB"/>
          </a:p>
        </p:txBody>
      </p:sp>
    </p:spTree>
    <p:extLst>
      <p:ext uri="{BB962C8B-B14F-4D97-AF65-F5344CB8AC3E}">
        <p14:creationId xmlns:p14="http://schemas.microsoft.com/office/powerpoint/2010/main" val="10272816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t-IT" dirty="0"/>
          </a:p>
        </p:txBody>
      </p:sp>
      <p:sp>
        <p:nvSpPr>
          <p:cNvPr id="4" name="Slide Number Placeholder 3"/>
          <p:cNvSpPr>
            <a:spLocks noGrp="1"/>
          </p:cNvSpPr>
          <p:nvPr>
            <p:ph type="sldNum" sz="quarter" idx="5"/>
          </p:nvPr>
        </p:nvSpPr>
        <p:spPr/>
        <p:txBody>
          <a:bodyPr/>
          <a:lstStyle/>
          <a:p>
            <a:fld id="{3B0F31D2-4BFB-1542-97D8-2E4890A1774B}" type="slidenum">
              <a:rPr lang="en-GB" smtClean="0"/>
              <a:t>7</a:t>
            </a:fld>
            <a:endParaRPr lang="en-GB"/>
          </a:p>
        </p:txBody>
      </p:sp>
    </p:spTree>
    <p:extLst>
      <p:ext uri="{BB962C8B-B14F-4D97-AF65-F5344CB8AC3E}">
        <p14:creationId xmlns:p14="http://schemas.microsoft.com/office/powerpoint/2010/main" val="376485829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defTabSz="914237">
              <a:defRPr/>
            </a:pPr>
            <a:fld id="{3B0F31D2-4BFB-1542-97D8-2E4890A1774B}" type="slidenum">
              <a:rPr lang="en-GB">
                <a:solidFill>
                  <a:prstClr val="black"/>
                </a:solidFill>
                <a:latin typeface="Calibri" panose="020F0502020204030204"/>
              </a:rPr>
              <a:pPr defTabSz="914237">
                <a:defRPr/>
              </a:pPr>
              <a:t>12</a:t>
            </a:fld>
            <a:endParaRPr lang="en-GB">
              <a:solidFill>
                <a:prstClr val="black"/>
              </a:solidFill>
              <a:latin typeface="Calibri" panose="020F0502020204030204"/>
            </a:endParaRPr>
          </a:p>
        </p:txBody>
      </p:sp>
    </p:spTree>
    <p:extLst>
      <p:ext uri="{BB962C8B-B14F-4D97-AF65-F5344CB8AC3E}">
        <p14:creationId xmlns:p14="http://schemas.microsoft.com/office/powerpoint/2010/main" val="35640349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B0F31D2-4BFB-1542-97D8-2E4890A1774B}" type="slidenum">
              <a:rPr lang="en-GB" smtClean="0"/>
              <a:t>17</a:t>
            </a:fld>
            <a:endParaRPr lang="en-GB"/>
          </a:p>
        </p:txBody>
      </p:sp>
    </p:spTree>
    <p:extLst>
      <p:ext uri="{BB962C8B-B14F-4D97-AF65-F5344CB8AC3E}">
        <p14:creationId xmlns:p14="http://schemas.microsoft.com/office/powerpoint/2010/main" val="36899261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4237">
              <a:defRPr/>
            </a:pPr>
            <a:r>
              <a:rPr lang="en-US"/>
              <a:t>S. Tucker-Samaras et al, A stabilized 0.1% retinol facial moisturizer improves the appearance of photodamaged skin in an eight-week, double-blind, vehicle-controlled study. Journal of drugs in dermatology, 2009, 8 (10): 932-936</a:t>
            </a:r>
            <a:endParaRPr lang="de-CH"/>
          </a:p>
          <a:p>
            <a:endParaRPr lang="it-IT"/>
          </a:p>
        </p:txBody>
      </p:sp>
      <p:sp>
        <p:nvSpPr>
          <p:cNvPr id="4" name="Slide Number Placeholder 3"/>
          <p:cNvSpPr>
            <a:spLocks noGrp="1"/>
          </p:cNvSpPr>
          <p:nvPr>
            <p:ph type="sldNum" sz="quarter" idx="5"/>
          </p:nvPr>
        </p:nvSpPr>
        <p:spPr/>
        <p:txBody>
          <a:bodyPr/>
          <a:lstStyle/>
          <a:p>
            <a:fld id="{3B0F31D2-4BFB-1542-97D8-2E4890A1774B}" type="slidenum">
              <a:rPr lang="en-GB" smtClean="0"/>
              <a:t>18</a:t>
            </a:fld>
            <a:endParaRPr lang="en-GB"/>
          </a:p>
        </p:txBody>
      </p:sp>
    </p:spTree>
    <p:extLst>
      <p:ext uri="{BB962C8B-B14F-4D97-AF65-F5344CB8AC3E}">
        <p14:creationId xmlns:p14="http://schemas.microsoft.com/office/powerpoint/2010/main" val="417765509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Only for 4 weeks.</a:t>
            </a:r>
          </a:p>
          <a:p>
            <a:r>
              <a:rPr lang="en-US"/>
              <a:t>Retinol longer you treat better the results. Continuous improvement over time </a:t>
            </a:r>
          </a:p>
          <a:p>
            <a:r>
              <a:rPr lang="en-US"/>
              <a:t>placebo has opposite effect than Retinol. </a:t>
            </a:r>
          </a:p>
          <a:p>
            <a:r>
              <a:rPr lang="en-US"/>
              <a:t>Placebo was virtually ineffective, change around zero but the retinol formulation achieved a statistically significant improvement after just 4 weeks</a:t>
            </a:r>
          </a:p>
        </p:txBody>
      </p:sp>
      <p:sp>
        <p:nvSpPr>
          <p:cNvPr id="4" name="Slide Number Placeholder 3"/>
          <p:cNvSpPr>
            <a:spLocks noGrp="1"/>
          </p:cNvSpPr>
          <p:nvPr>
            <p:ph type="sldNum" sz="quarter" idx="5"/>
          </p:nvPr>
        </p:nvSpPr>
        <p:spPr/>
        <p:txBody>
          <a:bodyPr/>
          <a:lstStyle/>
          <a:p>
            <a:fld id="{3B0F31D2-4BFB-1542-97D8-2E4890A1774B}" type="slidenum">
              <a:rPr lang="en-GB" smtClean="0"/>
              <a:t>19</a:t>
            </a:fld>
            <a:endParaRPr lang="en-GB"/>
          </a:p>
        </p:txBody>
      </p:sp>
    </p:spTree>
    <p:extLst>
      <p:ext uri="{BB962C8B-B14F-4D97-AF65-F5344CB8AC3E}">
        <p14:creationId xmlns:p14="http://schemas.microsoft.com/office/powerpoint/2010/main" val="234248952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4237" eaLnBrk="0" fontAlgn="base" hangingPunct="0">
              <a:spcBef>
                <a:spcPct val="30000"/>
              </a:spcBef>
              <a:spcAft>
                <a:spcPct val="0"/>
              </a:spcAft>
              <a:defRPr/>
            </a:pPr>
            <a:r>
              <a:rPr lang="en-US">
                <a:solidFill>
                  <a:srgbClr val="000000"/>
                </a:solidFill>
              </a:rPr>
              <a:t>* Reza Kafi et al, </a:t>
            </a:r>
            <a:r>
              <a:rPr lang="en-US"/>
              <a:t>Improvement of naturally aged skin with vitamin A (Retinol), American medical association, 2007, 143: 606-612</a:t>
            </a:r>
            <a:endParaRPr lang="de-CH">
              <a:solidFill>
                <a:srgbClr val="000000"/>
              </a:solidFill>
            </a:endParaRPr>
          </a:p>
          <a:p>
            <a:endParaRPr lang="en-US"/>
          </a:p>
          <a:p>
            <a:r>
              <a:rPr lang="en-US"/>
              <a:t>In a study performed by R. Kafi et al, 2007 the improvement in tactile roughness in chronologically aged skin is shown with retinol treatment. After 24 weeks, intent-to-treat analyses demonstrated significant differences between retinol-treated and vehicle-treated skin for changes in tactile roughness scores (−0.53 [95% CI, −0.73 to −0.33] vs 0.00 [95% CI, 0.00 to 0.00]; P.001 [N=36]). </a:t>
            </a:r>
          </a:p>
          <a:p>
            <a:endParaRPr lang="it-IT"/>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B0F31D2-4BFB-1542-97D8-2E4890A1774B}"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31001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Pure retinol</a:t>
            </a:r>
          </a:p>
          <a:p>
            <a:r>
              <a:rPr lang="en-US" b="1"/>
              <a:t>Skin from 1 female donor 45years old, skin phototype II</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a:solidFill>
                  <a:schemeClr val="tx1"/>
                </a:solidFill>
                <a:effectLst/>
                <a:latin typeface="Trebuchet MS" panose="020B0703020202090204" pitchFamily="34" charset="0"/>
                <a:ea typeface="+mn-ea"/>
                <a:cs typeface="+mn-cs"/>
              </a:rPr>
              <a:t>in vivo use level could be 2 to 3 times higher than ex vivo. However, the regulation limits the use of retinol to 0.3% and for retinyl palmitate to 0.6% (based on retinol equivalents)</a:t>
            </a:r>
          </a:p>
          <a:p>
            <a:endParaRPr lang="en-US" b="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DEA1EC3-38D3-9F43-B1F0-97D892A72D0C}" type="slidenum">
              <a:rPr kumimoji="0" lang="en-US" sz="1200" b="0" i="0" u="none" strike="noStrike" kern="1200" cap="none" spc="0" normalizeH="0" baseline="0" noProof="0" smtClean="0">
                <a:ln>
                  <a:noFill/>
                </a:ln>
                <a:solidFill>
                  <a:prstClr val="black"/>
                </a:solidFill>
                <a:effectLst/>
                <a:uLnTx/>
                <a:uFillTx/>
                <a:latin typeface="Trebuchet MS" panose="020B070302020209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Trebuchet MS" panose="020B0703020202090204" pitchFamily="34" charset="0"/>
              <a:ea typeface="+mn-ea"/>
              <a:cs typeface="+mn-cs"/>
            </a:endParaRPr>
          </a:p>
        </p:txBody>
      </p:sp>
    </p:spTree>
    <p:extLst>
      <p:ext uri="{BB962C8B-B14F-4D97-AF65-F5344CB8AC3E}">
        <p14:creationId xmlns:p14="http://schemas.microsoft.com/office/powerpoint/2010/main" val="161671480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5.xml"/><Relationship Id="rId1" Type="http://schemas.openxmlformats.org/officeDocument/2006/relationships/tags" Target="../tags/tag4.xml"/><Relationship Id="rId6" Type="http://schemas.openxmlformats.org/officeDocument/2006/relationships/image" Target="../media/image5.png"/><Relationship Id="rId5" Type="http://schemas.openxmlformats.org/officeDocument/2006/relationships/image" Target="../media/image2.emf"/><Relationship Id="rId4" Type="http://schemas.openxmlformats.org/officeDocument/2006/relationships/oleObject" Target="../embeddings/oleObject2.bin"/></Relationships>
</file>

<file path=ppt/slideLayouts/_rels/slideLayout2.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slideMaster" Target="../slideMasters/slideMaster1.xml"/><Relationship Id="rId7" Type="http://schemas.openxmlformats.org/officeDocument/2006/relationships/image" Target="../media/image3.png"/><Relationship Id="rId2" Type="http://schemas.openxmlformats.org/officeDocument/2006/relationships/tags" Target="../tags/tag7.xml"/><Relationship Id="rId1" Type="http://schemas.openxmlformats.org/officeDocument/2006/relationships/tags" Target="../tags/tag6.xml"/><Relationship Id="rId6" Type="http://schemas.openxmlformats.org/officeDocument/2006/relationships/image" Target="../media/image6.jpeg"/><Relationship Id="rId5" Type="http://schemas.openxmlformats.org/officeDocument/2006/relationships/image" Target="../media/image2.emf"/><Relationship Id="rId4" Type="http://schemas.openxmlformats.org/officeDocument/2006/relationships/oleObject" Target="../embeddings/oleObject3.bin"/></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jpe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jpe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jpe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jpe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jpe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jpe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jpe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12.pn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Master" Target="../slideMasters/slideMaster1.xml"/><Relationship Id="rId4" Type="http://schemas.openxmlformats.org/officeDocument/2006/relationships/image" Target="../media/image15.png"/></Relationships>
</file>

<file path=ppt/slideLayouts/_rels/slideLayout19.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9.xml"/><Relationship Id="rId1" Type="http://schemas.openxmlformats.org/officeDocument/2006/relationships/tags" Target="../tags/tag8.xml"/><Relationship Id="rId6" Type="http://schemas.openxmlformats.org/officeDocument/2006/relationships/image" Target="../media/image5.png"/><Relationship Id="rId5" Type="http://schemas.openxmlformats.org/officeDocument/2006/relationships/image" Target="../media/image2.emf"/><Relationship Id="rId4" Type="http://schemas.openxmlformats.org/officeDocument/2006/relationships/oleObject" Target="../embeddings/oleObject4.bin"/></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6.jpe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11.xml"/><Relationship Id="rId1" Type="http://schemas.openxmlformats.org/officeDocument/2006/relationships/tags" Target="../tags/tag10.xml"/><Relationship Id="rId6" Type="http://schemas.openxmlformats.org/officeDocument/2006/relationships/image" Target="../media/image5.png"/><Relationship Id="rId5" Type="http://schemas.openxmlformats.org/officeDocument/2006/relationships/image" Target="../media/image2.emf"/><Relationship Id="rId4" Type="http://schemas.openxmlformats.org/officeDocument/2006/relationships/oleObject" Target="../embeddings/oleObject5.bin"/></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7.jpeg"/><Relationship Id="rId1" Type="http://schemas.openxmlformats.org/officeDocument/2006/relationships/slideMaster" Target="../slideMasters/slideMaster2.xml"/><Relationship Id="rId4" Type="http://schemas.openxmlformats.org/officeDocument/2006/relationships/image" Target="../media/image5.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6.jpeg"/><Relationship Id="rId1" Type="http://schemas.openxmlformats.org/officeDocument/2006/relationships/slideMaster" Target="../slideMasters/slideMaster2.xml"/><Relationship Id="rId4" Type="http://schemas.openxmlformats.org/officeDocument/2006/relationships/image" Target="../media/image5.png"/></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13.xml"/><Relationship Id="rId1" Type="http://schemas.openxmlformats.org/officeDocument/2006/relationships/tags" Target="../tags/tag12.xml"/><Relationship Id="rId6" Type="http://schemas.openxmlformats.org/officeDocument/2006/relationships/image" Target="../media/image5.png"/><Relationship Id="rId5" Type="http://schemas.openxmlformats.org/officeDocument/2006/relationships/image" Target="../media/image2.emf"/><Relationship Id="rId4" Type="http://schemas.openxmlformats.org/officeDocument/2006/relationships/oleObject" Target="../embeddings/oleObject6.bin"/></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6.jpeg"/><Relationship Id="rId1" Type="http://schemas.openxmlformats.org/officeDocument/2006/relationships/slideMaster" Target="../slideMasters/slideMaster2.xml"/><Relationship Id="rId4" Type="http://schemas.openxmlformats.org/officeDocument/2006/relationships/image" Target="../media/image5.png"/></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6.jpeg"/><Relationship Id="rId1" Type="http://schemas.openxmlformats.org/officeDocument/2006/relationships/slideMaster" Target="../slideMasters/slideMaster2.xml"/><Relationship Id="rId4" Type="http://schemas.openxmlformats.org/officeDocument/2006/relationships/image" Target="../media/image5.png"/></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8.jpeg"/><Relationship Id="rId1" Type="http://schemas.openxmlformats.org/officeDocument/2006/relationships/slideMaster" Target="../slideMasters/slideMaster2.xml"/><Relationship Id="rId4" Type="http://schemas.openxmlformats.org/officeDocument/2006/relationships/image" Target="../media/image5.png"/></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8.jpeg"/><Relationship Id="rId1" Type="http://schemas.openxmlformats.org/officeDocument/2006/relationships/slideMaster" Target="../slideMasters/slideMaster2.xml"/><Relationship Id="rId4" Type="http://schemas.openxmlformats.org/officeDocument/2006/relationships/image" Target="../media/image5.png"/></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jpeg"/><Relationship Id="rId1" Type="http://schemas.openxmlformats.org/officeDocument/2006/relationships/slideMaster" Target="../slideMasters/slideMaster2.xml"/><Relationship Id="rId4" Type="http://schemas.openxmlformats.org/officeDocument/2006/relationships/image" Target="../media/image5.png"/></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jpeg"/><Relationship Id="rId1" Type="http://schemas.openxmlformats.org/officeDocument/2006/relationships/slideMaster" Target="../slideMasters/slideMaster2.xml"/><Relationship Id="rId4" Type="http://schemas.openxmlformats.org/officeDocument/2006/relationships/image" Target="../media/image5.png"/></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2.xml"/><Relationship Id="rId4" Type="http://schemas.openxmlformats.org/officeDocument/2006/relationships/image" Target="../media/image19.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Blue / Divider">
    <p:bg>
      <p:bgPr>
        <a:solidFill>
          <a:schemeClr val="bg1"/>
        </a:solidFill>
        <a:effectLst/>
      </p:bgPr>
    </p:bg>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0EE593CA-5A71-47B5-BB52-9DC6A35EFF19}"/>
              </a:ext>
            </a:extLst>
          </p:cNvPr>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5" imgH="355" progId="TCLayout.ActiveDocument.1">
                  <p:embed/>
                </p:oleObj>
              </mc:Choice>
              <mc:Fallback>
                <p:oleObj name="think-cell Slide" r:id="rId4" imgW="345" imgH="355" progId="TCLayout.ActiveDocument.1">
                  <p:embed/>
                  <p:pic>
                    <p:nvPicPr>
                      <p:cNvPr id="5" name="Object 4" hidden="1">
                        <a:extLst>
                          <a:ext uri="{FF2B5EF4-FFF2-40B4-BE49-F238E27FC236}">
                            <a16:creationId xmlns:a16="http://schemas.microsoft.com/office/drawing/2014/main" id="{0EE593CA-5A71-47B5-BB52-9DC6A35EFF19}"/>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6358A235-8372-4C30-AC5E-0C84C550BE9B}"/>
              </a:ext>
            </a:extLst>
          </p:cNvPr>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4400" b="0" i="0" baseline="0" dirty="0">
              <a:latin typeface="Fira Sans Medium" panose="020B0603050000020004" pitchFamily="34" charset="0"/>
              <a:ea typeface="+mj-ea"/>
              <a:cs typeface="+mj-cs"/>
              <a:sym typeface="Fira Sans Medium" panose="020B0603050000020004" pitchFamily="34" charset="0"/>
            </a:endParaRPr>
          </a:p>
        </p:txBody>
      </p:sp>
      <p:sp>
        <p:nvSpPr>
          <p:cNvPr id="9" name="Picture Placeholder 11">
            <a:extLst>
              <a:ext uri="{FF2B5EF4-FFF2-40B4-BE49-F238E27FC236}">
                <a16:creationId xmlns:a16="http://schemas.microsoft.com/office/drawing/2014/main" id="{2B6DA7B6-A0F1-9647-BDE5-1B495D2CBCA0}"/>
              </a:ext>
            </a:extLst>
          </p:cNvPr>
          <p:cNvSpPr>
            <a:spLocks noGrp="1" noChangeAspect="1"/>
          </p:cNvSpPr>
          <p:nvPr>
            <p:ph type="pic" sz="quarter" idx="10" hasCustomPrompt="1"/>
          </p:nvPr>
        </p:nvSpPr>
        <p:spPr bwMode="auto">
          <a:xfrm>
            <a:off x="0" y="0"/>
            <a:ext cx="12195107" cy="6858000"/>
          </a:xfrm>
          <a:custGeom>
            <a:avLst/>
            <a:gdLst>
              <a:gd name="connsiteX0" fmla="*/ 0 w 9144000"/>
              <a:gd name="connsiteY0" fmla="*/ 0 h 5148263"/>
              <a:gd name="connsiteX1" fmla="*/ 9144000 w 9144000"/>
              <a:gd name="connsiteY1" fmla="*/ 0 h 5148263"/>
              <a:gd name="connsiteX2" fmla="*/ 9144000 w 9144000"/>
              <a:gd name="connsiteY2" fmla="*/ 4460151 h 5148263"/>
              <a:gd name="connsiteX3" fmla="*/ 9105252 w 9144000"/>
              <a:gd name="connsiteY3" fmla="*/ 4467347 h 5148263"/>
              <a:gd name="connsiteX4" fmla="*/ 9052415 w 9144000"/>
              <a:gd name="connsiteY4" fmla="*/ 4476342 h 5148263"/>
              <a:gd name="connsiteX5" fmla="*/ 8974920 w 9144000"/>
              <a:gd name="connsiteY5" fmla="*/ 4490734 h 5148263"/>
              <a:gd name="connsiteX6" fmla="*/ 8872767 w 9144000"/>
              <a:gd name="connsiteY6" fmla="*/ 4512322 h 5148263"/>
              <a:gd name="connsiteX7" fmla="*/ 8744196 w 9144000"/>
              <a:gd name="connsiteY7" fmla="*/ 4541105 h 5148263"/>
              <a:gd name="connsiteX8" fmla="*/ 8585684 w 9144000"/>
              <a:gd name="connsiteY8" fmla="*/ 4578884 h 5148263"/>
              <a:gd name="connsiteX9" fmla="*/ 8395468 w 9144000"/>
              <a:gd name="connsiteY9" fmla="*/ 4625658 h 5148263"/>
              <a:gd name="connsiteX10" fmla="*/ 8390185 w 9144000"/>
              <a:gd name="connsiteY10" fmla="*/ 4611266 h 5148263"/>
              <a:gd name="connsiteX11" fmla="*/ 8383140 w 9144000"/>
              <a:gd name="connsiteY11" fmla="*/ 4596874 h 5148263"/>
              <a:gd name="connsiteX12" fmla="*/ 8376095 w 9144000"/>
              <a:gd name="connsiteY12" fmla="*/ 4586080 h 5148263"/>
              <a:gd name="connsiteX13" fmla="*/ 8367289 w 9144000"/>
              <a:gd name="connsiteY13" fmla="*/ 4577085 h 5148263"/>
              <a:gd name="connsiteX14" fmla="*/ 8344392 w 9144000"/>
              <a:gd name="connsiteY14" fmla="*/ 4584281 h 5148263"/>
              <a:gd name="connsiteX15" fmla="*/ 8333825 w 9144000"/>
              <a:gd name="connsiteY15" fmla="*/ 4589678 h 5148263"/>
              <a:gd name="connsiteX16" fmla="*/ 8325019 w 9144000"/>
              <a:gd name="connsiteY16" fmla="*/ 4595075 h 5148263"/>
              <a:gd name="connsiteX17" fmla="*/ 8317974 w 9144000"/>
              <a:gd name="connsiteY17" fmla="*/ 4602271 h 5148263"/>
              <a:gd name="connsiteX18" fmla="*/ 8310929 w 9144000"/>
              <a:gd name="connsiteY18" fmla="*/ 4609467 h 5148263"/>
              <a:gd name="connsiteX19" fmla="*/ 8305645 w 9144000"/>
              <a:gd name="connsiteY19" fmla="*/ 4618462 h 5148263"/>
              <a:gd name="connsiteX20" fmla="*/ 8302122 w 9144000"/>
              <a:gd name="connsiteY20" fmla="*/ 4627457 h 5148263"/>
              <a:gd name="connsiteX21" fmla="*/ 8284510 w 9144000"/>
              <a:gd name="connsiteY21" fmla="*/ 4609467 h 5148263"/>
              <a:gd name="connsiteX22" fmla="*/ 8265136 w 9144000"/>
              <a:gd name="connsiteY22" fmla="*/ 4593276 h 5148263"/>
              <a:gd name="connsiteX23" fmla="*/ 8242240 w 9144000"/>
              <a:gd name="connsiteY23" fmla="*/ 4580683 h 5148263"/>
              <a:gd name="connsiteX24" fmla="*/ 8229911 w 9144000"/>
              <a:gd name="connsiteY24" fmla="*/ 4575286 h 5148263"/>
              <a:gd name="connsiteX25" fmla="*/ 8217582 w 9144000"/>
              <a:gd name="connsiteY25" fmla="*/ 4571688 h 5148263"/>
              <a:gd name="connsiteX26" fmla="*/ 8199970 w 9144000"/>
              <a:gd name="connsiteY26" fmla="*/ 4568090 h 5148263"/>
              <a:gd name="connsiteX27" fmla="*/ 8184118 w 9144000"/>
              <a:gd name="connsiteY27" fmla="*/ 4564492 h 5148263"/>
              <a:gd name="connsiteX28" fmla="*/ 8168267 w 9144000"/>
              <a:gd name="connsiteY28" fmla="*/ 4562693 h 5148263"/>
              <a:gd name="connsiteX29" fmla="*/ 8152416 w 9144000"/>
              <a:gd name="connsiteY29" fmla="*/ 4562693 h 5148263"/>
              <a:gd name="connsiteX30" fmla="*/ 8136565 w 9144000"/>
              <a:gd name="connsiteY30" fmla="*/ 4564492 h 5148263"/>
              <a:gd name="connsiteX31" fmla="*/ 8122475 w 9144000"/>
              <a:gd name="connsiteY31" fmla="*/ 4566291 h 5148263"/>
              <a:gd name="connsiteX32" fmla="*/ 8108385 w 9144000"/>
              <a:gd name="connsiteY32" fmla="*/ 4569889 h 5148263"/>
              <a:gd name="connsiteX33" fmla="*/ 8094295 w 9144000"/>
              <a:gd name="connsiteY33" fmla="*/ 4573487 h 5148263"/>
              <a:gd name="connsiteX34" fmla="*/ 8080205 w 9144000"/>
              <a:gd name="connsiteY34" fmla="*/ 4578884 h 5148263"/>
              <a:gd name="connsiteX35" fmla="*/ 8067876 w 9144000"/>
              <a:gd name="connsiteY35" fmla="*/ 4584281 h 5148263"/>
              <a:gd name="connsiteX36" fmla="*/ 8044980 w 9144000"/>
              <a:gd name="connsiteY36" fmla="*/ 4598673 h 5148263"/>
              <a:gd name="connsiteX37" fmla="*/ 8025606 w 9144000"/>
              <a:gd name="connsiteY37" fmla="*/ 4616663 h 5148263"/>
              <a:gd name="connsiteX38" fmla="*/ 8007993 w 9144000"/>
              <a:gd name="connsiteY38" fmla="*/ 4636452 h 5148263"/>
              <a:gd name="connsiteX39" fmla="*/ 8011516 w 9144000"/>
              <a:gd name="connsiteY39" fmla="*/ 4641849 h 5148263"/>
              <a:gd name="connsiteX40" fmla="*/ 8020322 w 9144000"/>
              <a:gd name="connsiteY40" fmla="*/ 4650843 h 5148263"/>
              <a:gd name="connsiteX41" fmla="*/ 8027367 w 9144000"/>
              <a:gd name="connsiteY41" fmla="*/ 4658039 h 5148263"/>
              <a:gd name="connsiteX42" fmla="*/ 8036173 w 9144000"/>
              <a:gd name="connsiteY42" fmla="*/ 4663436 h 5148263"/>
              <a:gd name="connsiteX43" fmla="*/ 8046741 w 9144000"/>
              <a:gd name="connsiteY43" fmla="*/ 4670632 h 5148263"/>
              <a:gd name="connsiteX44" fmla="*/ 8059070 w 9144000"/>
              <a:gd name="connsiteY44" fmla="*/ 4676029 h 5148263"/>
              <a:gd name="connsiteX45" fmla="*/ 8050263 w 9144000"/>
              <a:gd name="connsiteY45" fmla="*/ 4685024 h 5148263"/>
              <a:gd name="connsiteX46" fmla="*/ 8043218 w 9144000"/>
              <a:gd name="connsiteY46" fmla="*/ 4697617 h 5148263"/>
              <a:gd name="connsiteX47" fmla="*/ 8036173 w 9144000"/>
              <a:gd name="connsiteY47" fmla="*/ 4708411 h 5148263"/>
              <a:gd name="connsiteX48" fmla="*/ 8030890 w 9144000"/>
              <a:gd name="connsiteY48" fmla="*/ 4721004 h 5148263"/>
              <a:gd name="connsiteX49" fmla="*/ 7727955 w 9144000"/>
              <a:gd name="connsiteY49" fmla="*/ 4804656 h 5148263"/>
              <a:gd name="connsiteX50" fmla="*/ 7382749 w 9144000"/>
              <a:gd name="connsiteY50" fmla="*/ 4901802 h 5148263"/>
              <a:gd name="connsiteX51" fmla="*/ 6991752 w 9144000"/>
              <a:gd name="connsiteY51" fmla="*/ 5016936 h 5148263"/>
              <a:gd name="connsiteX52" fmla="*/ 6553200 w 9144000"/>
              <a:gd name="connsiteY52" fmla="*/ 5148262 h 5148263"/>
              <a:gd name="connsiteX53" fmla="*/ 9144000 w 9144000"/>
              <a:gd name="connsiteY53" fmla="*/ 5148262 h 5148263"/>
              <a:gd name="connsiteX54" fmla="*/ 9144000 w 9144000"/>
              <a:gd name="connsiteY54" fmla="*/ 5148263 h 5148263"/>
              <a:gd name="connsiteX55" fmla="*/ 0 w 9144000"/>
              <a:gd name="connsiteY55"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9144000" h="5148263">
                <a:moveTo>
                  <a:pt x="0" y="0"/>
                </a:moveTo>
                <a:lnTo>
                  <a:pt x="9144000" y="0"/>
                </a:lnTo>
                <a:lnTo>
                  <a:pt x="9144000" y="4460151"/>
                </a:lnTo>
                <a:lnTo>
                  <a:pt x="9105252" y="4467347"/>
                </a:lnTo>
                <a:lnTo>
                  <a:pt x="9052415" y="4476342"/>
                </a:lnTo>
                <a:lnTo>
                  <a:pt x="8974920" y="4490734"/>
                </a:lnTo>
                <a:lnTo>
                  <a:pt x="8872767" y="4512322"/>
                </a:lnTo>
                <a:lnTo>
                  <a:pt x="8744196" y="4541105"/>
                </a:lnTo>
                <a:lnTo>
                  <a:pt x="8585684" y="4578884"/>
                </a:lnTo>
                <a:lnTo>
                  <a:pt x="8395468" y="4625658"/>
                </a:lnTo>
                <a:lnTo>
                  <a:pt x="8390185" y="4611266"/>
                </a:lnTo>
                <a:lnTo>
                  <a:pt x="8383140" y="4596874"/>
                </a:lnTo>
                <a:lnTo>
                  <a:pt x="8376095" y="4586080"/>
                </a:lnTo>
                <a:lnTo>
                  <a:pt x="8367289" y="4577085"/>
                </a:lnTo>
                <a:lnTo>
                  <a:pt x="8344392" y="4584281"/>
                </a:lnTo>
                <a:lnTo>
                  <a:pt x="8333825" y="4589678"/>
                </a:lnTo>
                <a:lnTo>
                  <a:pt x="8325019" y="4595075"/>
                </a:lnTo>
                <a:lnTo>
                  <a:pt x="8317974" y="4602271"/>
                </a:lnTo>
                <a:lnTo>
                  <a:pt x="8310929" y="4609467"/>
                </a:lnTo>
                <a:lnTo>
                  <a:pt x="8305645" y="4618462"/>
                </a:lnTo>
                <a:lnTo>
                  <a:pt x="8302122" y="4627457"/>
                </a:lnTo>
                <a:lnTo>
                  <a:pt x="8284510" y="4609467"/>
                </a:lnTo>
                <a:lnTo>
                  <a:pt x="8265136" y="4593276"/>
                </a:lnTo>
                <a:lnTo>
                  <a:pt x="8242240" y="4580683"/>
                </a:lnTo>
                <a:lnTo>
                  <a:pt x="8229911" y="4575286"/>
                </a:lnTo>
                <a:lnTo>
                  <a:pt x="8217582" y="4571688"/>
                </a:lnTo>
                <a:lnTo>
                  <a:pt x="8199970" y="4568090"/>
                </a:lnTo>
                <a:lnTo>
                  <a:pt x="8184118" y="4564492"/>
                </a:lnTo>
                <a:lnTo>
                  <a:pt x="8168267" y="4562693"/>
                </a:lnTo>
                <a:lnTo>
                  <a:pt x="8152416" y="4562693"/>
                </a:lnTo>
                <a:lnTo>
                  <a:pt x="8136565" y="4564492"/>
                </a:lnTo>
                <a:lnTo>
                  <a:pt x="8122475" y="4566291"/>
                </a:lnTo>
                <a:lnTo>
                  <a:pt x="8108385" y="4569889"/>
                </a:lnTo>
                <a:lnTo>
                  <a:pt x="8094295" y="4573487"/>
                </a:lnTo>
                <a:lnTo>
                  <a:pt x="8080205" y="4578884"/>
                </a:lnTo>
                <a:lnTo>
                  <a:pt x="8067876" y="4584281"/>
                </a:lnTo>
                <a:lnTo>
                  <a:pt x="8044980" y="4598673"/>
                </a:lnTo>
                <a:lnTo>
                  <a:pt x="8025606" y="4616663"/>
                </a:lnTo>
                <a:lnTo>
                  <a:pt x="8007993" y="4636452"/>
                </a:lnTo>
                <a:lnTo>
                  <a:pt x="8011516" y="4641849"/>
                </a:lnTo>
                <a:lnTo>
                  <a:pt x="8020322" y="4650843"/>
                </a:lnTo>
                <a:lnTo>
                  <a:pt x="8027367" y="4658039"/>
                </a:lnTo>
                <a:lnTo>
                  <a:pt x="8036173" y="4663436"/>
                </a:lnTo>
                <a:lnTo>
                  <a:pt x="8046741" y="4670632"/>
                </a:lnTo>
                <a:lnTo>
                  <a:pt x="8059070" y="4676029"/>
                </a:lnTo>
                <a:lnTo>
                  <a:pt x="8050263" y="4685024"/>
                </a:lnTo>
                <a:lnTo>
                  <a:pt x="8043218" y="4697617"/>
                </a:lnTo>
                <a:lnTo>
                  <a:pt x="8036173" y="4708411"/>
                </a:lnTo>
                <a:lnTo>
                  <a:pt x="8030890" y="4721004"/>
                </a:lnTo>
                <a:lnTo>
                  <a:pt x="7727955" y="4804656"/>
                </a:lnTo>
                <a:lnTo>
                  <a:pt x="7382749" y="4901802"/>
                </a:lnTo>
                <a:lnTo>
                  <a:pt x="6991752" y="5016936"/>
                </a:lnTo>
                <a:lnTo>
                  <a:pt x="6553200" y="5148262"/>
                </a:lnTo>
                <a:lnTo>
                  <a:pt x="9144000" y="5148262"/>
                </a:lnTo>
                <a:lnTo>
                  <a:pt x="9144000" y="5148263"/>
                </a:lnTo>
                <a:lnTo>
                  <a:pt x="0" y="5148263"/>
                </a:lnTo>
                <a:close/>
              </a:path>
            </a:pathLst>
          </a:custGeom>
          <a:solidFill>
            <a:schemeClr val="bg1">
              <a:lumMod val="85000"/>
            </a:schemeClr>
          </a:solidFill>
          <a:ln>
            <a:noFill/>
          </a:ln>
          <a:effectLst/>
        </p:spPr>
        <p:txBody>
          <a:bodyPr vert="horz" wrap="square" lIns="0" tIns="144000" rIns="0" bIns="0" numCol="1" anchor="t" anchorCtr="0" compatLnSpc="1">
            <a:prstTxWarp prst="textNoShape">
              <a:avLst/>
            </a:prstTxWarp>
            <a:noAutofit/>
          </a:bodyPr>
          <a:lstStyle>
            <a:lvl1pPr marL="0" indent="0" algn="ctr">
              <a:buNone/>
              <a:defRPr lang="en-US" sz="1400" dirty="0">
                <a:solidFill>
                  <a:schemeClr val="bg1">
                    <a:lumMod val="50000"/>
                  </a:schemeClr>
                </a:solidFill>
              </a:defRPr>
            </a:lvl1pPr>
          </a:lstStyle>
          <a:p>
            <a:pPr marL="252000" lvl="0" indent="-252000" algn="ctr"/>
            <a:r>
              <a:rPr lang="en-US" noProof="0" dirty="0"/>
              <a:t>Click icon to add image</a:t>
            </a:r>
          </a:p>
        </p:txBody>
      </p:sp>
      <p:sp>
        <p:nvSpPr>
          <p:cNvPr id="10" name="Subtitle 2">
            <a:extLst>
              <a:ext uri="{FF2B5EF4-FFF2-40B4-BE49-F238E27FC236}">
                <a16:creationId xmlns:a16="http://schemas.microsoft.com/office/drawing/2014/main" id="{B899BFFA-48FB-0040-98E9-5AC089CADB97}"/>
              </a:ext>
            </a:extLst>
          </p:cNvPr>
          <p:cNvSpPr>
            <a:spLocks noGrp="1"/>
          </p:cNvSpPr>
          <p:nvPr>
            <p:ph type="subTitle" idx="1" hasCustomPrompt="1"/>
          </p:nvPr>
        </p:nvSpPr>
        <p:spPr bwMode="white">
          <a:xfrm>
            <a:off x="540000" y="3132000"/>
            <a:ext cx="5400000" cy="369332"/>
          </a:xfrm>
        </p:spPr>
        <p:txBody>
          <a:bodyPr lIns="0" tIns="0" rIns="0" bIns="0"/>
          <a:lstStyle>
            <a:lvl1pPr marL="0" indent="0" algn="l">
              <a:buNone/>
              <a:defRPr sz="2800" i="1">
                <a:solidFill>
                  <a:schemeClr val="bg1"/>
                </a:solidFill>
                <a:latin typeface="Fira Sans" panose="020B05030500000200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dirty="0" err="1"/>
              <a:t>Subheader</a:t>
            </a:r>
            <a:endParaRPr lang="en-US" noProof="0" dirty="0"/>
          </a:p>
        </p:txBody>
      </p:sp>
      <p:sp>
        <p:nvSpPr>
          <p:cNvPr id="11" name="Title 1">
            <a:extLst>
              <a:ext uri="{FF2B5EF4-FFF2-40B4-BE49-F238E27FC236}">
                <a16:creationId xmlns:a16="http://schemas.microsoft.com/office/drawing/2014/main" id="{12188627-109B-D341-97C5-9768ACCA9CBE}"/>
              </a:ext>
            </a:extLst>
          </p:cNvPr>
          <p:cNvSpPr>
            <a:spLocks noGrp="1"/>
          </p:cNvSpPr>
          <p:nvPr>
            <p:ph type="ctrTitle" hasCustomPrompt="1"/>
          </p:nvPr>
        </p:nvSpPr>
        <p:spPr bwMode="white">
          <a:xfrm>
            <a:off x="540000" y="2520000"/>
            <a:ext cx="5400000" cy="553998"/>
          </a:xfrm>
          <a:prstGeom prst="rect">
            <a:avLst/>
          </a:prstGeom>
        </p:spPr>
        <p:txBody>
          <a:bodyPr wrap="square" lIns="0" tIns="0" rIns="0" bIns="0" anchor="b" anchorCtr="0">
            <a:spAutoFit/>
          </a:bodyPr>
          <a:lstStyle>
            <a:lvl1pPr algn="l">
              <a:defRPr sz="4000" b="0" i="0">
                <a:solidFill>
                  <a:schemeClr val="bg1"/>
                </a:solidFill>
                <a:latin typeface="Fira Sans Medium" panose="020B0503050000020004" pitchFamily="34" charset="0"/>
              </a:defRPr>
            </a:lvl1pPr>
          </a:lstStyle>
          <a:p>
            <a:r>
              <a:rPr lang="en-US" noProof="0" dirty="0"/>
              <a:t>Header</a:t>
            </a:r>
          </a:p>
        </p:txBody>
      </p:sp>
      <p:sp>
        <p:nvSpPr>
          <p:cNvPr id="12" name="Text Placeholder 13">
            <a:extLst>
              <a:ext uri="{FF2B5EF4-FFF2-40B4-BE49-F238E27FC236}">
                <a16:creationId xmlns:a16="http://schemas.microsoft.com/office/drawing/2014/main" id="{51F12FF9-6C7A-8147-987C-F548591F0C03}"/>
              </a:ext>
            </a:extLst>
          </p:cNvPr>
          <p:cNvSpPr>
            <a:spLocks noGrp="1"/>
          </p:cNvSpPr>
          <p:nvPr>
            <p:ph type="body" sz="quarter" idx="11" hasCustomPrompt="1"/>
          </p:nvPr>
        </p:nvSpPr>
        <p:spPr>
          <a:xfrm>
            <a:off x="540000" y="5400000"/>
            <a:ext cx="4876800" cy="332399"/>
          </a:xfrm>
          <a:prstGeom prst="rect">
            <a:avLst/>
          </a:prstGeom>
        </p:spPr>
        <p:txBody>
          <a:bodyPr lIns="0" tIns="0" rIns="0" bIns="0" anchor="b" anchorCtr="0">
            <a:spAutoFit/>
          </a:bodyPr>
          <a:lstStyle>
            <a:lvl1pPr marL="0" indent="0">
              <a:buNone/>
              <a:defRPr sz="2400">
                <a:solidFill>
                  <a:schemeClr val="bg1"/>
                </a:solidFill>
                <a:latin typeface="Fira Sans" panose="020B0503050000020004" pitchFamily="34" charset="0"/>
              </a:defRPr>
            </a:lvl1pPr>
            <a:lvl2pPr marL="457200" indent="0">
              <a:buNone/>
              <a:defRPr sz="2000">
                <a:latin typeface="Fira Sans" panose="020B0503050000020004" pitchFamily="34" charset="0"/>
              </a:defRPr>
            </a:lvl2pPr>
            <a:lvl3pPr marL="914400" indent="0">
              <a:buNone/>
              <a:defRPr sz="2000">
                <a:latin typeface="Fira Sans" panose="020B0503050000020004" pitchFamily="34" charset="0"/>
              </a:defRPr>
            </a:lvl3pPr>
            <a:lvl4pPr marL="1371600" indent="0">
              <a:buNone/>
              <a:defRPr sz="2000">
                <a:latin typeface="Fira Sans" panose="020B0503050000020004" pitchFamily="34" charset="0"/>
              </a:defRPr>
            </a:lvl4pPr>
            <a:lvl5pPr marL="1828800" indent="0">
              <a:buNone/>
              <a:defRPr sz="2000">
                <a:latin typeface="Fira Sans" panose="020B0503050000020004" pitchFamily="34" charset="0"/>
              </a:defRPr>
            </a:lvl5pPr>
          </a:lstStyle>
          <a:p>
            <a:pPr lvl="0"/>
            <a:r>
              <a:rPr lang="en-GB" dirty="0"/>
              <a:t>Date / Location / Comments</a:t>
            </a:r>
          </a:p>
        </p:txBody>
      </p:sp>
      <p:pic>
        <p:nvPicPr>
          <p:cNvPr id="18" name="Picture 17">
            <a:extLst>
              <a:ext uri="{FF2B5EF4-FFF2-40B4-BE49-F238E27FC236}">
                <a16:creationId xmlns:a16="http://schemas.microsoft.com/office/drawing/2014/main" id="{F771C252-1F1B-FB49-9FBA-0641E7C394BA}"/>
              </a:ext>
            </a:extLst>
          </p:cNvPr>
          <p:cNvPicPr>
            <a:picLocks noChangeAspect="1"/>
          </p:cNvPicPr>
          <p:nvPr userDrawn="1"/>
        </p:nvPicPr>
        <p:blipFill>
          <a:blip r:embed="rId6"/>
          <a:srcRect/>
          <a:stretch/>
        </p:blipFill>
        <p:spPr>
          <a:xfrm>
            <a:off x="432000" y="6235416"/>
            <a:ext cx="4535993" cy="308570"/>
          </a:xfrm>
          <a:prstGeom prst="rect">
            <a:avLst/>
          </a:prstGeom>
        </p:spPr>
      </p:pic>
    </p:spTree>
    <p:extLst>
      <p:ext uri="{BB962C8B-B14F-4D97-AF65-F5344CB8AC3E}">
        <p14:creationId xmlns:p14="http://schemas.microsoft.com/office/powerpoint/2010/main" val="14964656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Blue / 1 column">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731EDE2A-B38E-4EBB-B9EB-BCCBFDB222B4}"/>
              </a:ext>
            </a:extLst>
          </p:cNvPr>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5" imgH="355" progId="TCLayout.ActiveDocument.1">
                  <p:embed/>
                </p:oleObj>
              </mc:Choice>
              <mc:Fallback>
                <p:oleObj name="think-cell Slide" r:id="rId4" imgW="345" imgH="355" progId="TCLayout.ActiveDocument.1">
                  <p:embed/>
                  <p:pic>
                    <p:nvPicPr>
                      <p:cNvPr id="5" name="Object 4" hidden="1">
                        <a:extLst>
                          <a:ext uri="{FF2B5EF4-FFF2-40B4-BE49-F238E27FC236}">
                            <a16:creationId xmlns:a16="http://schemas.microsoft.com/office/drawing/2014/main" id="{731EDE2A-B38E-4EBB-B9EB-BCCBFDB222B4}"/>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DD1EB118-C843-4ECB-9633-D84548FC29BA}"/>
              </a:ext>
            </a:extLst>
          </p:cNvPr>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3200" b="1" i="0" baseline="0" dirty="0">
              <a:latin typeface="Trebuchet MS" panose="020B0603020202020204" pitchFamily="34" charset="0"/>
              <a:ea typeface="+mj-ea"/>
              <a:cs typeface="+mj-cs"/>
              <a:sym typeface="Trebuchet MS" panose="020B0603020202020204" pitchFamily="34" charset="0"/>
            </a:endParaRPr>
          </a:p>
        </p:txBody>
      </p:sp>
      <p:pic>
        <p:nvPicPr>
          <p:cNvPr id="8" name="Picture 7" descr="A picture containing white, indoor, frisbee, green&#10;&#10;Description automatically generated">
            <a:extLst>
              <a:ext uri="{FF2B5EF4-FFF2-40B4-BE49-F238E27FC236}">
                <a16:creationId xmlns:a16="http://schemas.microsoft.com/office/drawing/2014/main" id="{865AFB92-4F05-6340-8868-32AD44841F10}"/>
              </a:ext>
            </a:extLst>
          </p:cNvPr>
          <p:cNvPicPr>
            <a:picLocks noChangeAspect="1"/>
          </p:cNvPicPr>
          <p:nvPr userDrawn="1"/>
        </p:nvPicPr>
        <p:blipFill rotWithShape="1">
          <a:blip r:embed="rId6" cstate="screen">
            <a:alphaModFix amt="89000"/>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10" name="Slide Number Placeholder 2">
            <a:extLst>
              <a:ext uri="{FF2B5EF4-FFF2-40B4-BE49-F238E27FC236}">
                <a16:creationId xmlns:a16="http://schemas.microsoft.com/office/drawing/2014/main" id="{813A92E5-28EA-5643-93D3-DDE27EE1CD9A}"/>
              </a:ext>
            </a:extLst>
          </p:cNvPr>
          <p:cNvSpPr>
            <a:spLocks noGrp="1"/>
          </p:cNvSpPr>
          <p:nvPr>
            <p:ph type="sldNum" sz="quarter" idx="10"/>
          </p:nvPr>
        </p:nvSpPr>
        <p:spPr>
          <a:xfrm>
            <a:off x="468000" y="6328147"/>
            <a:ext cx="451163" cy="123111"/>
          </a:xfrm>
        </p:spPr>
        <p:txBody>
          <a:bodyPr/>
          <a:lstStyle>
            <a:lvl1pPr>
              <a:defRPr b="0" i="0">
                <a:solidFill>
                  <a:schemeClr val="bg1"/>
                </a:solidFill>
                <a:latin typeface="Fira Sans" panose="020B0503050000020004" pitchFamily="34" charset="0"/>
              </a:defRPr>
            </a:lvl1pPr>
          </a:lstStyle>
          <a:p>
            <a:fld id="{EC50C849-B97A-2B45-B78A-6D9C352F693C}" type="slidenum">
              <a:rPr lang="en-US" smtClean="0"/>
              <a:pPr/>
              <a:t>‹#›</a:t>
            </a:fld>
            <a:endParaRPr lang="en-US" dirty="0"/>
          </a:p>
        </p:txBody>
      </p:sp>
      <p:sp>
        <p:nvSpPr>
          <p:cNvPr id="14" name="Text Placeholder 12">
            <a:extLst>
              <a:ext uri="{FF2B5EF4-FFF2-40B4-BE49-F238E27FC236}">
                <a16:creationId xmlns:a16="http://schemas.microsoft.com/office/drawing/2014/main" id="{9E3AABAE-8A31-BC45-B067-DE95B68A4B6B}"/>
              </a:ext>
            </a:extLst>
          </p:cNvPr>
          <p:cNvSpPr>
            <a:spLocks noGrp="1"/>
          </p:cNvSpPr>
          <p:nvPr>
            <p:ph type="body" sz="quarter" idx="16" hasCustomPrompt="1"/>
          </p:nvPr>
        </p:nvSpPr>
        <p:spPr>
          <a:xfrm>
            <a:off x="457200" y="2341246"/>
            <a:ext cx="11268075" cy="973946"/>
          </a:xfrm>
          <a:prstGeom prst="rect">
            <a:avLst/>
          </a:prstGeom>
        </p:spPr>
        <p:txBody>
          <a:bodyPr lIns="0" tIns="0" rIns="0" bIns="0" anchor="b"/>
          <a:lstStyle>
            <a:lvl1pPr marL="0" indent="0">
              <a:buNone/>
              <a:defRPr sz="3200" b="0" i="0">
                <a:solidFill>
                  <a:schemeClr val="bg1"/>
                </a:solidFill>
                <a:latin typeface="Fira Sans Medium" panose="020B0503050000020004" pitchFamily="34" charset="0"/>
              </a:defRPr>
            </a:lvl1pPr>
            <a:lvl2pPr marL="457200" indent="0">
              <a:buNone/>
              <a:defRPr sz="3200" b="0" i="0">
                <a:latin typeface="Fira Sans Medium" panose="020B0503050000020004" pitchFamily="34" charset="0"/>
              </a:defRPr>
            </a:lvl2pPr>
            <a:lvl3pPr marL="914400" indent="0">
              <a:buNone/>
              <a:defRPr sz="3200" b="0" i="0">
                <a:latin typeface="Fira Sans Medium" panose="020B0503050000020004" pitchFamily="34" charset="0"/>
              </a:defRPr>
            </a:lvl3pPr>
            <a:lvl4pPr marL="1371600" indent="0">
              <a:buNone/>
              <a:defRPr sz="3200" b="0" i="0">
                <a:latin typeface="Fira Sans Medium" panose="020B0503050000020004" pitchFamily="34" charset="0"/>
              </a:defRPr>
            </a:lvl4pPr>
            <a:lvl5pPr marL="1828800" indent="0">
              <a:buNone/>
              <a:defRPr sz="3200" b="0" i="0">
                <a:latin typeface="Fira Sans Medium" panose="020B0503050000020004" pitchFamily="34" charset="0"/>
              </a:defRPr>
            </a:lvl5pPr>
          </a:lstStyle>
          <a:p>
            <a:pPr lvl="0"/>
            <a:r>
              <a:rPr lang="en-GB" dirty="0"/>
              <a:t>Header</a:t>
            </a:r>
          </a:p>
        </p:txBody>
      </p:sp>
      <p:sp>
        <p:nvSpPr>
          <p:cNvPr id="15" name="Text Placeholder 14">
            <a:extLst>
              <a:ext uri="{FF2B5EF4-FFF2-40B4-BE49-F238E27FC236}">
                <a16:creationId xmlns:a16="http://schemas.microsoft.com/office/drawing/2014/main" id="{52524D3C-05D2-7D4A-97DB-1ECDF6261DBD}"/>
              </a:ext>
            </a:extLst>
          </p:cNvPr>
          <p:cNvSpPr>
            <a:spLocks noGrp="1"/>
          </p:cNvSpPr>
          <p:nvPr>
            <p:ph type="body" sz="quarter" idx="11" hasCustomPrompt="1"/>
          </p:nvPr>
        </p:nvSpPr>
        <p:spPr>
          <a:xfrm>
            <a:off x="468313" y="3429000"/>
            <a:ext cx="11256962" cy="700088"/>
          </a:xfrm>
          <a:prstGeom prst="rect">
            <a:avLst/>
          </a:prstGeom>
        </p:spPr>
        <p:txBody>
          <a:bodyPr lIns="0" tIns="0" rIns="0" bIns="0"/>
          <a:lstStyle>
            <a:lvl1pPr marL="0" indent="0">
              <a:buNone/>
              <a:defRPr sz="2400" b="0" i="0">
                <a:solidFill>
                  <a:schemeClr val="bg1"/>
                </a:solidFill>
                <a:latin typeface="Fira Sans" panose="020B0503050000020004" pitchFamily="34" charset="0"/>
              </a:defRPr>
            </a:lvl1pPr>
          </a:lstStyle>
          <a:p>
            <a:r>
              <a:rPr lang="en-US" b="0" i="1" dirty="0">
                <a:latin typeface="Fira Sans" panose="020B0503050000020004" pitchFamily="34" charset="0"/>
              </a:rPr>
              <a:t>Sub header</a:t>
            </a:r>
          </a:p>
        </p:txBody>
      </p:sp>
      <p:pic>
        <p:nvPicPr>
          <p:cNvPr id="16" name="Picture 15">
            <a:extLst>
              <a:ext uri="{FF2B5EF4-FFF2-40B4-BE49-F238E27FC236}">
                <a16:creationId xmlns:a16="http://schemas.microsoft.com/office/drawing/2014/main" id="{CE19EAC5-B8A5-1C42-AA46-937A818FCCB4}"/>
              </a:ext>
            </a:extLst>
          </p:cNvPr>
          <p:cNvPicPr>
            <a:picLocks noChangeAspect="1"/>
          </p:cNvPicPr>
          <p:nvPr userDrawn="1"/>
        </p:nvPicPr>
        <p:blipFill rotWithShape="1">
          <a:blip r:embed="rId7" cstate="hqprint">
            <a:extLst>
              <a:ext uri="{28A0092B-C50C-407E-A947-70E740481C1C}">
                <a14:useLocalDpi xmlns:a14="http://schemas.microsoft.com/office/drawing/2010/main"/>
              </a:ext>
            </a:extLst>
          </a:blip>
          <a:srcRect/>
          <a:stretch/>
        </p:blipFill>
        <p:spPr>
          <a:xfrm>
            <a:off x="8692673" y="5940447"/>
            <a:ext cx="3499327" cy="917553"/>
          </a:xfrm>
          <a:prstGeom prst="rect">
            <a:avLst/>
          </a:prstGeom>
        </p:spPr>
      </p:pic>
      <p:pic>
        <p:nvPicPr>
          <p:cNvPr id="17" name="Picture 16" descr="A close up of a logo&#10;&#10;Description automatically generated">
            <a:extLst>
              <a:ext uri="{FF2B5EF4-FFF2-40B4-BE49-F238E27FC236}">
                <a16:creationId xmlns:a16="http://schemas.microsoft.com/office/drawing/2014/main" id="{2B358AD4-54A3-F94F-A028-B29F62E028F4}"/>
              </a:ext>
            </a:extLst>
          </p:cNvPr>
          <p:cNvPicPr>
            <a:picLocks noChangeAspect="1"/>
          </p:cNvPicPr>
          <p:nvPr userDrawn="1"/>
        </p:nvPicPr>
        <p:blipFill>
          <a:blip r:embed="rId8"/>
          <a:stretch>
            <a:fillRect/>
          </a:stretch>
        </p:blipFill>
        <p:spPr>
          <a:xfrm>
            <a:off x="798132" y="6235416"/>
            <a:ext cx="4535976" cy="308570"/>
          </a:xfrm>
          <a:prstGeom prst="rect">
            <a:avLst/>
          </a:prstGeom>
        </p:spPr>
      </p:pic>
    </p:spTree>
    <p:extLst>
      <p:ext uri="{BB962C8B-B14F-4D97-AF65-F5344CB8AC3E}">
        <p14:creationId xmlns:p14="http://schemas.microsoft.com/office/powerpoint/2010/main" val="20014318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PC 1 Column &amp; Corner Image">
    <p:spTree>
      <p:nvGrpSpPr>
        <p:cNvPr id="1" name=""/>
        <p:cNvGrpSpPr/>
        <p:nvPr/>
      </p:nvGrpSpPr>
      <p:grpSpPr>
        <a:xfrm>
          <a:off x="0" y="0"/>
          <a:ext cx="0" cy="0"/>
          <a:chOff x="0" y="0"/>
          <a:chExt cx="0" cy="0"/>
        </a:xfrm>
      </p:grpSpPr>
      <p:sp>
        <p:nvSpPr>
          <p:cNvPr id="7" name="Slide Number Placeholder 2">
            <a:extLst>
              <a:ext uri="{FF2B5EF4-FFF2-40B4-BE49-F238E27FC236}">
                <a16:creationId xmlns:a16="http://schemas.microsoft.com/office/drawing/2014/main" id="{F092D919-15F7-6540-999C-08252759AF29}"/>
              </a:ext>
            </a:extLst>
          </p:cNvPr>
          <p:cNvSpPr>
            <a:spLocks noGrp="1"/>
          </p:cNvSpPr>
          <p:nvPr>
            <p:ph type="sldNum" sz="quarter" idx="10"/>
          </p:nvPr>
        </p:nvSpPr>
        <p:spPr>
          <a:xfrm>
            <a:off x="468000" y="6328147"/>
            <a:ext cx="451163" cy="123111"/>
          </a:xfrm>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sp>
        <p:nvSpPr>
          <p:cNvPr id="11" name="Title 1">
            <a:extLst>
              <a:ext uri="{FF2B5EF4-FFF2-40B4-BE49-F238E27FC236}">
                <a16:creationId xmlns:a16="http://schemas.microsoft.com/office/drawing/2014/main" id="{2C35BEC0-A614-084D-997B-DF7BD5847BF9}"/>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accent5"/>
                </a:solidFill>
                <a:latin typeface="Fira Sans Medium" panose="020B0503050000020004" pitchFamily="34" charset="0"/>
              </a:defRPr>
            </a:lvl1pPr>
          </a:lstStyle>
          <a:p>
            <a:r>
              <a:rPr lang="en-US" noProof="0" dirty="0"/>
              <a:t>Header</a:t>
            </a:r>
          </a:p>
        </p:txBody>
      </p:sp>
      <p:sp>
        <p:nvSpPr>
          <p:cNvPr id="13" name="Text Placeholder 7">
            <a:extLst>
              <a:ext uri="{FF2B5EF4-FFF2-40B4-BE49-F238E27FC236}">
                <a16:creationId xmlns:a16="http://schemas.microsoft.com/office/drawing/2014/main" id="{A01AA871-7BA8-7440-8BFC-DB4864F4B457}"/>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lnSpc>
                <a:spcPct val="90000"/>
              </a:lnSpc>
              <a:spcAft>
                <a:spcPts val="0"/>
              </a:spcAft>
              <a:buNone/>
              <a:defRPr sz="2400" b="0" i="1">
                <a:solidFill>
                  <a:schemeClr val="accent6"/>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14" name="Text Placeholder 9">
            <a:extLst>
              <a:ext uri="{FF2B5EF4-FFF2-40B4-BE49-F238E27FC236}">
                <a16:creationId xmlns:a16="http://schemas.microsoft.com/office/drawing/2014/main" id="{6BCD1471-81E5-0143-A536-1D3131C07730}"/>
              </a:ext>
            </a:extLst>
          </p:cNvPr>
          <p:cNvSpPr>
            <a:spLocks noGrp="1"/>
          </p:cNvSpPr>
          <p:nvPr>
            <p:ph type="body" sz="quarter" idx="14"/>
          </p:nvPr>
        </p:nvSpPr>
        <p:spPr>
          <a:xfrm>
            <a:off x="468313" y="1800225"/>
            <a:ext cx="11258863"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Tree>
    <p:extLst>
      <p:ext uri="{BB962C8B-B14F-4D97-AF65-F5344CB8AC3E}">
        <p14:creationId xmlns:p14="http://schemas.microsoft.com/office/powerpoint/2010/main" val="26774436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PC 2 Columns &amp; Corner Image">
    <p:spTree>
      <p:nvGrpSpPr>
        <p:cNvPr id="1" name=""/>
        <p:cNvGrpSpPr/>
        <p:nvPr/>
      </p:nvGrpSpPr>
      <p:grpSpPr>
        <a:xfrm>
          <a:off x="0" y="0"/>
          <a:ext cx="0" cy="0"/>
          <a:chOff x="0" y="0"/>
          <a:chExt cx="0" cy="0"/>
        </a:xfrm>
      </p:grpSpPr>
      <p:sp>
        <p:nvSpPr>
          <p:cNvPr id="8" name="Picture Placeholder 21">
            <a:extLst>
              <a:ext uri="{FF2B5EF4-FFF2-40B4-BE49-F238E27FC236}">
                <a16:creationId xmlns:a16="http://schemas.microsoft.com/office/drawing/2014/main" id="{57DFE190-0925-1D41-9F37-074D7BA6C9D8}"/>
              </a:ext>
            </a:extLst>
          </p:cNvPr>
          <p:cNvSpPr>
            <a:spLocks noGrp="1" noChangeAspect="1"/>
          </p:cNvSpPr>
          <p:nvPr>
            <p:ph type="pic" sz="quarter" idx="17" hasCustomPrompt="1"/>
          </p:nvPr>
        </p:nvSpPr>
        <p:spPr bwMode="auto">
          <a:xfrm>
            <a:off x="6097413" y="-10888"/>
            <a:ext cx="6105475" cy="2142253"/>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0 h 5148263"/>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812395 w 4575175"/>
              <a:gd name="connsiteY50" fmla="*/ 4901803 h 5016937"/>
              <a:gd name="connsiteX51" fmla="*/ 2421058 w 4575175"/>
              <a:gd name="connsiteY51" fmla="*/ 5016937 h 5016937"/>
              <a:gd name="connsiteX52" fmla="*/ 0 w 4575175"/>
              <a:gd name="connsiteY5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421058 w 4575175"/>
              <a:gd name="connsiteY50" fmla="*/ 5016937 h 5016937"/>
              <a:gd name="connsiteX51" fmla="*/ 0 w 4575175"/>
              <a:gd name="connsiteY5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2421058 w 4575175"/>
              <a:gd name="connsiteY49" fmla="*/ 5016937 h 5016937"/>
              <a:gd name="connsiteX50" fmla="*/ 0 w 4575175"/>
              <a:gd name="connsiteY5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2421058 w 4575175"/>
              <a:gd name="connsiteY48" fmla="*/ 5016937 h 5016937"/>
              <a:gd name="connsiteX49" fmla="*/ 0 w 4575175"/>
              <a:gd name="connsiteY4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2421058 w 4575175"/>
              <a:gd name="connsiteY47" fmla="*/ 5016937 h 5016937"/>
              <a:gd name="connsiteX48" fmla="*/ 0 w 4575175"/>
              <a:gd name="connsiteY4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2421058 w 4575175"/>
              <a:gd name="connsiteY46" fmla="*/ 5016937 h 5016937"/>
              <a:gd name="connsiteX47" fmla="*/ 0 w 4575175"/>
              <a:gd name="connsiteY4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2421058 w 4575175"/>
              <a:gd name="connsiteY45" fmla="*/ 5016937 h 5016937"/>
              <a:gd name="connsiteX46" fmla="*/ 0 w 4575175"/>
              <a:gd name="connsiteY4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2421058 w 4575175"/>
              <a:gd name="connsiteY44" fmla="*/ 5016937 h 5016937"/>
              <a:gd name="connsiteX45" fmla="*/ 0 w 4575175"/>
              <a:gd name="connsiteY4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2421058 w 4575175"/>
              <a:gd name="connsiteY43" fmla="*/ 5016937 h 5016937"/>
              <a:gd name="connsiteX44" fmla="*/ 0 w 4575175"/>
              <a:gd name="connsiteY4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2421058 w 4575175"/>
              <a:gd name="connsiteY42" fmla="*/ 5016937 h 5016937"/>
              <a:gd name="connsiteX43" fmla="*/ 0 w 4575175"/>
              <a:gd name="connsiteY4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2421058 w 4575175"/>
              <a:gd name="connsiteY41" fmla="*/ 5016937 h 5016937"/>
              <a:gd name="connsiteX42" fmla="*/ 0 w 4575175"/>
              <a:gd name="connsiteY4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2421058 w 4575175"/>
              <a:gd name="connsiteY40" fmla="*/ 5016937 h 5016937"/>
              <a:gd name="connsiteX41" fmla="*/ 0 w 4575175"/>
              <a:gd name="connsiteY4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2421058 w 4575175"/>
              <a:gd name="connsiteY39" fmla="*/ 5016937 h 5016937"/>
              <a:gd name="connsiteX40" fmla="*/ 0 w 4575175"/>
              <a:gd name="connsiteY4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2421058 w 4575175"/>
              <a:gd name="connsiteY38" fmla="*/ 5016937 h 5016937"/>
              <a:gd name="connsiteX39" fmla="*/ 0 w 4575175"/>
              <a:gd name="connsiteY3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2421058 w 4575175"/>
              <a:gd name="connsiteY37" fmla="*/ 5016937 h 5016937"/>
              <a:gd name="connsiteX38" fmla="*/ 0 w 4575175"/>
              <a:gd name="connsiteY3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2421058 w 4575175"/>
              <a:gd name="connsiteY36" fmla="*/ 5016937 h 5016937"/>
              <a:gd name="connsiteX37" fmla="*/ 0 w 4575175"/>
              <a:gd name="connsiteY3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2421058 w 4575175"/>
              <a:gd name="connsiteY35" fmla="*/ 5016937 h 5016937"/>
              <a:gd name="connsiteX36" fmla="*/ 0 w 4575175"/>
              <a:gd name="connsiteY3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2421058 w 4575175"/>
              <a:gd name="connsiteY34" fmla="*/ 5016937 h 5016937"/>
              <a:gd name="connsiteX35" fmla="*/ 0 w 4575175"/>
              <a:gd name="connsiteY3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2421058 w 4575175"/>
              <a:gd name="connsiteY33" fmla="*/ 5016937 h 5016937"/>
              <a:gd name="connsiteX34" fmla="*/ 0 w 4575175"/>
              <a:gd name="connsiteY3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2421058 w 4575175"/>
              <a:gd name="connsiteY32" fmla="*/ 5016937 h 5016937"/>
              <a:gd name="connsiteX33" fmla="*/ 0 w 4575175"/>
              <a:gd name="connsiteY3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2421058 w 4575175"/>
              <a:gd name="connsiteY31" fmla="*/ 5016937 h 5016937"/>
              <a:gd name="connsiteX32" fmla="*/ 0 w 4575175"/>
              <a:gd name="connsiteY3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2421058 w 4575175"/>
              <a:gd name="connsiteY30" fmla="*/ 5016937 h 5016937"/>
              <a:gd name="connsiteX31" fmla="*/ 0 w 4575175"/>
              <a:gd name="connsiteY3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2421058 w 4575175"/>
              <a:gd name="connsiteY29" fmla="*/ 5016937 h 5016937"/>
              <a:gd name="connsiteX30" fmla="*/ 0 w 4575175"/>
              <a:gd name="connsiteY3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2421058 w 4575175"/>
              <a:gd name="connsiteY28" fmla="*/ 5016937 h 5016937"/>
              <a:gd name="connsiteX29" fmla="*/ 0 w 4575175"/>
              <a:gd name="connsiteY2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2421058 w 4575175"/>
              <a:gd name="connsiteY27" fmla="*/ 5016937 h 5016937"/>
              <a:gd name="connsiteX28" fmla="*/ 0 w 4575175"/>
              <a:gd name="connsiteY2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2421058 w 4575175"/>
              <a:gd name="connsiteY26" fmla="*/ 5016937 h 5016937"/>
              <a:gd name="connsiteX27" fmla="*/ 0 w 4575175"/>
              <a:gd name="connsiteY27" fmla="*/ 0 h 5016937"/>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3647953 w 4575175"/>
              <a:gd name="connsiteY25" fmla="*/ 4571689 h 4627458"/>
              <a:gd name="connsiteX26" fmla="*/ 0 w 4575175"/>
              <a:gd name="connsiteY26"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0 w 4575175"/>
              <a:gd name="connsiteY25"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0 w 4575175"/>
              <a:gd name="connsiteY24"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0 w 4575175"/>
              <a:gd name="connsiteY23" fmla="*/ 0 h 4627458"/>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36092 w 4575175"/>
              <a:gd name="connsiteY19" fmla="*/ 4618463 h 4625659"/>
              <a:gd name="connsiteX20" fmla="*/ 3714939 w 4575175"/>
              <a:gd name="connsiteY20" fmla="*/ 4609468 h 4625659"/>
              <a:gd name="connsiteX21" fmla="*/ 3695548 w 4575175"/>
              <a:gd name="connsiteY21" fmla="*/ 4593277 h 4625659"/>
              <a:gd name="connsiteX22" fmla="*/ 0 w 4575175"/>
              <a:gd name="connsiteY2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14939 w 4575175"/>
              <a:gd name="connsiteY19" fmla="*/ 4609468 h 4625659"/>
              <a:gd name="connsiteX20" fmla="*/ 3695548 w 4575175"/>
              <a:gd name="connsiteY20" fmla="*/ 4593277 h 4625659"/>
              <a:gd name="connsiteX21" fmla="*/ 0 w 4575175"/>
              <a:gd name="connsiteY21"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14939 w 4575175"/>
              <a:gd name="connsiteY18" fmla="*/ 4609468 h 4625659"/>
              <a:gd name="connsiteX19" fmla="*/ 3695548 w 4575175"/>
              <a:gd name="connsiteY19" fmla="*/ 4593277 h 4625659"/>
              <a:gd name="connsiteX20" fmla="*/ 0 w 4575175"/>
              <a:gd name="connsiteY20"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14939 w 4575175"/>
              <a:gd name="connsiteY17" fmla="*/ 4609468 h 4625659"/>
              <a:gd name="connsiteX18" fmla="*/ 3695548 w 4575175"/>
              <a:gd name="connsiteY18" fmla="*/ 4593277 h 4625659"/>
              <a:gd name="connsiteX19" fmla="*/ 0 w 4575175"/>
              <a:gd name="connsiteY19"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695548 w 4575175"/>
              <a:gd name="connsiteY17" fmla="*/ 4593277 h 4625659"/>
              <a:gd name="connsiteX18" fmla="*/ 0 w 4575175"/>
              <a:gd name="connsiteY18"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695548 w 4575175"/>
              <a:gd name="connsiteY16" fmla="*/ 4593277 h 4625659"/>
              <a:gd name="connsiteX17" fmla="*/ 0 w 4575175"/>
              <a:gd name="connsiteY17"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695548 w 4575175"/>
              <a:gd name="connsiteY15" fmla="*/ 4593277 h 4625659"/>
              <a:gd name="connsiteX16" fmla="*/ 0 w 4575175"/>
              <a:gd name="connsiteY16"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695548 w 4575175"/>
              <a:gd name="connsiteY14" fmla="*/ 4593277 h 4625659"/>
              <a:gd name="connsiteX15" fmla="*/ 0 w 4575175"/>
              <a:gd name="connsiteY15"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695548 w 4575175"/>
              <a:gd name="connsiteY13" fmla="*/ 4593277 h 4625659"/>
              <a:gd name="connsiteX14" fmla="*/ 0 w 4575175"/>
              <a:gd name="connsiteY14"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695548 w 4575175"/>
              <a:gd name="connsiteY12" fmla="*/ 4593277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712587 w 4575175"/>
              <a:gd name="connsiteY12" fmla="*/ 4203811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712587 w 4575175"/>
              <a:gd name="connsiteY11" fmla="*/ 4203811 h 4625659"/>
              <a:gd name="connsiteX12" fmla="*/ 0 w 4575175"/>
              <a:gd name="connsiteY1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712587 w 4575175"/>
              <a:gd name="connsiteY10" fmla="*/ 4203811 h 4625659"/>
              <a:gd name="connsiteX11" fmla="*/ 0 w 4575175"/>
              <a:gd name="connsiteY11" fmla="*/ 0 h 4625659"/>
              <a:gd name="connsiteX0" fmla="*/ 0 w 4575175"/>
              <a:gd name="connsiteY0" fmla="*/ 0 h 4578885"/>
              <a:gd name="connsiteX1" fmla="*/ 4575175 w 4575175"/>
              <a:gd name="connsiteY1" fmla="*/ 0 h 4578885"/>
              <a:gd name="connsiteX2" fmla="*/ 4575175 w 4575175"/>
              <a:gd name="connsiteY2" fmla="*/ 4460152 h 4578885"/>
              <a:gd name="connsiteX3" fmla="*/ 4536394 w 4575175"/>
              <a:gd name="connsiteY3" fmla="*/ 4467348 h 4578885"/>
              <a:gd name="connsiteX4" fmla="*/ 4483511 w 4575175"/>
              <a:gd name="connsiteY4" fmla="*/ 4476343 h 4578885"/>
              <a:gd name="connsiteX5" fmla="*/ 4405948 w 4575175"/>
              <a:gd name="connsiteY5" fmla="*/ 4490735 h 4578885"/>
              <a:gd name="connsiteX6" fmla="*/ 4303707 w 4575175"/>
              <a:gd name="connsiteY6" fmla="*/ 4512323 h 4578885"/>
              <a:gd name="connsiteX7" fmla="*/ 4175024 w 4575175"/>
              <a:gd name="connsiteY7" fmla="*/ 4541106 h 4578885"/>
              <a:gd name="connsiteX8" fmla="*/ 4016374 w 4575175"/>
              <a:gd name="connsiteY8" fmla="*/ 4578885 h 4578885"/>
              <a:gd name="connsiteX9" fmla="*/ 3712587 w 4575175"/>
              <a:gd name="connsiteY9" fmla="*/ 4203811 h 4578885"/>
              <a:gd name="connsiteX10" fmla="*/ 0 w 4575175"/>
              <a:gd name="connsiteY10" fmla="*/ 0 h 4578885"/>
              <a:gd name="connsiteX0" fmla="*/ 0 w 4575175"/>
              <a:gd name="connsiteY0" fmla="*/ 0 h 4541106"/>
              <a:gd name="connsiteX1" fmla="*/ 4575175 w 4575175"/>
              <a:gd name="connsiteY1" fmla="*/ 0 h 4541106"/>
              <a:gd name="connsiteX2" fmla="*/ 4575175 w 4575175"/>
              <a:gd name="connsiteY2" fmla="*/ 4460152 h 4541106"/>
              <a:gd name="connsiteX3" fmla="*/ 4536394 w 4575175"/>
              <a:gd name="connsiteY3" fmla="*/ 4467348 h 4541106"/>
              <a:gd name="connsiteX4" fmla="*/ 4483511 w 4575175"/>
              <a:gd name="connsiteY4" fmla="*/ 4476343 h 4541106"/>
              <a:gd name="connsiteX5" fmla="*/ 4405948 w 4575175"/>
              <a:gd name="connsiteY5" fmla="*/ 4490735 h 4541106"/>
              <a:gd name="connsiteX6" fmla="*/ 4303707 w 4575175"/>
              <a:gd name="connsiteY6" fmla="*/ 4512323 h 4541106"/>
              <a:gd name="connsiteX7" fmla="*/ 4175024 w 4575175"/>
              <a:gd name="connsiteY7" fmla="*/ 4541106 h 4541106"/>
              <a:gd name="connsiteX8" fmla="*/ 3712587 w 4575175"/>
              <a:gd name="connsiteY8" fmla="*/ 4203811 h 4541106"/>
              <a:gd name="connsiteX9" fmla="*/ 0 w 4575175"/>
              <a:gd name="connsiteY9" fmla="*/ 0 h 4541106"/>
              <a:gd name="connsiteX0" fmla="*/ 0 w 4575175"/>
              <a:gd name="connsiteY0" fmla="*/ 0 h 4512323"/>
              <a:gd name="connsiteX1" fmla="*/ 4575175 w 4575175"/>
              <a:gd name="connsiteY1" fmla="*/ 0 h 4512323"/>
              <a:gd name="connsiteX2" fmla="*/ 4575175 w 4575175"/>
              <a:gd name="connsiteY2" fmla="*/ 4460152 h 4512323"/>
              <a:gd name="connsiteX3" fmla="*/ 4536394 w 4575175"/>
              <a:gd name="connsiteY3" fmla="*/ 4467348 h 4512323"/>
              <a:gd name="connsiteX4" fmla="*/ 4483511 w 4575175"/>
              <a:gd name="connsiteY4" fmla="*/ 4476343 h 4512323"/>
              <a:gd name="connsiteX5" fmla="*/ 4405948 w 4575175"/>
              <a:gd name="connsiteY5" fmla="*/ 4490735 h 4512323"/>
              <a:gd name="connsiteX6" fmla="*/ 4303707 w 4575175"/>
              <a:gd name="connsiteY6" fmla="*/ 4512323 h 4512323"/>
              <a:gd name="connsiteX7" fmla="*/ 3712587 w 4575175"/>
              <a:gd name="connsiteY7" fmla="*/ 4203811 h 4512323"/>
              <a:gd name="connsiteX8" fmla="*/ 0 w 4575175"/>
              <a:gd name="connsiteY8" fmla="*/ 0 h 4512323"/>
              <a:gd name="connsiteX0" fmla="*/ 0 w 4575175"/>
              <a:gd name="connsiteY0" fmla="*/ 0 h 4490735"/>
              <a:gd name="connsiteX1" fmla="*/ 4575175 w 4575175"/>
              <a:gd name="connsiteY1" fmla="*/ 0 h 4490735"/>
              <a:gd name="connsiteX2" fmla="*/ 4575175 w 4575175"/>
              <a:gd name="connsiteY2" fmla="*/ 4460152 h 4490735"/>
              <a:gd name="connsiteX3" fmla="*/ 4536394 w 4575175"/>
              <a:gd name="connsiteY3" fmla="*/ 4467348 h 4490735"/>
              <a:gd name="connsiteX4" fmla="*/ 4483511 w 4575175"/>
              <a:gd name="connsiteY4" fmla="*/ 4476343 h 4490735"/>
              <a:gd name="connsiteX5" fmla="*/ 4405948 w 4575175"/>
              <a:gd name="connsiteY5" fmla="*/ 4490735 h 4490735"/>
              <a:gd name="connsiteX6" fmla="*/ 3712587 w 4575175"/>
              <a:gd name="connsiteY6" fmla="*/ 4203811 h 4490735"/>
              <a:gd name="connsiteX7" fmla="*/ 0 w 4575175"/>
              <a:gd name="connsiteY7" fmla="*/ 0 h 4490735"/>
              <a:gd name="connsiteX0" fmla="*/ 0 w 4575175"/>
              <a:gd name="connsiteY0" fmla="*/ 0 h 4476343"/>
              <a:gd name="connsiteX1" fmla="*/ 4575175 w 4575175"/>
              <a:gd name="connsiteY1" fmla="*/ 0 h 4476343"/>
              <a:gd name="connsiteX2" fmla="*/ 4575175 w 4575175"/>
              <a:gd name="connsiteY2" fmla="*/ 4460152 h 4476343"/>
              <a:gd name="connsiteX3" fmla="*/ 4536394 w 4575175"/>
              <a:gd name="connsiteY3" fmla="*/ 4467348 h 4476343"/>
              <a:gd name="connsiteX4" fmla="*/ 4483511 w 4575175"/>
              <a:gd name="connsiteY4" fmla="*/ 4476343 h 4476343"/>
              <a:gd name="connsiteX5" fmla="*/ 3712587 w 4575175"/>
              <a:gd name="connsiteY5" fmla="*/ 4203811 h 4476343"/>
              <a:gd name="connsiteX6" fmla="*/ 0 w 4575175"/>
              <a:gd name="connsiteY6" fmla="*/ 0 h 4476343"/>
              <a:gd name="connsiteX0" fmla="*/ 0 w 4575175"/>
              <a:gd name="connsiteY0" fmla="*/ 0 h 4467348"/>
              <a:gd name="connsiteX1" fmla="*/ 4575175 w 4575175"/>
              <a:gd name="connsiteY1" fmla="*/ 0 h 4467348"/>
              <a:gd name="connsiteX2" fmla="*/ 4575175 w 4575175"/>
              <a:gd name="connsiteY2" fmla="*/ 4460152 h 4467348"/>
              <a:gd name="connsiteX3" fmla="*/ 4536394 w 4575175"/>
              <a:gd name="connsiteY3" fmla="*/ 4467348 h 4467348"/>
              <a:gd name="connsiteX4" fmla="*/ 3712587 w 4575175"/>
              <a:gd name="connsiteY4" fmla="*/ 4203811 h 4467348"/>
              <a:gd name="connsiteX5" fmla="*/ 0 w 4575175"/>
              <a:gd name="connsiteY5" fmla="*/ 0 h 4467348"/>
              <a:gd name="connsiteX0" fmla="*/ 0 w 4575175"/>
              <a:gd name="connsiteY0" fmla="*/ 0 h 4460152"/>
              <a:gd name="connsiteX1" fmla="*/ 4575175 w 4575175"/>
              <a:gd name="connsiteY1" fmla="*/ 0 h 4460152"/>
              <a:gd name="connsiteX2" fmla="*/ 4575175 w 4575175"/>
              <a:gd name="connsiteY2" fmla="*/ 4460152 h 4460152"/>
              <a:gd name="connsiteX3" fmla="*/ 3712587 w 4575175"/>
              <a:gd name="connsiteY3" fmla="*/ 4203811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3205933 w 4575175"/>
              <a:gd name="connsiteY3" fmla="*/ 877870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2846372 w 4575175"/>
              <a:gd name="connsiteY3" fmla="*/ 975933 h 4460152"/>
              <a:gd name="connsiteX4" fmla="*/ 0 w 4575175"/>
              <a:gd name="connsiteY4" fmla="*/ 0 h 4460152"/>
              <a:gd name="connsiteX0" fmla="*/ 0 w 4575175"/>
              <a:gd name="connsiteY0" fmla="*/ 0 h 975933"/>
              <a:gd name="connsiteX1" fmla="*/ 4575175 w 4575175"/>
              <a:gd name="connsiteY1" fmla="*/ 0 h 975933"/>
              <a:gd name="connsiteX2" fmla="*/ 4485285 w 4575175"/>
              <a:gd name="connsiteY2" fmla="*/ 194449 h 975933"/>
              <a:gd name="connsiteX3" fmla="*/ 2846372 w 4575175"/>
              <a:gd name="connsiteY3" fmla="*/ 975933 h 975933"/>
              <a:gd name="connsiteX4" fmla="*/ 0 w 4575175"/>
              <a:gd name="connsiteY4" fmla="*/ 0 h 975933"/>
              <a:gd name="connsiteX0" fmla="*/ 0 w 4583348"/>
              <a:gd name="connsiteY0" fmla="*/ 0 h 1600006"/>
              <a:gd name="connsiteX1" fmla="*/ 4575175 w 4583348"/>
              <a:gd name="connsiteY1" fmla="*/ 0 h 1600006"/>
              <a:gd name="connsiteX2" fmla="*/ 4583348 w 4583348"/>
              <a:gd name="connsiteY2" fmla="*/ 1600006 h 1600006"/>
              <a:gd name="connsiteX3" fmla="*/ 2846372 w 4583348"/>
              <a:gd name="connsiteY3" fmla="*/ 975933 h 1600006"/>
              <a:gd name="connsiteX4" fmla="*/ 0 w 4583348"/>
              <a:gd name="connsiteY4" fmla="*/ 0 h 1600006"/>
              <a:gd name="connsiteX0" fmla="*/ 0 w 3798850"/>
              <a:gd name="connsiteY0" fmla="*/ 0 h 1657209"/>
              <a:gd name="connsiteX1" fmla="*/ 3790677 w 3798850"/>
              <a:gd name="connsiteY1" fmla="*/ 57203 h 1657209"/>
              <a:gd name="connsiteX2" fmla="*/ 3798850 w 3798850"/>
              <a:gd name="connsiteY2" fmla="*/ 1657209 h 1657209"/>
              <a:gd name="connsiteX3" fmla="*/ 2061874 w 3798850"/>
              <a:gd name="connsiteY3" fmla="*/ 1033136 h 1657209"/>
              <a:gd name="connsiteX4" fmla="*/ 0 w 3798850"/>
              <a:gd name="connsiteY4" fmla="*/ 0 h 1657209"/>
              <a:gd name="connsiteX0" fmla="*/ 0 w 4583347"/>
              <a:gd name="connsiteY0" fmla="*/ 0 h 1608178"/>
              <a:gd name="connsiteX1" fmla="*/ 4575174 w 4583347"/>
              <a:gd name="connsiteY1" fmla="*/ 8172 h 1608178"/>
              <a:gd name="connsiteX2" fmla="*/ 4583347 w 4583347"/>
              <a:gd name="connsiteY2" fmla="*/ 1608178 h 1608178"/>
              <a:gd name="connsiteX3" fmla="*/ 2846371 w 4583347"/>
              <a:gd name="connsiteY3" fmla="*/ 984105 h 1608178"/>
              <a:gd name="connsiteX4" fmla="*/ 0 w 4583347"/>
              <a:gd name="connsiteY4" fmla="*/ 0 h 1608178"/>
              <a:gd name="connsiteX0" fmla="*/ 0 w 4583347"/>
              <a:gd name="connsiteY0" fmla="*/ 0 h 2487725"/>
              <a:gd name="connsiteX1" fmla="*/ 4575174 w 4583347"/>
              <a:gd name="connsiteY1" fmla="*/ 8172 h 2487725"/>
              <a:gd name="connsiteX2" fmla="*/ 4583347 w 4583347"/>
              <a:gd name="connsiteY2" fmla="*/ 1608178 h 2487725"/>
              <a:gd name="connsiteX3" fmla="*/ 1097596 w 4583347"/>
              <a:gd name="connsiteY3" fmla="*/ 2487725 h 2487725"/>
              <a:gd name="connsiteX4" fmla="*/ 0 w 4583347"/>
              <a:gd name="connsiteY4" fmla="*/ 0 h 2487725"/>
              <a:gd name="connsiteX0" fmla="*/ 0 w 4583347"/>
              <a:gd name="connsiteY0" fmla="*/ 0 h 1608178"/>
              <a:gd name="connsiteX1" fmla="*/ 4575174 w 4583347"/>
              <a:gd name="connsiteY1" fmla="*/ 8172 h 1608178"/>
              <a:gd name="connsiteX2" fmla="*/ 4583347 w 4583347"/>
              <a:gd name="connsiteY2" fmla="*/ 1608178 h 1608178"/>
              <a:gd name="connsiteX3" fmla="*/ 2919917 w 4583347"/>
              <a:gd name="connsiteY3" fmla="*/ 493793 h 1608178"/>
              <a:gd name="connsiteX4" fmla="*/ 0 w 4583347"/>
              <a:gd name="connsiteY4" fmla="*/ 0 h 1608178"/>
              <a:gd name="connsiteX0" fmla="*/ 0 w 4583347"/>
              <a:gd name="connsiteY0" fmla="*/ 0 h 1608178"/>
              <a:gd name="connsiteX1" fmla="*/ 4575174 w 4583347"/>
              <a:gd name="connsiteY1" fmla="*/ 8172 h 1608178"/>
              <a:gd name="connsiteX2" fmla="*/ 4583347 w 4583347"/>
              <a:gd name="connsiteY2" fmla="*/ 1608178 h 1608178"/>
              <a:gd name="connsiteX3" fmla="*/ 2372404 w 4583347"/>
              <a:gd name="connsiteY3" fmla="*/ 837010 h 1608178"/>
              <a:gd name="connsiteX4" fmla="*/ 0 w 4583347"/>
              <a:gd name="connsiteY4" fmla="*/ 0 h 16081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83347" h="1608178">
                <a:moveTo>
                  <a:pt x="0" y="0"/>
                </a:moveTo>
                <a:lnTo>
                  <a:pt x="4575174" y="8172"/>
                </a:lnTo>
                <a:cubicBezTo>
                  <a:pt x="4577898" y="541507"/>
                  <a:pt x="4580623" y="1074843"/>
                  <a:pt x="4583347" y="1608178"/>
                </a:cubicBezTo>
                <a:lnTo>
                  <a:pt x="2372404" y="837010"/>
                </a:lnTo>
                <a:lnTo>
                  <a:pt x="0" y="0"/>
                </a:lnTo>
                <a:close/>
              </a:path>
            </a:pathLst>
          </a:custGeom>
          <a:solidFill>
            <a:schemeClr val="bg1">
              <a:lumMod val="85000"/>
            </a:schemeClr>
          </a:solidFill>
          <a:ln>
            <a:noFill/>
          </a:ln>
          <a:effectLst/>
        </p:spPr>
        <p:txBody>
          <a:bodyPr wrap="square" tIns="360000">
            <a:noAutofit/>
          </a:bodyPr>
          <a:lstStyle>
            <a:lvl1pPr marL="0" indent="0" algn="ctr">
              <a:buFontTx/>
              <a:buNone/>
              <a:defRPr sz="1400" b="0" i="0">
                <a:solidFill>
                  <a:schemeClr val="bg1">
                    <a:lumMod val="50000"/>
                  </a:schemeClr>
                </a:solidFill>
                <a:latin typeface="Fira Sans" panose="020B0503050000020004" pitchFamily="34" charset="0"/>
              </a:defRPr>
            </a:lvl1pPr>
          </a:lstStyle>
          <a:p>
            <a:r>
              <a:rPr lang="en-US" noProof="0" dirty="0"/>
              <a:t>Click icon to add image</a:t>
            </a:r>
          </a:p>
        </p:txBody>
      </p:sp>
      <p:sp>
        <p:nvSpPr>
          <p:cNvPr id="10" name="Slide Number Placeholder 2">
            <a:extLst>
              <a:ext uri="{FF2B5EF4-FFF2-40B4-BE49-F238E27FC236}">
                <a16:creationId xmlns:a16="http://schemas.microsoft.com/office/drawing/2014/main" id="{4AFC1035-4D8B-A844-930D-55D1F4D57925}"/>
              </a:ext>
            </a:extLst>
          </p:cNvPr>
          <p:cNvSpPr>
            <a:spLocks noGrp="1"/>
          </p:cNvSpPr>
          <p:nvPr>
            <p:ph type="sldNum" sz="quarter" idx="10"/>
          </p:nvPr>
        </p:nvSpPr>
        <p:spPr>
          <a:xfrm>
            <a:off x="468000" y="6328147"/>
            <a:ext cx="451163" cy="123111"/>
          </a:xfrm>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sp>
        <p:nvSpPr>
          <p:cNvPr id="14" name="Title 1">
            <a:extLst>
              <a:ext uri="{FF2B5EF4-FFF2-40B4-BE49-F238E27FC236}">
                <a16:creationId xmlns:a16="http://schemas.microsoft.com/office/drawing/2014/main" id="{C77EA15F-D1CD-0548-8887-E7AF33A747C4}"/>
              </a:ext>
            </a:extLst>
          </p:cNvPr>
          <p:cNvSpPr>
            <a:spLocks noGrp="1"/>
          </p:cNvSpPr>
          <p:nvPr>
            <p:ph type="title" hasCustomPrompt="1"/>
          </p:nvPr>
        </p:nvSpPr>
        <p:spPr>
          <a:xfrm>
            <a:off x="468000" y="468000"/>
            <a:ext cx="8490943" cy="443198"/>
          </a:xfrm>
          <a:prstGeom prst="rect">
            <a:avLst/>
          </a:prstGeom>
        </p:spPr>
        <p:txBody>
          <a:bodyPr lIns="0" tIns="0" rIns="0" bIns="0"/>
          <a:lstStyle>
            <a:lvl1pPr>
              <a:defRPr sz="3200" b="0" i="0">
                <a:solidFill>
                  <a:schemeClr val="accent5"/>
                </a:solidFill>
                <a:latin typeface="Fira Sans Medium" panose="020B0503050000020004" pitchFamily="34" charset="0"/>
              </a:defRPr>
            </a:lvl1pPr>
          </a:lstStyle>
          <a:p>
            <a:r>
              <a:rPr lang="en-US" noProof="0" dirty="0"/>
              <a:t>Header</a:t>
            </a:r>
          </a:p>
        </p:txBody>
      </p:sp>
      <p:sp>
        <p:nvSpPr>
          <p:cNvPr id="15" name="Text Placeholder 7">
            <a:extLst>
              <a:ext uri="{FF2B5EF4-FFF2-40B4-BE49-F238E27FC236}">
                <a16:creationId xmlns:a16="http://schemas.microsoft.com/office/drawing/2014/main" id="{6A3EF5E1-098B-F140-B259-9DC9A512B179}"/>
              </a:ext>
            </a:extLst>
          </p:cNvPr>
          <p:cNvSpPr>
            <a:spLocks noGrp="1"/>
          </p:cNvSpPr>
          <p:nvPr>
            <p:ph type="body" sz="quarter" idx="13" hasCustomPrompt="1"/>
          </p:nvPr>
        </p:nvSpPr>
        <p:spPr>
          <a:xfrm>
            <a:off x="468000" y="936876"/>
            <a:ext cx="8488075" cy="369332"/>
          </a:xfrm>
          <a:prstGeom prst="rect">
            <a:avLst/>
          </a:prstGeom>
        </p:spPr>
        <p:txBody>
          <a:bodyPr lIns="0" tIns="0" rIns="0" bIns="0"/>
          <a:lstStyle>
            <a:lvl1pPr marL="0" indent="0">
              <a:lnSpc>
                <a:spcPct val="90000"/>
              </a:lnSpc>
              <a:spcAft>
                <a:spcPts val="0"/>
              </a:spcAft>
              <a:buNone/>
              <a:defRPr sz="2400" b="0" i="1">
                <a:solidFill>
                  <a:schemeClr val="accent6"/>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16" name="Text Placeholder 9">
            <a:extLst>
              <a:ext uri="{FF2B5EF4-FFF2-40B4-BE49-F238E27FC236}">
                <a16:creationId xmlns:a16="http://schemas.microsoft.com/office/drawing/2014/main" id="{66560186-5A49-0249-AC26-0F4AA835EB42}"/>
              </a:ext>
            </a:extLst>
          </p:cNvPr>
          <p:cNvSpPr>
            <a:spLocks noGrp="1"/>
          </p:cNvSpPr>
          <p:nvPr>
            <p:ph type="body" sz="quarter" idx="14"/>
          </p:nvPr>
        </p:nvSpPr>
        <p:spPr>
          <a:xfrm>
            <a:off x="468313" y="1800225"/>
            <a:ext cx="11258863"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Tree>
    <p:extLst>
      <p:ext uri="{BB962C8B-B14F-4D97-AF65-F5344CB8AC3E}">
        <p14:creationId xmlns:p14="http://schemas.microsoft.com/office/powerpoint/2010/main" val="24294080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PC 3 Columns &amp; Corner Image">
    <p:spTree>
      <p:nvGrpSpPr>
        <p:cNvPr id="1" name=""/>
        <p:cNvGrpSpPr/>
        <p:nvPr/>
      </p:nvGrpSpPr>
      <p:grpSpPr>
        <a:xfrm>
          <a:off x="0" y="0"/>
          <a:ext cx="0" cy="0"/>
          <a:chOff x="0" y="0"/>
          <a:chExt cx="0" cy="0"/>
        </a:xfrm>
      </p:grpSpPr>
      <p:sp>
        <p:nvSpPr>
          <p:cNvPr id="38" name="Text Placeholder 9">
            <a:extLst>
              <a:ext uri="{FF2B5EF4-FFF2-40B4-BE49-F238E27FC236}">
                <a16:creationId xmlns:a16="http://schemas.microsoft.com/office/drawing/2014/main" id="{11964E22-DEFD-B24B-8E22-A57966A4279A}"/>
              </a:ext>
            </a:extLst>
          </p:cNvPr>
          <p:cNvSpPr>
            <a:spLocks noGrp="1"/>
          </p:cNvSpPr>
          <p:nvPr>
            <p:ph type="body" sz="quarter" idx="15"/>
          </p:nvPr>
        </p:nvSpPr>
        <p:spPr>
          <a:xfrm>
            <a:off x="6282091" y="1800225"/>
            <a:ext cx="5400000"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37" name="Text Placeholder 9">
            <a:extLst>
              <a:ext uri="{FF2B5EF4-FFF2-40B4-BE49-F238E27FC236}">
                <a16:creationId xmlns:a16="http://schemas.microsoft.com/office/drawing/2014/main" id="{3C42BCCF-3909-3647-A790-303BBCA28C8B}"/>
              </a:ext>
            </a:extLst>
          </p:cNvPr>
          <p:cNvSpPr>
            <a:spLocks noGrp="1"/>
          </p:cNvSpPr>
          <p:nvPr>
            <p:ph type="body" sz="quarter" idx="14"/>
          </p:nvPr>
        </p:nvSpPr>
        <p:spPr>
          <a:xfrm>
            <a:off x="468313" y="1800225"/>
            <a:ext cx="5400000"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pic>
        <p:nvPicPr>
          <p:cNvPr id="29" name="Picture 28">
            <a:extLst>
              <a:ext uri="{FF2B5EF4-FFF2-40B4-BE49-F238E27FC236}">
                <a16:creationId xmlns:a16="http://schemas.microsoft.com/office/drawing/2014/main" id="{A808F18A-D4E8-9B4C-8FFB-00D79795D7A0}"/>
              </a:ext>
            </a:extLst>
          </p:cNvPr>
          <p:cNvPicPr>
            <a:picLocks noChangeAspect="1"/>
          </p:cNvPicPr>
          <p:nvPr userDrawn="1"/>
        </p:nvPicPr>
        <p:blipFill rotWithShape="1">
          <a:blip r:embed="rId2" cstate="hqprint">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34" name="Slide Number Placeholder 2">
            <a:extLst>
              <a:ext uri="{FF2B5EF4-FFF2-40B4-BE49-F238E27FC236}">
                <a16:creationId xmlns:a16="http://schemas.microsoft.com/office/drawing/2014/main" id="{34BC2C9F-DF40-D94C-8C49-1845EAA32CE5}"/>
              </a:ext>
            </a:extLst>
          </p:cNvPr>
          <p:cNvSpPr txBox="1">
            <a:spLocks/>
          </p:cNvSpPr>
          <p:nvPr userDrawn="1"/>
        </p:nvSpPr>
        <p:spPr>
          <a:xfrm>
            <a:off x="468000" y="6328147"/>
            <a:ext cx="451163" cy="123111"/>
          </a:xfrm>
          <a:prstGeom prst="rect">
            <a:avLst/>
          </a:prstGeom>
        </p:spPr>
        <p:txBody>
          <a:bodyPr vert="horz" wrap="square" lIns="0" tIns="0" rIns="0" bIns="0" rtlCol="0" anchor="t" anchorCtr="0">
            <a:spAutoFit/>
          </a:bodyPr>
          <a:lstStyle>
            <a:defPPr>
              <a:defRPr lang="en-US"/>
            </a:defPPr>
            <a:lvl1pPr marL="0" algn="l" defTabSz="914400" rtl="0" eaLnBrk="1" latinLnBrk="0" hangingPunct="1">
              <a:defRPr sz="800" b="0" i="0" kern="1200">
                <a:solidFill>
                  <a:srgbClr val="B2B2B2"/>
                </a:solidFill>
                <a:latin typeface="Fira Sans" panose="020B05030500000200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fld id="{EC50C849-B97A-2B45-B78A-6D9C352F693C}" type="slidenum">
              <a:rPr kumimoji="0" lang="en-US" sz="800" b="0" i="0" u="none" strike="noStrike" kern="1200" cap="none" spc="0" normalizeH="0" baseline="0" noProof="0" smtClean="0">
                <a:ln>
                  <a:noFill/>
                </a:ln>
                <a:solidFill>
                  <a:srgbClr val="B2B2B2"/>
                </a:solidFill>
                <a:effectLst/>
                <a:uLnTx/>
                <a:uFillTx/>
                <a:latin typeface="Fira Sans" panose="020B0503050000020004" pitchFamily="34"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800" b="0" i="0" u="none" strike="noStrike" kern="1200" cap="none" spc="0" normalizeH="0" baseline="0" noProof="0" dirty="0">
              <a:ln>
                <a:noFill/>
              </a:ln>
              <a:solidFill>
                <a:srgbClr val="B2B2B2"/>
              </a:solidFill>
              <a:effectLst/>
              <a:uLnTx/>
              <a:uFillTx/>
              <a:latin typeface="Fira Sans" panose="020B0503050000020004" pitchFamily="34" charset="0"/>
              <a:ea typeface="+mn-ea"/>
              <a:cs typeface="+mn-cs"/>
            </a:endParaRPr>
          </a:p>
        </p:txBody>
      </p:sp>
      <p:sp>
        <p:nvSpPr>
          <p:cNvPr id="35" name="Title 1">
            <a:extLst>
              <a:ext uri="{FF2B5EF4-FFF2-40B4-BE49-F238E27FC236}">
                <a16:creationId xmlns:a16="http://schemas.microsoft.com/office/drawing/2014/main" id="{07375631-78E7-394F-AA79-96A51D7929BA}"/>
              </a:ext>
            </a:extLst>
          </p:cNvPr>
          <p:cNvSpPr>
            <a:spLocks noGrp="1"/>
          </p:cNvSpPr>
          <p:nvPr>
            <p:ph type="title" hasCustomPrompt="1"/>
          </p:nvPr>
        </p:nvSpPr>
        <p:spPr>
          <a:xfrm>
            <a:off x="468000" y="468000"/>
            <a:ext cx="8490943" cy="443198"/>
          </a:xfrm>
          <a:prstGeom prst="rect">
            <a:avLst/>
          </a:prstGeom>
        </p:spPr>
        <p:txBody>
          <a:bodyPr lIns="0" tIns="0" rIns="0" bIns="0"/>
          <a:lstStyle>
            <a:lvl1pPr>
              <a:defRPr sz="3200" b="0" i="0">
                <a:solidFill>
                  <a:schemeClr val="accent5"/>
                </a:solidFill>
                <a:latin typeface="Fira Sans Medium" panose="020B0503050000020004" pitchFamily="34" charset="0"/>
              </a:defRPr>
            </a:lvl1pPr>
          </a:lstStyle>
          <a:p>
            <a:r>
              <a:rPr lang="en-US" noProof="0" dirty="0"/>
              <a:t>Header</a:t>
            </a:r>
          </a:p>
        </p:txBody>
      </p:sp>
      <p:sp>
        <p:nvSpPr>
          <p:cNvPr id="36" name="Text Placeholder 7">
            <a:extLst>
              <a:ext uri="{FF2B5EF4-FFF2-40B4-BE49-F238E27FC236}">
                <a16:creationId xmlns:a16="http://schemas.microsoft.com/office/drawing/2014/main" id="{01F17519-F3B9-5845-B727-0D384D71C16E}"/>
              </a:ext>
            </a:extLst>
          </p:cNvPr>
          <p:cNvSpPr>
            <a:spLocks noGrp="1"/>
          </p:cNvSpPr>
          <p:nvPr>
            <p:ph type="body" sz="quarter" idx="13" hasCustomPrompt="1"/>
          </p:nvPr>
        </p:nvSpPr>
        <p:spPr>
          <a:xfrm>
            <a:off x="468000" y="936876"/>
            <a:ext cx="8488075" cy="369332"/>
          </a:xfrm>
          <a:prstGeom prst="rect">
            <a:avLst/>
          </a:prstGeom>
        </p:spPr>
        <p:txBody>
          <a:bodyPr lIns="0" tIns="0" rIns="0" bIns="0"/>
          <a:lstStyle>
            <a:lvl1pPr marL="0" indent="0">
              <a:lnSpc>
                <a:spcPct val="90000"/>
              </a:lnSpc>
              <a:spcAft>
                <a:spcPts val="0"/>
              </a:spcAft>
              <a:buNone/>
              <a:defRPr sz="2400" b="0" i="1">
                <a:solidFill>
                  <a:schemeClr val="accent6"/>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Tree>
    <p:extLst>
      <p:ext uri="{BB962C8B-B14F-4D97-AF65-F5344CB8AC3E}">
        <p14:creationId xmlns:p14="http://schemas.microsoft.com/office/powerpoint/2010/main" val="39957508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C 3 Columns Clear">
    <p:spTree>
      <p:nvGrpSpPr>
        <p:cNvPr id="1" name=""/>
        <p:cNvGrpSpPr/>
        <p:nvPr/>
      </p:nvGrpSpPr>
      <p:grpSpPr>
        <a:xfrm>
          <a:off x="0" y="0"/>
          <a:ext cx="0" cy="0"/>
          <a:chOff x="0" y="0"/>
          <a:chExt cx="0" cy="0"/>
        </a:xfrm>
      </p:grpSpPr>
      <p:sp>
        <p:nvSpPr>
          <p:cNvPr id="27" name="Text Placeholder 9">
            <a:extLst>
              <a:ext uri="{FF2B5EF4-FFF2-40B4-BE49-F238E27FC236}">
                <a16:creationId xmlns:a16="http://schemas.microsoft.com/office/drawing/2014/main" id="{09743E68-5523-7C40-A348-7183B162E7B0}"/>
              </a:ext>
            </a:extLst>
          </p:cNvPr>
          <p:cNvSpPr>
            <a:spLocks noGrp="1"/>
          </p:cNvSpPr>
          <p:nvPr>
            <p:ph type="body" sz="quarter" idx="14"/>
          </p:nvPr>
        </p:nvSpPr>
        <p:spPr>
          <a:xfrm>
            <a:off x="468313" y="1800225"/>
            <a:ext cx="3420000" cy="1877437"/>
          </a:xfrm>
          <a:prstGeom prst="rect">
            <a:avLst/>
          </a:prstGeom>
        </p:spPr>
        <p:txBody>
          <a:bodyPr lIns="0" tIns="0" rIns="0" bIns="0">
            <a:spAutoFit/>
          </a:bodyPr>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28" name="Text Placeholder 9">
            <a:extLst>
              <a:ext uri="{FF2B5EF4-FFF2-40B4-BE49-F238E27FC236}">
                <a16:creationId xmlns:a16="http://schemas.microsoft.com/office/drawing/2014/main" id="{FA08E073-CD4B-154C-8D26-48268EC4A88C}"/>
              </a:ext>
            </a:extLst>
          </p:cNvPr>
          <p:cNvSpPr>
            <a:spLocks noGrp="1"/>
          </p:cNvSpPr>
          <p:nvPr>
            <p:ph type="body" sz="quarter" idx="15"/>
          </p:nvPr>
        </p:nvSpPr>
        <p:spPr>
          <a:xfrm>
            <a:off x="4379913" y="1800225"/>
            <a:ext cx="3420000" cy="1877437"/>
          </a:xfrm>
          <a:prstGeom prst="rect">
            <a:avLst/>
          </a:prstGeom>
        </p:spPr>
        <p:txBody>
          <a:bodyPr lIns="0" tIns="0" rIns="0" bIns="0">
            <a:spAutoFit/>
          </a:bodyPr>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29" name="Text Placeholder 9">
            <a:extLst>
              <a:ext uri="{FF2B5EF4-FFF2-40B4-BE49-F238E27FC236}">
                <a16:creationId xmlns:a16="http://schemas.microsoft.com/office/drawing/2014/main" id="{72909ED9-856F-BA4B-B13E-673A6BC22967}"/>
              </a:ext>
            </a:extLst>
          </p:cNvPr>
          <p:cNvSpPr>
            <a:spLocks noGrp="1"/>
          </p:cNvSpPr>
          <p:nvPr>
            <p:ph type="body" sz="quarter" idx="16"/>
          </p:nvPr>
        </p:nvSpPr>
        <p:spPr>
          <a:xfrm>
            <a:off x="8291513" y="1800225"/>
            <a:ext cx="3420000" cy="1877437"/>
          </a:xfrm>
          <a:prstGeom prst="rect">
            <a:avLst/>
          </a:prstGeom>
        </p:spPr>
        <p:txBody>
          <a:bodyPr lIns="0" tIns="0" rIns="0" bIns="0">
            <a:spAutoFit/>
          </a:bodyPr>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20" name="Picture Placeholder 21">
            <a:extLst>
              <a:ext uri="{FF2B5EF4-FFF2-40B4-BE49-F238E27FC236}">
                <a16:creationId xmlns:a16="http://schemas.microsoft.com/office/drawing/2014/main" id="{2DBFAE28-E3DD-5848-BC0F-6B8BBA489AC7}"/>
              </a:ext>
            </a:extLst>
          </p:cNvPr>
          <p:cNvSpPr txBox="1">
            <a:spLocks noChangeAspect="1"/>
          </p:cNvSpPr>
          <p:nvPr userDrawn="1"/>
        </p:nvSpPr>
        <p:spPr bwMode="auto">
          <a:xfrm>
            <a:off x="6097413" y="-10888"/>
            <a:ext cx="6105475" cy="2142253"/>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0 h 5148263"/>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812395 w 4575175"/>
              <a:gd name="connsiteY50" fmla="*/ 4901803 h 5016937"/>
              <a:gd name="connsiteX51" fmla="*/ 2421058 w 4575175"/>
              <a:gd name="connsiteY51" fmla="*/ 5016937 h 5016937"/>
              <a:gd name="connsiteX52" fmla="*/ 0 w 4575175"/>
              <a:gd name="connsiteY5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421058 w 4575175"/>
              <a:gd name="connsiteY50" fmla="*/ 5016937 h 5016937"/>
              <a:gd name="connsiteX51" fmla="*/ 0 w 4575175"/>
              <a:gd name="connsiteY5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2421058 w 4575175"/>
              <a:gd name="connsiteY49" fmla="*/ 5016937 h 5016937"/>
              <a:gd name="connsiteX50" fmla="*/ 0 w 4575175"/>
              <a:gd name="connsiteY5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2421058 w 4575175"/>
              <a:gd name="connsiteY48" fmla="*/ 5016937 h 5016937"/>
              <a:gd name="connsiteX49" fmla="*/ 0 w 4575175"/>
              <a:gd name="connsiteY4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2421058 w 4575175"/>
              <a:gd name="connsiteY47" fmla="*/ 5016937 h 5016937"/>
              <a:gd name="connsiteX48" fmla="*/ 0 w 4575175"/>
              <a:gd name="connsiteY4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2421058 w 4575175"/>
              <a:gd name="connsiteY46" fmla="*/ 5016937 h 5016937"/>
              <a:gd name="connsiteX47" fmla="*/ 0 w 4575175"/>
              <a:gd name="connsiteY4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2421058 w 4575175"/>
              <a:gd name="connsiteY45" fmla="*/ 5016937 h 5016937"/>
              <a:gd name="connsiteX46" fmla="*/ 0 w 4575175"/>
              <a:gd name="connsiteY4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2421058 w 4575175"/>
              <a:gd name="connsiteY44" fmla="*/ 5016937 h 5016937"/>
              <a:gd name="connsiteX45" fmla="*/ 0 w 4575175"/>
              <a:gd name="connsiteY4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2421058 w 4575175"/>
              <a:gd name="connsiteY43" fmla="*/ 5016937 h 5016937"/>
              <a:gd name="connsiteX44" fmla="*/ 0 w 4575175"/>
              <a:gd name="connsiteY4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2421058 w 4575175"/>
              <a:gd name="connsiteY42" fmla="*/ 5016937 h 5016937"/>
              <a:gd name="connsiteX43" fmla="*/ 0 w 4575175"/>
              <a:gd name="connsiteY4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2421058 w 4575175"/>
              <a:gd name="connsiteY41" fmla="*/ 5016937 h 5016937"/>
              <a:gd name="connsiteX42" fmla="*/ 0 w 4575175"/>
              <a:gd name="connsiteY4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2421058 w 4575175"/>
              <a:gd name="connsiteY40" fmla="*/ 5016937 h 5016937"/>
              <a:gd name="connsiteX41" fmla="*/ 0 w 4575175"/>
              <a:gd name="connsiteY4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2421058 w 4575175"/>
              <a:gd name="connsiteY39" fmla="*/ 5016937 h 5016937"/>
              <a:gd name="connsiteX40" fmla="*/ 0 w 4575175"/>
              <a:gd name="connsiteY4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2421058 w 4575175"/>
              <a:gd name="connsiteY38" fmla="*/ 5016937 h 5016937"/>
              <a:gd name="connsiteX39" fmla="*/ 0 w 4575175"/>
              <a:gd name="connsiteY3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2421058 w 4575175"/>
              <a:gd name="connsiteY37" fmla="*/ 5016937 h 5016937"/>
              <a:gd name="connsiteX38" fmla="*/ 0 w 4575175"/>
              <a:gd name="connsiteY3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2421058 w 4575175"/>
              <a:gd name="connsiteY36" fmla="*/ 5016937 h 5016937"/>
              <a:gd name="connsiteX37" fmla="*/ 0 w 4575175"/>
              <a:gd name="connsiteY3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2421058 w 4575175"/>
              <a:gd name="connsiteY35" fmla="*/ 5016937 h 5016937"/>
              <a:gd name="connsiteX36" fmla="*/ 0 w 4575175"/>
              <a:gd name="connsiteY3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2421058 w 4575175"/>
              <a:gd name="connsiteY34" fmla="*/ 5016937 h 5016937"/>
              <a:gd name="connsiteX35" fmla="*/ 0 w 4575175"/>
              <a:gd name="connsiteY3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2421058 w 4575175"/>
              <a:gd name="connsiteY33" fmla="*/ 5016937 h 5016937"/>
              <a:gd name="connsiteX34" fmla="*/ 0 w 4575175"/>
              <a:gd name="connsiteY3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2421058 w 4575175"/>
              <a:gd name="connsiteY32" fmla="*/ 5016937 h 5016937"/>
              <a:gd name="connsiteX33" fmla="*/ 0 w 4575175"/>
              <a:gd name="connsiteY3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2421058 w 4575175"/>
              <a:gd name="connsiteY31" fmla="*/ 5016937 h 5016937"/>
              <a:gd name="connsiteX32" fmla="*/ 0 w 4575175"/>
              <a:gd name="connsiteY3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2421058 w 4575175"/>
              <a:gd name="connsiteY30" fmla="*/ 5016937 h 5016937"/>
              <a:gd name="connsiteX31" fmla="*/ 0 w 4575175"/>
              <a:gd name="connsiteY3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2421058 w 4575175"/>
              <a:gd name="connsiteY29" fmla="*/ 5016937 h 5016937"/>
              <a:gd name="connsiteX30" fmla="*/ 0 w 4575175"/>
              <a:gd name="connsiteY3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2421058 w 4575175"/>
              <a:gd name="connsiteY28" fmla="*/ 5016937 h 5016937"/>
              <a:gd name="connsiteX29" fmla="*/ 0 w 4575175"/>
              <a:gd name="connsiteY2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2421058 w 4575175"/>
              <a:gd name="connsiteY27" fmla="*/ 5016937 h 5016937"/>
              <a:gd name="connsiteX28" fmla="*/ 0 w 4575175"/>
              <a:gd name="connsiteY2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2421058 w 4575175"/>
              <a:gd name="connsiteY26" fmla="*/ 5016937 h 5016937"/>
              <a:gd name="connsiteX27" fmla="*/ 0 w 4575175"/>
              <a:gd name="connsiteY27" fmla="*/ 0 h 5016937"/>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3647953 w 4575175"/>
              <a:gd name="connsiteY25" fmla="*/ 4571689 h 4627458"/>
              <a:gd name="connsiteX26" fmla="*/ 0 w 4575175"/>
              <a:gd name="connsiteY26"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0 w 4575175"/>
              <a:gd name="connsiteY25"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0 w 4575175"/>
              <a:gd name="connsiteY24"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0 w 4575175"/>
              <a:gd name="connsiteY23" fmla="*/ 0 h 4627458"/>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36092 w 4575175"/>
              <a:gd name="connsiteY19" fmla="*/ 4618463 h 4625659"/>
              <a:gd name="connsiteX20" fmla="*/ 3714939 w 4575175"/>
              <a:gd name="connsiteY20" fmla="*/ 4609468 h 4625659"/>
              <a:gd name="connsiteX21" fmla="*/ 3695548 w 4575175"/>
              <a:gd name="connsiteY21" fmla="*/ 4593277 h 4625659"/>
              <a:gd name="connsiteX22" fmla="*/ 0 w 4575175"/>
              <a:gd name="connsiteY2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14939 w 4575175"/>
              <a:gd name="connsiteY19" fmla="*/ 4609468 h 4625659"/>
              <a:gd name="connsiteX20" fmla="*/ 3695548 w 4575175"/>
              <a:gd name="connsiteY20" fmla="*/ 4593277 h 4625659"/>
              <a:gd name="connsiteX21" fmla="*/ 0 w 4575175"/>
              <a:gd name="connsiteY21"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14939 w 4575175"/>
              <a:gd name="connsiteY18" fmla="*/ 4609468 h 4625659"/>
              <a:gd name="connsiteX19" fmla="*/ 3695548 w 4575175"/>
              <a:gd name="connsiteY19" fmla="*/ 4593277 h 4625659"/>
              <a:gd name="connsiteX20" fmla="*/ 0 w 4575175"/>
              <a:gd name="connsiteY20"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14939 w 4575175"/>
              <a:gd name="connsiteY17" fmla="*/ 4609468 h 4625659"/>
              <a:gd name="connsiteX18" fmla="*/ 3695548 w 4575175"/>
              <a:gd name="connsiteY18" fmla="*/ 4593277 h 4625659"/>
              <a:gd name="connsiteX19" fmla="*/ 0 w 4575175"/>
              <a:gd name="connsiteY19"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695548 w 4575175"/>
              <a:gd name="connsiteY17" fmla="*/ 4593277 h 4625659"/>
              <a:gd name="connsiteX18" fmla="*/ 0 w 4575175"/>
              <a:gd name="connsiteY18"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695548 w 4575175"/>
              <a:gd name="connsiteY16" fmla="*/ 4593277 h 4625659"/>
              <a:gd name="connsiteX17" fmla="*/ 0 w 4575175"/>
              <a:gd name="connsiteY17"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695548 w 4575175"/>
              <a:gd name="connsiteY15" fmla="*/ 4593277 h 4625659"/>
              <a:gd name="connsiteX16" fmla="*/ 0 w 4575175"/>
              <a:gd name="connsiteY16"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695548 w 4575175"/>
              <a:gd name="connsiteY14" fmla="*/ 4593277 h 4625659"/>
              <a:gd name="connsiteX15" fmla="*/ 0 w 4575175"/>
              <a:gd name="connsiteY15"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695548 w 4575175"/>
              <a:gd name="connsiteY13" fmla="*/ 4593277 h 4625659"/>
              <a:gd name="connsiteX14" fmla="*/ 0 w 4575175"/>
              <a:gd name="connsiteY14"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695548 w 4575175"/>
              <a:gd name="connsiteY12" fmla="*/ 4593277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712587 w 4575175"/>
              <a:gd name="connsiteY12" fmla="*/ 4203811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712587 w 4575175"/>
              <a:gd name="connsiteY11" fmla="*/ 4203811 h 4625659"/>
              <a:gd name="connsiteX12" fmla="*/ 0 w 4575175"/>
              <a:gd name="connsiteY1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712587 w 4575175"/>
              <a:gd name="connsiteY10" fmla="*/ 4203811 h 4625659"/>
              <a:gd name="connsiteX11" fmla="*/ 0 w 4575175"/>
              <a:gd name="connsiteY11" fmla="*/ 0 h 4625659"/>
              <a:gd name="connsiteX0" fmla="*/ 0 w 4575175"/>
              <a:gd name="connsiteY0" fmla="*/ 0 h 4578885"/>
              <a:gd name="connsiteX1" fmla="*/ 4575175 w 4575175"/>
              <a:gd name="connsiteY1" fmla="*/ 0 h 4578885"/>
              <a:gd name="connsiteX2" fmla="*/ 4575175 w 4575175"/>
              <a:gd name="connsiteY2" fmla="*/ 4460152 h 4578885"/>
              <a:gd name="connsiteX3" fmla="*/ 4536394 w 4575175"/>
              <a:gd name="connsiteY3" fmla="*/ 4467348 h 4578885"/>
              <a:gd name="connsiteX4" fmla="*/ 4483511 w 4575175"/>
              <a:gd name="connsiteY4" fmla="*/ 4476343 h 4578885"/>
              <a:gd name="connsiteX5" fmla="*/ 4405948 w 4575175"/>
              <a:gd name="connsiteY5" fmla="*/ 4490735 h 4578885"/>
              <a:gd name="connsiteX6" fmla="*/ 4303707 w 4575175"/>
              <a:gd name="connsiteY6" fmla="*/ 4512323 h 4578885"/>
              <a:gd name="connsiteX7" fmla="*/ 4175024 w 4575175"/>
              <a:gd name="connsiteY7" fmla="*/ 4541106 h 4578885"/>
              <a:gd name="connsiteX8" fmla="*/ 4016374 w 4575175"/>
              <a:gd name="connsiteY8" fmla="*/ 4578885 h 4578885"/>
              <a:gd name="connsiteX9" fmla="*/ 3712587 w 4575175"/>
              <a:gd name="connsiteY9" fmla="*/ 4203811 h 4578885"/>
              <a:gd name="connsiteX10" fmla="*/ 0 w 4575175"/>
              <a:gd name="connsiteY10" fmla="*/ 0 h 4578885"/>
              <a:gd name="connsiteX0" fmla="*/ 0 w 4575175"/>
              <a:gd name="connsiteY0" fmla="*/ 0 h 4541106"/>
              <a:gd name="connsiteX1" fmla="*/ 4575175 w 4575175"/>
              <a:gd name="connsiteY1" fmla="*/ 0 h 4541106"/>
              <a:gd name="connsiteX2" fmla="*/ 4575175 w 4575175"/>
              <a:gd name="connsiteY2" fmla="*/ 4460152 h 4541106"/>
              <a:gd name="connsiteX3" fmla="*/ 4536394 w 4575175"/>
              <a:gd name="connsiteY3" fmla="*/ 4467348 h 4541106"/>
              <a:gd name="connsiteX4" fmla="*/ 4483511 w 4575175"/>
              <a:gd name="connsiteY4" fmla="*/ 4476343 h 4541106"/>
              <a:gd name="connsiteX5" fmla="*/ 4405948 w 4575175"/>
              <a:gd name="connsiteY5" fmla="*/ 4490735 h 4541106"/>
              <a:gd name="connsiteX6" fmla="*/ 4303707 w 4575175"/>
              <a:gd name="connsiteY6" fmla="*/ 4512323 h 4541106"/>
              <a:gd name="connsiteX7" fmla="*/ 4175024 w 4575175"/>
              <a:gd name="connsiteY7" fmla="*/ 4541106 h 4541106"/>
              <a:gd name="connsiteX8" fmla="*/ 3712587 w 4575175"/>
              <a:gd name="connsiteY8" fmla="*/ 4203811 h 4541106"/>
              <a:gd name="connsiteX9" fmla="*/ 0 w 4575175"/>
              <a:gd name="connsiteY9" fmla="*/ 0 h 4541106"/>
              <a:gd name="connsiteX0" fmla="*/ 0 w 4575175"/>
              <a:gd name="connsiteY0" fmla="*/ 0 h 4512323"/>
              <a:gd name="connsiteX1" fmla="*/ 4575175 w 4575175"/>
              <a:gd name="connsiteY1" fmla="*/ 0 h 4512323"/>
              <a:gd name="connsiteX2" fmla="*/ 4575175 w 4575175"/>
              <a:gd name="connsiteY2" fmla="*/ 4460152 h 4512323"/>
              <a:gd name="connsiteX3" fmla="*/ 4536394 w 4575175"/>
              <a:gd name="connsiteY3" fmla="*/ 4467348 h 4512323"/>
              <a:gd name="connsiteX4" fmla="*/ 4483511 w 4575175"/>
              <a:gd name="connsiteY4" fmla="*/ 4476343 h 4512323"/>
              <a:gd name="connsiteX5" fmla="*/ 4405948 w 4575175"/>
              <a:gd name="connsiteY5" fmla="*/ 4490735 h 4512323"/>
              <a:gd name="connsiteX6" fmla="*/ 4303707 w 4575175"/>
              <a:gd name="connsiteY6" fmla="*/ 4512323 h 4512323"/>
              <a:gd name="connsiteX7" fmla="*/ 3712587 w 4575175"/>
              <a:gd name="connsiteY7" fmla="*/ 4203811 h 4512323"/>
              <a:gd name="connsiteX8" fmla="*/ 0 w 4575175"/>
              <a:gd name="connsiteY8" fmla="*/ 0 h 4512323"/>
              <a:gd name="connsiteX0" fmla="*/ 0 w 4575175"/>
              <a:gd name="connsiteY0" fmla="*/ 0 h 4490735"/>
              <a:gd name="connsiteX1" fmla="*/ 4575175 w 4575175"/>
              <a:gd name="connsiteY1" fmla="*/ 0 h 4490735"/>
              <a:gd name="connsiteX2" fmla="*/ 4575175 w 4575175"/>
              <a:gd name="connsiteY2" fmla="*/ 4460152 h 4490735"/>
              <a:gd name="connsiteX3" fmla="*/ 4536394 w 4575175"/>
              <a:gd name="connsiteY3" fmla="*/ 4467348 h 4490735"/>
              <a:gd name="connsiteX4" fmla="*/ 4483511 w 4575175"/>
              <a:gd name="connsiteY4" fmla="*/ 4476343 h 4490735"/>
              <a:gd name="connsiteX5" fmla="*/ 4405948 w 4575175"/>
              <a:gd name="connsiteY5" fmla="*/ 4490735 h 4490735"/>
              <a:gd name="connsiteX6" fmla="*/ 3712587 w 4575175"/>
              <a:gd name="connsiteY6" fmla="*/ 4203811 h 4490735"/>
              <a:gd name="connsiteX7" fmla="*/ 0 w 4575175"/>
              <a:gd name="connsiteY7" fmla="*/ 0 h 4490735"/>
              <a:gd name="connsiteX0" fmla="*/ 0 w 4575175"/>
              <a:gd name="connsiteY0" fmla="*/ 0 h 4476343"/>
              <a:gd name="connsiteX1" fmla="*/ 4575175 w 4575175"/>
              <a:gd name="connsiteY1" fmla="*/ 0 h 4476343"/>
              <a:gd name="connsiteX2" fmla="*/ 4575175 w 4575175"/>
              <a:gd name="connsiteY2" fmla="*/ 4460152 h 4476343"/>
              <a:gd name="connsiteX3" fmla="*/ 4536394 w 4575175"/>
              <a:gd name="connsiteY3" fmla="*/ 4467348 h 4476343"/>
              <a:gd name="connsiteX4" fmla="*/ 4483511 w 4575175"/>
              <a:gd name="connsiteY4" fmla="*/ 4476343 h 4476343"/>
              <a:gd name="connsiteX5" fmla="*/ 3712587 w 4575175"/>
              <a:gd name="connsiteY5" fmla="*/ 4203811 h 4476343"/>
              <a:gd name="connsiteX6" fmla="*/ 0 w 4575175"/>
              <a:gd name="connsiteY6" fmla="*/ 0 h 4476343"/>
              <a:gd name="connsiteX0" fmla="*/ 0 w 4575175"/>
              <a:gd name="connsiteY0" fmla="*/ 0 h 4467348"/>
              <a:gd name="connsiteX1" fmla="*/ 4575175 w 4575175"/>
              <a:gd name="connsiteY1" fmla="*/ 0 h 4467348"/>
              <a:gd name="connsiteX2" fmla="*/ 4575175 w 4575175"/>
              <a:gd name="connsiteY2" fmla="*/ 4460152 h 4467348"/>
              <a:gd name="connsiteX3" fmla="*/ 4536394 w 4575175"/>
              <a:gd name="connsiteY3" fmla="*/ 4467348 h 4467348"/>
              <a:gd name="connsiteX4" fmla="*/ 3712587 w 4575175"/>
              <a:gd name="connsiteY4" fmla="*/ 4203811 h 4467348"/>
              <a:gd name="connsiteX5" fmla="*/ 0 w 4575175"/>
              <a:gd name="connsiteY5" fmla="*/ 0 h 4467348"/>
              <a:gd name="connsiteX0" fmla="*/ 0 w 4575175"/>
              <a:gd name="connsiteY0" fmla="*/ 0 h 4460152"/>
              <a:gd name="connsiteX1" fmla="*/ 4575175 w 4575175"/>
              <a:gd name="connsiteY1" fmla="*/ 0 h 4460152"/>
              <a:gd name="connsiteX2" fmla="*/ 4575175 w 4575175"/>
              <a:gd name="connsiteY2" fmla="*/ 4460152 h 4460152"/>
              <a:gd name="connsiteX3" fmla="*/ 3712587 w 4575175"/>
              <a:gd name="connsiteY3" fmla="*/ 4203811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3205933 w 4575175"/>
              <a:gd name="connsiteY3" fmla="*/ 877870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2846372 w 4575175"/>
              <a:gd name="connsiteY3" fmla="*/ 975933 h 4460152"/>
              <a:gd name="connsiteX4" fmla="*/ 0 w 4575175"/>
              <a:gd name="connsiteY4" fmla="*/ 0 h 4460152"/>
              <a:gd name="connsiteX0" fmla="*/ 0 w 4575175"/>
              <a:gd name="connsiteY0" fmla="*/ 0 h 975933"/>
              <a:gd name="connsiteX1" fmla="*/ 4575175 w 4575175"/>
              <a:gd name="connsiteY1" fmla="*/ 0 h 975933"/>
              <a:gd name="connsiteX2" fmla="*/ 4485285 w 4575175"/>
              <a:gd name="connsiteY2" fmla="*/ 194449 h 975933"/>
              <a:gd name="connsiteX3" fmla="*/ 2846372 w 4575175"/>
              <a:gd name="connsiteY3" fmla="*/ 975933 h 975933"/>
              <a:gd name="connsiteX4" fmla="*/ 0 w 4575175"/>
              <a:gd name="connsiteY4" fmla="*/ 0 h 975933"/>
              <a:gd name="connsiteX0" fmla="*/ 0 w 4583348"/>
              <a:gd name="connsiteY0" fmla="*/ 0 h 1600006"/>
              <a:gd name="connsiteX1" fmla="*/ 4575175 w 4583348"/>
              <a:gd name="connsiteY1" fmla="*/ 0 h 1600006"/>
              <a:gd name="connsiteX2" fmla="*/ 4583348 w 4583348"/>
              <a:gd name="connsiteY2" fmla="*/ 1600006 h 1600006"/>
              <a:gd name="connsiteX3" fmla="*/ 2846372 w 4583348"/>
              <a:gd name="connsiteY3" fmla="*/ 975933 h 1600006"/>
              <a:gd name="connsiteX4" fmla="*/ 0 w 4583348"/>
              <a:gd name="connsiteY4" fmla="*/ 0 h 1600006"/>
              <a:gd name="connsiteX0" fmla="*/ 0 w 3798850"/>
              <a:gd name="connsiteY0" fmla="*/ 0 h 1657209"/>
              <a:gd name="connsiteX1" fmla="*/ 3790677 w 3798850"/>
              <a:gd name="connsiteY1" fmla="*/ 57203 h 1657209"/>
              <a:gd name="connsiteX2" fmla="*/ 3798850 w 3798850"/>
              <a:gd name="connsiteY2" fmla="*/ 1657209 h 1657209"/>
              <a:gd name="connsiteX3" fmla="*/ 2061874 w 3798850"/>
              <a:gd name="connsiteY3" fmla="*/ 1033136 h 1657209"/>
              <a:gd name="connsiteX4" fmla="*/ 0 w 3798850"/>
              <a:gd name="connsiteY4" fmla="*/ 0 h 1657209"/>
              <a:gd name="connsiteX0" fmla="*/ 0 w 4583347"/>
              <a:gd name="connsiteY0" fmla="*/ 0 h 1608178"/>
              <a:gd name="connsiteX1" fmla="*/ 4575174 w 4583347"/>
              <a:gd name="connsiteY1" fmla="*/ 8172 h 1608178"/>
              <a:gd name="connsiteX2" fmla="*/ 4583347 w 4583347"/>
              <a:gd name="connsiteY2" fmla="*/ 1608178 h 1608178"/>
              <a:gd name="connsiteX3" fmla="*/ 2846371 w 4583347"/>
              <a:gd name="connsiteY3" fmla="*/ 984105 h 1608178"/>
              <a:gd name="connsiteX4" fmla="*/ 0 w 4583347"/>
              <a:gd name="connsiteY4" fmla="*/ 0 h 1608178"/>
              <a:gd name="connsiteX0" fmla="*/ 0 w 4583347"/>
              <a:gd name="connsiteY0" fmla="*/ 0 h 2487725"/>
              <a:gd name="connsiteX1" fmla="*/ 4575174 w 4583347"/>
              <a:gd name="connsiteY1" fmla="*/ 8172 h 2487725"/>
              <a:gd name="connsiteX2" fmla="*/ 4583347 w 4583347"/>
              <a:gd name="connsiteY2" fmla="*/ 1608178 h 2487725"/>
              <a:gd name="connsiteX3" fmla="*/ 1097596 w 4583347"/>
              <a:gd name="connsiteY3" fmla="*/ 2487725 h 2487725"/>
              <a:gd name="connsiteX4" fmla="*/ 0 w 4583347"/>
              <a:gd name="connsiteY4" fmla="*/ 0 h 2487725"/>
              <a:gd name="connsiteX0" fmla="*/ 0 w 4583347"/>
              <a:gd name="connsiteY0" fmla="*/ 0 h 1608178"/>
              <a:gd name="connsiteX1" fmla="*/ 4575174 w 4583347"/>
              <a:gd name="connsiteY1" fmla="*/ 8172 h 1608178"/>
              <a:gd name="connsiteX2" fmla="*/ 4583347 w 4583347"/>
              <a:gd name="connsiteY2" fmla="*/ 1608178 h 1608178"/>
              <a:gd name="connsiteX3" fmla="*/ 2919917 w 4583347"/>
              <a:gd name="connsiteY3" fmla="*/ 493793 h 1608178"/>
              <a:gd name="connsiteX4" fmla="*/ 0 w 4583347"/>
              <a:gd name="connsiteY4" fmla="*/ 0 h 1608178"/>
              <a:gd name="connsiteX0" fmla="*/ 0 w 4583347"/>
              <a:gd name="connsiteY0" fmla="*/ 0 h 1608178"/>
              <a:gd name="connsiteX1" fmla="*/ 4575174 w 4583347"/>
              <a:gd name="connsiteY1" fmla="*/ 8172 h 1608178"/>
              <a:gd name="connsiteX2" fmla="*/ 4583347 w 4583347"/>
              <a:gd name="connsiteY2" fmla="*/ 1608178 h 1608178"/>
              <a:gd name="connsiteX3" fmla="*/ 2372404 w 4583347"/>
              <a:gd name="connsiteY3" fmla="*/ 837010 h 1608178"/>
              <a:gd name="connsiteX4" fmla="*/ 0 w 4583347"/>
              <a:gd name="connsiteY4" fmla="*/ 0 h 16081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83347" h="1608178">
                <a:moveTo>
                  <a:pt x="0" y="0"/>
                </a:moveTo>
                <a:lnTo>
                  <a:pt x="4575174" y="8172"/>
                </a:lnTo>
                <a:cubicBezTo>
                  <a:pt x="4577898" y="541507"/>
                  <a:pt x="4580623" y="1074843"/>
                  <a:pt x="4583347" y="1608178"/>
                </a:cubicBezTo>
                <a:lnTo>
                  <a:pt x="2372404" y="837010"/>
                </a:lnTo>
                <a:lnTo>
                  <a:pt x="0" y="0"/>
                </a:lnTo>
                <a:close/>
              </a:path>
            </a:pathLst>
          </a:custGeom>
          <a:solidFill>
            <a:srgbClr val="FFFFFF">
              <a:lumMod val="85000"/>
            </a:srgbClr>
          </a:solidFill>
          <a:ln>
            <a:noFill/>
          </a:ln>
          <a:effectLst/>
        </p:spPr>
        <p:txBody>
          <a:bodyPr wrap="square" tIns="360000">
            <a:noAutofit/>
          </a:bodyPr>
          <a:lstStyle>
            <a:lvl1pPr marL="0" indent="0" algn="ctr" defTabSz="914400" rtl="0" eaLnBrk="1" latinLnBrk="0" hangingPunct="1">
              <a:lnSpc>
                <a:spcPct val="100000"/>
              </a:lnSpc>
              <a:spcBef>
                <a:spcPts val="0"/>
              </a:spcBef>
              <a:spcAft>
                <a:spcPts val="300"/>
              </a:spcAft>
              <a:buFontTx/>
              <a:buNone/>
              <a:defRPr sz="1400" b="0" i="0" kern="1200">
                <a:solidFill>
                  <a:schemeClr val="bg1">
                    <a:lumMod val="50000"/>
                  </a:schemeClr>
                </a:solidFill>
                <a:latin typeface="Fira Sans" panose="020B0503050000020004" pitchFamily="34" charset="0"/>
                <a:ea typeface="+mn-ea"/>
                <a:cs typeface="+mn-cs"/>
              </a:defRPr>
            </a:lvl1pPr>
            <a:lvl2pPr marL="538163"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2pPr>
            <a:lvl3pPr marL="804863" indent="-266700"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mn-lt"/>
                <a:ea typeface="+mn-ea"/>
                <a:cs typeface="+mn-cs"/>
              </a:defRPr>
            </a:lvl3pPr>
            <a:lvl4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4pPr>
            <a:lvl5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5pPr>
            <a:lvl6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6pPr>
            <a:lvl7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7pPr>
            <a:lvl8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8pPr>
            <a:lvl9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300"/>
              </a:spcAft>
              <a:buClrTx/>
              <a:buSzTx/>
              <a:buFontTx/>
              <a:buNone/>
              <a:tabLst/>
              <a:defRPr/>
            </a:pPr>
            <a:r>
              <a:rPr kumimoji="0" lang="en-US" sz="1400" b="0" i="0" u="none" strike="noStrike" kern="1200" cap="none" spc="0" normalizeH="0" baseline="0" noProof="0">
                <a:ln>
                  <a:noFill/>
                </a:ln>
                <a:solidFill>
                  <a:srgbClr val="FFFFFF">
                    <a:lumMod val="50000"/>
                  </a:srgbClr>
                </a:solidFill>
                <a:effectLst/>
                <a:uLnTx/>
                <a:uFillTx/>
                <a:latin typeface="Fira Sans" panose="020B0503050000020004" pitchFamily="34" charset="0"/>
                <a:ea typeface="+mn-ea"/>
                <a:cs typeface="+mn-cs"/>
              </a:rPr>
              <a:t>Click icon to add image</a:t>
            </a:r>
            <a:endParaRPr kumimoji="0" lang="en-US" sz="1400" b="0" i="0" u="none" strike="noStrike" kern="1200" cap="none" spc="0" normalizeH="0" baseline="0" noProof="0" dirty="0">
              <a:ln>
                <a:noFill/>
              </a:ln>
              <a:solidFill>
                <a:srgbClr val="FFFFFF">
                  <a:lumMod val="50000"/>
                </a:srgbClr>
              </a:solidFill>
              <a:effectLst/>
              <a:uLnTx/>
              <a:uFillTx/>
              <a:latin typeface="Fira Sans" panose="020B0503050000020004" pitchFamily="34" charset="0"/>
              <a:ea typeface="+mn-ea"/>
              <a:cs typeface="+mn-cs"/>
            </a:endParaRPr>
          </a:p>
        </p:txBody>
      </p:sp>
      <p:sp>
        <p:nvSpPr>
          <p:cNvPr id="21" name="Slide Number Placeholder 2">
            <a:extLst>
              <a:ext uri="{FF2B5EF4-FFF2-40B4-BE49-F238E27FC236}">
                <a16:creationId xmlns:a16="http://schemas.microsoft.com/office/drawing/2014/main" id="{1C230174-F34C-2B4F-85D5-49CFF1F51EE8}"/>
              </a:ext>
            </a:extLst>
          </p:cNvPr>
          <p:cNvSpPr txBox="1">
            <a:spLocks/>
          </p:cNvSpPr>
          <p:nvPr userDrawn="1"/>
        </p:nvSpPr>
        <p:spPr>
          <a:xfrm>
            <a:off x="468000" y="6328147"/>
            <a:ext cx="451163" cy="123111"/>
          </a:xfrm>
          <a:prstGeom prst="rect">
            <a:avLst/>
          </a:prstGeom>
        </p:spPr>
        <p:txBody>
          <a:bodyPr vert="horz" wrap="square" lIns="0" tIns="0" rIns="0" bIns="0" rtlCol="0" anchor="t" anchorCtr="0">
            <a:spAutoFit/>
          </a:bodyPr>
          <a:lstStyle>
            <a:defPPr>
              <a:defRPr lang="en-US"/>
            </a:defPPr>
            <a:lvl1pPr marL="0" algn="l" defTabSz="914400" rtl="0" eaLnBrk="1" latinLnBrk="0" hangingPunct="1">
              <a:defRPr sz="800" b="0" i="0" kern="1200">
                <a:solidFill>
                  <a:srgbClr val="B2B2B2"/>
                </a:solidFill>
                <a:latin typeface="Fira Sans" panose="020B05030500000200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fld id="{EC50C849-B97A-2B45-B78A-6D9C352F693C}" type="slidenum">
              <a:rPr kumimoji="0" lang="en-US" sz="800" b="0" i="0" u="none" strike="noStrike" kern="1200" cap="none" spc="0" normalizeH="0" baseline="0" noProof="0" smtClean="0">
                <a:ln>
                  <a:noFill/>
                </a:ln>
                <a:solidFill>
                  <a:srgbClr val="B2B2B2"/>
                </a:solidFill>
                <a:effectLst/>
                <a:uLnTx/>
                <a:uFillTx/>
                <a:latin typeface="Fira Sans" panose="020B0503050000020004" pitchFamily="34"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800" b="0" i="0" u="none" strike="noStrike" kern="1200" cap="none" spc="0" normalizeH="0" baseline="0" noProof="0" dirty="0">
              <a:ln>
                <a:noFill/>
              </a:ln>
              <a:solidFill>
                <a:srgbClr val="B2B2B2"/>
              </a:solidFill>
              <a:effectLst/>
              <a:uLnTx/>
              <a:uFillTx/>
              <a:latin typeface="Fira Sans" panose="020B0503050000020004" pitchFamily="34" charset="0"/>
              <a:ea typeface="+mn-ea"/>
              <a:cs typeface="+mn-cs"/>
            </a:endParaRPr>
          </a:p>
        </p:txBody>
      </p:sp>
      <p:sp>
        <p:nvSpPr>
          <p:cNvPr id="23" name="Text Placeholder 9">
            <a:extLst>
              <a:ext uri="{FF2B5EF4-FFF2-40B4-BE49-F238E27FC236}">
                <a16:creationId xmlns:a16="http://schemas.microsoft.com/office/drawing/2014/main" id="{A22D566D-B0E1-8C47-BA6C-6419A5AA99F4}"/>
              </a:ext>
            </a:extLst>
          </p:cNvPr>
          <p:cNvSpPr txBox="1">
            <a:spLocks/>
          </p:cNvSpPr>
          <p:nvPr userDrawn="1"/>
        </p:nvSpPr>
        <p:spPr>
          <a:xfrm>
            <a:off x="4372232" y="1800225"/>
            <a:ext cx="3447535" cy="1569660"/>
          </a:xfrm>
          <a:prstGeom prst="rect">
            <a:avLst/>
          </a:prstGeom>
        </p:spPr>
        <p:txBody>
          <a:bodyPr lIns="0" tIns="0" rIns="0" bIns="0"/>
          <a:lstStyle>
            <a:lvl1pPr marL="252000" indent="-252000" algn="l" defTabSz="914400" rtl="0" eaLnBrk="1" latinLnBrk="0" hangingPunct="1">
              <a:lnSpc>
                <a:spcPct val="100000"/>
              </a:lnSpc>
              <a:spcBef>
                <a:spcPts val="0"/>
              </a:spcBef>
              <a:spcAft>
                <a:spcPts val="300"/>
              </a:spcAft>
              <a:buClr>
                <a:srgbClr val="808282"/>
              </a:buClr>
              <a:buFont typeface="Arial" panose="020B0604020202020204" pitchFamily="34" charset="0"/>
              <a:buChar char="•"/>
              <a:defRPr sz="2000" b="0" i="0" kern="1200">
                <a:solidFill>
                  <a:srgbClr val="808282"/>
                </a:solidFill>
                <a:latin typeface="Fira Sans" panose="020B0503050000020004" pitchFamily="34" charset="0"/>
                <a:ea typeface="+mn-ea"/>
                <a:cs typeface="+mn-cs"/>
              </a:defRPr>
            </a:lvl1pPr>
            <a:lvl2pPr marL="538163" indent="-271463" algn="l" defTabSz="914400" rtl="0" eaLnBrk="1" latinLnBrk="0" hangingPunct="1">
              <a:lnSpc>
                <a:spcPct val="100000"/>
              </a:lnSpc>
              <a:spcBef>
                <a:spcPts val="0"/>
              </a:spcBef>
              <a:spcAft>
                <a:spcPts val="300"/>
              </a:spcAft>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2pPr>
            <a:lvl3pPr marL="804863" indent="-266700" algn="l" defTabSz="914400" rtl="0" eaLnBrk="1" latinLnBrk="0" hangingPunct="1">
              <a:lnSpc>
                <a:spcPct val="100000"/>
              </a:lnSpc>
              <a:spcBef>
                <a:spcPts val="0"/>
              </a:spcBef>
              <a:spcAft>
                <a:spcPts val="300"/>
              </a:spcAft>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3pPr>
            <a:lvl4pPr marL="1076325" indent="-271463" algn="l" defTabSz="914400" rtl="0" eaLnBrk="1" latinLnBrk="0" hangingPunct="1">
              <a:lnSpc>
                <a:spcPct val="100000"/>
              </a:lnSpc>
              <a:spcBef>
                <a:spcPts val="0"/>
              </a:spcBef>
              <a:spcAft>
                <a:spcPts val="300"/>
              </a:spcAft>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4pPr>
            <a:lvl5pPr marL="1076325" indent="-271463" algn="l" defTabSz="914400" rtl="0" eaLnBrk="1" latinLnBrk="0" hangingPunct="1">
              <a:lnSpc>
                <a:spcPct val="100000"/>
              </a:lnSpc>
              <a:spcBef>
                <a:spcPts val="0"/>
              </a:spcBef>
              <a:spcAft>
                <a:spcPts val="300"/>
              </a:spcAft>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5pPr>
            <a:lvl6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6pPr>
            <a:lvl7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7pPr>
            <a:lvl8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8pPr>
            <a:lvl9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9pPr>
          </a:lstStyle>
          <a:p>
            <a:pPr marL="252000" marR="0" lvl="0" indent="-252000" algn="l" defTabSz="914400" rtl="0" eaLnBrk="1" fontAlgn="auto" latinLnBrk="0" hangingPunct="1">
              <a:lnSpc>
                <a:spcPct val="100000"/>
              </a:lnSpc>
              <a:spcBef>
                <a:spcPts val="0"/>
              </a:spcBef>
              <a:spcAft>
                <a:spcPts val="300"/>
              </a:spcAft>
              <a:buClr>
                <a:srgbClr val="808282"/>
              </a:buClr>
              <a:buSzTx/>
              <a:buFont typeface="Arial" panose="020B0604020202020204" pitchFamily="34" charset="0"/>
              <a:buChar char="•"/>
              <a:tabLst/>
              <a:defRPr/>
            </a:pPr>
            <a:r>
              <a:rPr kumimoji="0" lang="en-GB" sz="2000" b="0" i="0" u="none" strike="noStrike" kern="1200" cap="none" spc="0" normalizeH="0" baseline="0" noProof="0">
                <a:ln>
                  <a:noFill/>
                </a:ln>
                <a:solidFill>
                  <a:srgbClr val="808282"/>
                </a:solidFill>
                <a:effectLst/>
                <a:uLnTx/>
                <a:uFillTx/>
                <a:latin typeface="Fira Sans" panose="020B0503050000020004" pitchFamily="34" charset="0"/>
                <a:ea typeface="+mn-ea"/>
                <a:cs typeface="+mn-cs"/>
              </a:rPr>
              <a:t>Click to edit Master text styles</a:t>
            </a:r>
          </a:p>
          <a:p>
            <a:pPr marL="538163" marR="0" lvl="1" indent="-271463" algn="l" defTabSz="914400" rtl="0" eaLnBrk="1" fontAlgn="auto" latinLnBrk="0" hangingPunct="1">
              <a:lnSpc>
                <a:spcPct val="100000"/>
              </a:lnSpc>
              <a:spcBef>
                <a:spcPts val="0"/>
              </a:spcBef>
              <a:spcAft>
                <a:spcPts val="300"/>
              </a:spcAft>
              <a:buClr>
                <a:srgbClr val="808282"/>
              </a:buClr>
              <a:buSzTx/>
              <a:buFont typeface="Arial" panose="020B0604020202020204" pitchFamily="34" charset="0"/>
              <a:buChar char="–"/>
              <a:tabLst/>
              <a:defRPr/>
            </a:pPr>
            <a:r>
              <a:rPr kumimoji="0" lang="en-GB" sz="1800" b="0" i="0" u="none" strike="noStrike" kern="1200" cap="none" spc="0" normalizeH="0" baseline="0" noProof="0">
                <a:ln>
                  <a:noFill/>
                </a:ln>
                <a:solidFill>
                  <a:srgbClr val="808282"/>
                </a:solidFill>
                <a:effectLst/>
                <a:uLnTx/>
                <a:uFillTx/>
                <a:latin typeface="Fira Sans" panose="020B0503050000020004" pitchFamily="34" charset="0"/>
                <a:ea typeface="+mn-ea"/>
                <a:cs typeface="+mn-cs"/>
              </a:rPr>
              <a:t>Second level</a:t>
            </a:r>
          </a:p>
          <a:p>
            <a:pPr marL="804863" marR="0" lvl="2" indent="-266700" algn="l" defTabSz="914400" rtl="0" eaLnBrk="1" fontAlgn="auto" latinLnBrk="0" hangingPunct="1">
              <a:lnSpc>
                <a:spcPct val="100000"/>
              </a:lnSpc>
              <a:spcBef>
                <a:spcPts val="0"/>
              </a:spcBef>
              <a:spcAft>
                <a:spcPts val="300"/>
              </a:spcAft>
              <a:buClr>
                <a:srgbClr val="808282"/>
              </a:buClr>
              <a:buSzTx/>
              <a:buFont typeface="Arial" panose="020B0604020202020204" pitchFamily="34" charset="0"/>
              <a:buChar char="–"/>
              <a:tabLst/>
              <a:defRPr/>
            </a:pPr>
            <a:r>
              <a:rPr kumimoji="0" lang="en-GB" sz="1800" b="0" i="0" u="none" strike="noStrike" kern="1200" cap="none" spc="0" normalizeH="0" baseline="0" noProof="0">
                <a:ln>
                  <a:noFill/>
                </a:ln>
                <a:solidFill>
                  <a:srgbClr val="808282"/>
                </a:solidFill>
                <a:effectLst/>
                <a:uLnTx/>
                <a:uFillTx/>
                <a:latin typeface="Fira Sans" panose="020B0503050000020004" pitchFamily="34" charset="0"/>
                <a:ea typeface="+mn-ea"/>
                <a:cs typeface="+mn-cs"/>
              </a:rPr>
              <a:t>Third level</a:t>
            </a:r>
          </a:p>
          <a:p>
            <a:pPr marL="1076325" marR="0" lvl="3" indent="-271463" algn="l" defTabSz="914400" rtl="0" eaLnBrk="1" fontAlgn="auto" latinLnBrk="0" hangingPunct="1">
              <a:lnSpc>
                <a:spcPct val="100000"/>
              </a:lnSpc>
              <a:spcBef>
                <a:spcPts val="0"/>
              </a:spcBef>
              <a:spcAft>
                <a:spcPts val="300"/>
              </a:spcAft>
              <a:buClr>
                <a:srgbClr val="808282"/>
              </a:buClr>
              <a:buSzTx/>
              <a:buFont typeface="Arial" panose="020B0604020202020204" pitchFamily="34" charset="0"/>
              <a:buChar char="•"/>
              <a:tabLst/>
              <a:defRPr/>
            </a:pPr>
            <a:r>
              <a:rPr kumimoji="0" lang="en-GB" sz="1800" b="0" i="0" u="none" strike="noStrike" kern="1200" cap="none" spc="0" normalizeH="0" baseline="0" noProof="0">
                <a:ln>
                  <a:noFill/>
                </a:ln>
                <a:solidFill>
                  <a:srgbClr val="808282"/>
                </a:solidFill>
                <a:effectLst/>
                <a:uLnTx/>
                <a:uFillTx/>
                <a:latin typeface="Fira Sans" panose="020B0503050000020004" pitchFamily="34" charset="0"/>
                <a:ea typeface="+mn-ea"/>
                <a:cs typeface="+mn-cs"/>
              </a:rPr>
              <a:t>Fourth level</a:t>
            </a:r>
          </a:p>
          <a:p>
            <a:pPr marL="1076325" marR="0" lvl="4" indent="-271463" algn="l" defTabSz="914400" rtl="0" eaLnBrk="1" fontAlgn="auto" latinLnBrk="0" hangingPunct="1">
              <a:lnSpc>
                <a:spcPct val="100000"/>
              </a:lnSpc>
              <a:spcBef>
                <a:spcPts val="0"/>
              </a:spcBef>
              <a:spcAft>
                <a:spcPts val="300"/>
              </a:spcAft>
              <a:buClr>
                <a:srgbClr val="808282"/>
              </a:buClr>
              <a:buSzTx/>
              <a:buFont typeface="Arial" panose="020B0604020202020204" pitchFamily="34" charset="0"/>
              <a:buChar char="•"/>
              <a:tabLst/>
              <a:defRPr/>
            </a:pPr>
            <a:r>
              <a:rPr kumimoji="0" lang="en-GB" sz="1800" b="0" i="0" u="none" strike="noStrike" kern="1200" cap="none" spc="0" normalizeH="0" baseline="0" noProof="0">
                <a:ln>
                  <a:noFill/>
                </a:ln>
                <a:solidFill>
                  <a:srgbClr val="808282"/>
                </a:solidFill>
                <a:effectLst/>
                <a:uLnTx/>
                <a:uFillTx/>
                <a:latin typeface="Fira Sans" panose="020B0503050000020004" pitchFamily="34" charset="0"/>
                <a:ea typeface="+mn-ea"/>
                <a:cs typeface="+mn-cs"/>
              </a:rPr>
              <a:t>Fifth level</a:t>
            </a:r>
            <a:endParaRPr kumimoji="0" lang="en-US" sz="1800" b="0" i="0" u="none" strike="noStrike" kern="1200" cap="none" spc="0" normalizeH="0" baseline="0" noProof="0" dirty="0">
              <a:ln>
                <a:noFill/>
              </a:ln>
              <a:solidFill>
                <a:srgbClr val="808282"/>
              </a:solidFill>
              <a:effectLst/>
              <a:uLnTx/>
              <a:uFillTx/>
              <a:latin typeface="Fira Sans" panose="020B0503050000020004" pitchFamily="34" charset="0"/>
              <a:ea typeface="+mn-ea"/>
              <a:cs typeface="+mn-cs"/>
            </a:endParaRPr>
          </a:p>
        </p:txBody>
      </p:sp>
      <p:sp>
        <p:nvSpPr>
          <p:cNvPr id="30" name="Title 1">
            <a:extLst>
              <a:ext uri="{FF2B5EF4-FFF2-40B4-BE49-F238E27FC236}">
                <a16:creationId xmlns:a16="http://schemas.microsoft.com/office/drawing/2014/main" id="{7628F969-0E52-CD4A-85AC-BF8EAEE6108B}"/>
              </a:ext>
            </a:extLst>
          </p:cNvPr>
          <p:cNvSpPr>
            <a:spLocks noGrp="1"/>
          </p:cNvSpPr>
          <p:nvPr>
            <p:ph type="title" hasCustomPrompt="1"/>
          </p:nvPr>
        </p:nvSpPr>
        <p:spPr>
          <a:xfrm>
            <a:off x="468000" y="468000"/>
            <a:ext cx="8490943" cy="443198"/>
          </a:xfrm>
          <a:prstGeom prst="rect">
            <a:avLst/>
          </a:prstGeom>
        </p:spPr>
        <p:txBody>
          <a:bodyPr lIns="0" tIns="0" rIns="0" bIns="0"/>
          <a:lstStyle>
            <a:lvl1pPr>
              <a:defRPr sz="3200" b="0" i="0">
                <a:solidFill>
                  <a:schemeClr val="accent5"/>
                </a:solidFill>
                <a:latin typeface="Fira Sans Medium" panose="020B0503050000020004" pitchFamily="34" charset="0"/>
              </a:defRPr>
            </a:lvl1pPr>
          </a:lstStyle>
          <a:p>
            <a:r>
              <a:rPr lang="en-US" noProof="0" dirty="0"/>
              <a:t>Header</a:t>
            </a:r>
          </a:p>
        </p:txBody>
      </p:sp>
      <p:sp>
        <p:nvSpPr>
          <p:cNvPr id="31" name="Text Placeholder 7">
            <a:extLst>
              <a:ext uri="{FF2B5EF4-FFF2-40B4-BE49-F238E27FC236}">
                <a16:creationId xmlns:a16="http://schemas.microsoft.com/office/drawing/2014/main" id="{AAED1026-4FC1-E94E-94CC-62C4473C05F0}"/>
              </a:ext>
            </a:extLst>
          </p:cNvPr>
          <p:cNvSpPr>
            <a:spLocks noGrp="1"/>
          </p:cNvSpPr>
          <p:nvPr>
            <p:ph type="body" sz="quarter" idx="13" hasCustomPrompt="1"/>
          </p:nvPr>
        </p:nvSpPr>
        <p:spPr>
          <a:xfrm>
            <a:off x="468000" y="936876"/>
            <a:ext cx="8488075" cy="369332"/>
          </a:xfrm>
          <a:prstGeom prst="rect">
            <a:avLst/>
          </a:prstGeom>
        </p:spPr>
        <p:txBody>
          <a:bodyPr lIns="0" tIns="0" rIns="0" bIns="0"/>
          <a:lstStyle>
            <a:lvl1pPr marL="0" indent="0">
              <a:lnSpc>
                <a:spcPct val="90000"/>
              </a:lnSpc>
              <a:spcAft>
                <a:spcPts val="0"/>
              </a:spcAft>
              <a:buNone/>
              <a:defRPr sz="2400" b="0" i="1">
                <a:solidFill>
                  <a:schemeClr val="accent6"/>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Tree>
    <p:extLst>
      <p:ext uri="{BB962C8B-B14F-4D97-AF65-F5344CB8AC3E}">
        <p14:creationId xmlns:p14="http://schemas.microsoft.com/office/powerpoint/2010/main" val="38551976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PC 3 Columns &amp; Circle">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6F9095B5-C22D-EE46-9CD5-6CD62BAB5F71}"/>
              </a:ext>
            </a:extLst>
          </p:cNvPr>
          <p:cNvSpPr/>
          <p:nvPr userDrawn="1"/>
        </p:nvSpPr>
        <p:spPr>
          <a:xfrm>
            <a:off x="1437694" y="0"/>
            <a:ext cx="5405120" cy="6858000"/>
          </a:xfrm>
          <a:prstGeom prst="rect">
            <a:avLst/>
          </a:prstGeom>
          <a:solidFill>
            <a:srgbClr val="B6C1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dirty="0">
              <a:latin typeface="Fira Sans" panose="020B0503050000020004" pitchFamily="34" charset="0"/>
            </a:endParaRPr>
          </a:p>
        </p:txBody>
      </p:sp>
      <p:pic>
        <p:nvPicPr>
          <p:cNvPr id="12" name="Picture 11" descr="A person looking at the camera&#10;&#10;Description automatically generated">
            <a:extLst>
              <a:ext uri="{FF2B5EF4-FFF2-40B4-BE49-F238E27FC236}">
                <a16:creationId xmlns:a16="http://schemas.microsoft.com/office/drawing/2014/main" id="{3B736AE4-AA5A-DE41-B9D0-FCA5D1182DFC}"/>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31780"/>
          <a:stretch/>
        </p:blipFill>
        <p:spPr>
          <a:xfrm flipH="1">
            <a:off x="-1" y="0"/>
            <a:ext cx="6094590" cy="6858000"/>
          </a:xfrm>
          <a:prstGeom prst="rect">
            <a:avLst/>
          </a:prstGeom>
        </p:spPr>
      </p:pic>
      <p:sp>
        <p:nvSpPr>
          <p:cNvPr id="13" name="Slide Number Placeholder 2">
            <a:extLst>
              <a:ext uri="{FF2B5EF4-FFF2-40B4-BE49-F238E27FC236}">
                <a16:creationId xmlns:a16="http://schemas.microsoft.com/office/drawing/2014/main" id="{70EC8D79-2A9C-AC4B-8657-0487B5F41FF7}"/>
              </a:ext>
            </a:extLst>
          </p:cNvPr>
          <p:cNvSpPr>
            <a:spLocks noGrp="1"/>
          </p:cNvSpPr>
          <p:nvPr>
            <p:ph type="sldNum" sz="quarter" idx="10"/>
          </p:nvPr>
        </p:nvSpPr>
        <p:spPr>
          <a:xfrm>
            <a:off x="468000" y="6328147"/>
            <a:ext cx="451163" cy="123111"/>
          </a:xfrm>
        </p:spPr>
        <p:txBody>
          <a:bodyPr/>
          <a:lstStyle>
            <a:lvl1pPr>
              <a:defRPr b="0" i="0">
                <a:solidFill>
                  <a:schemeClr val="bg1"/>
                </a:solidFill>
                <a:latin typeface="Fira Sans" panose="020B0503050000020004" pitchFamily="34" charset="0"/>
              </a:defRPr>
            </a:lvl1pPr>
          </a:lstStyle>
          <a:p>
            <a:fld id="{EC50C849-B97A-2B45-B78A-6D9C352F693C}" type="slidenum">
              <a:rPr lang="en-US" smtClean="0"/>
              <a:pPr/>
              <a:t>‹#›</a:t>
            </a:fld>
            <a:endParaRPr lang="en-US" dirty="0"/>
          </a:p>
        </p:txBody>
      </p:sp>
      <p:sp>
        <p:nvSpPr>
          <p:cNvPr id="14" name="Title 1">
            <a:extLst>
              <a:ext uri="{FF2B5EF4-FFF2-40B4-BE49-F238E27FC236}">
                <a16:creationId xmlns:a16="http://schemas.microsoft.com/office/drawing/2014/main" id="{CA7073B2-83EB-A842-AB0D-0DAD7F1EA055}"/>
              </a:ext>
            </a:extLst>
          </p:cNvPr>
          <p:cNvSpPr>
            <a:spLocks noGrp="1"/>
          </p:cNvSpPr>
          <p:nvPr>
            <p:ph type="title" hasCustomPrompt="1"/>
          </p:nvPr>
        </p:nvSpPr>
        <p:spPr>
          <a:xfrm>
            <a:off x="468000" y="468000"/>
            <a:ext cx="5277561" cy="443198"/>
          </a:xfrm>
          <a:prstGeom prst="rect">
            <a:avLst/>
          </a:prstGeom>
        </p:spPr>
        <p:txBody>
          <a:bodyPr lIns="0" tIns="0" rIns="0" bIns="0"/>
          <a:lstStyle>
            <a:lvl1pPr>
              <a:defRPr sz="3200" b="0" i="0">
                <a:solidFill>
                  <a:schemeClr val="bg1"/>
                </a:solidFill>
                <a:latin typeface="Fira Sans Medium" panose="020B0503050000020004" pitchFamily="34" charset="0"/>
              </a:defRPr>
            </a:lvl1pPr>
          </a:lstStyle>
          <a:p>
            <a:r>
              <a:rPr lang="en-US" noProof="0" dirty="0"/>
              <a:t>Header</a:t>
            </a:r>
          </a:p>
        </p:txBody>
      </p:sp>
      <p:sp>
        <p:nvSpPr>
          <p:cNvPr id="18" name="Text Placeholder 7">
            <a:extLst>
              <a:ext uri="{FF2B5EF4-FFF2-40B4-BE49-F238E27FC236}">
                <a16:creationId xmlns:a16="http://schemas.microsoft.com/office/drawing/2014/main" id="{D6A2C037-969A-D54F-8970-2C94742B19F5}"/>
              </a:ext>
            </a:extLst>
          </p:cNvPr>
          <p:cNvSpPr>
            <a:spLocks noGrp="1"/>
          </p:cNvSpPr>
          <p:nvPr>
            <p:ph type="body" sz="quarter" idx="13" hasCustomPrompt="1"/>
          </p:nvPr>
        </p:nvSpPr>
        <p:spPr>
          <a:xfrm>
            <a:off x="468000" y="936876"/>
            <a:ext cx="5275778" cy="369332"/>
          </a:xfrm>
          <a:prstGeom prst="rect">
            <a:avLst/>
          </a:prstGeom>
        </p:spPr>
        <p:txBody>
          <a:bodyPr lIns="0" tIns="0" rIns="0" bIns="0"/>
          <a:lstStyle>
            <a:lvl1pPr marL="0" indent="0">
              <a:lnSpc>
                <a:spcPct val="90000"/>
              </a:lnSpc>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pic>
        <p:nvPicPr>
          <p:cNvPr id="19" name="Picture 18">
            <a:extLst>
              <a:ext uri="{FF2B5EF4-FFF2-40B4-BE49-F238E27FC236}">
                <a16:creationId xmlns:a16="http://schemas.microsoft.com/office/drawing/2014/main" id="{CBCF45A6-3D79-854C-8002-BA36B08995AB}"/>
              </a:ext>
            </a:extLst>
          </p:cNvPr>
          <p:cNvPicPr>
            <a:picLocks noChangeAspect="1"/>
          </p:cNvPicPr>
          <p:nvPr userDrawn="1"/>
        </p:nvPicPr>
        <p:blipFill rotWithShape="1">
          <a:blip r:embed="rId3" cstate="hqprint">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20" name="Picture Placeholder 21">
            <a:extLst>
              <a:ext uri="{FF2B5EF4-FFF2-40B4-BE49-F238E27FC236}">
                <a16:creationId xmlns:a16="http://schemas.microsoft.com/office/drawing/2014/main" id="{368A9647-FF15-9444-A80A-6A7A5DCEFB09}"/>
              </a:ext>
            </a:extLst>
          </p:cNvPr>
          <p:cNvSpPr>
            <a:spLocks noGrp="1" noChangeAspect="1"/>
          </p:cNvSpPr>
          <p:nvPr>
            <p:ph type="pic" sz="quarter" idx="17" hasCustomPrompt="1"/>
          </p:nvPr>
        </p:nvSpPr>
        <p:spPr bwMode="auto">
          <a:xfrm>
            <a:off x="6097411" y="0"/>
            <a:ext cx="6094589" cy="6858000"/>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4575175" h="5148263">
                <a:moveTo>
                  <a:pt x="0" y="0"/>
                </a:moveTo>
                <a:lnTo>
                  <a:pt x="4575175" y="0"/>
                </a:lnTo>
                <a:lnTo>
                  <a:pt x="4575175" y="4460152"/>
                </a:lnTo>
                <a:lnTo>
                  <a:pt x="4536394" y="4467348"/>
                </a:lnTo>
                <a:lnTo>
                  <a:pt x="4483511" y="4476343"/>
                </a:lnTo>
                <a:lnTo>
                  <a:pt x="4405948" y="4490735"/>
                </a:lnTo>
                <a:lnTo>
                  <a:pt x="4303707" y="4512323"/>
                </a:lnTo>
                <a:lnTo>
                  <a:pt x="4175024" y="4541106"/>
                </a:lnTo>
                <a:lnTo>
                  <a:pt x="4016374" y="4578885"/>
                </a:lnTo>
                <a:lnTo>
                  <a:pt x="3825994" y="4625659"/>
                </a:lnTo>
                <a:lnTo>
                  <a:pt x="3820705" y="4611267"/>
                </a:lnTo>
                <a:lnTo>
                  <a:pt x="3813654" y="4596875"/>
                </a:lnTo>
                <a:lnTo>
                  <a:pt x="3806603" y="4586081"/>
                </a:lnTo>
                <a:lnTo>
                  <a:pt x="3797789" y="4577086"/>
                </a:lnTo>
                <a:lnTo>
                  <a:pt x="3774873" y="4584282"/>
                </a:lnTo>
                <a:lnTo>
                  <a:pt x="3764297" y="4589679"/>
                </a:lnTo>
                <a:lnTo>
                  <a:pt x="3755483" y="4595076"/>
                </a:lnTo>
                <a:lnTo>
                  <a:pt x="3748431" y="4602272"/>
                </a:lnTo>
                <a:lnTo>
                  <a:pt x="3741380" y="4609468"/>
                </a:lnTo>
                <a:lnTo>
                  <a:pt x="3736092" y="4618463"/>
                </a:lnTo>
                <a:lnTo>
                  <a:pt x="3732566" y="4627458"/>
                </a:lnTo>
                <a:lnTo>
                  <a:pt x="3714939" y="4609468"/>
                </a:lnTo>
                <a:lnTo>
                  <a:pt x="3695548" y="4593277"/>
                </a:lnTo>
                <a:lnTo>
                  <a:pt x="3672632" y="4580684"/>
                </a:lnTo>
                <a:lnTo>
                  <a:pt x="3660293" y="4575287"/>
                </a:lnTo>
                <a:lnTo>
                  <a:pt x="3647953" y="4571689"/>
                </a:lnTo>
                <a:lnTo>
                  <a:pt x="3630325" y="4568091"/>
                </a:lnTo>
                <a:lnTo>
                  <a:pt x="3614460" y="4564493"/>
                </a:lnTo>
                <a:lnTo>
                  <a:pt x="3598595" y="4562694"/>
                </a:lnTo>
                <a:lnTo>
                  <a:pt x="3582730" y="4562694"/>
                </a:lnTo>
                <a:lnTo>
                  <a:pt x="3566865" y="4564493"/>
                </a:lnTo>
                <a:lnTo>
                  <a:pt x="3552763" y="4566292"/>
                </a:lnTo>
                <a:lnTo>
                  <a:pt x="3538661" y="4569890"/>
                </a:lnTo>
                <a:lnTo>
                  <a:pt x="3524558" y="4573488"/>
                </a:lnTo>
                <a:lnTo>
                  <a:pt x="3510456" y="4578885"/>
                </a:lnTo>
                <a:lnTo>
                  <a:pt x="3498117" y="4584282"/>
                </a:lnTo>
                <a:lnTo>
                  <a:pt x="3475201" y="4598674"/>
                </a:lnTo>
                <a:lnTo>
                  <a:pt x="3455810" y="4616664"/>
                </a:lnTo>
                <a:lnTo>
                  <a:pt x="3438182" y="4636453"/>
                </a:lnTo>
                <a:lnTo>
                  <a:pt x="3441708" y="4641850"/>
                </a:lnTo>
                <a:lnTo>
                  <a:pt x="3450522" y="4650844"/>
                </a:lnTo>
                <a:lnTo>
                  <a:pt x="3457573" y="4658040"/>
                </a:lnTo>
                <a:lnTo>
                  <a:pt x="3466387" y="4663437"/>
                </a:lnTo>
                <a:lnTo>
                  <a:pt x="3476963" y="4670633"/>
                </a:lnTo>
                <a:lnTo>
                  <a:pt x="3489303" y="4676030"/>
                </a:lnTo>
                <a:lnTo>
                  <a:pt x="3480489" y="4685025"/>
                </a:lnTo>
                <a:lnTo>
                  <a:pt x="3473438" y="4697618"/>
                </a:lnTo>
                <a:lnTo>
                  <a:pt x="3466387" y="4708412"/>
                </a:lnTo>
                <a:lnTo>
                  <a:pt x="3461098" y="4721005"/>
                </a:lnTo>
                <a:lnTo>
                  <a:pt x="3157900" y="4804657"/>
                </a:lnTo>
                <a:lnTo>
                  <a:pt x="2812395" y="4901803"/>
                </a:lnTo>
                <a:lnTo>
                  <a:pt x="2421058" y="5016937"/>
                </a:lnTo>
                <a:lnTo>
                  <a:pt x="1982126" y="5148263"/>
                </a:lnTo>
                <a:lnTo>
                  <a:pt x="0" y="5148263"/>
                </a:lnTo>
                <a:close/>
              </a:path>
            </a:pathLst>
          </a:custGeom>
          <a:solidFill>
            <a:schemeClr val="bg1">
              <a:lumMod val="85000"/>
            </a:schemeClr>
          </a:solidFill>
          <a:ln>
            <a:noFill/>
          </a:ln>
          <a:effectLst/>
        </p:spPr>
        <p:txBody>
          <a:bodyPr wrap="square" tIns="360000">
            <a:noAutofit/>
          </a:bodyPr>
          <a:lstStyle>
            <a:lvl1pPr marL="0" indent="0" algn="ctr">
              <a:buFontTx/>
              <a:buNone/>
              <a:defRPr sz="1400" b="0" i="0">
                <a:solidFill>
                  <a:schemeClr val="bg1">
                    <a:lumMod val="50000"/>
                  </a:schemeClr>
                </a:solidFill>
                <a:latin typeface="Fira Sans" panose="020B0503050000020004" pitchFamily="34" charset="0"/>
              </a:defRPr>
            </a:lvl1pPr>
          </a:lstStyle>
          <a:p>
            <a:r>
              <a:rPr lang="en-US" noProof="0" dirty="0"/>
              <a:t>Click icon to add image</a:t>
            </a:r>
          </a:p>
        </p:txBody>
      </p:sp>
      <p:sp>
        <p:nvSpPr>
          <p:cNvPr id="21" name="Text Placeholder 14">
            <a:extLst>
              <a:ext uri="{FF2B5EF4-FFF2-40B4-BE49-F238E27FC236}">
                <a16:creationId xmlns:a16="http://schemas.microsoft.com/office/drawing/2014/main" id="{F49E626D-1E35-1B4D-9115-9FD7FC4F2770}"/>
              </a:ext>
            </a:extLst>
          </p:cNvPr>
          <p:cNvSpPr>
            <a:spLocks noGrp="1"/>
          </p:cNvSpPr>
          <p:nvPr>
            <p:ph type="body" sz="quarter" idx="15"/>
          </p:nvPr>
        </p:nvSpPr>
        <p:spPr>
          <a:xfrm>
            <a:off x="7196447" y="1800224"/>
            <a:ext cx="3895106" cy="1204233"/>
          </a:xfrm>
          <a:prstGeom prst="rect">
            <a:avLst/>
          </a:prstGeom>
        </p:spPr>
        <p:txBody>
          <a:bodyPr lIns="0" tIns="0" rIns="0" bIns="0" anchor="ctr"/>
          <a:lstStyle>
            <a:lvl1pPr marL="0" indent="0" algn="ctr">
              <a:buNone/>
              <a:defRPr lang="en-GB" sz="3000" b="1" i="0" kern="1200" dirty="0" smtClean="0">
                <a:solidFill>
                  <a:schemeClr val="tx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22" name="Text Placeholder 9">
            <a:extLst>
              <a:ext uri="{FF2B5EF4-FFF2-40B4-BE49-F238E27FC236}">
                <a16:creationId xmlns:a16="http://schemas.microsoft.com/office/drawing/2014/main" id="{C56FBC6E-4CD0-8A41-A7D0-AA992A4621D5}"/>
              </a:ext>
            </a:extLst>
          </p:cNvPr>
          <p:cNvSpPr>
            <a:spLocks noGrp="1"/>
          </p:cNvSpPr>
          <p:nvPr>
            <p:ph type="body" sz="quarter" idx="14"/>
          </p:nvPr>
        </p:nvSpPr>
        <p:spPr>
          <a:xfrm>
            <a:off x="468313" y="1800225"/>
            <a:ext cx="5277561" cy="1569660"/>
          </a:xfrm>
          <a:prstGeom prst="rect">
            <a:avLst/>
          </a:prstGeom>
        </p:spPr>
        <p:txBody>
          <a:bodyPr lIns="0" tIns="0" rIns="0" bIns="0"/>
          <a:lstStyle>
            <a:lvl1pPr>
              <a:buClr>
                <a:schemeClr val="bg1"/>
              </a:buClr>
              <a:defRPr sz="2000" b="0" i="0">
                <a:solidFill>
                  <a:schemeClr val="bg1"/>
                </a:solidFill>
                <a:latin typeface="Fira Sans" panose="020B0503050000020004" pitchFamily="34" charset="0"/>
              </a:defRPr>
            </a:lvl1pPr>
            <a:lvl2pPr>
              <a:buClr>
                <a:schemeClr val="bg1"/>
              </a:buClr>
              <a:defRPr sz="1800" b="0" i="0">
                <a:solidFill>
                  <a:schemeClr val="bg1"/>
                </a:solidFill>
                <a:latin typeface="Fira Sans" panose="020B0503050000020004" pitchFamily="34" charset="0"/>
              </a:defRPr>
            </a:lvl2pPr>
            <a:lvl3pPr>
              <a:buClr>
                <a:schemeClr val="bg1"/>
              </a:buClr>
              <a:defRPr sz="1800" b="0" i="0">
                <a:solidFill>
                  <a:schemeClr val="bg1"/>
                </a:solidFill>
                <a:latin typeface="Fira Sans" panose="020B0503050000020004" pitchFamily="34" charset="0"/>
              </a:defRPr>
            </a:lvl3pPr>
            <a:lvl4pPr>
              <a:buClr>
                <a:schemeClr val="bg1"/>
              </a:buClr>
              <a:defRPr sz="1800" b="0" i="0">
                <a:solidFill>
                  <a:schemeClr val="bg1"/>
                </a:solidFill>
                <a:latin typeface="Fira Sans" panose="020B0503050000020004" pitchFamily="34" charset="0"/>
              </a:defRPr>
            </a:lvl4pPr>
            <a:lvl5pPr>
              <a:buClr>
                <a:schemeClr val="bg1"/>
              </a:buClr>
              <a:defRPr sz="1800" b="0" i="0">
                <a:solidFill>
                  <a:schemeClr val="bg1"/>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pic>
        <p:nvPicPr>
          <p:cNvPr id="23" name="Picture 22" descr="A close up of a logo&#10;&#10;Description automatically generated">
            <a:extLst>
              <a:ext uri="{FF2B5EF4-FFF2-40B4-BE49-F238E27FC236}">
                <a16:creationId xmlns:a16="http://schemas.microsoft.com/office/drawing/2014/main" id="{975D905A-1FF6-F945-8B8A-4B243A1BCA88}"/>
              </a:ext>
            </a:extLst>
          </p:cNvPr>
          <p:cNvPicPr>
            <a:picLocks noChangeAspect="1"/>
          </p:cNvPicPr>
          <p:nvPr userDrawn="1"/>
        </p:nvPicPr>
        <p:blipFill>
          <a:blip r:embed="rId4"/>
          <a:stretch>
            <a:fillRect/>
          </a:stretch>
        </p:blipFill>
        <p:spPr>
          <a:xfrm>
            <a:off x="798132" y="6235416"/>
            <a:ext cx="4535976" cy="308570"/>
          </a:xfrm>
          <a:prstGeom prst="rect">
            <a:avLst/>
          </a:prstGeom>
        </p:spPr>
      </p:pic>
    </p:spTree>
    <p:extLst>
      <p:ext uri="{BB962C8B-B14F-4D97-AF65-F5344CB8AC3E}">
        <p14:creationId xmlns:p14="http://schemas.microsoft.com/office/powerpoint/2010/main" val="38360121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PC Accent Slide 1">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3864D5A3-0B91-AB49-BB70-FC6501ACBE72}"/>
              </a:ext>
            </a:extLst>
          </p:cNvPr>
          <p:cNvSpPr>
            <a:spLocks noGrp="1"/>
          </p:cNvSpPr>
          <p:nvPr>
            <p:ph type="title" hasCustomPrompt="1"/>
          </p:nvPr>
        </p:nvSpPr>
        <p:spPr>
          <a:xfrm>
            <a:off x="468000" y="468000"/>
            <a:ext cx="5277561" cy="443198"/>
          </a:xfrm>
          <a:prstGeom prst="rect">
            <a:avLst/>
          </a:prstGeom>
        </p:spPr>
        <p:txBody>
          <a:bodyPr lIns="0" tIns="0" rIns="0" bIns="0"/>
          <a:lstStyle>
            <a:lvl1pPr>
              <a:defRPr sz="3200" b="0" i="0">
                <a:solidFill>
                  <a:schemeClr val="accent5"/>
                </a:solidFill>
                <a:latin typeface="Fira Sans Medium" panose="020B0503050000020004" pitchFamily="34" charset="0"/>
              </a:defRPr>
            </a:lvl1pPr>
          </a:lstStyle>
          <a:p>
            <a:r>
              <a:rPr lang="en-US" noProof="0" dirty="0"/>
              <a:t>Header</a:t>
            </a:r>
          </a:p>
        </p:txBody>
      </p:sp>
      <p:sp>
        <p:nvSpPr>
          <p:cNvPr id="15" name="Text Placeholder 7">
            <a:extLst>
              <a:ext uri="{FF2B5EF4-FFF2-40B4-BE49-F238E27FC236}">
                <a16:creationId xmlns:a16="http://schemas.microsoft.com/office/drawing/2014/main" id="{04033BAF-C567-F846-A852-737CF237E748}"/>
              </a:ext>
            </a:extLst>
          </p:cNvPr>
          <p:cNvSpPr>
            <a:spLocks noGrp="1"/>
          </p:cNvSpPr>
          <p:nvPr>
            <p:ph type="body" sz="quarter" idx="13" hasCustomPrompt="1"/>
          </p:nvPr>
        </p:nvSpPr>
        <p:spPr>
          <a:xfrm>
            <a:off x="468000" y="936876"/>
            <a:ext cx="5275778" cy="369332"/>
          </a:xfrm>
          <a:prstGeom prst="rect">
            <a:avLst/>
          </a:prstGeom>
        </p:spPr>
        <p:txBody>
          <a:bodyPr lIns="0" tIns="0" rIns="0" bIns="0"/>
          <a:lstStyle>
            <a:lvl1pPr marL="0" indent="0">
              <a:lnSpc>
                <a:spcPct val="90000"/>
              </a:lnSpc>
              <a:spcAft>
                <a:spcPts val="0"/>
              </a:spcAft>
              <a:buNone/>
              <a:defRPr sz="2400" b="0" i="1">
                <a:solidFill>
                  <a:schemeClr val="accent6"/>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pic>
        <p:nvPicPr>
          <p:cNvPr id="16" name="Picture 15">
            <a:extLst>
              <a:ext uri="{FF2B5EF4-FFF2-40B4-BE49-F238E27FC236}">
                <a16:creationId xmlns:a16="http://schemas.microsoft.com/office/drawing/2014/main" id="{C7D54F31-A5E9-A74D-B369-0A08769F1F4B}"/>
              </a:ext>
            </a:extLst>
          </p:cNvPr>
          <p:cNvPicPr>
            <a:picLocks noChangeAspect="1"/>
          </p:cNvPicPr>
          <p:nvPr userDrawn="1"/>
        </p:nvPicPr>
        <p:blipFill rotWithShape="1">
          <a:blip r:embed="rId2" cstate="hqprint">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17" name="Slide Number Placeholder 2">
            <a:extLst>
              <a:ext uri="{FF2B5EF4-FFF2-40B4-BE49-F238E27FC236}">
                <a16:creationId xmlns:a16="http://schemas.microsoft.com/office/drawing/2014/main" id="{5558D5EA-FDBA-8C49-9EA4-C11260A82F9C}"/>
              </a:ext>
            </a:extLst>
          </p:cNvPr>
          <p:cNvSpPr>
            <a:spLocks noGrp="1"/>
          </p:cNvSpPr>
          <p:nvPr>
            <p:ph type="sldNum" sz="quarter" idx="10"/>
          </p:nvPr>
        </p:nvSpPr>
        <p:spPr>
          <a:xfrm>
            <a:off x="468000" y="6328147"/>
            <a:ext cx="451163" cy="123111"/>
          </a:xfrm>
        </p:spPr>
        <p:txBody>
          <a:bodyPr/>
          <a:lstStyle>
            <a:lvl1pPr>
              <a:defRPr b="0" i="0">
                <a:solidFill>
                  <a:schemeClr val="tx1"/>
                </a:solidFill>
                <a:latin typeface="Fira Sans" panose="020B0503050000020004" pitchFamily="34" charset="0"/>
              </a:defRPr>
            </a:lvl1pPr>
          </a:lstStyle>
          <a:p>
            <a:fld id="{EC50C849-B97A-2B45-B78A-6D9C352F693C}" type="slidenum">
              <a:rPr lang="en-US" smtClean="0"/>
              <a:pPr/>
              <a:t>‹#›</a:t>
            </a:fld>
            <a:endParaRPr lang="en-US" dirty="0"/>
          </a:p>
        </p:txBody>
      </p:sp>
      <p:sp>
        <p:nvSpPr>
          <p:cNvPr id="18" name="Picture Placeholder 21">
            <a:extLst>
              <a:ext uri="{FF2B5EF4-FFF2-40B4-BE49-F238E27FC236}">
                <a16:creationId xmlns:a16="http://schemas.microsoft.com/office/drawing/2014/main" id="{52DBF770-D0EB-464F-B0CD-65E05AFEC73D}"/>
              </a:ext>
            </a:extLst>
          </p:cNvPr>
          <p:cNvSpPr>
            <a:spLocks noGrp="1" noChangeAspect="1"/>
          </p:cNvSpPr>
          <p:nvPr>
            <p:ph type="pic" sz="quarter" idx="17" hasCustomPrompt="1"/>
          </p:nvPr>
        </p:nvSpPr>
        <p:spPr bwMode="auto">
          <a:xfrm>
            <a:off x="6097411" y="0"/>
            <a:ext cx="6094589" cy="6858000"/>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4575175" h="5148263">
                <a:moveTo>
                  <a:pt x="0" y="0"/>
                </a:moveTo>
                <a:lnTo>
                  <a:pt x="4575175" y="0"/>
                </a:lnTo>
                <a:lnTo>
                  <a:pt x="4575175" y="4460152"/>
                </a:lnTo>
                <a:lnTo>
                  <a:pt x="4536394" y="4467348"/>
                </a:lnTo>
                <a:lnTo>
                  <a:pt x="4483511" y="4476343"/>
                </a:lnTo>
                <a:lnTo>
                  <a:pt x="4405948" y="4490735"/>
                </a:lnTo>
                <a:lnTo>
                  <a:pt x="4303707" y="4512323"/>
                </a:lnTo>
                <a:lnTo>
                  <a:pt x="4175024" y="4541106"/>
                </a:lnTo>
                <a:lnTo>
                  <a:pt x="4016374" y="4578885"/>
                </a:lnTo>
                <a:lnTo>
                  <a:pt x="3825994" y="4625659"/>
                </a:lnTo>
                <a:lnTo>
                  <a:pt x="3820705" y="4611267"/>
                </a:lnTo>
                <a:lnTo>
                  <a:pt x="3813654" y="4596875"/>
                </a:lnTo>
                <a:lnTo>
                  <a:pt x="3806603" y="4586081"/>
                </a:lnTo>
                <a:lnTo>
                  <a:pt x="3797789" y="4577086"/>
                </a:lnTo>
                <a:lnTo>
                  <a:pt x="3774873" y="4584282"/>
                </a:lnTo>
                <a:lnTo>
                  <a:pt x="3764297" y="4589679"/>
                </a:lnTo>
                <a:lnTo>
                  <a:pt x="3755483" y="4595076"/>
                </a:lnTo>
                <a:lnTo>
                  <a:pt x="3748431" y="4602272"/>
                </a:lnTo>
                <a:lnTo>
                  <a:pt x="3741380" y="4609468"/>
                </a:lnTo>
                <a:lnTo>
                  <a:pt x="3736092" y="4618463"/>
                </a:lnTo>
                <a:lnTo>
                  <a:pt x="3732566" y="4627458"/>
                </a:lnTo>
                <a:lnTo>
                  <a:pt x="3714939" y="4609468"/>
                </a:lnTo>
                <a:lnTo>
                  <a:pt x="3695548" y="4593277"/>
                </a:lnTo>
                <a:lnTo>
                  <a:pt x="3672632" y="4580684"/>
                </a:lnTo>
                <a:lnTo>
                  <a:pt x="3660293" y="4575287"/>
                </a:lnTo>
                <a:lnTo>
                  <a:pt x="3647953" y="4571689"/>
                </a:lnTo>
                <a:lnTo>
                  <a:pt x="3630325" y="4568091"/>
                </a:lnTo>
                <a:lnTo>
                  <a:pt x="3614460" y="4564493"/>
                </a:lnTo>
                <a:lnTo>
                  <a:pt x="3598595" y="4562694"/>
                </a:lnTo>
                <a:lnTo>
                  <a:pt x="3582730" y="4562694"/>
                </a:lnTo>
                <a:lnTo>
                  <a:pt x="3566865" y="4564493"/>
                </a:lnTo>
                <a:lnTo>
                  <a:pt x="3552763" y="4566292"/>
                </a:lnTo>
                <a:lnTo>
                  <a:pt x="3538661" y="4569890"/>
                </a:lnTo>
                <a:lnTo>
                  <a:pt x="3524558" y="4573488"/>
                </a:lnTo>
                <a:lnTo>
                  <a:pt x="3510456" y="4578885"/>
                </a:lnTo>
                <a:lnTo>
                  <a:pt x="3498117" y="4584282"/>
                </a:lnTo>
                <a:lnTo>
                  <a:pt x="3475201" y="4598674"/>
                </a:lnTo>
                <a:lnTo>
                  <a:pt x="3455810" y="4616664"/>
                </a:lnTo>
                <a:lnTo>
                  <a:pt x="3438182" y="4636453"/>
                </a:lnTo>
                <a:lnTo>
                  <a:pt x="3441708" y="4641850"/>
                </a:lnTo>
                <a:lnTo>
                  <a:pt x="3450522" y="4650844"/>
                </a:lnTo>
                <a:lnTo>
                  <a:pt x="3457573" y="4658040"/>
                </a:lnTo>
                <a:lnTo>
                  <a:pt x="3466387" y="4663437"/>
                </a:lnTo>
                <a:lnTo>
                  <a:pt x="3476963" y="4670633"/>
                </a:lnTo>
                <a:lnTo>
                  <a:pt x="3489303" y="4676030"/>
                </a:lnTo>
                <a:lnTo>
                  <a:pt x="3480489" y="4685025"/>
                </a:lnTo>
                <a:lnTo>
                  <a:pt x="3473438" y="4697618"/>
                </a:lnTo>
                <a:lnTo>
                  <a:pt x="3466387" y="4708412"/>
                </a:lnTo>
                <a:lnTo>
                  <a:pt x="3461098" y="4721005"/>
                </a:lnTo>
                <a:lnTo>
                  <a:pt x="3157900" y="4804657"/>
                </a:lnTo>
                <a:lnTo>
                  <a:pt x="2812395" y="4901803"/>
                </a:lnTo>
                <a:lnTo>
                  <a:pt x="2421058" y="5016937"/>
                </a:lnTo>
                <a:lnTo>
                  <a:pt x="1982126" y="5148263"/>
                </a:lnTo>
                <a:lnTo>
                  <a:pt x="0" y="5148263"/>
                </a:lnTo>
                <a:close/>
              </a:path>
            </a:pathLst>
          </a:custGeom>
          <a:solidFill>
            <a:schemeClr val="bg1">
              <a:lumMod val="85000"/>
            </a:schemeClr>
          </a:solidFill>
          <a:ln>
            <a:noFill/>
          </a:ln>
          <a:effectLst/>
        </p:spPr>
        <p:txBody>
          <a:bodyPr wrap="square" tIns="360000">
            <a:noAutofit/>
          </a:bodyPr>
          <a:lstStyle>
            <a:lvl1pPr marL="0" indent="0" algn="ctr">
              <a:buFontTx/>
              <a:buNone/>
              <a:defRPr sz="1400" b="0" i="0">
                <a:solidFill>
                  <a:schemeClr val="bg1">
                    <a:lumMod val="50000"/>
                  </a:schemeClr>
                </a:solidFill>
                <a:latin typeface="Fira Sans" panose="020B0503050000020004" pitchFamily="34" charset="0"/>
              </a:defRPr>
            </a:lvl1pPr>
          </a:lstStyle>
          <a:p>
            <a:r>
              <a:rPr lang="en-US" noProof="0" dirty="0"/>
              <a:t>Click icon to add image</a:t>
            </a:r>
          </a:p>
        </p:txBody>
      </p:sp>
      <p:sp>
        <p:nvSpPr>
          <p:cNvPr id="19" name="Text Placeholder 14">
            <a:extLst>
              <a:ext uri="{FF2B5EF4-FFF2-40B4-BE49-F238E27FC236}">
                <a16:creationId xmlns:a16="http://schemas.microsoft.com/office/drawing/2014/main" id="{19354ECC-4606-7F40-997E-8CA80C65E634}"/>
              </a:ext>
            </a:extLst>
          </p:cNvPr>
          <p:cNvSpPr>
            <a:spLocks noGrp="1"/>
          </p:cNvSpPr>
          <p:nvPr>
            <p:ph type="body" sz="quarter" idx="15"/>
          </p:nvPr>
        </p:nvSpPr>
        <p:spPr>
          <a:xfrm>
            <a:off x="7196447" y="1800224"/>
            <a:ext cx="3895106" cy="1204233"/>
          </a:xfrm>
          <a:prstGeom prst="rect">
            <a:avLst/>
          </a:prstGeom>
        </p:spPr>
        <p:txBody>
          <a:bodyPr lIns="0" tIns="0" rIns="0" bIns="0" anchor="ctr"/>
          <a:lstStyle>
            <a:lvl1pPr marL="0" indent="0" algn="ctr">
              <a:buNone/>
              <a:defRPr lang="en-GB" sz="3000" b="1" i="0" kern="1200" dirty="0" smtClean="0">
                <a:solidFill>
                  <a:schemeClr val="tx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20" name="Text Placeholder 9">
            <a:extLst>
              <a:ext uri="{FF2B5EF4-FFF2-40B4-BE49-F238E27FC236}">
                <a16:creationId xmlns:a16="http://schemas.microsoft.com/office/drawing/2014/main" id="{B21C0203-3565-7645-93F1-61D6F31FF57D}"/>
              </a:ext>
            </a:extLst>
          </p:cNvPr>
          <p:cNvSpPr>
            <a:spLocks noGrp="1"/>
          </p:cNvSpPr>
          <p:nvPr>
            <p:ph type="body" sz="quarter" idx="14"/>
          </p:nvPr>
        </p:nvSpPr>
        <p:spPr>
          <a:xfrm>
            <a:off x="468313" y="1800225"/>
            <a:ext cx="5277561" cy="1569660"/>
          </a:xfrm>
          <a:prstGeom prst="rect">
            <a:avLst/>
          </a:prstGeom>
        </p:spPr>
        <p:txBody>
          <a:bodyPr lIns="0" tIns="0" rIns="0" bIns="0"/>
          <a:lstStyle>
            <a:lvl1pPr>
              <a:buClr>
                <a:schemeClr val="tx1"/>
              </a:buClr>
              <a:defRPr sz="2000" b="0" i="0">
                <a:solidFill>
                  <a:schemeClr val="tx1"/>
                </a:solidFill>
                <a:latin typeface="Fira Sans" panose="020B0503050000020004" pitchFamily="34" charset="0"/>
              </a:defRPr>
            </a:lvl1pPr>
            <a:lvl2pPr>
              <a:buClr>
                <a:schemeClr val="tx1"/>
              </a:buClr>
              <a:defRPr sz="1800" b="0" i="0">
                <a:solidFill>
                  <a:schemeClr val="tx1"/>
                </a:solidFill>
                <a:latin typeface="Fira Sans" panose="020B0503050000020004" pitchFamily="34" charset="0"/>
              </a:defRPr>
            </a:lvl2pPr>
            <a:lvl3pPr>
              <a:buClr>
                <a:schemeClr val="tx1"/>
              </a:buClr>
              <a:defRPr sz="1800" b="0" i="0">
                <a:solidFill>
                  <a:schemeClr val="tx1"/>
                </a:solidFill>
                <a:latin typeface="Fira Sans" panose="020B0503050000020004" pitchFamily="34" charset="0"/>
              </a:defRPr>
            </a:lvl3pPr>
            <a:lvl4pPr>
              <a:buClr>
                <a:schemeClr val="tx1"/>
              </a:buClr>
              <a:defRPr sz="1800" b="0" i="0">
                <a:solidFill>
                  <a:schemeClr val="tx1"/>
                </a:solidFill>
                <a:latin typeface="Fira Sans" panose="020B0503050000020004" pitchFamily="34" charset="0"/>
              </a:defRPr>
            </a:lvl4pPr>
            <a:lvl5pPr>
              <a:buClr>
                <a:schemeClr val="tx1"/>
              </a:buClr>
              <a:defRPr sz="1800" b="0" i="0">
                <a:solidFill>
                  <a:schemeClr val="tx1"/>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Tree>
    <p:extLst>
      <p:ext uri="{BB962C8B-B14F-4D97-AF65-F5344CB8AC3E}">
        <p14:creationId xmlns:p14="http://schemas.microsoft.com/office/powerpoint/2010/main" val="33885801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63CA836D-33FF-5E44-ABE1-558DF40B0964}"/>
              </a:ext>
            </a:extLst>
          </p:cNvPr>
          <p:cNvSpPr>
            <a:spLocks noGrp="1"/>
          </p:cNvSpPr>
          <p:nvPr>
            <p:ph type="sldNum" sz="quarter" idx="10"/>
          </p:nvPr>
        </p:nvSpPr>
        <p:spPr/>
        <p:txBody>
          <a:bodyPr/>
          <a:lstStyle/>
          <a:p>
            <a:fld id="{EC50C849-B97A-2B45-B78A-6D9C352F693C}" type="slidenum">
              <a:rPr lang="en-US" smtClean="0"/>
              <a:pPr/>
              <a:t>‹#›</a:t>
            </a:fld>
            <a:endParaRPr lang="en-US" dirty="0"/>
          </a:p>
        </p:txBody>
      </p:sp>
      <p:sp>
        <p:nvSpPr>
          <p:cNvPr id="4" name="Picture Placeholder 19">
            <a:extLst>
              <a:ext uri="{FF2B5EF4-FFF2-40B4-BE49-F238E27FC236}">
                <a16:creationId xmlns:a16="http://schemas.microsoft.com/office/drawing/2014/main" id="{F2E5E94E-3B2A-B743-A573-2787DC43C295}"/>
              </a:ext>
            </a:extLst>
          </p:cNvPr>
          <p:cNvSpPr>
            <a:spLocks noGrp="1" noChangeAspect="1"/>
          </p:cNvSpPr>
          <p:nvPr>
            <p:ph type="pic" sz="quarter" idx="14" hasCustomPrompt="1"/>
          </p:nvPr>
        </p:nvSpPr>
        <p:spPr bwMode="auto">
          <a:xfrm>
            <a:off x="7696460" y="1"/>
            <a:ext cx="4495540" cy="6858000"/>
          </a:xfrm>
          <a:custGeom>
            <a:avLst/>
            <a:gdLst>
              <a:gd name="connsiteX0" fmla="*/ 0 w 3371850"/>
              <a:gd name="connsiteY0" fmla="*/ 0 h 5148263"/>
              <a:gd name="connsiteX1" fmla="*/ 3371850 w 3371850"/>
              <a:gd name="connsiteY1" fmla="*/ 0 h 5148263"/>
              <a:gd name="connsiteX2" fmla="*/ 3371850 w 3371850"/>
              <a:gd name="connsiteY2" fmla="*/ 4460151 h 5148263"/>
              <a:gd name="connsiteX3" fmla="*/ 3333102 w 3371850"/>
              <a:gd name="connsiteY3" fmla="*/ 4467347 h 5148263"/>
              <a:gd name="connsiteX4" fmla="*/ 3280265 w 3371850"/>
              <a:gd name="connsiteY4" fmla="*/ 4476342 h 5148263"/>
              <a:gd name="connsiteX5" fmla="*/ 3202770 w 3371850"/>
              <a:gd name="connsiteY5" fmla="*/ 4490734 h 5148263"/>
              <a:gd name="connsiteX6" fmla="*/ 3100617 w 3371850"/>
              <a:gd name="connsiteY6" fmla="*/ 4512322 h 5148263"/>
              <a:gd name="connsiteX7" fmla="*/ 2972046 w 3371850"/>
              <a:gd name="connsiteY7" fmla="*/ 4541105 h 5148263"/>
              <a:gd name="connsiteX8" fmla="*/ 2813534 w 3371850"/>
              <a:gd name="connsiteY8" fmla="*/ 4578884 h 5148263"/>
              <a:gd name="connsiteX9" fmla="*/ 2623318 w 3371850"/>
              <a:gd name="connsiteY9" fmla="*/ 4625658 h 5148263"/>
              <a:gd name="connsiteX10" fmla="*/ 2618035 w 3371850"/>
              <a:gd name="connsiteY10" fmla="*/ 4611266 h 5148263"/>
              <a:gd name="connsiteX11" fmla="*/ 2610990 w 3371850"/>
              <a:gd name="connsiteY11" fmla="*/ 4596874 h 5148263"/>
              <a:gd name="connsiteX12" fmla="*/ 2603945 w 3371850"/>
              <a:gd name="connsiteY12" fmla="*/ 4586080 h 5148263"/>
              <a:gd name="connsiteX13" fmla="*/ 2595139 w 3371850"/>
              <a:gd name="connsiteY13" fmla="*/ 4577085 h 5148263"/>
              <a:gd name="connsiteX14" fmla="*/ 2572242 w 3371850"/>
              <a:gd name="connsiteY14" fmla="*/ 4584281 h 5148263"/>
              <a:gd name="connsiteX15" fmla="*/ 2561675 w 3371850"/>
              <a:gd name="connsiteY15" fmla="*/ 4589678 h 5148263"/>
              <a:gd name="connsiteX16" fmla="*/ 2552869 w 3371850"/>
              <a:gd name="connsiteY16" fmla="*/ 4595075 h 5148263"/>
              <a:gd name="connsiteX17" fmla="*/ 2545824 w 3371850"/>
              <a:gd name="connsiteY17" fmla="*/ 4602271 h 5148263"/>
              <a:gd name="connsiteX18" fmla="*/ 2538779 w 3371850"/>
              <a:gd name="connsiteY18" fmla="*/ 4609467 h 5148263"/>
              <a:gd name="connsiteX19" fmla="*/ 2533495 w 3371850"/>
              <a:gd name="connsiteY19" fmla="*/ 4618462 h 5148263"/>
              <a:gd name="connsiteX20" fmla="*/ 2529972 w 3371850"/>
              <a:gd name="connsiteY20" fmla="*/ 4627457 h 5148263"/>
              <a:gd name="connsiteX21" fmla="*/ 2512360 w 3371850"/>
              <a:gd name="connsiteY21" fmla="*/ 4609467 h 5148263"/>
              <a:gd name="connsiteX22" fmla="*/ 2492986 w 3371850"/>
              <a:gd name="connsiteY22" fmla="*/ 4593276 h 5148263"/>
              <a:gd name="connsiteX23" fmla="*/ 2470090 w 3371850"/>
              <a:gd name="connsiteY23" fmla="*/ 4580683 h 5148263"/>
              <a:gd name="connsiteX24" fmla="*/ 2457761 w 3371850"/>
              <a:gd name="connsiteY24" fmla="*/ 4575286 h 5148263"/>
              <a:gd name="connsiteX25" fmla="*/ 2445432 w 3371850"/>
              <a:gd name="connsiteY25" fmla="*/ 4571688 h 5148263"/>
              <a:gd name="connsiteX26" fmla="*/ 2427820 w 3371850"/>
              <a:gd name="connsiteY26" fmla="*/ 4568090 h 5148263"/>
              <a:gd name="connsiteX27" fmla="*/ 2411968 w 3371850"/>
              <a:gd name="connsiteY27" fmla="*/ 4564492 h 5148263"/>
              <a:gd name="connsiteX28" fmla="*/ 2396117 w 3371850"/>
              <a:gd name="connsiteY28" fmla="*/ 4562693 h 5148263"/>
              <a:gd name="connsiteX29" fmla="*/ 2380266 w 3371850"/>
              <a:gd name="connsiteY29" fmla="*/ 4562693 h 5148263"/>
              <a:gd name="connsiteX30" fmla="*/ 2364415 w 3371850"/>
              <a:gd name="connsiteY30" fmla="*/ 4564492 h 5148263"/>
              <a:gd name="connsiteX31" fmla="*/ 2350325 w 3371850"/>
              <a:gd name="connsiteY31" fmla="*/ 4566291 h 5148263"/>
              <a:gd name="connsiteX32" fmla="*/ 2336235 w 3371850"/>
              <a:gd name="connsiteY32" fmla="*/ 4569889 h 5148263"/>
              <a:gd name="connsiteX33" fmla="*/ 2322145 w 3371850"/>
              <a:gd name="connsiteY33" fmla="*/ 4573487 h 5148263"/>
              <a:gd name="connsiteX34" fmla="*/ 2308055 w 3371850"/>
              <a:gd name="connsiteY34" fmla="*/ 4578884 h 5148263"/>
              <a:gd name="connsiteX35" fmla="*/ 2295726 w 3371850"/>
              <a:gd name="connsiteY35" fmla="*/ 4584281 h 5148263"/>
              <a:gd name="connsiteX36" fmla="*/ 2272830 w 3371850"/>
              <a:gd name="connsiteY36" fmla="*/ 4598673 h 5148263"/>
              <a:gd name="connsiteX37" fmla="*/ 2253456 w 3371850"/>
              <a:gd name="connsiteY37" fmla="*/ 4616663 h 5148263"/>
              <a:gd name="connsiteX38" fmla="*/ 2235843 w 3371850"/>
              <a:gd name="connsiteY38" fmla="*/ 4636452 h 5148263"/>
              <a:gd name="connsiteX39" fmla="*/ 2239366 w 3371850"/>
              <a:gd name="connsiteY39" fmla="*/ 4641849 h 5148263"/>
              <a:gd name="connsiteX40" fmla="*/ 2248172 w 3371850"/>
              <a:gd name="connsiteY40" fmla="*/ 4650843 h 5148263"/>
              <a:gd name="connsiteX41" fmla="*/ 2255217 w 3371850"/>
              <a:gd name="connsiteY41" fmla="*/ 4658039 h 5148263"/>
              <a:gd name="connsiteX42" fmla="*/ 2264023 w 3371850"/>
              <a:gd name="connsiteY42" fmla="*/ 4663436 h 5148263"/>
              <a:gd name="connsiteX43" fmla="*/ 2274591 w 3371850"/>
              <a:gd name="connsiteY43" fmla="*/ 4670632 h 5148263"/>
              <a:gd name="connsiteX44" fmla="*/ 2286920 w 3371850"/>
              <a:gd name="connsiteY44" fmla="*/ 4676029 h 5148263"/>
              <a:gd name="connsiteX45" fmla="*/ 2278113 w 3371850"/>
              <a:gd name="connsiteY45" fmla="*/ 4685024 h 5148263"/>
              <a:gd name="connsiteX46" fmla="*/ 2271068 w 3371850"/>
              <a:gd name="connsiteY46" fmla="*/ 4697617 h 5148263"/>
              <a:gd name="connsiteX47" fmla="*/ 2264023 w 3371850"/>
              <a:gd name="connsiteY47" fmla="*/ 4708411 h 5148263"/>
              <a:gd name="connsiteX48" fmla="*/ 2258740 w 3371850"/>
              <a:gd name="connsiteY48" fmla="*/ 4721004 h 5148263"/>
              <a:gd name="connsiteX49" fmla="*/ 1955805 w 3371850"/>
              <a:gd name="connsiteY49" fmla="*/ 4804656 h 5148263"/>
              <a:gd name="connsiteX50" fmla="*/ 1610599 w 3371850"/>
              <a:gd name="connsiteY50" fmla="*/ 4901802 h 5148263"/>
              <a:gd name="connsiteX51" fmla="*/ 1219602 w 3371850"/>
              <a:gd name="connsiteY51" fmla="*/ 5016936 h 5148263"/>
              <a:gd name="connsiteX52" fmla="*/ 781050 w 3371850"/>
              <a:gd name="connsiteY52" fmla="*/ 5148262 h 5148263"/>
              <a:gd name="connsiteX53" fmla="*/ 3371850 w 3371850"/>
              <a:gd name="connsiteY53" fmla="*/ 5148262 h 5148263"/>
              <a:gd name="connsiteX54" fmla="*/ 3371850 w 3371850"/>
              <a:gd name="connsiteY54" fmla="*/ 5148263 h 5148263"/>
              <a:gd name="connsiteX55" fmla="*/ 0 w 3371850"/>
              <a:gd name="connsiteY55"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3371850" h="5148263">
                <a:moveTo>
                  <a:pt x="0" y="0"/>
                </a:moveTo>
                <a:lnTo>
                  <a:pt x="3371850" y="0"/>
                </a:lnTo>
                <a:lnTo>
                  <a:pt x="3371850" y="4460151"/>
                </a:lnTo>
                <a:lnTo>
                  <a:pt x="3333102" y="4467347"/>
                </a:lnTo>
                <a:lnTo>
                  <a:pt x="3280265" y="4476342"/>
                </a:lnTo>
                <a:lnTo>
                  <a:pt x="3202770" y="4490734"/>
                </a:lnTo>
                <a:lnTo>
                  <a:pt x="3100617" y="4512322"/>
                </a:lnTo>
                <a:lnTo>
                  <a:pt x="2972046" y="4541105"/>
                </a:lnTo>
                <a:lnTo>
                  <a:pt x="2813534" y="4578884"/>
                </a:lnTo>
                <a:lnTo>
                  <a:pt x="2623318" y="4625658"/>
                </a:lnTo>
                <a:lnTo>
                  <a:pt x="2618035" y="4611266"/>
                </a:lnTo>
                <a:lnTo>
                  <a:pt x="2610990" y="4596874"/>
                </a:lnTo>
                <a:lnTo>
                  <a:pt x="2603945" y="4586080"/>
                </a:lnTo>
                <a:lnTo>
                  <a:pt x="2595139" y="4577085"/>
                </a:lnTo>
                <a:lnTo>
                  <a:pt x="2572242" y="4584281"/>
                </a:lnTo>
                <a:lnTo>
                  <a:pt x="2561675" y="4589678"/>
                </a:lnTo>
                <a:lnTo>
                  <a:pt x="2552869" y="4595075"/>
                </a:lnTo>
                <a:lnTo>
                  <a:pt x="2545824" y="4602271"/>
                </a:lnTo>
                <a:lnTo>
                  <a:pt x="2538779" y="4609467"/>
                </a:lnTo>
                <a:lnTo>
                  <a:pt x="2533495" y="4618462"/>
                </a:lnTo>
                <a:lnTo>
                  <a:pt x="2529972" y="4627457"/>
                </a:lnTo>
                <a:lnTo>
                  <a:pt x="2512360" y="4609467"/>
                </a:lnTo>
                <a:lnTo>
                  <a:pt x="2492986" y="4593276"/>
                </a:lnTo>
                <a:lnTo>
                  <a:pt x="2470090" y="4580683"/>
                </a:lnTo>
                <a:lnTo>
                  <a:pt x="2457761" y="4575286"/>
                </a:lnTo>
                <a:lnTo>
                  <a:pt x="2445432" y="4571688"/>
                </a:lnTo>
                <a:lnTo>
                  <a:pt x="2427820" y="4568090"/>
                </a:lnTo>
                <a:lnTo>
                  <a:pt x="2411968" y="4564492"/>
                </a:lnTo>
                <a:lnTo>
                  <a:pt x="2396117" y="4562693"/>
                </a:lnTo>
                <a:lnTo>
                  <a:pt x="2380266" y="4562693"/>
                </a:lnTo>
                <a:lnTo>
                  <a:pt x="2364415" y="4564492"/>
                </a:lnTo>
                <a:lnTo>
                  <a:pt x="2350325" y="4566291"/>
                </a:lnTo>
                <a:lnTo>
                  <a:pt x="2336235" y="4569889"/>
                </a:lnTo>
                <a:lnTo>
                  <a:pt x="2322145" y="4573487"/>
                </a:lnTo>
                <a:lnTo>
                  <a:pt x="2308055" y="4578884"/>
                </a:lnTo>
                <a:lnTo>
                  <a:pt x="2295726" y="4584281"/>
                </a:lnTo>
                <a:lnTo>
                  <a:pt x="2272830" y="4598673"/>
                </a:lnTo>
                <a:lnTo>
                  <a:pt x="2253456" y="4616663"/>
                </a:lnTo>
                <a:lnTo>
                  <a:pt x="2235843" y="4636452"/>
                </a:lnTo>
                <a:lnTo>
                  <a:pt x="2239366" y="4641849"/>
                </a:lnTo>
                <a:lnTo>
                  <a:pt x="2248172" y="4650843"/>
                </a:lnTo>
                <a:lnTo>
                  <a:pt x="2255217" y="4658039"/>
                </a:lnTo>
                <a:lnTo>
                  <a:pt x="2264023" y="4663436"/>
                </a:lnTo>
                <a:lnTo>
                  <a:pt x="2274591" y="4670632"/>
                </a:lnTo>
                <a:lnTo>
                  <a:pt x="2286920" y="4676029"/>
                </a:lnTo>
                <a:lnTo>
                  <a:pt x="2278113" y="4685024"/>
                </a:lnTo>
                <a:lnTo>
                  <a:pt x="2271068" y="4697617"/>
                </a:lnTo>
                <a:lnTo>
                  <a:pt x="2264023" y="4708411"/>
                </a:lnTo>
                <a:lnTo>
                  <a:pt x="2258740" y="4721004"/>
                </a:lnTo>
                <a:lnTo>
                  <a:pt x="1955805" y="4804656"/>
                </a:lnTo>
                <a:lnTo>
                  <a:pt x="1610599" y="4901802"/>
                </a:lnTo>
                <a:lnTo>
                  <a:pt x="1219602" y="5016936"/>
                </a:lnTo>
                <a:lnTo>
                  <a:pt x="781050" y="5148262"/>
                </a:lnTo>
                <a:lnTo>
                  <a:pt x="3371850" y="5148262"/>
                </a:lnTo>
                <a:lnTo>
                  <a:pt x="3371850" y="5148263"/>
                </a:lnTo>
                <a:lnTo>
                  <a:pt x="0" y="5148263"/>
                </a:lnTo>
                <a:close/>
              </a:path>
            </a:pathLst>
          </a:custGeom>
          <a:solidFill>
            <a:schemeClr val="bg1">
              <a:lumMod val="85000"/>
            </a:schemeClr>
          </a:solidFill>
          <a:ln>
            <a:noFill/>
          </a:ln>
          <a:effectLst/>
        </p:spPr>
        <p:txBody>
          <a:bodyPr wrap="square" tIns="360000">
            <a:noAutofit/>
          </a:bodyPr>
          <a:lstStyle>
            <a:lvl1pPr marL="0" indent="0" algn="ctr">
              <a:buFontTx/>
              <a:buNone/>
              <a:defRPr sz="1400">
                <a:solidFill>
                  <a:schemeClr val="bg1">
                    <a:lumMod val="50000"/>
                  </a:schemeClr>
                </a:solidFill>
              </a:defRPr>
            </a:lvl1pPr>
          </a:lstStyle>
          <a:p>
            <a:r>
              <a:rPr lang="en-US" dirty="0"/>
              <a:t>Click icon to add image</a:t>
            </a:r>
          </a:p>
        </p:txBody>
      </p:sp>
      <p:sp>
        <p:nvSpPr>
          <p:cNvPr id="5" name="Title 1">
            <a:extLst>
              <a:ext uri="{FF2B5EF4-FFF2-40B4-BE49-F238E27FC236}">
                <a16:creationId xmlns:a16="http://schemas.microsoft.com/office/drawing/2014/main" id="{091FDA3E-B603-EE48-BAF1-B0AD1EEF023B}"/>
              </a:ext>
            </a:extLst>
          </p:cNvPr>
          <p:cNvSpPr>
            <a:spLocks noGrp="1"/>
          </p:cNvSpPr>
          <p:nvPr>
            <p:ph type="title" hasCustomPrompt="1"/>
          </p:nvPr>
        </p:nvSpPr>
        <p:spPr>
          <a:xfrm>
            <a:off x="468000" y="468000"/>
            <a:ext cx="6767865" cy="443198"/>
          </a:xfrm>
          <a:prstGeom prst="rect">
            <a:avLst/>
          </a:prstGeom>
        </p:spPr>
        <p:txBody>
          <a:bodyPr lIns="0" tIns="0" rIns="0" bIns="0"/>
          <a:lstStyle>
            <a:lvl1pPr>
              <a:defRPr sz="3200" b="0" i="0">
                <a:solidFill>
                  <a:schemeClr val="accent5"/>
                </a:solidFill>
                <a:latin typeface="Fira Sans Medium" panose="020B0503050000020004" pitchFamily="34" charset="0"/>
              </a:defRPr>
            </a:lvl1pPr>
          </a:lstStyle>
          <a:p>
            <a:r>
              <a:rPr lang="en-US" noProof="0" dirty="0"/>
              <a:t>Header</a:t>
            </a:r>
          </a:p>
        </p:txBody>
      </p:sp>
      <p:sp>
        <p:nvSpPr>
          <p:cNvPr id="6" name="Text Placeholder 7">
            <a:extLst>
              <a:ext uri="{FF2B5EF4-FFF2-40B4-BE49-F238E27FC236}">
                <a16:creationId xmlns:a16="http://schemas.microsoft.com/office/drawing/2014/main" id="{6D81AA68-31EB-734F-80AB-CE55B1DE0BB7}"/>
              </a:ext>
            </a:extLst>
          </p:cNvPr>
          <p:cNvSpPr>
            <a:spLocks noGrp="1"/>
          </p:cNvSpPr>
          <p:nvPr>
            <p:ph type="body" sz="quarter" idx="13" hasCustomPrompt="1"/>
          </p:nvPr>
        </p:nvSpPr>
        <p:spPr>
          <a:xfrm>
            <a:off x="467999" y="936876"/>
            <a:ext cx="6765579" cy="369332"/>
          </a:xfrm>
          <a:prstGeom prst="rect">
            <a:avLst/>
          </a:prstGeom>
        </p:spPr>
        <p:txBody>
          <a:bodyPr lIns="0" tIns="0" rIns="0" bIns="0"/>
          <a:lstStyle>
            <a:lvl1pPr marL="0" indent="0">
              <a:lnSpc>
                <a:spcPct val="90000"/>
              </a:lnSpc>
              <a:spcAft>
                <a:spcPts val="0"/>
              </a:spcAft>
              <a:buNone/>
              <a:defRPr sz="2400" b="0" i="1">
                <a:solidFill>
                  <a:schemeClr val="accent6"/>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8" name="Text Placeholder 9">
            <a:extLst>
              <a:ext uri="{FF2B5EF4-FFF2-40B4-BE49-F238E27FC236}">
                <a16:creationId xmlns:a16="http://schemas.microsoft.com/office/drawing/2014/main" id="{06FC62C5-9872-DC4D-8A6B-B15E8708F3A0}"/>
              </a:ext>
            </a:extLst>
          </p:cNvPr>
          <p:cNvSpPr>
            <a:spLocks noGrp="1"/>
          </p:cNvSpPr>
          <p:nvPr>
            <p:ph type="body" sz="quarter" idx="15"/>
          </p:nvPr>
        </p:nvSpPr>
        <p:spPr>
          <a:xfrm>
            <a:off x="468313" y="1800225"/>
            <a:ext cx="6767865" cy="1569660"/>
          </a:xfrm>
          <a:prstGeom prst="rect">
            <a:avLst/>
          </a:prstGeom>
        </p:spPr>
        <p:txBody>
          <a:bodyPr lIns="0" tIns="0" rIns="0" bIns="0"/>
          <a:lstStyle>
            <a:lvl1pPr>
              <a:buClr>
                <a:schemeClr val="tx1"/>
              </a:buClr>
              <a:defRPr sz="2000" b="0" i="0">
                <a:solidFill>
                  <a:schemeClr val="tx1"/>
                </a:solidFill>
                <a:latin typeface="Fira Sans" panose="020B0503050000020004" pitchFamily="34" charset="0"/>
              </a:defRPr>
            </a:lvl1pPr>
            <a:lvl2pPr>
              <a:buClr>
                <a:schemeClr val="tx1"/>
              </a:buClr>
              <a:defRPr sz="1800" b="0" i="0">
                <a:solidFill>
                  <a:schemeClr val="tx1"/>
                </a:solidFill>
                <a:latin typeface="Fira Sans" panose="020B0503050000020004" pitchFamily="34" charset="0"/>
              </a:defRPr>
            </a:lvl2pPr>
            <a:lvl3pPr>
              <a:buClr>
                <a:schemeClr val="tx1"/>
              </a:buClr>
              <a:defRPr sz="1800" b="0" i="0">
                <a:solidFill>
                  <a:schemeClr val="tx1"/>
                </a:solidFill>
                <a:latin typeface="Fira Sans" panose="020B0503050000020004" pitchFamily="34" charset="0"/>
              </a:defRPr>
            </a:lvl3pPr>
            <a:lvl4pPr>
              <a:buClr>
                <a:schemeClr val="tx1"/>
              </a:buClr>
              <a:defRPr sz="1800" b="0" i="0">
                <a:solidFill>
                  <a:schemeClr val="tx1"/>
                </a:solidFill>
                <a:latin typeface="Fira Sans" panose="020B0503050000020004" pitchFamily="34" charset="0"/>
              </a:defRPr>
            </a:lvl4pPr>
            <a:lvl5pPr>
              <a:buClr>
                <a:schemeClr val="tx1"/>
              </a:buClr>
              <a:defRPr sz="1800" b="0" i="0">
                <a:solidFill>
                  <a:schemeClr val="tx1"/>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Tree>
    <p:extLst>
      <p:ext uri="{BB962C8B-B14F-4D97-AF65-F5344CB8AC3E}">
        <p14:creationId xmlns:p14="http://schemas.microsoft.com/office/powerpoint/2010/main" val="22741415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PC Accent Slide 2">
    <p:spTree>
      <p:nvGrpSpPr>
        <p:cNvPr id="1" name=""/>
        <p:cNvGrpSpPr/>
        <p:nvPr/>
      </p:nvGrpSpPr>
      <p:grpSpPr>
        <a:xfrm>
          <a:off x="0" y="0"/>
          <a:ext cx="0" cy="0"/>
          <a:chOff x="0" y="0"/>
          <a:chExt cx="0" cy="0"/>
        </a:xfrm>
      </p:grpSpPr>
      <p:sp>
        <p:nvSpPr>
          <p:cNvPr id="15" name="Picture Placeholder 11">
            <a:extLst>
              <a:ext uri="{FF2B5EF4-FFF2-40B4-BE49-F238E27FC236}">
                <a16:creationId xmlns:a16="http://schemas.microsoft.com/office/drawing/2014/main" id="{02DFB983-9413-F342-BFDD-E51345B1F2C1}"/>
              </a:ext>
            </a:extLst>
          </p:cNvPr>
          <p:cNvSpPr>
            <a:spLocks noGrp="1" noChangeAspect="1"/>
          </p:cNvSpPr>
          <p:nvPr>
            <p:ph type="pic" sz="quarter" idx="10" hasCustomPrompt="1"/>
          </p:nvPr>
        </p:nvSpPr>
        <p:spPr bwMode="auto">
          <a:xfrm>
            <a:off x="0" y="0"/>
            <a:ext cx="12195107" cy="6858000"/>
          </a:xfrm>
          <a:custGeom>
            <a:avLst/>
            <a:gdLst>
              <a:gd name="connsiteX0" fmla="*/ 0 w 9144000"/>
              <a:gd name="connsiteY0" fmla="*/ 0 h 5148263"/>
              <a:gd name="connsiteX1" fmla="*/ 9144000 w 9144000"/>
              <a:gd name="connsiteY1" fmla="*/ 0 h 5148263"/>
              <a:gd name="connsiteX2" fmla="*/ 9144000 w 9144000"/>
              <a:gd name="connsiteY2" fmla="*/ 4460151 h 5148263"/>
              <a:gd name="connsiteX3" fmla="*/ 9105252 w 9144000"/>
              <a:gd name="connsiteY3" fmla="*/ 4467347 h 5148263"/>
              <a:gd name="connsiteX4" fmla="*/ 9052415 w 9144000"/>
              <a:gd name="connsiteY4" fmla="*/ 4476342 h 5148263"/>
              <a:gd name="connsiteX5" fmla="*/ 8974920 w 9144000"/>
              <a:gd name="connsiteY5" fmla="*/ 4490734 h 5148263"/>
              <a:gd name="connsiteX6" fmla="*/ 8872767 w 9144000"/>
              <a:gd name="connsiteY6" fmla="*/ 4512322 h 5148263"/>
              <a:gd name="connsiteX7" fmla="*/ 8744196 w 9144000"/>
              <a:gd name="connsiteY7" fmla="*/ 4541105 h 5148263"/>
              <a:gd name="connsiteX8" fmla="*/ 8585684 w 9144000"/>
              <a:gd name="connsiteY8" fmla="*/ 4578884 h 5148263"/>
              <a:gd name="connsiteX9" fmla="*/ 8395468 w 9144000"/>
              <a:gd name="connsiteY9" fmla="*/ 4625658 h 5148263"/>
              <a:gd name="connsiteX10" fmla="*/ 8390185 w 9144000"/>
              <a:gd name="connsiteY10" fmla="*/ 4611266 h 5148263"/>
              <a:gd name="connsiteX11" fmla="*/ 8383140 w 9144000"/>
              <a:gd name="connsiteY11" fmla="*/ 4596874 h 5148263"/>
              <a:gd name="connsiteX12" fmla="*/ 8376095 w 9144000"/>
              <a:gd name="connsiteY12" fmla="*/ 4586080 h 5148263"/>
              <a:gd name="connsiteX13" fmla="*/ 8367289 w 9144000"/>
              <a:gd name="connsiteY13" fmla="*/ 4577085 h 5148263"/>
              <a:gd name="connsiteX14" fmla="*/ 8344392 w 9144000"/>
              <a:gd name="connsiteY14" fmla="*/ 4584281 h 5148263"/>
              <a:gd name="connsiteX15" fmla="*/ 8333825 w 9144000"/>
              <a:gd name="connsiteY15" fmla="*/ 4589678 h 5148263"/>
              <a:gd name="connsiteX16" fmla="*/ 8325019 w 9144000"/>
              <a:gd name="connsiteY16" fmla="*/ 4595075 h 5148263"/>
              <a:gd name="connsiteX17" fmla="*/ 8317974 w 9144000"/>
              <a:gd name="connsiteY17" fmla="*/ 4602271 h 5148263"/>
              <a:gd name="connsiteX18" fmla="*/ 8310929 w 9144000"/>
              <a:gd name="connsiteY18" fmla="*/ 4609467 h 5148263"/>
              <a:gd name="connsiteX19" fmla="*/ 8305645 w 9144000"/>
              <a:gd name="connsiteY19" fmla="*/ 4618462 h 5148263"/>
              <a:gd name="connsiteX20" fmla="*/ 8302122 w 9144000"/>
              <a:gd name="connsiteY20" fmla="*/ 4627457 h 5148263"/>
              <a:gd name="connsiteX21" fmla="*/ 8284510 w 9144000"/>
              <a:gd name="connsiteY21" fmla="*/ 4609467 h 5148263"/>
              <a:gd name="connsiteX22" fmla="*/ 8265136 w 9144000"/>
              <a:gd name="connsiteY22" fmla="*/ 4593276 h 5148263"/>
              <a:gd name="connsiteX23" fmla="*/ 8242240 w 9144000"/>
              <a:gd name="connsiteY23" fmla="*/ 4580683 h 5148263"/>
              <a:gd name="connsiteX24" fmla="*/ 8229911 w 9144000"/>
              <a:gd name="connsiteY24" fmla="*/ 4575286 h 5148263"/>
              <a:gd name="connsiteX25" fmla="*/ 8217582 w 9144000"/>
              <a:gd name="connsiteY25" fmla="*/ 4571688 h 5148263"/>
              <a:gd name="connsiteX26" fmla="*/ 8199970 w 9144000"/>
              <a:gd name="connsiteY26" fmla="*/ 4568090 h 5148263"/>
              <a:gd name="connsiteX27" fmla="*/ 8184118 w 9144000"/>
              <a:gd name="connsiteY27" fmla="*/ 4564492 h 5148263"/>
              <a:gd name="connsiteX28" fmla="*/ 8168267 w 9144000"/>
              <a:gd name="connsiteY28" fmla="*/ 4562693 h 5148263"/>
              <a:gd name="connsiteX29" fmla="*/ 8152416 w 9144000"/>
              <a:gd name="connsiteY29" fmla="*/ 4562693 h 5148263"/>
              <a:gd name="connsiteX30" fmla="*/ 8136565 w 9144000"/>
              <a:gd name="connsiteY30" fmla="*/ 4564492 h 5148263"/>
              <a:gd name="connsiteX31" fmla="*/ 8122475 w 9144000"/>
              <a:gd name="connsiteY31" fmla="*/ 4566291 h 5148263"/>
              <a:gd name="connsiteX32" fmla="*/ 8108385 w 9144000"/>
              <a:gd name="connsiteY32" fmla="*/ 4569889 h 5148263"/>
              <a:gd name="connsiteX33" fmla="*/ 8094295 w 9144000"/>
              <a:gd name="connsiteY33" fmla="*/ 4573487 h 5148263"/>
              <a:gd name="connsiteX34" fmla="*/ 8080205 w 9144000"/>
              <a:gd name="connsiteY34" fmla="*/ 4578884 h 5148263"/>
              <a:gd name="connsiteX35" fmla="*/ 8067876 w 9144000"/>
              <a:gd name="connsiteY35" fmla="*/ 4584281 h 5148263"/>
              <a:gd name="connsiteX36" fmla="*/ 8044980 w 9144000"/>
              <a:gd name="connsiteY36" fmla="*/ 4598673 h 5148263"/>
              <a:gd name="connsiteX37" fmla="*/ 8025606 w 9144000"/>
              <a:gd name="connsiteY37" fmla="*/ 4616663 h 5148263"/>
              <a:gd name="connsiteX38" fmla="*/ 8007993 w 9144000"/>
              <a:gd name="connsiteY38" fmla="*/ 4636452 h 5148263"/>
              <a:gd name="connsiteX39" fmla="*/ 8011516 w 9144000"/>
              <a:gd name="connsiteY39" fmla="*/ 4641849 h 5148263"/>
              <a:gd name="connsiteX40" fmla="*/ 8020322 w 9144000"/>
              <a:gd name="connsiteY40" fmla="*/ 4650843 h 5148263"/>
              <a:gd name="connsiteX41" fmla="*/ 8027367 w 9144000"/>
              <a:gd name="connsiteY41" fmla="*/ 4658039 h 5148263"/>
              <a:gd name="connsiteX42" fmla="*/ 8036173 w 9144000"/>
              <a:gd name="connsiteY42" fmla="*/ 4663436 h 5148263"/>
              <a:gd name="connsiteX43" fmla="*/ 8046741 w 9144000"/>
              <a:gd name="connsiteY43" fmla="*/ 4670632 h 5148263"/>
              <a:gd name="connsiteX44" fmla="*/ 8059070 w 9144000"/>
              <a:gd name="connsiteY44" fmla="*/ 4676029 h 5148263"/>
              <a:gd name="connsiteX45" fmla="*/ 8050263 w 9144000"/>
              <a:gd name="connsiteY45" fmla="*/ 4685024 h 5148263"/>
              <a:gd name="connsiteX46" fmla="*/ 8043218 w 9144000"/>
              <a:gd name="connsiteY46" fmla="*/ 4697617 h 5148263"/>
              <a:gd name="connsiteX47" fmla="*/ 8036173 w 9144000"/>
              <a:gd name="connsiteY47" fmla="*/ 4708411 h 5148263"/>
              <a:gd name="connsiteX48" fmla="*/ 8030890 w 9144000"/>
              <a:gd name="connsiteY48" fmla="*/ 4721004 h 5148263"/>
              <a:gd name="connsiteX49" fmla="*/ 7727955 w 9144000"/>
              <a:gd name="connsiteY49" fmla="*/ 4804656 h 5148263"/>
              <a:gd name="connsiteX50" fmla="*/ 7382749 w 9144000"/>
              <a:gd name="connsiteY50" fmla="*/ 4901802 h 5148263"/>
              <a:gd name="connsiteX51" fmla="*/ 6991752 w 9144000"/>
              <a:gd name="connsiteY51" fmla="*/ 5016936 h 5148263"/>
              <a:gd name="connsiteX52" fmla="*/ 6553200 w 9144000"/>
              <a:gd name="connsiteY52" fmla="*/ 5148262 h 5148263"/>
              <a:gd name="connsiteX53" fmla="*/ 9144000 w 9144000"/>
              <a:gd name="connsiteY53" fmla="*/ 5148262 h 5148263"/>
              <a:gd name="connsiteX54" fmla="*/ 9144000 w 9144000"/>
              <a:gd name="connsiteY54" fmla="*/ 5148263 h 5148263"/>
              <a:gd name="connsiteX55" fmla="*/ 0 w 9144000"/>
              <a:gd name="connsiteY55"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9144000" h="5148263">
                <a:moveTo>
                  <a:pt x="0" y="0"/>
                </a:moveTo>
                <a:lnTo>
                  <a:pt x="9144000" y="0"/>
                </a:lnTo>
                <a:lnTo>
                  <a:pt x="9144000" y="4460151"/>
                </a:lnTo>
                <a:lnTo>
                  <a:pt x="9105252" y="4467347"/>
                </a:lnTo>
                <a:lnTo>
                  <a:pt x="9052415" y="4476342"/>
                </a:lnTo>
                <a:lnTo>
                  <a:pt x="8974920" y="4490734"/>
                </a:lnTo>
                <a:lnTo>
                  <a:pt x="8872767" y="4512322"/>
                </a:lnTo>
                <a:lnTo>
                  <a:pt x="8744196" y="4541105"/>
                </a:lnTo>
                <a:lnTo>
                  <a:pt x="8585684" y="4578884"/>
                </a:lnTo>
                <a:lnTo>
                  <a:pt x="8395468" y="4625658"/>
                </a:lnTo>
                <a:lnTo>
                  <a:pt x="8390185" y="4611266"/>
                </a:lnTo>
                <a:lnTo>
                  <a:pt x="8383140" y="4596874"/>
                </a:lnTo>
                <a:lnTo>
                  <a:pt x="8376095" y="4586080"/>
                </a:lnTo>
                <a:lnTo>
                  <a:pt x="8367289" y="4577085"/>
                </a:lnTo>
                <a:lnTo>
                  <a:pt x="8344392" y="4584281"/>
                </a:lnTo>
                <a:lnTo>
                  <a:pt x="8333825" y="4589678"/>
                </a:lnTo>
                <a:lnTo>
                  <a:pt x="8325019" y="4595075"/>
                </a:lnTo>
                <a:lnTo>
                  <a:pt x="8317974" y="4602271"/>
                </a:lnTo>
                <a:lnTo>
                  <a:pt x="8310929" y="4609467"/>
                </a:lnTo>
                <a:lnTo>
                  <a:pt x="8305645" y="4618462"/>
                </a:lnTo>
                <a:lnTo>
                  <a:pt x="8302122" y="4627457"/>
                </a:lnTo>
                <a:lnTo>
                  <a:pt x="8284510" y="4609467"/>
                </a:lnTo>
                <a:lnTo>
                  <a:pt x="8265136" y="4593276"/>
                </a:lnTo>
                <a:lnTo>
                  <a:pt x="8242240" y="4580683"/>
                </a:lnTo>
                <a:lnTo>
                  <a:pt x="8229911" y="4575286"/>
                </a:lnTo>
                <a:lnTo>
                  <a:pt x="8217582" y="4571688"/>
                </a:lnTo>
                <a:lnTo>
                  <a:pt x="8199970" y="4568090"/>
                </a:lnTo>
                <a:lnTo>
                  <a:pt x="8184118" y="4564492"/>
                </a:lnTo>
                <a:lnTo>
                  <a:pt x="8168267" y="4562693"/>
                </a:lnTo>
                <a:lnTo>
                  <a:pt x="8152416" y="4562693"/>
                </a:lnTo>
                <a:lnTo>
                  <a:pt x="8136565" y="4564492"/>
                </a:lnTo>
                <a:lnTo>
                  <a:pt x="8122475" y="4566291"/>
                </a:lnTo>
                <a:lnTo>
                  <a:pt x="8108385" y="4569889"/>
                </a:lnTo>
                <a:lnTo>
                  <a:pt x="8094295" y="4573487"/>
                </a:lnTo>
                <a:lnTo>
                  <a:pt x="8080205" y="4578884"/>
                </a:lnTo>
                <a:lnTo>
                  <a:pt x="8067876" y="4584281"/>
                </a:lnTo>
                <a:lnTo>
                  <a:pt x="8044980" y="4598673"/>
                </a:lnTo>
                <a:lnTo>
                  <a:pt x="8025606" y="4616663"/>
                </a:lnTo>
                <a:lnTo>
                  <a:pt x="8007993" y="4636452"/>
                </a:lnTo>
                <a:lnTo>
                  <a:pt x="8011516" y="4641849"/>
                </a:lnTo>
                <a:lnTo>
                  <a:pt x="8020322" y="4650843"/>
                </a:lnTo>
                <a:lnTo>
                  <a:pt x="8027367" y="4658039"/>
                </a:lnTo>
                <a:lnTo>
                  <a:pt x="8036173" y="4663436"/>
                </a:lnTo>
                <a:lnTo>
                  <a:pt x="8046741" y="4670632"/>
                </a:lnTo>
                <a:lnTo>
                  <a:pt x="8059070" y="4676029"/>
                </a:lnTo>
                <a:lnTo>
                  <a:pt x="8050263" y="4685024"/>
                </a:lnTo>
                <a:lnTo>
                  <a:pt x="8043218" y="4697617"/>
                </a:lnTo>
                <a:lnTo>
                  <a:pt x="8036173" y="4708411"/>
                </a:lnTo>
                <a:lnTo>
                  <a:pt x="8030890" y="4721004"/>
                </a:lnTo>
                <a:lnTo>
                  <a:pt x="7727955" y="4804656"/>
                </a:lnTo>
                <a:lnTo>
                  <a:pt x="7382749" y="4901802"/>
                </a:lnTo>
                <a:lnTo>
                  <a:pt x="6991752" y="5016936"/>
                </a:lnTo>
                <a:lnTo>
                  <a:pt x="6553200" y="5148262"/>
                </a:lnTo>
                <a:lnTo>
                  <a:pt x="9144000" y="5148262"/>
                </a:lnTo>
                <a:lnTo>
                  <a:pt x="9144000" y="5148263"/>
                </a:lnTo>
                <a:lnTo>
                  <a:pt x="0" y="5148263"/>
                </a:lnTo>
                <a:close/>
              </a:path>
            </a:pathLst>
          </a:custGeom>
          <a:solidFill>
            <a:schemeClr val="bg1">
              <a:lumMod val="85000"/>
            </a:schemeClr>
          </a:solidFill>
          <a:ln>
            <a:noFill/>
          </a:ln>
          <a:effectLst/>
        </p:spPr>
        <p:txBody>
          <a:bodyPr vert="horz" wrap="square" lIns="0" tIns="144000" rIns="0" bIns="0" numCol="1" anchor="t" anchorCtr="0" compatLnSpc="1">
            <a:prstTxWarp prst="textNoShape">
              <a:avLst/>
            </a:prstTxWarp>
            <a:noAutofit/>
          </a:bodyPr>
          <a:lstStyle>
            <a:lvl1pPr marL="0" indent="0" algn="ctr">
              <a:buNone/>
              <a:defRPr lang="en-US" sz="1400" dirty="0">
                <a:solidFill>
                  <a:schemeClr val="bg1">
                    <a:lumMod val="50000"/>
                  </a:schemeClr>
                </a:solidFill>
              </a:defRPr>
            </a:lvl1pPr>
          </a:lstStyle>
          <a:p>
            <a:pPr marL="252000" lvl="0" indent="-252000" algn="ctr"/>
            <a:r>
              <a:rPr lang="en-US" noProof="0" dirty="0"/>
              <a:t>Click icon to add image</a:t>
            </a:r>
          </a:p>
        </p:txBody>
      </p:sp>
      <p:sp>
        <p:nvSpPr>
          <p:cNvPr id="22" name="Text Placeholder 7">
            <a:extLst>
              <a:ext uri="{FF2B5EF4-FFF2-40B4-BE49-F238E27FC236}">
                <a16:creationId xmlns:a16="http://schemas.microsoft.com/office/drawing/2014/main" id="{B66EE310-5220-6245-AC01-17F46C0EB0A8}"/>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lnSpc>
                <a:spcPct val="90000"/>
              </a:lnSpc>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17" name="Title 1">
            <a:extLst>
              <a:ext uri="{FF2B5EF4-FFF2-40B4-BE49-F238E27FC236}">
                <a16:creationId xmlns:a16="http://schemas.microsoft.com/office/drawing/2014/main" id="{130B5860-DC2C-FC43-B72A-65197AD0BDC2}"/>
              </a:ext>
            </a:extLst>
          </p:cNvPr>
          <p:cNvSpPr>
            <a:spLocks noGrp="1"/>
          </p:cNvSpPr>
          <p:nvPr>
            <p:ph type="ctrTitle" hasCustomPrompt="1"/>
          </p:nvPr>
        </p:nvSpPr>
        <p:spPr bwMode="white">
          <a:xfrm>
            <a:off x="468000" y="468000"/>
            <a:ext cx="11258862" cy="443198"/>
          </a:xfrm>
          <a:prstGeom prst="rect">
            <a:avLst/>
          </a:prstGeom>
        </p:spPr>
        <p:txBody>
          <a:bodyPr wrap="square" lIns="0" tIns="0" rIns="0" bIns="0" anchor="t" anchorCtr="0">
            <a:spAutoFit/>
          </a:bodyPr>
          <a:lstStyle>
            <a:lvl1pPr algn="l">
              <a:defRPr sz="3200" b="0" i="0">
                <a:solidFill>
                  <a:schemeClr val="bg1"/>
                </a:solidFill>
                <a:latin typeface="Fira Sans Medium" panose="020B0503050000020004" pitchFamily="34" charset="0"/>
              </a:defRPr>
            </a:lvl1pPr>
          </a:lstStyle>
          <a:p>
            <a:r>
              <a:rPr lang="en-US" noProof="0" dirty="0"/>
              <a:t>Header</a:t>
            </a:r>
          </a:p>
        </p:txBody>
      </p:sp>
      <p:sp>
        <p:nvSpPr>
          <p:cNvPr id="18" name="Slide Number Placeholder 2">
            <a:extLst>
              <a:ext uri="{FF2B5EF4-FFF2-40B4-BE49-F238E27FC236}">
                <a16:creationId xmlns:a16="http://schemas.microsoft.com/office/drawing/2014/main" id="{D4DFF9E6-D359-3043-824F-1FA85707EBEF}"/>
              </a:ext>
            </a:extLst>
          </p:cNvPr>
          <p:cNvSpPr>
            <a:spLocks noGrp="1"/>
          </p:cNvSpPr>
          <p:nvPr>
            <p:ph type="sldNum" sz="quarter" idx="11"/>
          </p:nvPr>
        </p:nvSpPr>
        <p:spPr>
          <a:xfrm>
            <a:off x="468000" y="6328147"/>
            <a:ext cx="451163" cy="123111"/>
          </a:xfrm>
        </p:spPr>
        <p:txBody>
          <a:bodyPr/>
          <a:lstStyle/>
          <a:p>
            <a:fld id="{EC50C849-B97A-2B45-B78A-6D9C352F693C}" type="slidenum">
              <a:rPr lang="en-US" smtClean="0"/>
              <a:pPr/>
              <a:t>‹#›</a:t>
            </a:fld>
            <a:endParaRPr lang="en-US" dirty="0"/>
          </a:p>
        </p:txBody>
      </p:sp>
      <p:sp>
        <p:nvSpPr>
          <p:cNvPr id="19" name="Slide Number Placeholder 2">
            <a:extLst>
              <a:ext uri="{FF2B5EF4-FFF2-40B4-BE49-F238E27FC236}">
                <a16:creationId xmlns:a16="http://schemas.microsoft.com/office/drawing/2014/main" id="{7CA2B2EA-3AF3-8543-B93B-3CBE829A0288}"/>
              </a:ext>
            </a:extLst>
          </p:cNvPr>
          <p:cNvSpPr txBox="1">
            <a:spLocks/>
          </p:cNvSpPr>
          <p:nvPr userDrawn="1"/>
        </p:nvSpPr>
        <p:spPr>
          <a:xfrm>
            <a:off x="468000" y="6328146"/>
            <a:ext cx="451163" cy="123111"/>
          </a:xfrm>
          <a:prstGeom prst="rect">
            <a:avLst/>
          </a:prstGeom>
        </p:spPr>
        <p:txBody>
          <a:bodyPr vert="horz" wrap="square" lIns="0" tIns="0" rIns="0" bIns="0" rtlCol="0" anchor="t" anchorCtr="0">
            <a:spAutoFit/>
          </a:bodyPr>
          <a:lstStyle>
            <a:defPPr>
              <a:defRPr lang="en-US"/>
            </a:defPPr>
            <a:lvl1pPr marL="0" algn="l" defTabSz="914400" rtl="0" eaLnBrk="1" latinLnBrk="0" hangingPunct="1">
              <a:defRPr sz="800" b="0" i="0" kern="1200">
                <a:solidFill>
                  <a:srgbClr val="B2B2B2"/>
                </a:solidFill>
                <a:latin typeface="Fira Sans" panose="020B05030500000200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C50C849-B97A-2B45-B78A-6D9C352F693C}" type="slidenum">
              <a:rPr lang="en-US" b="0" i="0" smtClean="0">
                <a:solidFill>
                  <a:schemeClr val="bg1"/>
                </a:solidFill>
                <a:latin typeface="Fira Sans" panose="020B0503050000020004" pitchFamily="34" charset="0"/>
              </a:rPr>
              <a:pPr/>
              <a:t>‹#›</a:t>
            </a:fld>
            <a:endParaRPr lang="en-US" b="0" i="0" dirty="0">
              <a:solidFill>
                <a:schemeClr val="bg1"/>
              </a:solidFill>
              <a:latin typeface="Fira Sans" panose="020B0503050000020004" pitchFamily="34" charset="0"/>
            </a:endParaRPr>
          </a:p>
        </p:txBody>
      </p:sp>
      <p:pic>
        <p:nvPicPr>
          <p:cNvPr id="20" name="Picture 19" descr="A close up of a logo&#10;&#10;Description automatically generated">
            <a:extLst>
              <a:ext uri="{FF2B5EF4-FFF2-40B4-BE49-F238E27FC236}">
                <a16:creationId xmlns:a16="http://schemas.microsoft.com/office/drawing/2014/main" id="{0C5AC9EA-91F2-9745-8AE5-02FC23F99548}"/>
              </a:ext>
            </a:extLst>
          </p:cNvPr>
          <p:cNvPicPr>
            <a:picLocks noChangeAspect="1"/>
          </p:cNvPicPr>
          <p:nvPr userDrawn="1"/>
        </p:nvPicPr>
        <p:blipFill>
          <a:blip r:embed="rId2"/>
          <a:stretch>
            <a:fillRect/>
          </a:stretch>
        </p:blipFill>
        <p:spPr>
          <a:xfrm>
            <a:off x="798132" y="6235416"/>
            <a:ext cx="4535976" cy="308570"/>
          </a:xfrm>
          <a:prstGeom prst="rect">
            <a:avLst/>
          </a:prstGeom>
        </p:spPr>
      </p:pic>
    </p:spTree>
    <p:extLst>
      <p:ext uri="{BB962C8B-B14F-4D97-AF65-F5344CB8AC3E}">
        <p14:creationId xmlns:p14="http://schemas.microsoft.com/office/powerpoint/2010/main" val="27491001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PC Accent Slide 3">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2B456178-A97C-3549-B004-E3E23D3A2BD5}"/>
              </a:ext>
            </a:extLst>
          </p:cNvPr>
          <p:cNvSpPr/>
          <p:nvPr userDrawn="1"/>
        </p:nvSpPr>
        <p:spPr>
          <a:xfrm>
            <a:off x="0" y="0"/>
            <a:ext cx="10754306" cy="6858000"/>
          </a:xfrm>
          <a:prstGeom prst="rect">
            <a:avLst/>
          </a:prstGeom>
          <a:solidFill>
            <a:srgbClr val="B6C1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dirty="0">
              <a:latin typeface="Fira Sans" panose="020B0503050000020004" pitchFamily="34" charset="0"/>
            </a:endParaRPr>
          </a:p>
        </p:txBody>
      </p:sp>
      <p:pic>
        <p:nvPicPr>
          <p:cNvPr id="17" name="Picture 16" descr="A person looking at the camera&#10;&#10;Description automatically generated">
            <a:extLst>
              <a:ext uri="{FF2B5EF4-FFF2-40B4-BE49-F238E27FC236}">
                <a16:creationId xmlns:a16="http://schemas.microsoft.com/office/drawing/2014/main" id="{CA3027F8-8800-EB4A-BE43-D15E77CC50A4}"/>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31780"/>
          <a:stretch/>
        </p:blipFill>
        <p:spPr>
          <a:xfrm>
            <a:off x="6097410" y="0"/>
            <a:ext cx="6094590" cy="6858000"/>
          </a:xfrm>
          <a:prstGeom prst="rect">
            <a:avLst/>
          </a:prstGeom>
        </p:spPr>
      </p:pic>
      <p:pic>
        <p:nvPicPr>
          <p:cNvPr id="18" name="Picture 17">
            <a:extLst>
              <a:ext uri="{FF2B5EF4-FFF2-40B4-BE49-F238E27FC236}">
                <a16:creationId xmlns:a16="http://schemas.microsoft.com/office/drawing/2014/main" id="{FC65C2D8-9F2B-4141-B727-ECA5528E8299}"/>
              </a:ext>
            </a:extLst>
          </p:cNvPr>
          <p:cNvPicPr>
            <a:picLocks noChangeAspect="1"/>
          </p:cNvPicPr>
          <p:nvPr userDrawn="1"/>
        </p:nvPicPr>
        <p:blipFill rotWithShape="1">
          <a:blip r:embed="rId3" cstate="hqprint">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19" name="Title 1">
            <a:extLst>
              <a:ext uri="{FF2B5EF4-FFF2-40B4-BE49-F238E27FC236}">
                <a16:creationId xmlns:a16="http://schemas.microsoft.com/office/drawing/2014/main" id="{3F356623-C608-4F4C-9655-60FDA2ADC226}"/>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bg1"/>
                </a:solidFill>
                <a:latin typeface="Fira Sans Medium" panose="020B0503050000020004" pitchFamily="34" charset="0"/>
              </a:defRPr>
            </a:lvl1pPr>
          </a:lstStyle>
          <a:p>
            <a:r>
              <a:rPr lang="en-US" noProof="0" dirty="0"/>
              <a:t>Header</a:t>
            </a:r>
          </a:p>
        </p:txBody>
      </p:sp>
      <p:sp>
        <p:nvSpPr>
          <p:cNvPr id="20" name="Text Placeholder 7">
            <a:extLst>
              <a:ext uri="{FF2B5EF4-FFF2-40B4-BE49-F238E27FC236}">
                <a16:creationId xmlns:a16="http://schemas.microsoft.com/office/drawing/2014/main" id="{A030C58A-16EF-4544-80B2-47D185EB790F}"/>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lnSpc>
                <a:spcPct val="90000"/>
              </a:lnSpc>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21" name="Oval 20">
            <a:extLst>
              <a:ext uri="{FF2B5EF4-FFF2-40B4-BE49-F238E27FC236}">
                <a16:creationId xmlns:a16="http://schemas.microsoft.com/office/drawing/2014/main" id="{0074A57E-5ED0-9346-AA7E-6E538357680A}"/>
              </a:ext>
            </a:extLst>
          </p:cNvPr>
          <p:cNvSpPr/>
          <p:nvPr userDrawn="1"/>
        </p:nvSpPr>
        <p:spPr>
          <a:xfrm>
            <a:off x="7602108" y="1862497"/>
            <a:ext cx="3521661" cy="3521661"/>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b="0" i="0" dirty="0" err="1">
              <a:solidFill>
                <a:schemeClr val="tx1"/>
              </a:solidFill>
              <a:latin typeface="Fira Sans" panose="020B0503050000020004" pitchFamily="34" charset="0"/>
            </a:endParaRPr>
          </a:p>
        </p:txBody>
      </p:sp>
      <p:sp>
        <p:nvSpPr>
          <p:cNvPr id="22" name="Text Placeholder 9">
            <a:extLst>
              <a:ext uri="{FF2B5EF4-FFF2-40B4-BE49-F238E27FC236}">
                <a16:creationId xmlns:a16="http://schemas.microsoft.com/office/drawing/2014/main" id="{68AEF8F6-A8F0-DD40-B131-E7F5AAE0E858}"/>
              </a:ext>
            </a:extLst>
          </p:cNvPr>
          <p:cNvSpPr>
            <a:spLocks noGrp="1"/>
          </p:cNvSpPr>
          <p:nvPr>
            <p:ph type="body" sz="quarter" idx="14"/>
          </p:nvPr>
        </p:nvSpPr>
        <p:spPr>
          <a:xfrm>
            <a:off x="527933" y="2931709"/>
            <a:ext cx="3100767" cy="1384994"/>
          </a:xfrm>
          <a:prstGeom prst="rect">
            <a:avLst/>
          </a:prstGeom>
        </p:spPr>
        <p:txBody>
          <a:bodyPr lIns="0" tIns="0" rIns="0" bIns="0" anchor="ctr"/>
          <a:lstStyle>
            <a:lvl1pPr marL="0" indent="0" algn="ctr">
              <a:buNone/>
              <a:defRPr sz="3000" b="1" i="0">
                <a:solidFill>
                  <a:schemeClr val="bg1"/>
                </a:solidFill>
                <a:latin typeface="Fira Sans" panose="020B0503050000020004" pitchFamily="34" charset="0"/>
              </a:defRPr>
            </a:lvl1pPr>
            <a:lvl2pPr marL="266700" indent="0" algn="ctr">
              <a:buNone/>
              <a:defRPr sz="3000" b="1">
                <a:solidFill>
                  <a:schemeClr val="bg1"/>
                </a:solidFill>
              </a:defRPr>
            </a:lvl2pPr>
            <a:lvl3pPr marL="538163" indent="0" algn="ctr">
              <a:buClr>
                <a:schemeClr val="bg1"/>
              </a:buClr>
              <a:buNone/>
              <a:defRPr sz="3000" b="1">
                <a:solidFill>
                  <a:schemeClr val="bg1"/>
                </a:solidFill>
              </a:defRPr>
            </a:lvl3pPr>
            <a:lvl4pPr marL="804862" indent="0" algn="ctr">
              <a:buNone/>
              <a:defRPr sz="3000" b="1">
                <a:solidFill>
                  <a:schemeClr val="bg1"/>
                </a:solidFill>
              </a:defRPr>
            </a:lvl4pPr>
            <a:lvl5pPr marL="804862" indent="0" algn="ctr">
              <a:buNone/>
              <a:defRPr sz="3000" b="1">
                <a:solidFill>
                  <a:schemeClr val="bg1"/>
                </a:solidFill>
              </a:defRPr>
            </a:lvl5pPr>
          </a:lstStyle>
          <a:p>
            <a:pPr lvl="0"/>
            <a:r>
              <a:rPr lang="en-GB" noProof="0" dirty="0"/>
              <a:t>Click to edit Master text styles</a:t>
            </a:r>
            <a:endParaRPr lang="en-US" noProof="0" dirty="0"/>
          </a:p>
        </p:txBody>
      </p:sp>
      <p:sp>
        <p:nvSpPr>
          <p:cNvPr id="23" name="Text Placeholder 14">
            <a:extLst>
              <a:ext uri="{FF2B5EF4-FFF2-40B4-BE49-F238E27FC236}">
                <a16:creationId xmlns:a16="http://schemas.microsoft.com/office/drawing/2014/main" id="{5213F28F-15D8-AB48-99F2-D95C7734F172}"/>
              </a:ext>
            </a:extLst>
          </p:cNvPr>
          <p:cNvSpPr>
            <a:spLocks noGrp="1"/>
          </p:cNvSpPr>
          <p:nvPr>
            <p:ph type="body" sz="quarter" idx="15"/>
          </p:nvPr>
        </p:nvSpPr>
        <p:spPr>
          <a:xfrm>
            <a:off x="3953176" y="2932113"/>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24" name="Text Placeholder 14">
            <a:extLst>
              <a:ext uri="{FF2B5EF4-FFF2-40B4-BE49-F238E27FC236}">
                <a16:creationId xmlns:a16="http://schemas.microsoft.com/office/drawing/2014/main" id="{A71D8752-E387-B542-8EFF-60B46DE275AA}"/>
              </a:ext>
            </a:extLst>
          </p:cNvPr>
          <p:cNvSpPr>
            <a:spLocks noGrp="1"/>
          </p:cNvSpPr>
          <p:nvPr>
            <p:ph type="body" sz="quarter" idx="16"/>
          </p:nvPr>
        </p:nvSpPr>
        <p:spPr>
          <a:xfrm>
            <a:off x="7812889" y="2931708"/>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25" name="Slide Number Placeholder 2">
            <a:extLst>
              <a:ext uri="{FF2B5EF4-FFF2-40B4-BE49-F238E27FC236}">
                <a16:creationId xmlns:a16="http://schemas.microsoft.com/office/drawing/2014/main" id="{F8750C42-C524-8A45-9197-B43E3FEBAF52}"/>
              </a:ext>
            </a:extLst>
          </p:cNvPr>
          <p:cNvSpPr>
            <a:spLocks noGrp="1"/>
          </p:cNvSpPr>
          <p:nvPr>
            <p:ph type="sldNum" sz="quarter" idx="10"/>
          </p:nvPr>
        </p:nvSpPr>
        <p:spPr>
          <a:xfrm>
            <a:off x="468000" y="6328147"/>
            <a:ext cx="451163" cy="123111"/>
          </a:xfrm>
        </p:spPr>
        <p:txBody>
          <a:bodyPr/>
          <a:lstStyle>
            <a:lvl1pPr>
              <a:defRPr b="0" i="0">
                <a:solidFill>
                  <a:schemeClr val="bg1"/>
                </a:solidFill>
                <a:latin typeface="Fira Sans" panose="020B0503050000020004" pitchFamily="34" charset="0"/>
              </a:defRPr>
            </a:lvl1pPr>
          </a:lstStyle>
          <a:p>
            <a:fld id="{EC50C849-B97A-2B45-B78A-6D9C352F693C}" type="slidenum">
              <a:rPr lang="en-US" smtClean="0"/>
              <a:pPr/>
              <a:t>‹#›</a:t>
            </a:fld>
            <a:endParaRPr lang="en-US" dirty="0"/>
          </a:p>
        </p:txBody>
      </p:sp>
      <p:pic>
        <p:nvPicPr>
          <p:cNvPr id="26" name="Picture 25" descr="A close up of a logo&#10;&#10;Description automatically generated">
            <a:extLst>
              <a:ext uri="{FF2B5EF4-FFF2-40B4-BE49-F238E27FC236}">
                <a16:creationId xmlns:a16="http://schemas.microsoft.com/office/drawing/2014/main" id="{86B6D9D4-755B-2B4F-A22A-76FAD4436825}"/>
              </a:ext>
            </a:extLst>
          </p:cNvPr>
          <p:cNvPicPr>
            <a:picLocks noChangeAspect="1"/>
          </p:cNvPicPr>
          <p:nvPr userDrawn="1"/>
        </p:nvPicPr>
        <p:blipFill>
          <a:blip r:embed="rId4"/>
          <a:stretch>
            <a:fillRect/>
          </a:stretch>
        </p:blipFill>
        <p:spPr>
          <a:xfrm>
            <a:off x="798132" y="6235416"/>
            <a:ext cx="4535976" cy="308570"/>
          </a:xfrm>
          <a:prstGeom prst="rect">
            <a:avLst/>
          </a:prstGeom>
        </p:spPr>
      </p:pic>
    </p:spTree>
    <p:extLst>
      <p:ext uri="{BB962C8B-B14F-4D97-AF65-F5344CB8AC3E}">
        <p14:creationId xmlns:p14="http://schemas.microsoft.com/office/powerpoint/2010/main" val="341420799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PC Accent Slide 4">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9F1F31AC-01C9-D041-8BF5-DDD74FCD3233}"/>
              </a:ext>
            </a:extLst>
          </p:cNvPr>
          <p:cNvSpPr/>
          <p:nvPr userDrawn="1"/>
        </p:nvSpPr>
        <p:spPr>
          <a:xfrm flipH="1">
            <a:off x="0" y="0"/>
            <a:ext cx="10754306" cy="6858000"/>
          </a:xfrm>
          <a:prstGeom prst="rect">
            <a:avLst/>
          </a:prstGeom>
          <a:solidFill>
            <a:srgbClr val="B6C1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dirty="0">
              <a:latin typeface="Fira Sans" panose="020B0503050000020004" pitchFamily="34" charset="0"/>
            </a:endParaRPr>
          </a:p>
        </p:txBody>
      </p:sp>
      <p:pic>
        <p:nvPicPr>
          <p:cNvPr id="19" name="Picture 18" descr="A person looking at the camera&#10;&#10;Description automatically generated">
            <a:extLst>
              <a:ext uri="{FF2B5EF4-FFF2-40B4-BE49-F238E27FC236}">
                <a16:creationId xmlns:a16="http://schemas.microsoft.com/office/drawing/2014/main" id="{140C368A-E49D-EF4E-975B-C5BCBCF95F94}"/>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31780"/>
          <a:stretch/>
        </p:blipFill>
        <p:spPr>
          <a:xfrm>
            <a:off x="6096000" y="0"/>
            <a:ext cx="6094590" cy="6858000"/>
          </a:xfrm>
          <a:prstGeom prst="rect">
            <a:avLst/>
          </a:prstGeom>
        </p:spPr>
      </p:pic>
      <p:pic>
        <p:nvPicPr>
          <p:cNvPr id="20" name="Picture 19">
            <a:extLst>
              <a:ext uri="{FF2B5EF4-FFF2-40B4-BE49-F238E27FC236}">
                <a16:creationId xmlns:a16="http://schemas.microsoft.com/office/drawing/2014/main" id="{73EB8763-7B9B-4244-89A9-EF64AEF210C2}"/>
              </a:ext>
            </a:extLst>
          </p:cNvPr>
          <p:cNvPicPr>
            <a:picLocks noChangeAspect="1"/>
          </p:cNvPicPr>
          <p:nvPr userDrawn="1"/>
        </p:nvPicPr>
        <p:blipFill rotWithShape="1">
          <a:blip r:embed="rId3" cstate="hqprint">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21" name="Title 1">
            <a:extLst>
              <a:ext uri="{FF2B5EF4-FFF2-40B4-BE49-F238E27FC236}">
                <a16:creationId xmlns:a16="http://schemas.microsoft.com/office/drawing/2014/main" id="{600E83EE-F7CB-3445-AE34-B1D39E25BE9D}"/>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bg1"/>
                </a:solidFill>
                <a:latin typeface="Fira Sans Medium" panose="020B0503050000020004" pitchFamily="34" charset="0"/>
              </a:defRPr>
            </a:lvl1pPr>
          </a:lstStyle>
          <a:p>
            <a:r>
              <a:rPr lang="en-US" noProof="0" dirty="0"/>
              <a:t>Header</a:t>
            </a:r>
          </a:p>
        </p:txBody>
      </p:sp>
      <p:sp>
        <p:nvSpPr>
          <p:cNvPr id="22" name="Text Placeholder 7">
            <a:extLst>
              <a:ext uri="{FF2B5EF4-FFF2-40B4-BE49-F238E27FC236}">
                <a16:creationId xmlns:a16="http://schemas.microsoft.com/office/drawing/2014/main" id="{CBE3F365-47DF-6D4B-BBF1-FD5296E11A7D}"/>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lnSpc>
                <a:spcPct val="90000"/>
              </a:lnSpc>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23" name="Text Placeholder 14">
            <a:extLst>
              <a:ext uri="{FF2B5EF4-FFF2-40B4-BE49-F238E27FC236}">
                <a16:creationId xmlns:a16="http://schemas.microsoft.com/office/drawing/2014/main" id="{D353A648-5470-B249-B22C-48672AFDAAF6}"/>
              </a:ext>
            </a:extLst>
          </p:cNvPr>
          <p:cNvSpPr>
            <a:spLocks noGrp="1"/>
          </p:cNvSpPr>
          <p:nvPr>
            <p:ph type="body" sz="quarter" idx="16"/>
          </p:nvPr>
        </p:nvSpPr>
        <p:spPr>
          <a:xfrm>
            <a:off x="7812889" y="2931708"/>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24" name="Text Placeholder 9">
            <a:extLst>
              <a:ext uri="{FF2B5EF4-FFF2-40B4-BE49-F238E27FC236}">
                <a16:creationId xmlns:a16="http://schemas.microsoft.com/office/drawing/2014/main" id="{3A3359F3-78F1-5344-A89C-11D96BC7C3D1}"/>
              </a:ext>
            </a:extLst>
          </p:cNvPr>
          <p:cNvSpPr>
            <a:spLocks noGrp="1"/>
          </p:cNvSpPr>
          <p:nvPr>
            <p:ph type="body" sz="quarter" idx="14"/>
          </p:nvPr>
        </p:nvSpPr>
        <p:spPr>
          <a:xfrm>
            <a:off x="527933" y="2931709"/>
            <a:ext cx="3100767" cy="1384994"/>
          </a:xfrm>
          <a:prstGeom prst="rect">
            <a:avLst/>
          </a:prstGeom>
        </p:spPr>
        <p:txBody>
          <a:bodyPr lIns="0" tIns="0" rIns="0" bIns="0" anchor="ctr"/>
          <a:lstStyle>
            <a:lvl1pPr marL="0" indent="0" algn="ctr">
              <a:buNone/>
              <a:defRPr sz="3000" b="1" i="0">
                <a:solidFill>
                  <a:schemeClr val="bg1"/>
                </a:solidFill>
                <a:latin typeface="Fira Sans" panose="020B0503050000020004" pitchFamily="34" charset="0"/>
              </a:defRPr>
            </a:lvl1pPr>
            <a:lvl2pPr marL="266700" indent="0" algn="ctr">
              <a:buNone/>
              <a:defRPr sz="3000" b="1">
                <a:solidFill>
                  <a:schemeClr val="bg1"/>
                </a:solidFill>
              </a:defRPr>
            </a:lvl2pPr>
            <a:lvl3pPr marL="538163" indent="0" algn="ctr">
              <a:buClr>
                <a:schemeClr val="bg1"/>
              </a:buClr>
              <a:buNone/>
              <a:defRPr sz="3000" b="1">
                <a:solidFill>
                  <a:schemeClr val="bg1"/>
                </a:solidFill>
              </a:defRPr>
            </a:lvl3pPr>
            <a:lvl4pPr marL="804862" indent="0" algn="ctr">
              <a:buNone/>
              <a:defRPr sz="3000" b="1">
                <a:solidFill>
                  <a:schemeClr val="bg1"/>
                </a:solidFill>
              </a:defRPr>
            </a:lvl4pPr>
            <a:lvl5pPr marL="804862" indent="0" algn="ctr">
              <a:buNone/>
              <a:defRPr sz="3000" b="1">
                <a:solidFill>
                  <a:schemeClr val="bg1"/>
                </a:solidFill>
              </a:defRPr>
            </a:lvl5pPr>
          </a:lstStyle>
          <a:p>
            <a:pPr lvl="0"/>
            <a:r>
              <a:rPr lang="en-GB" noProof="0" dirty="0"/>
              <a:t>Click to edit Master text styles</a:t>
            </a:r>
            <a:endParaRPr lang="en-US" noProof="0" dirty="0"/>
          </a:p>
        </p:txBody>
      </p:sp>
      <p:sp>
        <p:nvSpPr>
          <p:cNvPr id="25" name="Text Placeholder 14">
            <a:extLst>
              <a:ext uri="{FF2B5EF4-FFF2-40B4-BE49-F238E27FC236}">
                <a16:creationId xmlns:a16="http://schemas.microsoft.com/office/drawing/2014/main" id="{6BA0080C-EB36-2C46-9BC5-22701BFBC8E3}"/>
              </a:ext>
            </a:extLst>
          </p:cNvPr>
          <p:cNvSpPr>
            <a:spLocks noGrp="1"/>
          </p:cNvSpPr>
          <p:nvPr>
            <p:ph type="body" sz="quarter" idx="15"/>
          </p:nvPr>
        </p:nvSpPr>
        <p:spPr>
          <a:xfrm>
            <a:off x="3953176" y="2932113"/>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26" name="Slide Number Placeholder 2">
            <a:extLst>
              <a:ext uri="{FF2B5EF4-FFF2-40B4-BE49-F238E27FC236}">
                <a16:creationId xmlns:a16="http://schemas.microsoft.com/office/drawing/2014/main" id="{49864D6F-7638-7341-92FC-E983E5A948BB}"/>
              </a:ext>
            </a:extLst>
          </p:cNvPr>
          <p:cNvSpPr>
            <a:spLocks noGrp="1"/>
          </p:cNvSpPr>
          <p:nvPr>
            <p:ph type="sldNum" sz="quarter" idx="10"/>
          </p:nvPr>
        </p:nvSpPr>
        <p:spPr>
          <a:xfrm>
            <a:off x="468000" y="6328147"/>
            <a:ext cx="451163" cy="123111"/>
          </a:xfrm>
        </p:spPr>
        <p:txBody>
          <a:bodyPr/>
          <a:lstStyle>
            <a:lvl1pPr>
              <a:defRPr b="0" i="0">
                <a:solidFill>
                  <a:schemeClr val="bg1"/>
                </a:solidFill>
                <a:latin typeface="Fira Sans" panose="020B0503050000020004" pitchFamily="34" charset="0"/>
              </a:defRPr>
            </a:lvl1pPr>
          </a:lstStyle>
          <a:p>
            <a:fld id="{EC50C849-B97A-2B45-B78A-6D9C352F693C}" type="slidenum">
              <a:rPr lang="en-US" smtClean="0"/>
              <a:pPr/>
              <a:t>‹#›</a:t>
            </a:fld>
            <a:endParaRPr lang="en-US" dirty="0"/>
          </a:p>
        </p:txBody>
      </p:sp>
      <p:pic>
        <p:nvPicPr>
          <p:cNvPr id="27" name="Picture 26" descr="A close up of a logo&#10;&#10;Description automatically generated">
            <a:extLst>
              <a:ext uri="{FF2B5EF4-FFF2-40B4-BE49-F238E27FC236}">
                <a16:creationId xmlns:a16="http://schemas.microsoft.com/office/drawing/2014/main" id="{5EAB1142-F7B8-864F-9CE9-8BEAAC56E23E}"/>
              </a:ext>
            </a:extLst>
          </p:cNvPr>
          <p:cNvPicPr>
            <a:picLocks noChangeAspect="1"/>
          </p:cNvPicPr>
          <p:nvPr userDrawn="1"/>
        </p:nvPicPr>
        <p:blipFill>
          <a:blip r:embed="rId4"/>
          <a:stretch>
            <a:fillRect/>
          </a:stretch>
        </p:blipFill>
        <p:spPr>
          <a:xfrm>
            <a:off x="798132" y="6235416"/>
            <a:ext cx="4535976" cy="308570"/>
          </a:xfrm>
          <a:prstGeom prst="rect">
            <a:avLst/>
          </a:prstGeom>
        </p:spPr>
      </p:pic>
    </p:spTree>
    <p:extLst>
      <p:ext uri="{BB962C8B-B14F-4D97-AF65-F5344CB8AC3E}">
        <p14:creationId xmlns:p14="http://schemas.microsoft.com/office/powerpoint/2010/main" val="79298846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C 1/2 Image on Green">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90363718-8310-9847-8372-8ECF104BC742}"/>
              </a:ext>
            </a:extLst>
          </p:cNvPr>
          <p:cNvSpPr/>
          <p:nvPr userDrawn="1"/>
        </p:nvSpPr>
        <p:spPr>
          <a:xfrm>
            <a:off x="0" y="0"/>
            <a:ext cx="12191999" cy="6858000"/>
          </a:xfrm>
          <a:prstGeom prst="rect">
            <a:avLst/>
          </a:prstGeom>
          <a:solidFill>
            <a:srgbClr val="B0C1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dirty="0">
              <a:latin typeface="Fira Sans" panose="020B0503050000020004" pitchFamily="34" charset="0"/>
            </a:endParaRPr>
          </a:p>
        </p:txBody>
      </p:sp>
      <p:pic>
        <p:nvPicPr>
          <p:cNvPr id="18" name="Picture 17" descr="A picture containing holding, ball, apple, white&#10;&#10;Description automatically generated">
            <a:extLst>
              <a:ext uri="{FF2B5EF4-FFF2-40B4-BE49-F238E27FC236}">
                <a16:creationId xmlns:a16="http://schemas.microsoft.com/office/drawing/2014/main" id="{0AF39F00-D670-1C4E-BD64-9CFD9D66D783}"/>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8692673" y="0"/>
            <a:ext cx="3488651" cy="4316703"/>
          </a:xfrm>
          <a:prstGeom prst="rect">
            <a:avLst/>
          </a:prstGeom>
        </p:spPr>
      </p:pic>
      <p:pic>
        <p:nvPicPr>
          <p:cNvPr id="19" name="Picture 18">
            <a:extLst>
              <a:ext uri="{FF2B5EF4-FFF2-40B4-BE49-F238E27FC236}">
                <a16:creationId xmlns:a16="http://schemas.microsoft.com/office/drawing/2014/main" id="{B305C206-B911-6840-9DD4-C364781321FF}"/>
              </a:ext>
            </a:extLst>
          </p:cNvPr>
          <p:cNvPicPr>
            <a:picLocks noChangeAspect="1"/>
          </p:cNvPicPr>
          <p:nvPr userDrawn="1"/>
        </p:nvPicPr>
        <p:blipFill rotWithShape="1">
          <a:blip r:embed="rId3" cstate="hqprint">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21" name="Title 1">
            <a:extLst>
              <a:ext uri="{FF2B5EF4-FFF2-40B4-BE49-F238E27FC236}">
                <a16:creationId xmlns:a16="http://schemas.microsoft.com/office/drawing/2014/main" id="{73E750E9-B48D-3C47-8A74-F5DBA2BFA94E}"/>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bg1"/>
                </a:solidFill>
                <a:latin typeface="Fira Sans Medium" panose="020B0503050000020004" pitchFamily="34" charset="0"/>
              </a:defRPr>
            </a:lvl1pPr>
          </a:lstStyle>
          <a:p>
            <a:r>
              <a:rPr lang="en-US" noProof="0" dirty="0"/>
              <a:t>Header</a:t>
            </a:r>
          </a:p>
        </p:txBody>
      </p:sp>
      <p:sp>
        <p:nvSpPr>
          <p:cNvPr id="23" name="Text Placeholder 7">
            <a:extLst>
              <a:ext uri="{FF2B5EF4-FFF2-40B4-BE49-F238E27FC236}">
                <a16:creationId xmlns:a16="http://schemas.microsoft.com/office/drawing/2014/main" id="{9D2107CC-6E11-9C48-B0AA-208280A4F1FB}"/>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lnSpc>
                <a:spcPct val="90000"/>
              </a:lnSpc>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24" name="Oval 23">
            <a:extLst>
              <a:ext uri="{FF2B5EF4-FFF2-40B4-BE49-F238E27FC236}">
                <a16:creationId xmlns:a16="http://schemas.microsoft.com/office/drawing/2014/main" id="{58EC51C6-A519-7B44-93F6-AEF43616F6B7}"/>
              </a:ext>
            </a:extLst>
          </p:cNvPr>
          <p:cNvSpPr/>
          <p:nvPr userDrawn="1"/>
        </p:nvSpPr>
        <p:spPr>
          <a:xfrm>
            <a:off x="7602108" y="1862497"/>
            <a:ext cx="3521661" cy="3521661"/>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b="0" i="0" dirty="0" err="1">
              <a:solidFill>
                <a:schemeClr val="tx1"/>
              </a:solidFill>
              <a:latin typeface="Fira Sans" panose="020B0503050000020004" pitchFamily="34" charset="0"/>
            </a:endParaRPr>
          </a:p>
        </p:txBody>
      </p:sp>
      <p:sp>
        <p:nvSpPr>
          <p:cNvPr id="25" name="Text Placeholder 9">
            <a:extLst>
              <a:ext uri="{FF2B5EF4-FFF2-40B4-BE49-F238E27FC236}">
                <a16:creationId xmlns:a16="http://schemas.microsoft.com/office/drawing/2014/main" id="{509FE258-ED86-744E-A06F-83A8F28257DE}"/>
              </a:ext>
            </a:extLst>
          </p:cNvPr>
          <p:cNvSpPr>
            <a:spLocks noGrp="1"/>
          </p:cNvSpPr>
          <p:nvPr>
            <p:ph type="body" sz="quarter" idx="14"/>
          </p:nvPr>
        </p:nvSpPr>
        <p:spPr>
          <a:xfrm>
            <a:off x="527933" y="2931709"/>
            <a:ext cx="3100767" cy="1384994"/>
          </a:xfrm>
          <a:prstGeom prst="rect">
            <a:avLst/>
          </a:prstGeom>
        </p:spPr>
        <p:txBody>
          <a:bodyPr lIns="0" tIns="0" rIns="0" bIns="0" anchor="ctr"/>
          <a:lstStyle>
            <a:lvl1pPr marL="0" indent="0" algn="ctr">
              <a:buNone/>
              <a:defRPr sz="3000" b="1" i="0">
                <a:solidFill>
                  <a:schemeClr val="bg1"/>
                </a:solidFill>
                <a:latin typeface="Fira Sans" panose="020B0503050000020004" pitchFamily="34" charset="0"/>
              </a:defRPr>
            </a:lvl1pPr>
            <a:lvl2pPr marL="266700" indent="0" algn="ctr">
              <a:buNone/>
              <a:defRPr sz="3000" b="1">
                <a:solidFill>
                  <a:schemeClr val="bg1"/>
                </a:solidFill>
              </a:defRPr>
            </a:lvl2pPr>
            <a:lvl3pPr marL="538163" indent="0" algn="ctr">
              <a:buClr>
                <a:schemeClr val="bg1"/>
              </a:buClr>
              <a:buNone/>
              <a:defRPr sz="3000" b="1">
                <a:solidFill>
                  <a:schemeClr val="bg1"/>
                </a:solidFill>
              </a:defRPr>
            </a:lvl3pPr>
            <a:lvl4pPr marL="804862" indent="0" algn="ctr">
              <a:buNone/>
              <a:defRPr sz="3000" b="1">
                <a:solidFill>
                  <a:schemeClr val="bg1"/>
                </a:solidFill>
              </a:defRPr>
            </a:lvl4pPr>
            <a:lvl5pPr marL="804862" indent="0" algn="ctr">
              <a:buNone/>
              <a:defRPr sz="3000" b="1">
                <a:solidFill>
                  <a:schemeClr val="bg1"/>
                </a:solidFill>
              </a:defRPr>
            </a:lvl5pPr>
          </a:lstStyle>
          <a:p>
            <a:pPr lvl="0"/>
            <a:r>
              <a:rPr lang="en-GB" noProof="0" dirty="0"/>
              <a:t>Click to edit Master text styles</a:t>
            </a:r>
            <a:endParaRPr lang="en-US" noProof="0" dirty="0"/>
          </a:p>
        </p:txBody>
      </p:sp>
      <p:sp>
        <p:nvSpPr>
          <p:cNvPr id="26" name="Text Placeholder 14">
            <a:extLst>
              <a:ext uri="{FF2B5EF4-FFF2-40B4-BE49-F238E27FC236}">
                <a16:creationId xmlns:a16="http://schemas.microsoft.com/office/drawing/2014/main" id="{68596507-21BA-FB46-8CF7-418747A56CB6}"/>
              </a:ext>
            </a:extLst>
          </p:cNvPr>
          <p:cNvSpPr>
            <a:spLocks noGrp="1"/>
          </p:cNvSpPr>
          <p:nvPr>
            <p:ph type="body" sz="quarter" idx="15"/>
          </p:nvPr>
        </p:nvSpPr>
        <p:spPr>
          <a:xfrm>
            <a:off x="3953176" y="2932113"/>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27" name="Text Placeholder 14">
            <a:extLst>
              <a:ext uri="{FF2B5EF4-FFF2-40B4-BE49-F238E27FC236}">
                <a16:creationId xmlns:a16="http://schemas.microsoft.com/office/drawing/2014/main" id="{A3841E95-75EA-AF45-8920-6C09EAF6552C}"/>
              </a:ext>
            </a:extLst>
          </p:cNvPr>
          <p:cNvSpPr>
            <a:spLocks noGrp="1"/>
          </p:cNvSpPr>
          <p:nvPr>
            <p:ph type="body" sz="quarter" idx="16"/>
          </p:nvPr>
        </p:nvSpPr>
        <p:spPr>
          <a:xfrm>
            <a:off x="7812889" y="2931708"/>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28" name="Slide Number Placeholder 2">
            <a:extLst>
              <a:ext uri="{FF2B5EF4-FFF2-40B4-BE49-F238E27FC236}">
                <a16:creationId xmlns:a16="http://schemas.microsoft.com/office/drawing/2014/main" id="{360E0F72-9D18-3344-B9E3-5CA3E37F6D96}"/>
              </a:ext>
            </a:extLst>
          </p:cNvPr>
          <p:cNvSpPr>
            <a:spLocks noGrp="1"/>
          </p:cNvSpPr>
          <p:nvPr>
            <p:ph type="sldNum" sz="quarter" idx="10"/>
          </p:nvPr>
        </p:nvSpPr>
        <p:spPr>
          <a:xfrm>
            <a:off x="468000" y="6328147"/>
            <a:ext cx="451163" cy="123111"/>
          </a:xfrm>
        </p:spPr>
        <p:txBody>
          <a:bodyPr/>
          <a:lstStyle>
            <a:lvl1pPr>
              <a:defRPr b="0" i="0">
                <a:solidFill>
                  <a:schemeClr val="bg1"/>
                </a:solidFill>
                <a:latin typeface="Fira Sans" panose="020B0503050000020004" pitchFamily="34" charset="0"/>
              </a:defRPr>
            </a:lvl1pPr>
          </a:lstStyle>
          <a:p>
            <a:fld id="{EC50C849-B97A-2B45-B78A-6D9C352F693C}" type="slidenum">
              <a:rPr lang="en-US" smtClean="0"/>
              <a:pPr/>
              <a:t>‹#›</a:t>
            </a:fld>
            <a:endParaRPr lang="en-US" dirty="0"/>
          </a:p>
        </p:txBody>
      </p:sp>
      <p:pic>
        <p:nvPicPr>
          <p:cNvPr id="29" name="Picture 28" descr="A close up of a logo&#10;&#10;Description automatically generated">
            <a:extLst>
              <a:ext uri="{FF2B5EF4-FFF2-40B4-BE49-F238E27FC236}">
                <a16:creationId xmlns:a16="http://schemas.microsoft.com/office/drawing/2014/main" id="{D9E05EE9-74C0-304F-9B7C-28C7BD24FE7A}"/>
              </a:ext>
            </a:extLst>
          </p:cNvPr>
          <p:cNvPicPr>
            <a:picLocks noChangeAspect="1"/>
          </p:cNvPicPr>
          <p:nvPr userDrawn="1"/>
        </p:nvPicPr>
        <p:blipFill>
          <a:blip r:embed="rId4"/>
          <a:stretch>
            <a:fillRect/>
          </a:stretch>
        </p:blipFill>
        <p:spPr>
          <a:xfrm>
            <a:off x="798132" y="6235416"/>
            <a:ext cx="4535976" cy="308570"/>
          </a:xfrm>
          <a:prstGeom prst="rect">
            <a:avLst/>
          </a:prstGeom>
        </p:spPr>
      </p:pic>
    </p:spTree>
    <p:extLst>
      <p:ext uri="{BB962C8B-B14F-4D97-AF65-F5344CB8AC3E}">
        <p14:creationId xmlns:p14="http://schemas.microsoft.com/office/powerpoint/2010/main" val="103188279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Bioactives Accent Slide 4">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EFFC7DC4-3F89-914B-B0B5-B165CF80170A}"/>
              </a:ext>
            </a:extLst>
          </p:cNvPr>
          <p:cNvSpPr/>
          <p:nvPr userDrawn="1"/>
        </p:nvSpPr>
        <p:spPr>
          <a:xfrm>
            <a:off x="0" y="0"/>
            <a:ext cx="12191999" cy="6858000"/>
          </a:xfrm>
          <a:prstGeom prst="rect">
            <a:avLst/>
          </a:prstGeom>
          <a:solidFill>
            <a:srgbClr val="B0C1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dirty="0">
              <a:latin typeface="Fira Sans" panose="020B0503050000020004" pitchFamily="34" charset="0"/>
            </a:endParaRPr>
          </a:p>
        </p:txBody>
      </p:sp>
      <p:pic>
        <p:nvPicPr>
          <p:cNvPr id="14" name="Picture 13" descr="A picture containing holding, ball, apple, white&#10;&#10;Description automatically generated">
            <a:extLst>
              <a:ext uri="{FF2B5EF4-FFF2-40B4-BE49-F238E27FC236}">
                <a16:creationId xmlns:a16="http://schemas.microsoft.com/office/drawing/2014/main" id="{09D40A26-F2AA-1C4F-8B58-6E17FC115633}"/>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8692673" y="0"/>
            <a:ext cx="3488651" cy="4316703"/>
          </a:xfrm>
          <a:prstGeom prst="rect">
            <a:avLst/>
          </a:prstGeom>
        </p:spPr>
      </p:pic>
      <p:pic>
        <p:nvPicPr>
          <p:cNvPr id="6" name="Picture 5">
            <a:extLst>
              <a:ext uri="{FF2B5EF4-FFF2-40B4-BE49-F238E27FC236}">
                <a16:creationId xmlns:a16="http://schemas.microsoft.com/office/drawing/2014/main" id="{802A0E04-BE10-BE47-9D89-EB46250A23CC}"/>
              </a:ext>
            </a:extLst>
          </p:cNvPr>
          <p:cNvPicPr>
            <a:picLocks noChangeAspect="1"/>
          </p:cNvPicPr>
          <p:nvPr userDrawn="1"/>
        </p:nvPicPr>
        <p:blipFill rotWithShape="1">
          <a:blip r:embed="rId3" cstate="hqprint">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12" name="Title 1">
            <a:extLst>
              <a:ext uri="{FF2B5EF4-FFF2-40B4-BE49-F238E27FC236}">
                <a16:creationId xmlns:a16="http://schemas.microsoft.com/office/drawing/2014/main" id="{A7173B4B-4596-E849-912F-6AC228ABFB04}"/>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bg1"/>
                </a:solidFill>
                <a:latin typeface="Fira Sans Medium" panose="020B0503050000020004" pitchFamily="34" charset="0"/>
              </a:defRPr>
            </a:lvl1pPr>
          </a:lstStyle>
          <a:p>
            <a:r>
              <a:rPr lang="en-US" noProof="0" dirty="0"/>
              <a:t>Header</a:t>
            </a:r>
          </a:p>
        </p:txBody>
      </p:sp>
      <p:sp>
        <p:nvSpPr>
          <p:cNvPr id="15" name="Text Placeholder 7">
            <a:extLst>
              <a:ext uri="{FF2B5EF4-FFF2-40B4-BE49-F238E27FC236}">
                <a16:creationId xmlns:a16="http://schemas.microsoft.com/office/drawing/2014/main" id="{A6BDAAFA-E890-EF4E-A941-C4E9D851C171}"/>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lnSpc>
                <a:spcPct val="90000"/>
              </a:lnSpc>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21" name="Text Placeholder 9">
            <a:extLst>
              <a:ext uri="{FF2B5EF4-FFF2-40B4-BE49-F238E27FC236}">
                <a16:creationId xmlns:a16="http://schemas.microsoft.com/office/drawing/2014/main" id="{6B1E9C4C-D78F-D643-82F7-2D179A88133A}"/>
              </a:ext>
            </a:extLst>
          </p:cNvPr>
          <p:cNvSpPr>
            <a:spLocks noGrp="1"/>
          </p:cNvSpPr>
          <p:nvPr>
            <p:ph type="body" sz="quarter" idx="14"/>
          </p:nvPr>
        </p:nvSpPr>
        <p:spPr>
          <a:xfrm>
            <a:off x="527933" y="2931709"/>
            <a:ext cx="3100767" cy="1384994"/>
          </a:xfrm>
          <a:prstGeom prst="rect">
            <a:avLst/>
          </a:prstGeom>
        </p:spPr>
        <p:txBody>
          <a:bodyPr lIns="0" tIns="0" rIns="0" bIns="0" anchor="ctr"/>
          <a:lstStyle>
            <a:lvl1pPr marL="0" indent="0" algn="ctr">
              <a:buNone/>
              <a:defRPr sz="3000" b="1" i="0">
                <a:solidFill>
                  <a:schemeClr val="bg1"/>
                </a:solidFill>
                <a:latin typeface="Fira Sans" panose="020B0503050000020004" pitchFamily="34" charset="0"/>
              </a:defRPr>
            </a:lvl1pPr>
            <a:lvl2pPr marL="266700" indent="0" algn="ctr">
              <a:buNone/>
              <a:defRPr sz="3000" b="1">
                <a:solidFill>
                  <a:schemeClr val="bg1"/>
                </a:solidFill>
              </a:defRPr>
            </a:lvl2pPr>
            <a:lvl3pPr marL="538163" indent="0" algn="ctr">
              <a:buClr>
                <a:schemeClr val="bg1"/>
              </a:buClr>
              <a:buNone/>
              <a:defRPr sz="3000" b="1">
                <a:solidFill>
                  <a:schemeClr val="bg1"/>
                </a:solidFill>
              </a:defRPr>
            </a:lvl3pPr>
            <a:lvl4pPr marL="804862" indent="0" algn="ctr">
              <a:buNone/>
              <a:defRPr sz="3000" b="1">
                <a:solidFill>
                  <a:schemeClr val="bg1"/>
                </a:solidFill>
              </a:defRPr>
            </a:lvl4pPr>
            <a:lvl5pPr marL="804862" indent="0" algn="ctr">
              <a:buNone/>
              <a:defRPr sz="3000" b="1">
                <a:solidFill>
                  <a:schemeClr val="bg1"/>
                </a:solidFill>
              </a:defRPr>
            </a:lvl5pPr>
          </a:lstStyle>
          <a:p>
            <a:pPr lvl="0"/>
            <a:r>
              <a:rPr lang="en-GB" noProof="0" dirty="0"/>
              <a:t>Click to edit Master text styles</a:t>
            </a:r>
            <a:endParaRPr lang="en-US" noProof="0" dirty="0"/>
          </a:p>
        </p:txBody>
      </p:sp>
      <p:sp>
        <p:nvSpPr>
          <p:cNvPr id="22" name="Text Placeholder 14">
            <a:extLst>
              <a:ext uri="{FF2B5EF4-FFF2-40B4-BE49-F238E27FC236}">
                <a16:creationId xmlns:a16="http://schemas.microsoft.com/office/drawing/2014/main" id="{2A100C52-47FD-3B41-A773-0AB3E96AF2E0}"/>
              </a:ext>
            </a:extLst>
          </p:cNvPr>
          <p:cNvSpPr>
            <a:spLocks noGrp="1"/>
          </p:cNvSpPr>
          <p:nvPr>
            <p:ph type="body" sz="quarter" idx="15"/>
          </p:nvPr>
        </p:nvSpPr>
        <p:spPr>
          <a:xfrm>
            <a:off x="3953176" y="2932113"/>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23" name="Text Placeholder 14">
            <a:extLst>
              <a:ext uri="{FF2B5EF4-FFF2-40B4-BE49-F238E27FC236}">
                <a16:creationId xmlns:a16="http://schemas.microsoft.com/office/drawing/2014/main" id="{39EEAAE8-B2E6-724C-B666-84E9E202797D}"/>
              </a:ext>
            </a:extLst>
          </p:cNvPr>
          <p:cNvSpPr>
            <a:spLocks noGrp="1"/>
          </p:cNvSpPr>
          <p:nvPr>
            <p:ph type="body" sz="quarter" idx="16"/>
          </p:nvPr>
        </p:nvSpPr>
        <p:spPr>
          <a:xfrm>
            <a:off x="7812889" y="2931708"/>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19" name="Slide Number Placeholder 2">
            <a:extLst>
              <a:ext uri="{FF2B5EF4-FFF2-40B4-BE49-F238E27FC236}">
                <a16:creationId xmlns:a16="http://schemas.microsoft.com/office/drawing/2014/main" id="{28329889-B131-4E40-8AB1-CD11F3BCE8EE}"/>
              </a:ext>
            </a:extLst>
          </p:cNvPr>
          <p:cNvSpPr>
            <a:spLocks noGrp="1"/>
          </p:cNvSpPr>
          <p:nvPr>
            <p:ph type="sldNum" sz="quarter" idx="10"/>
          </p:nvPr>
        </p:nvSpPr>
        <p:spPr>
          <a:xfrm>
            <a:off x="468000" y="6328147"/>
            <a:ext cx="451163" cy="123111"/>
          </a:xfrm>
        </p:spPr>
        <p:txBody>
          <a:bodyPr/>
          <a:lstStyle>
            <a:lvl1pPr>
              <a:defRPr b="0" i="0">
                <a:solidFill>
                  <a:schemeClr val="bg1"/>
                </a:solidFill>
                <a:latin typeface="Fira Sans" panose="020B0503050000020004" pitchFamily="34" charset="0"/>
              </a:defRPr>
            </a:lvl1pPr>
          </a:lstStyle>
          <a:p>
            <a:fld id="{EC50C849-B97A-2B45-B78A-6D9C352F693C}" type="slidenum">
              <a:rPr lang="en-US" smtClean="0"/>
              <a:pPr/>
              <a:t>‹#›</a:t>
            </a:fld>
            <a:endParaRPr lang="en-US" dirty="0"/>
          </a:p>
        </p:txBody>
      </p:sp>
      <p:pic>
        <p:nvPicPr>
          <p:cNvPr id="16" name="Picture 15" descr="A close up of a logo&#10;&#10;Description automatically generated">
            <a:extLst>
              <a:ext uri="{FF2B5EF4-FFF2-40B4-BE49-F238E27FC236}">
                <a16:creationId xmlns:a16="http://schemas.microsoft.com/office/drawing/2014/main" id="{9E3D2E49-CEF8-CC4A-812C-5C88A39B192C}"/>
              </a:ext>
            </a:extLst>
          </p:cNvPr>
          <p:cNvPicPr>
            <a:picLocks noChangeAspect="1"/>
          </p:cNvPicPr>
          <p:nvPr userDrawn="1"/>
        </p:nvPicPr>
        <p:blipFill>
          <a:blip r:embed="rId4"/>
          <a:stretch>
            <a:fillRect/>
          </a:stretch>
        </p:blipFill>
        <p:spPr>
          <a:xfrm>
            <a:off x="798132" y="6235416"/>
            <a:ext cx="4535976" cy="308570"/>
          </a:xfrm>
          <a:prstGeom prst="rect">
            <a:avLst/>
          </a:prstGeom>
        </p:spPr>
      </p:pic>
    </p:spTree>
    <p:extLst>
      <p:ext uri="{BB962C8B-B14F-4D97-AF65-F5344CB8AC3E}">
        <p14:creationId xmlns:p14="http://schemas.microsoft.com/office/powerpoint/2010/main" val="422844129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Bioactives Accent Slide 5">
    <p:spTree>
      <p:nvGrpSpPr>
        <p:cNvPr id="1" name=""/>
        <p:cNvGrpSpPr/>
        <p:nvPr/>
      </p:nvGrpSpPr>
      <p:grpSpPr>
        <a:xfrm>
          <a:off x="0" y="0"/>
          <a:ext cx="0" cy="0"/>
          <a:chOff x="0" y="0"/>
          <a:chExt cx="0" cy="0"/>
        </a:xfrm>
      </p:grpSpPr>
      <p:pic>
        <p:nvPicPr>
          <p:cNvPr id="4" name="Picture 3" descr="A close up of a logo&#10;&#10;Description automatically generated">
            <a:extLst>
              <a:ext uri="{FF2B5EF4-FFF2-40B4-BE49-F238E27FC236}">
                <a16:creationId xmlns:a16="http://schemas.microsoft.com/office/drawing/2014/main" id="{FF0EBF03-0760-FF46-AABB-528E96E27945}"/>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flipH="1">
            <a:off x="0" y="0"/>
            <a:ext cx="12192000" cy="6858000"/>
          </a:xfrm>
          <a:prstGeom prst="rect">
            <a:avLst/>
          </a:prstGeom>
        </p:spPr>
      </p:pic>
      <p:pic>
        <p:nvPicPr>
          <p:cNvPr id="6" name="Picture 5">
            <a:extLst>
              <a:ext uri="{FF2B5EF4-FFF2-40B4-BE49-F238E27FC236}">
                <a16:creationId xmlns:a16="http://schemas.microsoft.com/office/drawing/2014/main" id="{802A0E04-BE10-BE47-9D89-EB46250A23CC}"/>
              </a:ext>
            </a:extLst>
          </p:cNvPr>
          <p:cNvPicPr>
            <a:picLocks noChangeAspect="1"/>
          </p:cNvPicPr>
          <p:nvPr userDrawn="1"/>
        </p:nvPicPr>
        <p:blipFill rotWithShape="1">
          <a:blip r:embed="rId3" cstate="hqprint">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12" name="Title 1">
            <a:extLst>
              <a:ext uri="{FF2B5EF4-FFF2-40B4-BE49-F238E27FC236}">
                <a16:creationId xmlns:a16="http://schemas.microsoft.com/office/drawing/2014/main" id="{A7173B4B-4596-E849-912F-6AC228ABFB04}"/>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bg1"/>
                </a:solidFill>
                <a:latin typeface="Fira Sans Medium" panose="020B0503050000020004" pitchFamily="34" charset="0"/>
              </a:defRPr>
            </a:lvl1pPr>
          </a:lstStyle>
          <a:p>
            <a:r>
              <a:rPr lang="en-US" noProof="0" dirty="0"/>
              <a:t>Header</a:t>
            </a:r>
          </a:p>
        </p:txBody>
      </p:sp>
      <p:sp>
        <p:nvSpPr>
          <p:cNvPr id="15" name="Text Placeholder 7">
            <a:extLst>
              <a:ext uri="{FF2B5EF4-FFF2-40B4-BE49-F238E27FC236}">
                <a16:creationId xmlns:a16="http://schemas.microsoft.com/office/drawing/2014/main" id="{A6BDAAFA-E890-EF4E-A941-C4E9D851C171}"/>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lnSpc>
                <a:spcPct val="90000"/>
              </a:lnSpc>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19" name="Oval 18">
            <a:extLst>
              <a:ext uri="{FF2B5EF4-FFF2-40B4-BE49-F238E27FC236}">
                <a16:creationId xmlns:a16="http://schemas.microsoft.com/office/drawing/2014/main" id="{8B16D183-2390-5343-9F9D-55848BE461FD}"/>
              </a:ext>
            </a:extLst>
          </p:cNvPr>
          <p:cNvSpPr/>
          <p:nvPr userDrawn="1"/>
        </p:nvSpPr>
        <p:spPr>
          <a:xfrm>
            <a:off x="7602108" y="1862497"/>
            <a:ext cx="3521661" cy="3521661"/>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b="0" i="0" dirty="0" err="1">
              <a:solidFill>
                <a:schemeClr val="tx1"/>
              </a:solidFill>
              <a:latin typeface="Fira Sans" panose="020B0503050000020004" pitchFamily="34" charset="0"/>
            </a:endParaRPr>
          </a:p>
        </p:txBody>
      </p:sp>
      <p:sp>
        <p:nvSpPr>
          <p:cNvPr id="21" name="Text Placeholder 9">
            <a:extLst>
              <a:ext uri="{FF2B5EF4-FFF2-40B4-BE49-F238E27FC236}">
                <a16:creationId xmlns:a16="http://schemas.microsoft.com/office/drawing/2014/main" id="{6B1E9C4C-D78F-D643-82F7-2D179A88133A}"/>
              </a:ext>
            </a:extLst>
          </p:cNvPr>
          <p:cNvSpPr>
            <a:spLocks noGrp="1"/>
          </p:cNvSpPr>
          <p:nvPr>
            <p:ph type="body" sz="quarter" idx="14"/>
          </p:nvPr>
        </p:nvSpPr>
        <p:spPr>
          <a:xfrm>
            <a:off x="527933" y="2931709"/>
            <a:ext cx="3100767" cy="1384994"/>
          </a:xfrm>
          <a:prstGeom prst="rect">
            <a:avLst/>
          </a:prstGeom>
        </p:spPr>
        <p:txBody>
          <a:bodyPr lIns="0" tIns="0" rIns="0" bIns="0" anchor="ctr"/>
          <a:lstStyle>
            <a:lvl1pPr marL="0" indent="0" algn="ctr">
              <a:buNone/>
              <a:defRPr sz="3000" b="1" i="0">
                <a:solidFill>
                  <a:schemeClr val="bg1"/>
                </a:solidFill>
                <a:latin typeface="Fira Sans" panose="020B0503050000020004" pitchFamily="34" charset="0"/>
              </a:defRPr>
            </a:lvl1pPr>
            <a:lvl2pPr marL="266700" indent="0" algn="ctr">
              <a:buNone/>
              <a:defRPr sz="3000" b="1">
                <a:solidFill>
                  <a:schemeClr val="bg1"/>
                </a:solidFill>
              </a:defRPr>
            </a:lvl2pPr>
            <a:lvl3pPr marL="538163" indent="0" algn="ctr">
              <a:buClr>
                <a:schemeClr val="bg1"/>
              </a:buClr>
              <a:buNone/>
              <a:defRPr sz="3000" b="1">
                <a:solidFill>
                  <a:schemeClr val="bg1"/>
                </a:solidFill>
              </a:defRPr>
            </a:lvl3pPr>
            <a:lvl4pPr marL="804862" indent="0" algn="ctr">
              <a:buNone/>
              <a:defRPr sz="3000" b="1">
                <a:solidFill>
                  <a:schemeClr val="bg1"/>
                </a:solidFill>
              </a:defRPr>
            </a:lvl4pPr>
            <a:lvl5pPr marL="804862" indent="0" algn="ctr">
              <a:buNone/>
              <a:defRPr sz="3000" b="1">
                <a:solidFill>
                  <a:schemeClr val="bg1"/>
                </a:solidFill>
              </a:defRPr>
            </a:lvl5pPr>
          </a:lstStyle>
          <a:p>
            <a:pPr lvl="0"/>
            <a:r>
              <a:rPr lang="en-GB" noProof="0" dirty="0"/>
              <a:t>Click to edit Master text styles</a:t>
            </a:r>
            <a:endParaRPr lang="en-US" noProof="0" dirty="0"/>
          </a:p>
        </p:txBody>
      </p:sp>
      <p:sp>
        <p:nvSpPr>
          <p:cNvPr id="22" name="Text Placeholder 14">
            <a:extLst>
              <a:ext uri="{FF2B5EF4-FFF2-40B4-BE49-F238E27FC236}">
                <a16:creationId xmlns:a16="http://schemas.microsoft.com/office/drawing/2014/main" id="{2A100C52-47FD-3B41-A773-0AB3E96AF2E0}"/>
              </a:ext>
            </a:extLst>
          </p:cNvPr>
          <p:cNvSpPr>
            <a:spLocks noGrp="1"/>
          </p:cNvSpPr>
          <p:nvPr>
            <p:ph type="body" sz="quarter" idx="15"/>
          </p:nvPr>
        </p:nvSpPr>
        <p:spPr>
          <a:xfrm>
            <a:off x="3953176" y="2932113"/>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23" name="Text Placeholder 14">
            <a:extLst>
              <a:ext uri="{FF2B5EF4-FFF2-40B4-BE49-F238E27FC236}">
                <a16:creationId xmlns:a16="http://schemas.microsoft.com/office/drawing/2014/main" id="{39EEAAE8-B2E6-724C-B666-84E9E202797D}"/>
              </a:ext>
            </a:extLst>
          </p:cNvPr>
          <p:cNvSpPr>
            <a:spLocks noGrp="1"/>
          </p:cNvSpPr>
          <p:nvPr>
            <p:ph type="body" sz="quarter" idx="16"/>
          </p:nvPr>
        </p:nvSpPr>
        <p:spPr>
          <a:xfrm>
            <a:off x="7812889" y="2931708"/>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17" name="Slide Number Placeholder 2">
            <a:extLst>
              <a:ext uri="{FF2B5EF4-FFF2-40B4-BE49-F238E27FC236}">
                <a16:creationId xmlns:a16="http://schemas.microsoft.com/office/drawing/2014/main" id="{21D2052B-731F-0344-84FA-A015E803A35F}"/>
              </a:ext>
            </a:extLst>
          </p:cNvPr>
          <p:cNvSpPr>
            <a:spLocks noGrp="1"/>
          </p:cNvSpPr>
          <p:nvPr>
            <p:ph type="sldNum" sz="quarter" idx="10"/>
          </p:nvPr>
        </p:nvSpPr>
        <p:spPr>
          <a:xfrm>
            <a:off x="468000" y="6328147"/>
            <a:ext cx="451163" cy="123111"/>
          </a:xfrm>
        </p:spPr>
        <p:txBody>
          <a:bodyPr/>
          <a:lstStyle>
            <a:lvl1pPr>
              <a:defRPr b="0" i="0">
                <a:solidFill>
                  <a:schemeClr val="bg1"/>
                </a:solidFill>
                <a:latin typeface="Fira Sans" panose="020B0503050000020004" pitchFamily="34" charset="0"/>
              </a:defRPr>
            </a:lvl1pPr>
          </a:lstStyle>
          <a:p>
            <a:fld id="{EC50C849-B97A-2B45-B78A-6D9C352F693C}" type="slidenum">
              <a:rPr lang="en-US" smtClean="0"/>
              <a:pPr/>
              <a:t>‹#›</a:t>
            </a:fld>
            <a:endParaRPr lang="en-US" dirty="0"/>
          </a:p>
        </p:txBody>
      </p:sp>
      <p:pic>
        <p:nvPicPr>
          <p:cNvPr id="13" name="Picture 12" descr="A close up of a logo&#10;&#10;Description automatically generated">
            <a:extLst>
              <a:ext uri="{FF2B5EF4-FFF2-40B4-BE49-F238E27FC236}">
                <a16:creationId xmlns:a16="http://schemas.microsoft.com/office/drawing/2014/main" id="{F0609DF3-7FFC-7A48-9BE7-591F11F15E8C}"/>
              </a:ext>
            </a:extLst>
          </p:cNvPr>
          <p:cNvPicPr>
            <a:picLocks noChangeAspect="1"/>
          </p:cNvPicPr>
          <p:nvPr userDrawn="1"/>
        </p:nvPicPr>
        <p:blipFill>
          <a:blip r:embed="rId4"/>
          <a:stretch>
            <a:fillRect/>
          </a:stretch>
        </p:blipFill>
        <p:spPr>
          <a:xfrm>
            <a:off x="798132" y="6235416"/>
            <a:ext cx="4535976" cy="308570"/>
          </a:xfrm>
          <a:prstGeom prst="rect">
            <a:avLst/>
          </a:prstGeom>
        </p:spPr>
      </p:pic>
    </p:spTree>
    <p:extLst>
      <p:ext uri="{BB962C8B-B14F-4D97-AF65-F5344CB8AC3E}">
        <p14:creationId xmlns:p14="http://schemas.microsoft.com/office/powerpoint/2010/main" val="94972484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Bioactives Accent Slide 6">
    <p:spTree>
      <p:nvGrpSpPr>
        <p:cNvPr id="1" name=""/>
        <p:cNvGrpSpPr/>
        <p:nvPr/>
      </p:nvGrpSpPr>
      <p:grpSpPr>
        <a:xfrm>
          <a:off x="0" y="0"/>
          <a:ext cx="0" cy="0"/>
          <a:chOff x="0" y="0"/>
          <a:chExt cx="0" cy="0"/>
        </a:xfrm>
      </p:grpSpPr>
      <p:pic>
        <p:nvPicPr>
          <p:cNvPr id="11" name="Picture 10" descr="A close up of a logo&#10;&#10;Description automatically generated">
            <a:extLst>
              <a:ext uri="{FF2B5EF4-FFF2-40B4-BE49-F238E27FC236}">
                <a16:creationId xmlns:a16="http://schemas.microsoft.com/office/drawing/2014/main" id="{9DCBE495-ABB6-0A47-8A30-30E59E17E87D}"/>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flipH="1">
            <a:off x="0" y="0"/>
            <a:ext cx="12192000" cy="6858000"/>
          </a:xfrm>
          <a:prstGeom prst="rect">
            <a:avLst/>
          </a:prstGeom>
        </p:spPr>
      </p:pic>
      <p:pic>
        <p:nvPicPr>
          <p:cNvPr id="6" name="Picture 5">
            <a:extLst>
              <a:ext uri="{FF2B5EF4-FFF2-40B4-BE49-F238E27FC236}">
                <a16:creationId xmlns:a16="http://schemas.microsoft.com/office/drawing/2014/main" id="{802A0E04-BE10-BE47-9D89-EB46250A23CC}"/>
              </a:ext>
            </a:extLst>
          </p:cNvPr>
          <p:cNvPicPr>
            <a:picLocks noChangeAspect="1"/>
          </p:cNvPicPr>
          <p:nvPr userDrawn="1"/>
        </p:nvPicPr>
        <p:blipFill rotWithShape="1">
          <a:blip r:embed="rId3" cstate="hqprint">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12" name="Title 1">
            <a:extLst>
              <a:ext uri="{FF2B5EF4-FFF2-40B4-BE49-F238E27FC236}">
                <a16:creationId xmlns:a16="http://schemas.microsoft.com/office/drawing/2014/main" id="{A7173B4B-4596-E849-912F-6AC228ABFB04}"/>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bg1"/>
                </a:solidFill>
                <a:latin typeface="Fira Sans Medium" panose="020B0503050000020004" pitchFamily="34" charset="0"/>
              </a:defRPr>
            </a:lvl1pPr>
          </a:lstStyle>
          <a:p>
            <a:r>
              <a:rPr lang="en-US" noProof="0" dirty="0"/>
              <a:t>Header</a:t>
            </a:r>
          </a:p>
        </p:txBody>
      </p:sp>
      <p:sp>
        <p:nvSpPr>
          <p:cNvPr id="15" name="Text Placeholder 7">
            <a:extLst>
              <a:ext uri="{FF2B5EF4-FFF2-40B4-BE49-F238E27FC236}">
                <a16:creationId xmlns:a16="http://schemas.microsoft.com/office/drawing/2014/main" id="{A6BDAAFA-E890-EF4E-A941-C4E9D851C171}"/>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lnSpc>
                <a:spcPct val="90000"/>
              </a:lnSpc>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21" name="Text Placeholder 9">
            <a:extLst>
              <a:ext uri="{FF2B5EF4-FFF2-40B4-BE49-F238E27FC236}">
                <a16:creationId xmlns:a16="http://schemas.microsoft.com/office/drawing/2014/main" id="{6B1E9C4C-D78F-D643-82F7-2D179A88133A}"/>
              </a:ext>
            </a:extLst>
          </p:cNvPr>
          <p:cNvSpPr>
            <a:spLocks noGrp="1"/>
          </p:cNvSpPr>
          <p:nvPr>
            <p:ph type="body" sz="quarter" idx="14"/>
          </p:nvPr>
        </p:nvSpPr>
        <p:spPr>
          <a:xfrm>
            <a:off x="527933" y="2931709"/>
            <a:ext cx="3100767" cy="1384994"/>
          </a:xfrm>
          <a:prstGeom prst="rect">
            <a:avLst/>
          </a:prstGeom>
        </p:spPr>
        <p:txBody>
          <a:bodyPr lIns="0" tIns="0" rIns="0" bIns="0" anchor="ctr"/>
          <a:lstStyle>
            <a:lvl1pPr marL="0" indent="0" algn="ctr">
              <a:buNone/>
              <a:defRPr sz="3000" b="1" i="0">
                <a:solidFill>
                  <a:schemeClr val="bg1"/>
                </a:solidFill>
                <a:latin typeface="Fira Sans" panose="020B0503050000020004" pitchFamily="34" charset="0"/>
              </a:defRPr>
            </a:lvl1pPr>
            <a:lvl2pPr marL="266700" indent="0" algn="ctr">
              <a:buNone/>
              <a:defRPr sz="3000" b="1">
                <a:solidFill>
                  <a:schemeClr val="bg1"/>
                </a:solidFill>
              </a:defRPr>
            </a:lvl2pPr>
            <a:lvl3pPr marL="538163" indent="0" algn="ctr">
              <a:buClr>
                <a:schemeClr val="bg1"/>
              </a:buClr>
              <a:buNone/>
              <a:defRPr sz="3000" b="1">
                <a:solidFill>
                  <a:schemeClr val="bg1"/>
                </a:solidFill>
              </a:defRPr>
            </a:lvl3pPr>
            <a:lvl4pPr marL="804862" indent="0" algn="ctr">
              <a:buNone/>
              <a:defRPr sz="3000" b="1">
                <a:solidFill>
                  <a:schemeClr val="bg1"/>
                </a:solidFill>
              </a:defRPr>
            </a:lvl4pPr>
            <a:lvl5pPr marL="804862" indent="0" algn="ctr">
              <a:buNone/>
              <a:defRPr sz="3000" b="1">
                <a:solidFill>
                  <a:schemeClr val="bg1"/>
                </a:solidFill>
              </a:defRPr>
            </a:lvl5pPr>
          </a:lstStyle>
          <a:p>
            <a:pPr lvl="0"/>
            <a:r>
              <a:rPr lang="en-GB" noProof="0" dirty="0"/>
              <a:t>Click to edit Master text styles</a:t>
            </a:r>
            <a:endParaRPr lang="en-US" noProof="0" dirty="0"/>
          </a:p>
        </p:txBody>
      </p:sp>
      <p:sp>
        <p:nvSpPr>
          <p:cNvPr id="22" name="Text Placeholder 14">
            <a:extLst>
              <a:ext uri="{FF2B5EF4-FFF2-40B4-BE49-F238E27FC236}">
                <a16:creationId xmlns:a16="http://schemas.microsoft.com/office/drawing/2014/main" id="{2A100C52-47FD-3B41-A773-0AB3E96AF2E0}"/>
              </a:ext>
            </a:extLst>
          </p:cNvPr>
          <p:cNvSpPr>
            <a:spLocks noGrp="1"/>
          </p:cNvSpPr>
          <p:nvPr>
            <p:ph type="body" sz="quarter" idx="15"/>
          </p:nvPr>
        </p:nvSpPr>
        <p:spPr>
          <a:xfrm>
            <a:off x="3953176" y="2932113"/>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23" name="Text Placeholder 14">
            <a:extLst>
              <a:ext uri="{FF2B5EF4-FFF2-40B4-BE49-F238E27FC236}">
                <a16:creationId xmlns:a16="http://schemas.microsoft.com/office/drawing/2014/main" id="{39EEAAE8-B2E6-724C-B666-84E9E202797D}"/>
              </a:ext>
            </a:extLst>
          </p:cNvPr>
          <p:cNvSpPr>
            <a:spLocks noGrp="1"/>
          </p:cNvSpPr>
          <p:nvPr>
            <p:ph type="body" sz="quarter" idx="16"/>
          </p:nvPr>
        </p:nvSpPr>
        <p:spPr>
          <a:xfrm>
            <a:off x="7812889" y="2931708"/>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17" name="Slide Number Placeholder 2">
            <a:extLst>
              <a:ext uri="{FF2B5EF4-FFF2-40B4-BE49-F238E27FC236}">
                <a16:creationId xmlns:a16="http://schemas.microsoft.com/office/drawing/2014/main" id="{5C7ECA02-1EB5-4546-9451-51FBF9A35B47}"/>
              </a:ext>
            </a:extLst>
          </p:cNvPr>
          <p:cNvSpPr>
            <a:spLocks noGrp="1"/>
          </p:cNvSpPr>
          <p:nvPr>
            <p:ph type="sldNum" sz="quarter" idx="10"/>
          </p:nvPr>
        </p:nvSpPr>
        <p:spPr>
          <a:xfrm>
            <a:off x="468000" y="6328147"/>
            <a:ext cx="451163" cy="123111"/>
          </a:xfrm>
        </p:spPr>
        <p:txBody>
          <a:bodyPr/>
          <a:lstStyle>
            <a:lvl1pPr>
              <a:defRPr b="0" i="0">
                <a:solidFill>
                  <a:schemeClr val="bg1"/>
                </a:solidFill>
                <a:latin typeface="Fira Sans" panose="020B0503050000020004" pitchFamily="34" charset="0"/>
              </a:defRPr>
            </a:lvl1pPr>
          </a:lstStyle>
          <a:p>
            <a:fld id="{EC50C849-B97A-2B45-B78A-6D9C352F693C}" type="slidenum">
              <a:rPr lang="en-US" smtClean="0"/>
              <a:pPr/>
              <a:t>‹#›</a:t>
            </a:fld>
            <a:endParaRPr lang="en-US" dirty="0"/>
          </a:p>
        </p:txBody>
      </p:sp>
      <p:pic>
        <p:nvPicPr>
          <p:cNvPr id="13" name="Picture 12" descr="A close up of a logo&#10;&#10;Description automatically generated">
            <a:extLst>
              <a:ext uri="{FF2B5EF4-FFF2-40B4-BE49-F238E27FC236}">
                <a16:creationId xmlns:a16="http://schemas.microsoft.com/office/drawing/2014/main" id="{54EDBA3A-1AA4-E047-8340-7A5EFFBECA37}"/>
              </a:ext>
            </a:extLst>
          </p:cNvPr>
          <p:cNvPicPr>
            <a:picLocks noChangeAspect="1"/>
          </p:cNvPicPr>
          <p:nvPr userDrawn="1"/>
        </p:nvPicPr>
        <p:blipFill>
          <a:blip r:embed="rId4"/>
          <a:stretch>
            <a:fillRect/>
          </a:stretch>
        </p:blipFill>
        <p:spPr>
          <a:xfrm>
            <a:off x="798132" y="6235416"/>
            <a:ext cx="4535976" cy="308570"/>
          </a:xfrm>
          <a:prstGeom prst="rect">
            <a:avLst/>
          </a:prstGeom>
        </p:spPr>
      </p:pic>
    </p:spTree>
    <p:extLst>
      <p:ext uri="{BB962C8B-B14F-4D97-AF65-F5344CB8AC3E}">
        <p14:creationId xmlns:p14="http://schemas.microsoft.com/office/powerpoint/2010/main" val="406827475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Bioactives Final Slide">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37EC108-DD81-8B46-9527-A07D29D576FB}"/>
              </a:ext>
            </a:extLst>
          </p:cNvPr>
          <p:cNvPicPr>
            <a:picLocks noChangeAspect="1"/>
          </p:cNvPicPr>
          <p:nvPr userDrawn="1"/>
        </p:nvPicPr>
        <p:blipFill>
          <a:blip r:embed="rId2"/>
          <a:srcRect/>
          <a:stretch/>
        </p:blipFill>
        <p:spPr bwMode="ltGray">
          <a:xfrm>
            <a:off x="0" y="0"/>
            <a:ext cx="12192000" cy="6858000"/>
          </a:xfrm>
          <a:prstGeom prst="rect">
            <a:avLst/>
          </a:prstGeom>
        </p:spPr>
      </p:pic>
      <p:pic>
        <p:nvPicPr>
          <p:cNvPr id="10" name="Picture 9">
            <a:extLst>
              <a:ext uri="{FF2B5EF4-FFF2-40B4-BE49-F238E27FC236}">
                <a16:creationId xmlns:a16="http://schemas.microsoft.com/office/drawing/2014/main" id="{08EBEAFB-93C3-074C-9906-1D124DCCA60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289923" y="3190484"/>
            <a:ext cx="5612156" cy="477033"/>
          </a:xfrm>
          <a:prstGeom prst="rect">
            <a:avLst/>
          </a:prstGeom>
        </p:spPr>
      </p:pic>
      <p:pic>
        <p:nvPicPr>
          <p:cNvPr id="5" name="Picture 4">
            <a:extLst>
              <a:ext uri="{FF2B5EF4-FFF2-40B4-BE49-F238E27FC236}">
                <a16:creationId xmlns:a16="http://schemas.microsoft.com/office/drawing/2014/main" id="{75E17CF1-21EE-4F02-912D-E11EFDC99DEF}"/>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Tree>
    <p:extLst>
      <p:ext uri="{BB962C8B-B14F-4D97-AF65-F5344CB8AC3E}">
        <p14:creationId xmlns:p14="http://schemas.microsoft.com/office/powerpoint/2010/main" val="384118975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Final Slide">
    <p:spTree>
      <p:nvGrpSpPr>
        <p:cNvPr id="1" name=""/>
        <p:cNvGrpSpPr/>
        <p:nvPr/>
      </p:nvGrpSpPr>
      <p:grpSpPr>
        <a:xfrm>
          <a:off x="0" y="0"/>
          <a:ext cx="0" cy="0"/>
          <a:chOff x="0" y="0"/>
          <a:chExt cx="0" cy="0"/>
        </a:xfrm>
      </p:grpSpPr>
      <p:pic>
        <p:nvPicPr>
          <p:cNvPr id="3" name="Picture 2" descr="A close up of a logo&#10;&#10;Description automatically generated">
            <a:extLst>
              <a:ext uri="{FF2B5EF4-FFF2-40B4-BE49-F238E27FC236}">
                <a16:creationId xmlns:a16="http://schemas.microsoft.com/office/drawing/2014/main" id="{8829F8F4-B328-9047-B526-061A29A466FD}"/>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8" name="Afbeelding 9">
            <a:extLst>
              <a:ext uri="{FF2B5EF4-FFF2-40B4-BE49-F238E27FC236}">
                <a16:creationId xmlns:a16="http://schemas.microsoft.com/office/drawing/2014/main" id="{C50C46FB-E77D-6443-8B16-CEAF95E9C45D}"/>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8312925" y="5793194"/>
            <a:ext cx="3887784" cy="1083791"/>
          </a:xfrm>
          <a:prstGeom prst="rect">
            <a:avLst/>
          </a:prstGeom>
        </p:spPr>
      </p:pic>
      <p:pic>
        <p:nvPicPr>
          <p:cNvPr id="10" name="Picture 9">
            <a:extLst>
              <a:ext uri="{FF2B5EF4-FFF2-40B4-BE49-F238E27FC236}">
                <a16:creationId xmlns:a16="http://schemas.microsoft.com/office/drawing/2014/main" id="{08EBEAFB-93C3-074C-9906-1D124DCCA607}"/>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3289923" y="3190484"/>
            <a:ext cx="5612156" cy="477035"/>
          </a:xfrm>
          <a:prstGeom prst="rect">
            <a:avLst/>
          </a:prstGeom>
        </p:spPr>
      </p:pic>
    </p:spTree>
    <p:extLst>
      <p:ext uri="{BB962C8B-B14F-4D97-AF65-F5344CB8AC3E}">
        <p14:creationId xmlns:p14="http://schemas.microsoft.com/office/powerpoint/2010/main" val="286542491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Bioactives Full-Screen Image">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16D9F10B-3604-4A25-BB34-00B171D7216F}"/>
              </a:ext>
            </a:extLst>
          </p:cNvPr>
          <p:cNvGraphicFramePr>
            <a:graphicFrameLocks noChangeAspect="1"/>
          </p:cNvGraphicFramePr>
          <p:nvPr userDrawn="1">
            <p:custDataLst>
              <p:tags r:id="rId1"/>
            </p:custDataLst>
            <p:extLst>
              <p:ext uri="{D42A27DB-BD31-4B8C-83A1-F6EECF244321}">
                <p14:modId xmlns:p14="http://schemas.microsoft.com/office/powerpoint/2010/main" val="94294626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5" imgH="355" progId="TCLayout.ActiveDocument.1">
                  <p:embed/>
                </p:oleObj>
              </mc:Choice>
              <mc:Fallback>
                <p:oleObj name="think-cell Slide" r:id="rId4" imgW="345" imgH="355" progId="TCLayout.ActiveDocument.1">
                  <p:embed/>
                  <p:pic>
                    <p:nvPicPr>
                      <p:cNvPr id="5" name="Object 4" hidden="1">
                        <a:extLst>
                          <a:ext uri="{FF2B5EF4-FFF2-40B4-BE49-F238E27FC236}">
                            <a16:creationId xmlns:a16="http://schemas.microsoft.com/office/drawing/2014/main" id="{16D9F10B-3604-4A25-BB34-00B171D7216F}"/>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338FF3C5-A0E8-4112-9CA4-CE1DB29F6520}"/>
              </a:ext>
            </a:extLst>
          </p:cNvPr>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4400" b="0" i="0" baseline="0" dirty="0">
              <a:latin typeface="Fira Sans Medium" panose="020B0603050000020004" pitchFamily="34" charset="0"/>
              <a:ea typeface="+mj-ea"/>
              <a:cs typeface="+mj-cs"/>
              <a:sym typeface="Fira Sans Medium" panose="020B0603050000020004" pitchFamily="34" charset="0"/>
            </a:endParaRPr>
          </a:p>
        </p:txBody>
      </p:sp>
      <p:sp>
        <p:nvSpPr>
          <p:cNvPr id="11" name="Picture Placeholder 11">
            <a:extLst>
              <a:ext uri="{FF2B5EF4-FFF2-40B4-BE49-F238E27FC236}">
                <a16:creationId xmlns:a16="http://schemas.microsoft.com/office/drawing/2014/main" id="{6F5B81DF-8442-4242-B8C6-F0D234663EE5}"/>
              </a:ext>
            </a:extLst>
          </p:cNvPr>
          <p:cNvSpPr>
            <a:spLocks noGrp="1" noChangeAspect="1"/>
          </p:cNvSpPr>
          <p:nvPr>
            <p:ph type="pic" sz="quarter" idx="10" hasCustomPrompt="1"/>
          </p:nvPr>
        </p:nvSpPr>
        <p:spPr bwMode="auto">
          <a:xfrm>
            <a:off x="0" y="0"/>
            <a:ext cx="12195107" cy="6858000"/>
          </a:xfrm>
          <a:custGeom>
            <a:avLst/>
            <a:gdLst>
              <a:gd name="connsiteX0" fmla="*/ 0 w 9144000"/>
              <a:gd name="connsiteY0" fmla="*/ 0 h 5148263"/>
              <a:gd name="connsiteX1" fmla="*/ 9144000 w 9144000"/>
              <a:gd name="connsiteY1" fmla="*/ 0 h 5148263"/>
              <a:gd name="connsiteX2" fmla="*/ 9144000 w 9144000"/>
              <a:gd name="connsiteY2" fmla="*/ 4460151 h 5148263"/>
              <a:gd name="connsiteX3" fmla="*/ 9105252 w 9144000"/>
              <a:gd name="connsiteY3" fmla="*/ 4467347 h 5148263"/>
              <a:gd name="connsiteX4" fmla="*/ 9052415 w 9144000"/>
              <a:gd name="connsiteY4" fmla="*/ 4476342 h 5148263"/>
              <a:gd name="connsiteX5" fmla="*/ 8974920 w 9144000"/>
              <a:gd name="connsiteY5" fmla="*/ 4490734 h 5148263"/>
              <a:gd name="connsiteX6" fmla="*/ 8872767 w 9144000"/>
              <a:gd name="connsiteY6" fmla="*/ 4512322 h 5148263"/>
              <a:gd name="connsiteX7" fmla="*/ 8744196 w 9144000"/>
              <a:gd name="connsiteY7" fmla="*/ 4541105 h 5148263"/>
              <a:gd name="connsiteX8" fmla="*/ 8585684 w 9144000"/>
              <a:gd name="connsiteY8" fmla="*/ 4578884 h 5148263"/>
              <a:gd name="connsiteX9" fmla="*/ 8395468 w 9144000"/>
              <a:gd name="connsiteY9" fmla="*/ 4625658 h 5148263"/>
              <a:gd name="connsiteX10" fmla="*/ 8390185 w 9144000"/>
              <a:gd name="connsiteY10" fmla="*/ 4611266 h 5148263"/>
              <a:gd name="connsiteX11" fmla="*/ 8383140 w 9144000"/>
              <a:gd name="connsiteY11" fmla="*/ 4596874 h 5148263"/>
              <a:gd name="connsiteX12" fmla="*/ 8376095 w 9144000"/>
              <a:gd name="connsiteY12" fmla="*/ 4586080 h 5148263"/>
              <a:gd name="connsiteX13" fmla="*/ 8367289 w 9144000"/>
              <a:gd name="connsiteY13" fmla="*/ 4577085 h 5148263"/>
              <a:gd name="connsiteX14" fmla="*/ 8344392 w 9144000"/>
              <a:gd name="connsiteY14" fmla="*/ 4584281 h 5148263"/>
              <a:gd name="connsiteX15" fmla="*/ 8333825 w 9144000"/>
              <a:gd name="connsiteY15" fmla="*/ 4589678 h 5148263"/>
              <a:gd name="connsiteX16" fmla="*/ 8325019 w 9144000"/>
              <a:gd name="connsiteY16" fmla="*/ 4595075 h 5148263"/>
              <a:gd name="connsiteX17" fmla="*/ 8317974 w 9144000"/>
              <a:gd name="connsiteY17" fmla="*/ 4602271 h 5148263"/>
              <a:gd name="connsiteX18" fmla="*/ 8310929 w 9144000"/>
              <a:gd name="connsiteY18" fmla="*/ 4609467 h 5148263"/>
              <a:gd name="connsiteX19" fmla="*/ 8305645 w 9144000"/>
              <a:gd name="connsiteY19" fmla="*/ 4618462 h 5148263"/>
              <a:gd name="connsiteX20" fmla="*/ 8302122 w 9144000"/>
              <a:gd name="connsiteY20" fmla="*/ 4627457 h 5148263"/>
              <a:gd name="connsiteX21" fmla="*/ 8284510 w 9144000"/>
              <a:gd name="connsiteY21" fmla="*/ 4609467 h 5148263"/>
              <a:gd name="connsiteX22" fmla="*/ 8265136 w 9144000"/>
              <a:gd name="connsiteY22" fmla="*/ 4593276 h 5148263"/>
              <a:gd name="connsiteX23" fmla="*/ 8242240 w 9144000"/>
              <a:gd name="connsiteY23" fmla="*/ 4580683 h 5148263"/>
              <a:gd name="connsiteX24" fmla="*/ 8229911 w 9144000"/>
              <a:gd name="connsiteY24" fmla="*/ 4575286 h 5148263"/>
              <a:gd name="connsiteX25" fmla="*/ 8217582 w 9144000"/>
              <a:gd name="connsiteY25" fmla="*/ 4571688 h 5148263"/>
              <a:gd name="connsiteX26" fmla="*/ 8199970 w 9144000"/>
              <a:gd name="connsiteY26" fmla="*/ 4568090 h 5148263"/>
              <a:gd name="connsiteX27" fmla="*/ 8184118 w 9144000"/>
              <a:gd name="connsiteY27" fmla="*/ 4564492 h 5148263"/>
              <a:gd name="connsiteX28" fmla="*/ 8168267 w 9144000"/>
              <a:gd name="connsiteY28" fmla="*/ 4562693 h 5148263"/>
              <a:gd name="connsiteX29" fmla="*/ 8152416 w 9144000"/>
              <a:gd name="connsiteY29" fmla="*/ 4562693 h 5148263"/>
              <a:gd name="connsiteX30" fmla="*/ 8136565 w 9144000"/>
              <a:gd name="connsiteY30" fmla="*/ 4564492 h 5148263"/>
              <a:gd name="connsiteX31" fmla="*/ 8122475 w 9144000"/>
              <a:gd name="connsiteY31" fmla="*/ 4566291 h 5148263"/>
              <a:gd name="connsiteX32" fmla="*/ 8108385 w 9144000"/>
              <a:gd name="connsiteY32" fmla="*/ 4569889 h 5148263"/>
              <a:gd name="connsiteX33" fmla="*/ 8094295 w 9144000"/>
              <a:gd name="connsiteY33" fmla="*/ 4573487 h 5148263"/>
              <a:gd name="connsiteX34" fmla="*/ 8080205 w 9144000"/>
              <a:gd name="connsiteY34" fmla="*/ 4578884 h 5148263"/>
              <a:gd name="connsiteX35" fmla="*/ 8067876 w 9144000"/>
              <a:gd name="connsiteY35" fmla="*/ 4584281 h 5148263"/>
              <a:gd name="connsiteX36" fmla="*/ 8044980 w 9144000"/>
              <a:gd name="connsiteY36" fmla="*/ 4598673 h 5148263"/>
              <a:gd name="connsiteX37" fmla="*/ 8025606 w 9144000"/>
              <a:gd name="connsiteY37" fmla="*/ 4616663 h 5148263"/>
              <a:gd name="connsiteX38" fmla="*/ 8007993 w 9144000"/>
              <a:gd name="connsiteY38" fmla="*/ 4636452 h 5148263"/>
              <a:gd name="connsiteX39" fmla="*/ 8011516 w 9144000"/>
              <a:gd name="connsiteY39" fmla="*/ 4641849 h 5148263"/>
              <a:gd name="connsiteX40" fmla="*/ 8020322 w 9144000"/>
              <a:gd name="connsiteY40" fmla="*/ 4650843 h 5148263"/>
              <a:gd name="connsiteX41" fmla="*/ 8027367 w 9144000"/>
              <a:gd name="connsiteY41" fmla="*/ 4658039 h 5148263"/>
              <a:gd name="connsiteX42" fmla="*/ 8036173 w 9144000"/>
              <a:gd name="connsiteY42" fmla="*/ 4663436 h 5148263"/>
              <a:gd name="connsiteX43" fmla="*/ 8046741 w 9144000"/>
              <a:gd name="connsiteY43" fmla="*/ 4670632 h 5148263"/>
              <a:gd name="connsiteX44" fmla="*/ 8059070 w 9144000"/>
              <a:gd name="connsiteY44" fmla="*/ 4676029 h 5148263"/>
              <a:gd name="connsiteX45" fmla="*/ 8050263 w 9144000"/>
              <a:gd name="connsiteY45" fmla="*/ 4685024 h 5148263"/>
              <a:gd name="connsiteX46" fmla="*/ 8043218 w 9144000"/>
              <a:gd name="connsiteY46" fmla="*/ 4697617 h 5148263"/>
              <a:gd name="connsiteX47" fmla="*/ 8036173 w 9144000"/>
              <a:gd name="connsiteY47" fmla="*/ 4708411 h 5148263"/>
              <a:gd name="connsiteX48" fmla="*/ 8030890 w 9144000"/>
              <a:gd name="connsiteY48" fmla="*/ 4721004 h 5148263"/>
              <a:gd name="connsiteX49" fmla="*/ 7727955 w 9144000"/>
              <a:gd name="connsiteY49" fmla="*/ 4804656 h 5148263"/>
              <a:gd name="connsiteX50" fmla="*/ 7382749 w 9144000"/>
              <a:gd name="connsiteY50" fmla="*/ 4901802 h 5148263"/>
              <a:gd name="connsiteX51" fmla="*/ 6991752 w 9144000"/>
              <a:gd name="connsiteY51" fmla="*/ 5016936 h 5148263"/>
              <a:gd name="connsiteX52" fmla="*/ 6553200 w 9144000"/>
              <a:gd name="connsiteY52" fmla="*/ 5148262 h 5148263"/>
              <a:gd name="connsiteX53" fmla="*/ 9144000 w 9144000"/>
              <a:gd name="connsiteY53" fmla="*/ 5148262 h 5148263"/>
              <a:gd name="connsiteX54" fmla="*/ 9144000 w 9144000"/>
              <a:gd name="connsiteY54" fmla="*/ 5148263 h 5148263"/>
              <a:gd name="connsiteX55" fmla="*/ 0 w 9144000"/>
              <a:gd name="connsiteY55"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9144000" h="5148263">
                <a:moveTo>
                  <a:pt x="0" y="0"/>
                </a:moveTo>
                <a:lnTo>
                  <a:pt x="9144000" y="0"/>
                </a:lnTo>
                <a:lnTo>
                  <a:pt x="9144000" y="4460151"/>
                </a:lnTo>
                <a:lnTo>
                  <a:pt x="9105252" y="4467347"/>
                </a:lnTo>
                <a:lnTo>
                  <a:pt x="9052415" y="4476342"/>
                </a:lnTo>
                <a:lnTo>
                  <a:pt x="8974920" y="4490734"/>
                </a:lnTo>
                <a:lnTo>
                  <a:pt x="8872767" y="4512322"/>
                </a:lnTo>
                <a:lnTo>
                  <a:pt x="8744196" y="4541105"/>
                </a:lnTo>
                <a:lnTo>
                  <a:pt x="8585684" y="4578884"/>
                </a:lnTo>
                <a:lnTo>
                  <a:pt x="8395468" y="4625658"/>
                </a:lnTo>
                <a:lnTo>
                  <a:pt x="8390185" y="4611266"/>
                </a:lnTo>
                <a:lnTo>
                  <a:pt x="8383140" y="4596874"/>
                </a:lnTo>
                <a:lnTo>
                  <a:pt x="8376095" y="4586080"/>
                </a:lnTo>
                <a:lnTo>
                  <a:pt x="8367289" y="4577085"/>
                </a:lnTo>
                <a:lnTo>
                  <a:pt x="8344392" y="4584281"/>
                </a:lnTo>
                <a:lnTo>
                  <a:pt x="8333825" y="4589678"/>
                </a:lnTo>
                <a:lnTo>
                  <a:pt x="8325019" y="4595075"/>
                </a:lnTo>
                <a:lnTo>
                  <a:pt x="8317974" y="4602271"/>
                </a:lnTo>
                <a:lnTo>
                  <a:pt x="8310929" y="4609467"/>
                </a:lnTo>
                <a:lnTo>
                  <a:pt x="8305645" y="4618462"/>
                </a:lnTo>
                <a:lnTo>
                  <a:pt x="8302122" y="4627457"/>
                </a:lnTo>
                <a:lnTo>
                  <a:pt x="8284510" y="4609467"/>
                </a:lnTo>
                <a:lnTo>
                  <a:pt x="8265136" y="4593276"/>
                </a:lnTo>
                <a:lnTo>
                  <a:pt x="8242240" y="4580683"/>
                </a:lnTo>
                <a:lnTo>
                  <a:pt x="8229911" y="4575286"/>
                </a:lnTo>
                <a:lnTo>
                  <a:pt x="8217582" y="4571688"/>
                </a:lnTo>
                <a:lnTo>
                  <a:pt x="8199970" y="4568090"/>
                </a:lnTo>
                <a:lnTo>
                  <a:pt x="8184118" y="4564492"/>
                </a:lnTo>
                <a:lnTo>
                  <a:pt x="8168267" y="4562693"/>
                </a:lnTo>
                <a:lnTo>
                  <a:pt x="8152416" y="4562693"/>
                </a:lnTo>
                <a:lnTo>
                  <a:pt x="8136565" y="4564492"/>
                </a:lnTo>
                <a:lnTo>
                  <a:pt x="8122475" y="4566291"/>
                </a:lnTo>
                <a:lnTo>
                  <a:pt x="8108385" y="4569889"/>
                </a:lnTo>
                <a:lnTo>
                  <a:pt x="8094295" y="4573487"/>
                </a:lnTo>
                <a:lnTo>
                  <a:pt x="8080205" y="4578884"/>
                </a:lnTo>
                <a:lnTo>
                  <a:pt x="8067876" y="4584281"/>
                </a:lnTo>
                <a:lnTo>
                  <a:pt x="8044980" y="4598673"/>
                </a:lnTo>
                <a:lnTo>
                  <a:pt x="8025606" y="4616663"/>
                </a:lnTo>
                <a:lnTo>
                  <a:pt x="8007993" y="4636452"/>
                </a:lnTo>
                <a:lnTo>
                  <a:pt x="8011516" y="4641849"/>
                </a:lnTo>
                <a:lnTo>
                  <a:pt x="8020322" y="4650843"/>
                </a:lnTo>
                <a:lnTo>
                  <a:pt x="8027367" y="4658039"/>
                </a:lnTo>
                <a:lnTo>
                  <a:pt x="8036173" y="4663436"/>
                </a:lnTo>
                <a:lnTo>
                  <a:pt x="8046741" y="4670632"/>
                </a:lnTo>
                <a:lnTo>
                  <a:pt x="8059070" y="4676029"/>
                </a:lnTo>
                <a:lnTo>
                  <a:pt x="8050263" y="4685024"/>
                </a:lnTo>
                <a:lnTo>
                  <a:pt x="8043218" y="4697617"/>
                </a:lnTo>
                <a:lnTo>
                  <a:pt x="8036173" y="4708411"/>
                </a:lnTo>
                <a:lnTo>
                  <a:pt x="8030890" y="4721004"/>
                </a:lnTo>
                <a:lnTo>
                  <a:pt x="7727955" y="4804656"/>
                </a:lnTo>
                <a:lnTo>
                  <a:pt x="7382749" y="4901802"/>
                </a:lnTo>
                <a:lnTo>
                  <a:pt x="6991752" y="5016936"/>
                </a:lnTo>
                <a:lnTo>
                  <a:pt x="6553200" y="5148262"/>
                </a:lnTo>
                <a:lnTo>
                  <a:pt x="9144000" y="5148262"/>
                </a:lnTo>
                <a:lnTo>
                  <a:pt x="9144000" y="5148263"/>
                </a:lnTo>
                <a:lnTo>
                  <a:pt x="0" y="5148263"/>
                </a:lnTo>
                <a:close/>
              </a:path>
            </a:pathLst>
          </a:custGeom>
          <a:solidFill>
            <a:schemeClr val="bg1">
              <a:lumMod val="85000"/>
            </a:schemeClr>
          </a:solidFill>
          <a:ln>
            <a:noFill/>
          </a:ln>
          <a:effectLst/>
        </p:spPr>
        <p:txBody>
          <a:bodyPr vert="horz" wrap="square" lIns="0" tIns="144000" rIns="0" bIns="0" numCol="1" anchor="t" anchorCtr="0" compatLnSpc="1">
            <a:prstTxWarp prst="textNoShape">
              <a:avLst/>
            </a:prstTxWarp>
            <a:noAutofit/>
          </a:bodyPr>
          <a:lstStyle>
            <a:lvl1pPr marL="0" indent="0" algn="ctr">
              <a:buNone/>
              <a:defRPr lang="en-US" sz="1400" dirty="0">
                <a:solidFill>
                  <a:schemeClr val="bg1">
                    <a:lumMod val="50000"/>
                  </a:schemeClr>
                </a:solidFill>
              </a:defRPr>
            </a:lvl1pPr>
          </a:lstStyle>
          <a:p>
            <a:pPr marL="252000" lvl="0" indent="-252000" algn="ctr"/>
            <a:r>
              <a:rPr lang="en-US" noProof="0" dirty="0"/>
              <a:t>Click icon to add image</a:t>
            </a:r>
          </a:p>
        </p:txBody>
      </p:sp>
      <p:sp>
        <p:nvSpPr>
          <p:cNvPr id="7" name="Subtitle 2">
            <a:extLst>
              <a:ext uri="{FF2B5EF4-FFF2-40B4-BE49-F238E27FC236}">
                <a16:creationId xmlns:a16="http://schemas.microsoft.com/office/drawing/2014/main" id="{052539A8-3270-4B01-8144-98B9A7185DF8}"/>
              </a:ext>
            </a:extLst>
          </p:cNvPr>
          <p:cNvSpPr>
            <a:spLocks noGrp="1"/>
          </p:cNvSpPr>
          <p:nvPr>
            <p:ph type="subTitle" idx="1" hasCustomPrompt="1"/>
          </p:nvPr>
        </p:nvSpPr>
        <p:spPr bwMode="white">
          <a:xfrm>
            <a:off x="467999" y="936000"/>
            <a:ext cx="11324607" cy="369332"/>
          </a:xfrm>
        </p:spPr>
        <p:txBody>
          <a:bodyPr lIns="0" tIns="0" rIns="0" bIns="0"/>
          <a:lstStyle>
            <a:lvl1pPr marL="0" indent="0" algn="l">
              <a:buNone/>
              <a:defRPr sz="2400" i="1">
                <a:solidFill>
                  <a:schemeClr val="bg1"/>
                </a:solidFill>
                <a:latin typeface="Fira Sans" panose="020B05030500000200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dirty="0"/>
              <a:t>Subtitle</a:t>
            </a:r>
          </a:p>
        </p:txBody>
      </p:sp>
      <p:sp>
        <p:nvSpPr>
          <p:cNvPr id="8" name="Title 1">
            <a:extLst>
              <a:ext uri="{FF2B5EF4-FFF2-40B4-BE49-F238E27FC236}">
                <a16:creationId xmlns:a16="http://schemas.microsoft.com/office/drawing/2014/main" id="{146C7AD5-0DD3-406F-ACB9-ACABB0D58B92}"/>
              </a:ext>
            </a:extLst>
          </p:cNvPr>
          <p:cNvSpPr>
            <a:spLocks noGrp="1"/>
          </p:cNvSpPr>
          <p:nvPr>
            <p:ph type="ctrTitle" hasCustomPrompt="1"/>
          </p:nvPr>
        </p:nvSpPr>
        <p:spPr bwMode="white">
          <a:xfrm>
            <a:off x="467999" y="468000"/>
            <a:ext cx="11324607" cy="443198"/>
          </a:xfrm>
          <a:prstGeom prst="rect">
            <a:avLst/>
          </a:prstGeom>
        </p:spPr>
        <p:txBody>
          <a:bodyPr wrap="square" lIns="0" tIns="0" rIns="0" bIns="0" anchor="t" anchorCtr="0">
            <a:spAutoFit/>
          </a:bodyPr>
          <a:lstStyle>
            <a:lvl1pPr algn="l">
              <a:defRPr sz="3200" b="0" i="0">
                <a:solidFill>
                  <a:schemeClr val="bg1"/>
                </a:solidFill>
                <a:latin typeface="Fira Sans Medium" panose="020B0503050000020004" pitchFamily="34" charset="0"/>
              </a:defRPr>
            </a:lvl1pPr>
          </a:lstStyle>
          <a:p>
            <a:r>
              <a:rPr lang="en-US" noProof="0" dirty="0"/>
              <a:t>Header</a:t>
            </a:r>
          </a:p>
        </p:txBody>
      </p:sp>
      <p:sp>
        <p:nvSpPr>
          <p:cNvPr id="9" name="Slide Number Placeholder 2">
            <a:extLst>
              <a:ext uri="{FF2B5EF4-FFF2-40B4-BE49-F238E27FC236}">
                <a16:creationId xmlns:a16="http://schemas.microsoft.com/office/drawing/2014/main" id="{E2B4CBF1-75E5-0348-981D-5C4E7A4BD316}"/>
              </a:ext>
            </a:extLst>
          </p:cNvPr>
          <p:cNvSpPr>
            <a:spLocks noGrp="1"/>
          </p:cNvSpPr>
          <p:nvPr>
            <p:ph type="sldNum" sz="quarter" idx="11"/>
          </p:nvPr>
        </p:nvSpPr>
        <p:spPr>
          <a:xfrm>
            <a:off x="468000" y="6328147"/>
            <a:ext cx="451163" cy="123111"/>
          </a:xfrm>
        </p:spPr>
        <p:txBody>
          <a:bodyPr/>
          <a:lstStyle/>
          <a:p>
            <a:fld id="{EC50C849-B97A-2B45-B78A-6D9C352F693C}" type="slidenum">
              <a:rPr lang="en-US" smtClean="0"/>
              <a:pPr/>
              <a:t>‹#›</a:t>
            </a:fld>
            <a:endParaRPr lang="en-US" dirty="0"/>
          </a:p>
        </p:txBody>
      </p:sp>
      <p:sp>
        <p:nvSpPr>
          <p:cNvPr id="10" name="Slide Number Placeholder 2">
            <a:extLst>
              <a:ext uri="{FF2B5EF4-FFF2-40B4-BE49-F238E27FC236}">
                <a16:creationId xmlns:a16="http://schemas.microsoft.com/office/drawing/2014/main" id="{80313466-07B5-3048-86D8-C8C52C74FBA8}"/>
              </a:ext>
            </a:extLst>
          </p:cNvPr>
          <p:cNvSpPr txBox="1">
            <a:spLocks/>
          </p:cNvSpPr>
          <p:nvPr userDrawn="1"/>
        </p:nvSpPr>
        <p:spPr>
          <a:xfrm>
            <a:off x="468000" y="6328146"/>
            <a:ext cx="451163" cy="123111"/>
          </a:xfrm>
          <a:prstGeom prst="rect">
            <a:avLst/>
          </a:prstGeom>
        </p:spPr>
        <p:txBody>
          <a:bodyPr vert="horz" wrap="square" lIns="0" tIns="0" rIns="0" bIns="0" rtlCol="0" anchor="t" anchorCtr="0">
            <a:spAutoFit/>
          </a:bodyPr>
          <a:lstStyle>
            <a:defPPr>
              <a:defRPr lang="en-US"/>
            </a:defPPr>
            <a:lvl1pPr marL="0" algn="l" defTabSz="914400" rtl="0" eaLnBrk="1" latinLnBrk="0" hangingPunct="1">
              <a:defRPr sz="800" b="0" i="0" kern="1200">
                <a:solidFill>
                  <a:srgbClr val="B2B2B2"/>
                </a:solidFill>
                <a:latin typeface="Fira Sans" panose="020B05030500000200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C50C849-B97A-2B45-B78A-6D9C352F693C}" type="slidenum">
              <a:rPr lang="en-US" b="0" i="0" smtClean="0">
                <a:solidFill>
                  <a:schemeClr val="bg1"/>
                </a:solidFill>
                <a:latin typeface="Fira Sans" panose="020B0503050000020004" pitchFamily="34" charset="0"/>
              </a:rPr>
              <a:pPr/>
              <a:t>‹#›</a:t>
            </a:fld>
            <a:endParaRPr lang="en-US" b="0" i="0" dirty="0">
              <a:solidFill>
                <a:schemeClr val="bg1"/>
              </a:solidFill>
              <a:latin typeface="Fira Sans" panose="020B0503050000020004" pitchFamily="34" charset="0"/>
            </a:endParaRPr>
          </a:p>
        </p:txBody>
      </p:sp>
      <p:pic>
        <p:nvPicPr>
          <p:cNvPr id="12" name="Picture 11" descr="A close up of a logo&#10;&#10;Description automatically generated">
            <a:extLst>
              <a:ext uri="{FF2B5EF4-FFF2-40B4-BE49-F238E27FC236}">
                <a16:creationId xmlns:a16="http://schemas.microsoft.com/office/drawing/2014/main" id="{16E5687A-8036-AA47-A83A-48FF2C742D4D}"/>
              </a:ext>
            </a:extLst>
          </p:cNvPr>
          <p:cNvPicPr>
            <a:picLocks noChangeAspect="1"/>
          </p:cNvPicPr>
          <p:nvPr userDrawn="1"/>
        </p:nvPicPr>
        <p:blipFill>
          <a:blip r:embed="rId6"/>
          <a:stretch>
            <a:fillRect/>
          </a:stretch>
        </p:blipFill>
        <p:spPr>
          <a:xfrm>
            <a:off x="798132" y="6235416"/>
            <a:ext cx="4535976" cy="308570"/>
          </a:xfrm>
          <a:prstGeom prst="rect">
            <a:avLst/>
          </a:prstGeom>
        </p:spPr>
      </p:pic>
    </p:spTree>
    <p:extLst>
      <p:ext uri="{BB962C8B-B14F-4D97-AF65-F5344CB8AC3E}">
        <p14:creationId xmlns:p14="http://schemas.microsoft.com/office/powerpoint/2010/main" val="3470562295"/>
      </p:ext>
    </p:extLst>
  </p:cSld>
  <p:clrMapOvr>
    <a:masterClrMapping/>
  </p:clrMapOvr>
  <p:transition spd="slow">
    <p:wipe dir="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Bioactives Accent Slide 2">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689FF960-1235-4D4C-AA0C-78E40401838E}"/>
              </a:ext>
            </a:extLst>
          </p:cNvPr>
          <p:cNvSpPr/>
          <p:nvPr userDrawn="1"/>
        </p:nvSpPr>
        <p:spPr>
          <a:xfrm>
            <a:off x="1437694" y="0"/>
            <a:ext cx="10754306" cy="6858000"/>
          </a:xfrm>
          <a:prstGeom prst="rect">
            <a:avLst/>
          </a:prstGeom>
          <a:solidFill>
            <a:srgbClr val="B6C1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a:latin typeface="Fira Sans" panose="020B0503050000020004" pitchFamily="34" charset="0"/>
            </a:endParaRPr>
          </a:p>
        </p:txBody>
      </p:sp>
      <p:pic>
        <p:nvPicPr>
          <p:cNvPr id="8" name="Picture 7" descr="A person looking at the camera&#10;&#10;Description automatically generated">
            <a:extLst>
              <a:ext uri="{FF2B5EF4-FFF2-40B4-BE49-F238E27FC236}">
                <a16:creationId xmlns:a16="http://schemas.microsoft.com/office/drawing/2014/main" id="{0AD7C4B1-AF51-5149-AC6D-19406205695D}"/>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31780"/>
          <a:stretch/>
        </p:blipFill>
        <p:spPr>
          <a:xfrm flipH="1">
            <a:off x="-1" y="0"/>
            <a:ext cx="6094590" cy="6858000"/>
          </a:xfrm>
          <a:prstGeom prst="rect">
            <a:avLst/>
          </a:prstGeom>
        </p:spPr>
      </p:pic>
      <p:pic>
        <p:nvPicPr>
          <p:cNvPr id="6" name="Picture 5">
            <a:extLst>
              <a:ext uri="{FF2B5EF4-FFF2-40B4-BE49-F238E27FC236}">
                <a16:creationId xmlns:a16="http://schemas.microsoft.com/office/drawing/2014/main" id="{802A0E04-BE10-BE47-9D89-EB46250A23CC}"/>
              </a:ext>
            </a:extLst>
          </p:cNvPr>
          <p:cNvPicPr>
            <a:picLocks noChangeAspect="1"/>
          </p:cNvPicPr>
          <p:nvPr userDrawn="1"/>
        </p:nvPicPr>
        <p:blipFill rotWithShape="1">
          <a:blip r:embed="rId3" cstate="hqprint">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12" name="Title 1">
            <a:extLst>
              <a:ext uri="{FF2B5EF4-FFF2-40B4-BE49-F238E27FC236}">
                <a16:creationId xmlns:a16="http://schemas.microsoft.com/office/drawing/2014/main" id="{A7173B4B-4596-E849-912F-6AC228ABFB04}"/>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bg1"/>
                </a:solidFill>
                <a:latin typeface="Fira Sans Medium" panose="020B0503050000020004" pitchFamily="34" charset="0"/>
              </a:defRPr>
            </a:lvl1pPr>
          </a:lstStyle>
          <a:p>
            <a:r>
              <a:rPr lang="en-US" noProof="0"/>
              <a:t>Header</a:t>
            </a:r>
          </a:p>
        </p:txBody>
      </p:sp>
      <p:sp>
        <p:nvSpPr>
          <p:cNvPr id="15" name="Text Placeholder 7">
            <a:extLst>
              <a:ext uri="{FF2B5EF4-FFF2-40B4-BE49-F238E27FC236}">
                <a16:creationId xmlns:a16="http://schemas.microsoft.com/office/drawing/2014/main" id="{A6BDAAFA-E890-EF4E-A941-C4E9D851C171}"/>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a:t>Sub header</a:t>
            </a:r>
          </a:p>
        </p:txBody>
      </p:sp>
      <p:sp>
        <p:nvSpPr>
          <p:cNvPr id="20" name="Text Placeholder 14">
            <a:extLst>
              <a:ext uri="{FF2B5EF4-FFF2-40B4-BE49-F238E27FC236}">
                <a16:creationId xmlns:a16="http://schemas.microsoft.com/office/drawing/2014/main" id="{C7108F69-62D8-174B-BE30-3DB1457B9E6B}"/>
              </a:ext>
            </a:extLst>
          </p:cNvPr>
          <p:cNvSpPr>
            <a:spLocks noGrp="1"/>
          </p:cNvSpPr>
          <p:nvPr>
            <p:ph type="body" sz="quarter" idx="16"/>
          </p:nvPr>
        </p:nvSpPr>
        <p:spPr>
          <a:xfrm>
            <a:off x="7812889" y="2931708"/>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a:t>Click to edit Master text styles</a:t>
            </a:r>
          </a:p>
        </p:txBody>
      </p:sp>
      <p:sp>
        <p:nvSpPr>
          <p:cNvPr id="21" name="Text Placeholder 9">
            <a:extLst>
              <a:ext uri="{FF2B5EF4-FFF2-40B4-BE49-F238E27FC236}">
                <a16:creationId xmlns:a16="http://schemas.microsoft.com/office/drawing/2014/main" id="{6B1E9C4C-D78F-D643-82F7-2D179A88133A}"/>
              </a:ext>
            </a:extLst>
          </p:cNvPr>
          <p:cNvSpPr>
            <a:spLocks noGrp="1"/>
          </p:cNvSpPr>
          <p:nvPr>
            <p:ph type="body" sz="quarter" idx="14"/>
          </p:nvPr>
        </p:nvSpPr>
        <p:spPr>
          <a:xfrm>
            <a:off x="527933" y="2931709"/>
            <a:ext cx="3100767" cy="1384994"/>
          </a:xfrm>
          <a:prstGeom prst="rect">
            <a:avLst/>
          </a:prstGeom>
        </p:spPr>
        <p:txBody>
          <a:bodyPr lIns="0" tIns="0" rIns="0" bIns="0" anchor="ctr"/>
          <a:lstStyle>
            <a:lvl1pPr marL="0" indent="0" algn="ctr">
              <a:buNone/>
              <a:defRPr sz="3000" b="1" i="0">
                <a:solidFill>
                  <a:schemeClr val="bg1"/>
                </a:solidFill>
                <a:latin typeface="Fira Sans" panose="020B0503050000020004" pitchFamily="34" charset="0"/>
              </a:defRPr>
            </a:lvl1pPr>
            <a:lvl2pPr marL="266700" indent="0" algn="ctr">
              <a:buNone/>
              <a:defRPr sz="3000" b="1">
                <a:solidFill>
                  <a:schemeClr val="bg1"/>
                </a:solidFill>
              </a:defRPr>
            </a:lvl2pPr>
            <a:lvl3pPr marL="538163" indent="0" algn="ctr">
              <a:buClr>
                <a:schemeClr val="bg1"/>
              </a:buClr>
              <a:buNone/>
              <a:defRPr sz="3000" b="1">
                <a:solidFill>
                  <a:schemeClr val="bg1"/>
                </a:solidFill>
              </a:defRPr>
            </a:lvl3pPr>
            <a:lvl4pPr marL="804862" indent="0" algn="ctr">
              <a:buNone/>
              <a:defRPr sz="3000" b="1">
                <a:solidFill>
                  <a:schemeClr val="bg1"/>
                </a:solidFill>
              </a:defRPr>
            </a:lvl4pPr>
            <a:lvl5pPr marL="804862" indent="0" algn="ctr">
              <a:buNone/>
              <a:defRPr sz="3000" b="1">
                <a:solidFill>
                  <a:schemeClr val="bg1"/>
                </a:solidFill>
              </a:defRPr>
            </a:lvl5pPr>
          </a:lstStyle>
          <a:p>
            <a:pPr lvl="0"/>
            <a:r>
              <a:rPr lang="en-GB" noProof="0"/>
              <a:t>Click to edit Master text styles</a:t>
            </a:r>
            <a:endParaRPr lang="en-US" noProof="0"/>
          </a:p>
        </p:txBody>
      </p:sp>
      <p:sp>
        <p:nvSpPr>
          <p:cNvPr id="22" name="Text Placeholder 14">
            <a:extLst>
              <a:ext uri="{FF2B5EF4-FFF2-40B4-BE49-F238E27FC236}">
                <a16:creationId xmlns:a16="http://schemas.microsoft.com/office/drawing/2014/main" id="{2A100C52-47FD-3B41-A773-0AB3E96AF2E0}"/>
              </a:ext>
            </a:extLst>
          </p:cNvPr>
          <p:cNvSpPr>
            <a:spLocks noGrp="1"/>
          </p:cNvSpPr>
          <p:nvPr>
            <p:ph type="body" sz="quarter" idx="15"/>
          </p:nvPr>
        </p:nvSpPr>
        <p:spPr>
          <a:xfrm>
            <a:off x="3953176" y="2932113"/>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a:t>Click to edit Master text styles</a:t>
            </a:r>
          </a:p>
        </p:txBody>
      </p:sp>
      <p:sp>
        <p:nvSpPr>
          <p:cNvPr id="17" name="Slide Number Placeholder 2">
            <a:extLst>
              <a:ext uri="{FF2B5EF4-FFF2-40B4-BE49-F238E27FC236}">
                <a16:creationId xmlns:a16="http://schemas.microsoft.com/office/drawing/2014/main" id="{7AD36640-1C51-BE44-B1BD-DC765013820E}"/>
              </a:ext>
            </a:extLst>
          </p:cNvPr>
          <p:cNvSpPr>
            <a:spLocks noGrp="1"/>
          </p:cNvSpPr>
          <p:nvPr>
            <p:ph type="sldNum" sz="quarter" idx="10"/>
          </p:nvPr>
        </p:nvSpPr>
        <p:spPr>
          <a:xfrm>
            <a:off x="468000" y="6328147"/>
            <a:ext cx="451163" cy="123111"/>
          </a:xfrm>
        </p:spPr>
        <p:txBody>
          <a:bodyPr/>
          <a:lstStyle>
            <a:lvl1pPr>
              <a:defRPr b="0" i="0">
                <a:solidFill>
                  <a:schemeClr val="bg1"/>
                </a:solidFill>
                <a:latin typeface="Fira Sans" panose="020B0503050000020004" pitchFamily="34" charset="0"/>
              </a:defRPr>
            </a:lvl1pPr>
          </a:lstStyle>
          <a:p>
            <a:fld id="{EC50C849-B97A-2B45-B78A-6D9C352F693C}" type="slidenum">
              <a:rPr lang="en-US" smtClean="0"/>
              <a:pPr/>
              <a:t>‹#›</a:t>
            </a:fld>
            <a:endParaRPr lang="en-US"/>
          </a:p>
        </p:txBody>
      </p:sp>
      <p:pic>
        <p:nvPicPr>
          <p:cNvPr id="13" name="Picture 12" descr="A close up of a logo&#10;&#10;Description automatically generated">
            <a:extLst>
              <a:ext uri="{FF2B5EF4-FFF2-40B4-BE49-F238E27FC236}">
                <a16:creationId xmlns:a16="http://schemas.microsoft.com/office/drawing/2014/main" id="{FB624355-F290-1744-ADA0-8DD3C75A6032}"/>
              </a:ext>
            </a:extLst>
          </p:cNvPr>
          <p:cNvPicPr>
            <a:picLocks noChangeAspect="1"/>
          </p:cNvPicPr>
          <p:nvPr userDrawn="1"/>
        </p:nvPicPr>
        <p:blipFill>
          <a:blip r:embed="rId4"/>
          <a:stretch>
            <a:fillRect/>
          </a:stretch>
        </p:blipFill>
        <p:spPr>
          <a:xfrm>
            <a:off x="798132" y="6235416"/>
            <a:ext cx="4535976" cy="308570"/>
          </a:xfrm>
          <a:prstGeom prst="rect">
            <a:avLst/>
          </a:prstGeom>
        </p:spPr>
      </p:pic>
    </p:spTree>
    <p:extLst>
      <p:ext uri="{BB962C8B-B14F-4D97-AF65-F5344CB8AC3E}">
        <p14:creationId xmlns:p14="http://schemas.microsoft.com/office/powerpoint/2010/main" val="1441164103"/>
      </p:ext>
    </p:extLst>
  </p:cSld>
  <p:clrMapOvr>
    <a:masterClrMapping/>
  </p:clrMapOvr>
  <p:transition spd="slow">
    <p:wipe dir="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Bioactives 1 Column &amp; Corner Image">
    <p:spTree>
      <p:nvGrpSpPr>
        <p:cNvPr id="1" name=""/>
        <p:cNvGrpSpPr/>
        <p:nvPr/>
      </p:nvGrpSpPr>
      <p:grpSpPr>
        <a:xfrm>
          <a:off x="0" y="0"/>
          <a:ext cx="0" cy="0"/>
          <a:chOff x="0" y="0"/>
          <a:chExt cx="0" cy="0"/>
        </a:xfrm>
      </p:grpSpPr>
      <p:sp>
        <p:nvSpPr>
          <p:cNvPr id="7" name="Picture Placeholder 21">
            <a:extLst>
              <a:ext uri="{FF2B5EF4-FFF2-40B4-BE49-F238E27FC236}">
                <a16:creationId xmlns:a16="http://schemas.microsoft.com/office/drawing/2014/main" id="{4D625D24-8040-AF48-A4AF-402AB4630934}"/>
              </a:ext>
            </a:extLst>
          </p:cNvPr>
          <p:cNvSpPr>
            <a:spLocks noGrp="1" noChangeAspect="1"/>
          </p:cNvSpPr>
          <p:nvPr>
            <p:ph type="pic" sz="quarter" idx="17" hasCustomPrompt="1"/>
          </p:nvPr>
        </p:nvSpPr>
        <p:spPr bwMode="auto">
          <a:xfrm>
            <a:off x="6097413" y="-10888"/>
            <a:ext cx="6105475" cy="2142253"/>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0 h 5148263"/>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812395 w 4575175"/>
              <a:gd name="connsiteY50" fmla="*/ 4901803 h 5016937"/>
              <a:gd name="connsiteX51" fmla="*/ 2421058 w 4575175"/>
              <a:gd name="connsiteY51" fmla="*/ 5016937 h 5016937"/>
              <a:gd name="connsiteX52" fmla="*/ 0 w 4575175"/>
              <a:gd name="connsiteY5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421058 w 4575175"/>
              <a:gd name="connsiteY50" fmla="*/ 5016937 h 5016937"/>
              <a:gd name="connsiteX51" fmla="*/ 0 w 4575175"/>
              <a:gd name="connsiteY5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2421058 w 4575175"/>
              <a:gd name="connsiteY49" fmla="*/ 5016937 h 5016937"/>
              <a:gd name="connsiteX50" fmla="*/ 0 w 4575175"/>
              <a:gd name="connsiteY5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2421058 w 4575175"/>
              <a:gd name="connsiteY48" fmla="*/ 5016937 h 5016937"/>
              <a:gd name="connsiteX49" fmla="*/ 0 w 4575175"/>
              <a:gd name="connsiteY4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2421058 w 4575175"/>
              <a:gd name="connsiteY47" fmla="*/ 5016937 h 5016937"/>
              <a:gd name="connsiteX48" fmla="*/ 0 w 4575175"/>
              <a:gd name="connsiteY4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2421058 w 4575175"/>
              <a:gd name="connsiteY46" fmla="*/ 5016937 h 5016937"/>
              <a:gd name="connsiteX47" fmla="*/ 0 w 4575175"/>
              <a:gd name="connsiteY4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2421058 w 4575175"/>
              <a:gd name="connsiteY45" fmla="*/ 5016937 h 5016937"/>
              <a:gd name="connsiteX46" fmla="*/ 0 w 4575175"/>
              <a:gd name="connsiteY4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2421058 w 4575175"/>
              <a:gd name="connsiteY44" fmla="*/ 5016937 h 5016937"/>
              <a:gd name="connsiteX45" fmla="*/ 0 w 4575175"/>
              <a:gd name="connsiteY4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2421058 w 4575175"/>
              <a:gd name="connsiteY43" fmla="*/ 5016937 h 5016937"/>
              <a:gd name="connsiteX44" fmla="*/ 0 w 4575175"/>
              <a:gd name="connsiteY4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2421058 w 4575175"/>
              <a:gd name="connsiteY42" fmla="*/ 5016937 h 5016937"/>
              <a:gd name="connsiteX43" fmla="*/ 0 w 4575175"/>
              <a:gd name="connsiteY4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2421058 w 4575175"/>
              <a:gd name="connsiteY41" fmla="*/ 5016937 h 5016937"/>
              <a:gd name="connsiteX42" fmla="*/ 0 w 4575175"/>
              <a:gd name="connsiteY4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2421058 w 4575175"/>
              <a:gd name="connsiteY40" fmla="*/ 5016937 h 5016937"/>
              <a:gd name="connsiteX41" fmla="*/ 0 w 4575175"/>
              <a:gd name="connsiteY4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2421058 w 4575175"/>
              <a:gd name="connsiteY39" fmla="*/ 5016937 h 5016937"/>
              <a:gd name="connsiteX40" fmla="*/ 0 w 4575175"/>
              <a:gd name="connsiteY4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2421058 w 4575175"/>
              <a:gd name="connsiteY38" fmla="*/ 5016937 h 5016937"/>
              <a:gd name="connsiteX39" fmla="*/ 0 w 4575175"/>
              <a:gd name="connsiteY3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2421058 w 4575175"/>
              <a:gd name="connsiteY37" fmla="*/ 5016937 h 5016937"/>
              <a:gd name="connsiteX38" fmla="*/ 0 w 4575175"/>
              <a:gd name="connsiteY3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2421058 w 4575175"/>
              <a:gd name="connsiteY36" fmla="*/ 5016937 h 5016937"/>
              <a:gd name="connsiteX37" fmla="*/ 0 w 4575175"/>
              <a:gd name="connsiteY3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2421058 w 4575175"/>
              <a:gd name="connsiteY35" fmla="*/ 5016937 h 5016937"/>
              <a:gd name="connsiteX36" fmla="*/ 0 w 4575175"/>
              <a:gd name="connsiteY3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2421058 w 4575175"/>
              <a:gd name="connsiteY34" fmla="*/ 5016937 h 5016937"/>
              <a:gd name="connsiteX35" fmla="*/ 0 w 4575175"/>
              <a:gd name="connsiteY3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2421058 w 4575175"/>
              <a:gd name="connsiteY33" fmla="*/ 5016937 h 5016937"/>
              <a:gd name="connsiteX34" fmla="*/ 0 w 4575175"/>
              <a:gd name="connsiteY3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2421058 w 4575175"/>
              <a:gd name="connsiteY32" fmla="*/ 5016937 h 5016937"/>
              <a:gd name="connsiteX33" fmla="*/ 0 w 4575175"/>
              <a:gd name="connsiteY3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2421058 w 4575175"/>
              <a:gd name="connsiteY31" fmla="*/ 5016937 h 5016937"/>
              <a:gd name="connsiteX32" fmla="*/ 0 w 4575175"/>
              <a:gd name="connsiteY3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2421058 w 4575175"/>
              <a:gd name="connsiteY30" fmla="*/ 5016937 h 5016937"/>
              <a:gd name="connsiteX31" fmla="*/ 0 w 4575175"/>
              <a:gd name="connsiteY3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2421058 w 4575175"/>
              <a:gd name="connsiteY29" fmla="*/ 5016937 h 5016937"/>
              <a:gd name="connsiteX30" fmla="*/ 0 w 4575175"/>
              <a:gd name="connsiteY3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2421058 w 4575175"/>
              <a:gd name="connsiteY28" fmla="*/ 5016937 h 5016937"/>
              <a:gd name="connsiteX29" fmla="*/ 0 w 4575175"/>
              <a:gd name="connsiteY2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2421058 w 4575175"/>
              <a:gd name="connsiteY27" fmla="*/ 5016937 h 5016937"/>
              <a:gd name="connsiteX28" fmla="*/ 0 w 4575175"/>
              <a:gd name="connsiteY2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2421058 w 4575175"/>
              <a:gd name="connsiteY26" fmla="*/ 5016937 h 5016937"/>
              <a:gd name="connsiteX27" fmla="*/ 0 w 4575175"/>
              <a:gd name="connsiteY27" fmla="*/ 0 h 5016937"/>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3647953 w 4575175"/>
              <a:gd name="connsiteY25" fmla="*/ 4571689 h 4627458"/>
              <a:gd name="connsiteX26" fmla="*/ 0 w 4575175"/>
              <a:gd name="connsiteY26"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0 w 4575175"/>
              <a:gd name="connsiteY25"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0 w 4575175"/>
              <a:gd name="connsiteY24"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0 w 4575175"/>
              <a:gd name="connsiteY23" fmla="*/ 0 h 4627458"/>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36092 w 4575175"/>
              <a:gd name="connsiteY19" fmla="*/ 4618463 h 4625659"/>
              <a:gd name="connsiteX20" fmla="*/ 3714939 w 4575175"/>
              <a:gd name="connsiteY20" fmla="*/ 4609468 h 4625659"/>
              <a:gd name="connsiteX21" fmla="*/ 3695548 w 4575175"/>
              <a:gd name="connsiteY21" fmla="*/ 4593277 h 4625659"/>
              <a:gd name="connsiteX22" fmla="*/ 0 w 4575175"/>
              <a:gd name="connsiteY2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14939 w 4575175"/>
              <a:gd name="connsiteY19" fmla="*/ 4609468 h 4625659"/>
              <a:gd name="connsiteX20" fmla="*/ 3695548 w 4575175"/>
              <a:gd name="connsiteY20" fmla="*/ 4593277 h 4625659"/>
              <a:gd name="connsiteX21" fmla="*/ 0 w 4575175"/>
              <a:gd name="connsiteY21"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14939 w 4575175"/>
              <a:gd name="connsiteY18" fmla="*/ 4609468 h 4625659"/>
              <a:gd name="connsiteX19" fmla="*/ 3695548 w 4575175"/>
              <a:gd name="connsiteY19" fmla="*/ 4593277 h 4625659"/>
              <a:gd name="connsiteX20" fmla="*/ 0 w 4575175"/>
              <a:gd name="connsiteY20"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14939 w 4575175"/>
              <a:gd name="connsiteY17" fmla="*/ 4609468 h 4625659"/>
              <a:gd name="connsiteX18" fmla="*/ 3695548 w 4575175"/>
              <a:gd name="connsiteY18" fmla="*/ 4593277 h 4625659"/>
              <a:gd name="connsiteX19" fmla="*/ 0 w 4575175"/>
              <a:gd name="connsiteY19"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695548 w 4575175"/>
              <a:gd name="connsiteY17" fmla="*/ 4593277 h 4625659"/>
              <a:gd name="connsiteX18" fmla="*/ 0 w 4575175"/>
              <a:gd name="connsiteY18"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695548 w 4575175"/>
              <a:gd name="connsiteY16" fmla="*/ 4593277 h 4625659"/>
              <a:gd name="connsiteX17" fmla="*/ 0 w 4575175"/>
              <a:gd name="connsiteY17"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695548 w 4575175"/>
              <a:gd name="connsiteY15" fmla="*/ 4593277 h 4625659"/>
              <a:gd name="connsiteX16" fmla="*/ 0 w 4575175"/>
              <a:gd name="connsiteY16"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695548 w 4575175"/>
              <a:gd name="connsiteY14" fmla="*/ 4593277 h 4625659"/>
              <a:gd name="connsiteX15" fmla="*/ 0 w 4575175"/>
              <a:gd name="connsiteY15"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695548 w 4575175"/>
              <a:gd name="connsiteY13" fmla="*/ 4593277 h 4625659"/>
              <a:gd name="connsiteX14" fmla="*/ 0 w 4575175"/>
              <a:gd name="connsiteY14"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695548 w 4575175"/>
              <a:gd name="connsiteY12" fmla="*/ 4593277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712587 w 4575175"/>
              <a:gd name="connsiteY12" fmla="*/ 4203811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712587 w 4575175"/>
              <a:gd name="connsiteY11" fmla="*/ 4203811 h 4625659"/>
              <a:gd name="connsiteX12" fmla="*/ 0 w 4575175"/>
              <a:gd name="connsiteY1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712587 w 4575175"/>
              <a:gd name="connsiteY10" fmla="*/ 4203811 h 4625659"/>
              <a:gd name="connsiteX11" fmla="*/ 0 w 4575175"/>
              <a:gd name="connsiteY11" fmla="*/ 0 h 4625659"/>
              <a:gd name="connsiteX0" fmla="*/ 0 w 4575175"/>
              <a:gd name="connsiteY0" fmla="*/ 0 h 4578885"/>
              <a:gd name="connsiteX1" fmla="*/ 4575175 w 4575175"/>
              <a:gd name="connsiteY1" fmla="*/ 0 h 4578885"/>
              <a:gd name="connsiteX2" fmla="*/ 4575175 w 4575175"/>
              <a:gd name="connsiteY2" fmla="*/ 4460152 h 4578885"/>
              <a:gd name="connsiteX3" fmla="*/ 4536394 w 4575175"/>
              <a:gd name="connsiteY3" fmla="*/ 4467348 h 4578885"/>
              <a:gd name="connsiteX4" fmla="*/ 4483511 w 4575175"/>
              <a:gd name="connsiteY4" fmla="*/ 4476343 h 4578885"/>
              <a:gd name="connsiteX5" fmla="*/ 4405948 w 4575175"/>
              <a:gd name="connsiteY5" fmla="*/ 4490735 h 4578885"/>
              <a:gd name="connsiteX6" fmla="*/ 4303707 w 4575175"/>
              <a:gd name="connsiteY6" fmla="*/ 4512323 h 4578885"/>
              <a:gd name="connsiteX7" fmla="*/ 4175024 w 4575175"/>
              <a:gd name="connsiteY7" fmla="*/ 4541106 h 4578885"/>
              <a:gd name="connsiteX8" fmla="*/ 4016374 w 4575175"/>
              <a:gd name="connsiteY8" fmla="*/ 4578885 h 4578885"/>
              <a:gd name="connsiteX9" fmla="*/ 3712587 w 4575175"/>
              <a:gd name="connsiteY9" fmla="*/ 4203811 h 4578885"/>
              <a:gd name="connsiteX10" fmla="*/ 0 w 4575175"/>
              <a:gd name="connsiteY10" fmla="*/ 0 h 4578885"/>
              <a:gd name="connsiteX0" fmla="*/ 0 w 4575175"/>
              <a:gd name="connsiteY0" fmla="*/ 0 h 4541106"/>
              <a:gd name="connsiteX1" fmla="*/ 4575175 w 4575175"/>
              <a:gd name="connsiteY1" fmla="*/ 0 h 4541106"/>
              <a:gd name="connsiteX2" fmla="*/ 4575175 w 4575175"/>
              <a:gd name="connsiteY2" fmla="*/ 4460152 h 4541106"/>
              <a:gd name="connsiteX3" fmla="*/ 4536394 w 4575175"/>
              <a:gd name="connsiteY3" fmla="*/ 4467348 h 4541106"/>
              <a:gd name="connsiteX4" fmla="*/ 4483511 w 4575175"/>
              <a:gd name="connsiteY4" fmla="*/ 4476343 h 4541106"/>
              <a:gd name="connsiteX5" fmla="*/ 4405948 w 4575175"/>
              <a:gd name="connsiteY5" fmla="*/ 4490735 h 4541106"/>
              <a:gd name="connsiteX6" fmla="*/ 4303707 w 4575175"/>
              <a:gd name="connsiteY6" fmla="*/ 4512323 h 4541106"/>
              <a:gd name="connsiteX7" fmla="*/ 4175024 w 4575175"/>
              <a:gd name="connsiteY7" fmla="*/ 4541106 h 4541106"/>
              <a:gd name="connsiteX8" fmla="*/ 3712587 w 4575175"/>
              <a:gd name="connsiteY8" fmla="*/ 4203811 h 4541106"/>
              <a:gd name="connsiteX9" fmla="*/ 0 w 4575175"/>
              <a:gd name="connsiteY9" fmla="*/ 0 h 4541106"/>
              <a:gd name="connsiteX0" fmla="*/ 0 w 4575175"/>
              <a:gd name="connsiteY0" fmla="*/ 0 h 4512323"/>
              <a:gd name="connsiteX1" fmla="*/ 4575175 w 4575175"/>
              <a:gd name="connsiteY1" fmla="*/ 0 h 4512323"/>
              <a:gd name="connsiteX2" fmla="*/ 4575175 w 4575175"/>
              <a:gd name="connsiteY2" fmla="*/ 4460152 h 4512323"/>
              <a:gd name="connsiteX3" fmla="*/ 4536394 w 4575175"/>
              <a:gd name="connsiteY3" fmla="*/ 4467348 h 4512323"/>
              <a:gd name="connsiteX4" fmla="*/ 4483511 w 4575175"/>
              <a:gd name="connsiteY4" fmla="*/ 4476343 h 4512323"/>
              <a:gd name="connsiteX5" fmla="*/ 4405948 w 4575175"/>
              <a:gd name="connsiteY5" fmla="*/ 4490735 h 4512323"/>
              <a:gd name="connsiteX6" fmla="*/ 4303707 w 4575175"/>
              <a:gd name="connsiteY6" fmla="*/ 4512323 h 4512323"/>
              <a:gd name="connsiteX7" fmla="*/ 3712587 w 4575175"/>
              <a:gd name="connsiteY7" fmla="*/ 4203811 h 4512323"/>
              <a:gd name="connsiteX8" fmla="*/ 0 w 4575175"/>
              <a:gd name="connsiteY8" fmla="*/ 0 h 4512323"/>
              <a:gd name="connsiteX0" fmla="*/ 0 w 4575175"/>
              <a:gd name="connsiteY0" fmla="*/ 0 h 4490735"/>
              <a:gd name="connsiteX1" fmla="*/ 4575175 w 4575175"/>
              <a:gd name="connsiteY1" fmla="*/ 0 h 4490735"/>
              <a:gd name="connsiteX2" fmla="*/ 4575175 w 4575175"/>
              <a:gd name="connsiteY2" fmla="*/ 4460152 h 4490735"/>
              <a:gd name="connsiteX3" fmla="*/ 4536394 w 4575175"/>
              <a:gd name="connsiteY3" fmla="*/ 4467348 h 4490735"/>
              <a:gd name="connsiteX4" fmla="*/ 4483511 w 4575175"/>
              <a:gd name="connsiteY4" fmla="*/ 4476343 h 4490735"/>
              <a:gd name="connsiteX5" fmla="*/ 4405948 w 4575175"/>
              <a:gd name="connsiteY5" fmla="*/ 4490735 h 4490735"/>
              <a:gd name="connsiteX6" fmla="*/ 3712587 w 4575175"/>
              <a:gd name="connsiteY6" fmla="*/ 4203811 h 4490735"/>
              <a:gd name="connsiteX7" fmla="*/ 0 w 4575175"/>
              <a:gd name="connsiteY7" fmla="*/ 0 h 4490735"/>
              <a:gd name="connsiteX0" fmla="*/ 0 w 4575175"/>
              <a:gd name="connsiteY0" fmla="*/ 0 h 4476343"/>
              <a:gd name="connsiteX1" fmla="*/ 4575175 w 4575175"/>
              <a:gd name="connsiteY1" fmla="*/ 0 h 4476343"/>
              <a:gd name="connsiteX2" fmla="*/ 4575175 w 4575175"/>
              <a:gd name="connsiteY2" fmla="*/ 4460152 h 4476343"/>
              <a:gd name="connsiteX3" fmla="*/ 4536394 w 4575175"/>
              <a:gd name="connsiteY3" fmla="*/ 4467348 h 4476343"/>
              <a:gd name="connsiteX4" fmla="*/ 4483511 w 4575175"/>
              <a:gd name="connsiteY4" fmla="*/ 4476343 h 4476343"/>
              <a:gd name="connsiteX5" fmla="*/ 3712587 w 4575175"/>
              <a:gd name="connsiteY5" fmla="*/ 4203811 h 4476343"/>
              <a:gd name="connsiteX6" fmla="*/ 0 w 4575175"/>
              <a:gd name="connsiteY6" fmla="*/ 0 h 4476343"/>
              <a:gd name="connsiteX0" fmla="*/ 0 w 4575175"/>
              <a:gd name="connsiteY0" fmla="*/ 0 h 4467348"/>
              <a:gd name="connsiteX1" fmla="*/ 4575175 w 4575175"/>
              <a:gd name="connsiteY1" fmla="*/ 0 h 4467348"/>
              <a:gd name="connsiteX2" fmla="*/ 4575175 w 4575175"/>
              <a:gd name="connsiteY2" fmla="*/ 4460152 h 4467348"/>
              <a:gd name="connsiteX3" fmla="*/ 4536394 w 4575175"/>
              <a:gd name="connsiteY3" fmla="*/ 4467348 h 4467348"/>
              <a:gd name="connsiteX4" fmla="*/ 3712587 w 4575175"/>
              <a:gd name="connsiteY4" fmla="*/ 4203811 h 4467348"/>
              <a:gd name="connsiteX5" fmla="*/ 0 w 4575175"/>
              <a:gd name="connsiteY5" fmla="*/ 0 h 4467348"/>
              <a:gd name="connsiteX0" fmla="*/ 0 w 4575175"/>
              <a:gd name="connsiteY0" fmla="*/ 0 h 4460152"/>
              <a:gd name="connsiteX1" fmla="*/ 4575175 w 4575175"/>
              <a:gd name="connsiteY1" fmla="*/ 0 h 4460152"/>
              <a:gd name="connsiteX2" fmla="*/ 4575175 w 4575175"/>
              <a:gd name="connsiteY2" fmla="*/ 4460152 h 4460152"/>
              <a:gd name="connsiteX3" fmla="*/ 3712587 w 4575175"/>
              <a:gd name="connsiteY3" fmla="*/ 4203811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3205933 w 4575175"/>
              <a:gd name="connsiteY3" fmla="*/ 877870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2846372 w 4575175"/>
              <a:gd name="connsiteY3" fmla="*/ 975933 h 4460152"/>
              <a:gd name="connsiteX4" fmla="*/ 0 w 4575175"/>
              <a:gd name="connsiteY4" fmla="*/ 0 h 4460152"/>
              <a:gd name="connsiteX0" fmla="*/ 0 w 4575175"/>
              <a:gd name="connsiteY0" fmla="*/ 0 h 975933"/>
              <a:gd name="connsiteX1" fmla="*/ 4575175 w 4575175"/>
              <a:gd name="connsiteY1" fmla="*/ 0 h 975933"/>
              <a:gd name="connsiteX2" fmla="*/ 4485285 w 4575175"/>
              <a:gd name="connsiteY2" fmla="*/ 194449 h 975933"/>
              <a:gd name="connsiteX3" fmla="*/ 2846372 w 4575175"/>
              <a:gd name="connsiteY3" fmla="*/ 975933 h 975933"/>
              <a:gd name="connsiteX4" fmla="*/ 0 w 4575175"/>
              <a:gd name="connsiteY4" fmla="*/ 0 h 975933"/>
              <a:gd name="connsiteX0" fmla="*/ 0 w 4583348"/>
              <a:gd name="connsiteY0" fmla="*/ 0 h 1600006"/>
              <a:gd name="connsiteX1" fmla="*/ 4575175 w 4583348"/>
              <a:gd name="connsiteY1" fmla="*/ 0 h 1600006"/>
              <a:gd name="connsiteX2" fmla="*/ 4583348 w 4583348"/>
              <a:gd name="connsiteY2" fmla="*/ 1600006 h 1600006"/>
              <a:gd name="connsiteX3" fmla="*/ 2846372 w 4583348"/>
              <a:gd name="connsiteY3" fmla="*/ 975933 h 1600006"/>
              <a:gd name="connsiteX4" fmla="*/ 0 w 4583348"/>
              <a:gd name="connsiteY4" fmla="*/ 0 h 1600006"/>
              <a:gd name="connsiteX0" fmla="*/ 0 w 3798850"/>
              <a:gd name="connsiteY0" fmla="*/ 0 h 1657209"/>
              <a:gd name="connsiteX1" fmla="*/ 3790677 w 3798850"/>
              <a:gd name="connsiteY1" fmla="*/ 57203 h 1657209"/>
              <a:gd name="connsiteX2" fmla="*/ 3798850 w 3798850"/>
              <a:gd name="connsiteY2" fmla="*/ 1657209 h 1657209"/>
              <a:gd name="connsiteX3" fmla="*/ 2061874 w 3798850"/>
              <a:gd name="connsiteY3" fmla="*/ 1033136 h 1657209"/>
              <a:gd name="connsiteX4" fmla="*/ 0 w 3798850"/>
              <a:gd name="connsiteY4" fmla="*/ 0 h 1657209"/>
              <a:gd name="connsiteX0" fmla="*/ 0 w 4583347"/>
              <a:gd name="connsiteY0" fmla="*/ 0 h 1608178"/>
              <a:gd name="connsiteX1" fmla="*/ 4575174 w 4583347"/>
              <a:gd name="connsiteY1" fmla="*/ 8172 h 1608178"/>
              <a:gd name="connsiteX2" fmla="*/ 4583347 w 4583347"/>
              <a:gd name="connsiteY2" fmla="*/ 1608178 h 1608178"/>
              <a:gd name="connsiteX3" fmla="*/ 2846371 w 4583347"/>
              <a:gd name="connsiteY3" fmla="*/ 984105 h 1608178"/>
              <a:gd name="connsiteX4" fmla="*/ 0 w 4583347"/>
              <a:gd name="connsiteY4" fmla="*/ 0 h 1608178"/>
              <a:gd name="connsiteX0" fmla="*/ 0 w 4583347"/>
              <a:gd name="connsiteY0" fmla="*/ 0 h 2487725"/>
              <a:gd name="connsiteX1" fmla="*/ 4575174 w 4583347"/>
              <a:gd name="connsiteY1" fmla="*/ 8172 h 2487725"/>
              <a:gd name="connsiteX2" fmla="*/ 4583347 w 4583347"/>
              <a:gd name="connsiteY2" fmla="*/ 1608178 h 2487725"/>
              <a:gd name="connsiteX3" fmla="*/ 1097596 w 4583347"/>
              <a:gd name="connsiteY3" fmla="*/ 2487725 h 2487725"/>
              <a:gd name="connsiteX4" fmla="*/ 0 w 4583347"/>
              <a:gd name="connsiteY4" fmla="*/ 0 h 2487725"/>
              <a:gd name="connsiteX0" fmla="*/ 0 w 4583347"/>
              <a:gd name="connsiteY0" fmla="*/ 0 h 1608178"/>
              <a:gd name="connsiteX1" fmla="*/ 4575174 w 4583347"/>
              <a:gd name="connsiteY1" fmla="*/ 8172 h 1608178"/>
              <a:gd name="connsiteX2" fmla="*/ 4583347 w 4583347"/>
              <a:gd name="connsiteY2" fmla="*/ 1608178 h 1608178"/>
              <a:gd name="connsiteX3" fmla="*/ 2919917 w 4583347"/>
              <a:gd name="connsiteY3" fmla="*/ 493793 h 1608178"/>
              <a:gd name="connsiteX4" fmla="*/ 0 w 4583347"/>
              <a:gd name="connsiteY4" fmla="*/ 0 h 1608178"/>
              <a:gd name="connsiteX0" fmla="*/ 0 w 4583347"/>
              <a:gd name="connsiteY0" fmla="*/ 0 h 1608178"/>
              <a:gd name="connsiteX1" fmla="*/ 4575174 w 4583347"/>
              <a:gd name="connsiteY1" fmla="*/ 8172 h 1608178"/>
              <a:gd name="connsiteX2" fmla="*/ 4583347 w 4583347"/>
              <a:gd name="connsiteY2" fmla="*/ 1608178 h 1608178"/>
              <a:gd name="connsiteX3" fmla="*/ 2372404 w 4583347"/>
              <a:gd name="connsiteY3" fmla="*/ 837010 h 1608178"/>
              <a:gd name="connsiteX4" fmla="*/ 0 w 4583347"/>
              <a:gd name="connsiteY4" fmla="*/ 0 h 16081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83347" h="1608178">
                <a:moveTo>
                  <a:pt x="0" y="0"/>
                </a:moveTo>
                <a:lnTo>
                  <a:pt x="4575174" y="8172"/>
                </a:lnTo>
                <a:cubicBezTo>
                  <a:pt x="4577898" y="541507"/>
                  <a:pt x="4580623" y="1074843"/>
                  <a:pt x="4583347" y="1608178"/>
                </a:cubicBezTo>
                <a:lnTo>
                  <a:pt x="2372404" y="837010"/>
                </a:lnTo>
                <a:lnTo>
                  <a:pt x="0" y="0"/>
                </a:lnTo>
                <a:close/>
              </a:path>
            </a:pathLst>
          </a:custGeom>
          <a:solidFill>
            <a:schemeClr val="bg1">
              <a:lumMod val="85000"/>
            </a:schemeClr>
          </a:solidFill>
          <a:ln>
            <a:noFill/>
          </a:ln>
          <a:effectLst/>
        </p:spPr>
        <p:txBody>
          <a:bodyPr wrap="square" tIns="360000">
            <a:noAutofit/>
          </a:bodyPr>
          <a:lstStyle>
            <a:lvl1pPr marL="0" indent="0" algn="ctr">
              <a:buFontTx/>
              <a:buNone/>
              <a:defRPr sz="1400" b="0" i="0">
                <a:solidFill>
                  <a:schemeClr val="bg1">
                    <a:lumMod val="50000"/>
                  </a:schemeClr>
                </a:solidFill>
                <a:latin typeface="Fira Sans" panose="020B0503050000020004" pitchFamily="34" charset="0"/>
              </a:defRPr>
            </a:lvl1pPr>
          </a:lstStyle>
          <a:p>
            <a:r>
              <a:rPr lang="en-US" noProof="0"/>
              <a:t>Click icon to add image</a:t>
            </a:r>
          </a:p>
        </p:txBody>
      </p:sp>
      <p:sp>
        <p:nvSpPr>
          <p:cNvPr id="3" name="Slide Number Placeholder 2">
            <a:extLst>
              <a:ext uri="{FF2B5EF4-FFF2-40B4-BE49-F238E27FC236}">
                <a16:creationId xmlns:a16="http://schemas.microsoft.com/office/drawing/2014/main" id="{FDC59C2D-BBE4-E34C-BEA4-106E7ED208CC}"/>
              </a:ext>
            </a:extLst>
          </p:cNvPr>
          <p:cNvSpPr>
            <a:spLocks noGrp="1"/>
          </p:cNvSpPr>
          <p:nvPr>
            <p:ph type="sldNum" sz="quarter" idx="10"/>
          </p:nvPr>
        </p:nvSpPr>
        <p:spPr/>
        <p:txBody>
          <a:bodyPr/>
          <a:lstStyle>
            <a:lvl1pPr>
              <a:defRPr b="0" i="0">
                <a:latin typeface="Fira Sans" panose="020B0503050000020004" pitchFamily="34" charset="0"/>
              </a:defRPr>
            </a:lvl1pPr>
          </a:lstStyle>
          <a:p>
            <a:fld id="{EC50C849-B97A-2B45-B78A-6D9C352F693C}" type="slidenum">
              <a:rPr lang="en-US" smtClean="0"/>
              <a:pPr/>
              <a:t>‹#›</a:t>
            </a:fld>
            <a:endParaRPr lang="en-US"/>
          </a:p>
        </p:txBody>
      </p:sp>
      <p:sp>
        <p:nvSpPr>
          <p:cNvPr id="13" name="Title 1">
            <a:extLst>
              <a:ext uri="{FF2B5EF4-FFF2-40B4-BE49-F238E27FC236}">
                <a16:creationId xmlns:a16="http://schemas.microsoft.com/office/drawing/2014/main" id="{4A4D64AF-0B49-CF4A-B7C8-FA9AF0057271}"/>
              </a:ext>
            </a:extLst>
          </p:cNvPr>
          <p:cNvSpPr>
            <a:spLocks noGrp="1"/>
          </p:cNvSpPr>
          <p:nvPr>
            <p:ph type="title" hasCustomPrompt="1"/>
          </p:nvPr>
        </p:nvSpPr>
        <p:spPr>
          <a:xfrm>
            <a:off x="468000" y="468000"/>
            <a:ext cx="8490943" cy="443198"/>
          </a:xfrm>
          <a:prstGeom prst="rect">
            <a:avLst/>
          </a:prstGeom>
        </p:spPr>
        <p:txBody>
          <a:bodyPr lIns="0" tIns="0" rIns="0" bIns="0"/>
          <a:lstStyle>
            <a:lvl1pPr>
              <a:defRPr sz="3200" b="0" i="0">
                <a:solidFill>
                  <a:schemeClr val="accent5"/>
                </a:solidFill>
                <a:latin typeface="Fira Sans Medium" panose="020B0503050000020004" pitchFamily="34" charset="0"/>
              </a:defRPr>
            </a:lvl1pPr>
          </a:lstStyle>
          <a:p>
            <a:r>
              <a:rPr lang="en-US" noProof="0"/>
              <a:t>Header</a:t>
            </a:r>
          </a:p>
        </p:txBody>
      </p:sp>
      <p:sp>
        <p:nvSpPr>
          <p:cNvPr id="14" name="Text Placeholder 7">
            <a:extLst>
              <a:ext uri="{FF2B5EF4-FFF2-40B4-BE49-F238E27FC236}">
                <a16:creationId xmlns:a16="http://schemas.microsoft.com/office/drawing/2014/main" id="{FA962083-6AD8-8F46-8F7C-1ABECB61DAC0}"/>
              </a:ext>
            </a:extLst>
          </p:cNvPr>
          <p:cNvSpPr>
            <a:spLocks noGrp="1"/>
          </p:cNvSpPr>
          <p:nvPr>
            <p:ph type="body" sz="quarter" idx="13" hasCustomPrompt="1"/>
          </p:nvPr>
        </p:nvSpPr>
        <p:spPr>
          <a:xfrm>
            <a:off x="468000" y="936876"/>
            <a:ext cx="8488075" cy="369332"/>
          </a:xfrm>
          <a:prstGeom prst="rect">
            <a:avLst/>
          </a:prstGeom>
        </p:spPr>
        <p:txBody>
          <a:bodyPr lIns="0" tIns="0" rIns="0" bIns="0"/>
          <a:lstStyle>
            <a:lvl1pPr marL="0" indent="0">
              <a:spcAft>
                <a:spcPts val="0"/>
              </a:spcAft>
              <a:buNone/>
              <a:defRPr sz="2400" b="0" i="1">
                <a:solidFill>
                  <a:schemeClr val="accent6"/>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a:t>Sub header</a:t>
            </a:r>
          </a:p>
        </p:txBody>
      </p:sp>
      <p:sp>
        <p:nvSpPr>
          <p:cNvPr id="12" name="Text Placeholder 9">
            <a:extLst>
              <a:ext uri="{FF2B5EF4-FFF2-40B4-BE49-F238E27FC236}">
                <a16:creationId xmlns:a16="http://schemas.microsoft.com/office/drawing/2014/main" id="{231D53A2-4748-BB49-ABB4-295E86FB1ECB}"/>
              </a:ext>
            </a:extLst>
          </p:cNvPr>
          <p:cNvSpPr>
            <a:spLocks noGrp="1"/>
          </p:cNvSpPr>
          <p:nvPr>
            <p:ph type="body" sz="quarter" idx="14"/>
          </p:nvPr>
        </p:nvSpPr>
        <p:spPr>
          <a:xfrm>
            <a:off x="468313" y="1800225"/>
            <a:ext cx="11258863"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US" noProof="0"/>
          </a:p>
        </p:txBody>
      </p:sp>
    </p:spTree>
    <p:extLst>
      <p:ext uri="{BB962C8B-B14F-4D97-AF65-F5344CB8AC3E}">
        <p14:creationId xmlns:p14="http://schemas.microsoft.com/office/powerpoint/2010/main" val="1685040076"/>
      </p:ext>
    </p:extLst>
  </p:cSld>
  <p:clrMapOvr>
    <a:masterClrMapping/>
  </p:clrMapOvr>
  <p:transition spd="slow">
    <p:wipe dir="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Bioactives Title Slide">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16D9F10B-3604-4A25-BB34-00B171D7216F}"/>
              </a:ext>
            </a:extLst>
          </p:cNvPr>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5" imgH="355" progId="TCLayout.ActiveDocument.1">
                  <p:embed/>
                </p:oleObj>
              </mc:Choice>
              <mc:Fallback>
                <p:oleObj name="think-cell Slide" r:id="rId4" imgW="345" imgH="355" progId="TCLayout.ActiveDocument.1">
                  <p:embed/>
                  <p:pic>
                    <p:nvPicPr>
                      <p:cNvPr id="5" name="Object 4" hidden="1">
                        <a:extLst>
                          <a:ext uri="{FF2B5EF4-FFF2-40B4-BE49-F238E27FC236}">
                            <a16:creationId xmlns:a16="http://schemas.microsoft.com/office/drawing/2014/main" id="{16D9F10B-3604-4A25-BB34-00B171D7216F}"/>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338FF3C5-A0E8-4112-9CA4-CE1DB29F6520}"/>
              </a:ext>
            </a:extLst>
          </p:cNvPr>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4400" b="0" i="0" baseline="0">
              <a:latin typeface="Fira Sans Medium" panose="020B0603050000020004" pitchFamily="34" charset="0"/>
              <a:ea typeface="+mj-ea"/>
              <a:cs typeface="+mj-cs"/>
              <a:sym typeface="Fira Sans Medium" panose="020B0603050000020004" pitchFamily="34" charset="0"/>
            </a:endParaRPr>
          </a:p>
        </p:txBody>
      </p:sp>
      <p:sp>
        <p:nvSpPr>
          <p:cNvPr id="11" name="Picture Placeholder 11">
            <a:extLst>
              <a:ext uri="{FF2B5EF4-FFF2-40B4-BE49-F238E27FC236}">
                <a16:creationId xmlns:a16="http://schemas.microsoft.com/office/drawing/2014/main" id="{6F5B81DF-8442-4242-B8C6-F0D234663EE5}"/>
              </a:ext>
            </a:extLst>
          </p:cNvPr>
          <p:cNvSpPr>
            <a:spLocks noGrp="1" noChangeAspect="1"/>
          </p:cNvSpPr>
          <p:nvPr>
            <p:ph type="pic" sz="quarter" idx="10" hasCustomPrompt="1"/>
          </p:nvPr>
        </p:nvSpPr>
        <p:spPr bwMode="auto">
          <a:xfrm>
            <a:off x="0" y="0"/>
            <a:ext cx="12195107" cy="6858000"/>
          </a:xfrm>
          <a:custGeom>
            <a:avLst/>
            <a:gdLst>
              <a:gd name="connsiteX0" fmla="*/ 0 w 9144000"/>
              <a:gd name="connsiteY0" fmla="*/ 0 h 5148263"/>
              <a:gd name="connsiteX1" fmla="*/ 9144000 w 9144000"/>
              <a:gd name="connsiteY1" fmla="*/ 0 h 5148263"/>
              <a:gd name="connsiteX2" fmla="*/ 9144000 w 9144000"/>
              <a:gd name="connsiteY2" fmla="*/ 4460151 h 5148263"/>
              <a:gd name="connsiteX3" fmla="*/ 9105252 w 9144000"/>
              <a:gd name="connsiteY3" fmla="*/ 4467347 h 5148263"/>
              <a:gd name="connsiteX4" fmla="*/ 9052415 w 9144000"/>
              <a:gd name="connsiteY4" fmla="*/ 4476342 h 5148263"/>
              <a:gd name="connsiteX5" fmla="*/ 8974920 w 9144000"/>
              <a:gd name="connsiteY5" fmla="*/ 4490734 h 5148263"/>
              <a:gd name="connsiteX6" fmla="*/ 8872767 w 9144000"/>
              <a:gd name="connsiteY6" fmla="*/ 4512322 h 5148263"/>
              <a:gd name="connsiteX7" fmla="*/ 8744196 w 9144000"/>
              <a:gd name="connsiteY7" fmla="*/ 4541105 h 5148263"/>
              <a:gd name="connsiteX8" fmla="*/ 8585684 w 9144000"/>
              <a:gd name="connsiteY8" fmla="*/ 4578884 h 5148263"/>
              <a:gd name="connsiteX9" fmla="*/ 8395468 w 9144000"/>
              <a:gd name="connsiteY9" fmla="*/ 4625658 h 5148263"/>
              <a:gd name="connsiteX10" fmla="*/ 8390185 w 9144000"/>
              <a:gd name="connsiteY10" fmla="*/ 4611266 h 5148263"/>
              <a:gd name="connsiteX11" fmla="*/ 8383140 w 9144000"/>
              <a:gd name="connsiteY11" fmla="*/ 4596874 h 5148263"/>
              <a:gd name="connsiteX12" fmla="*/ 8376095 w 9144000"/>
              <a:gd name="connsiteY12" fmla="*/ 4586080 h 5148263"/>
              <a:gd name="connsiteX13" fmla="*/ 8367289 w 9144000"/>
              <a:gd name="connsiteY13" fmla="*/ 4577085 h 5148263"/>
              <a:gd name="connsiteX14" fmla="*/ 8344392 w 9144000"/>
              <a:gd name="connsiteY14" fmla="*/ 4584281 h 5148263"/>
              <a:gd name="connsiteX15" fmla="*/ 8333825 w 9144000"/>
              <a:gd name="connsiteY15" fmla="*/ 4589678 h 5148263"/>
              <a:gd name="connsiteX16" fmla="*/ 8325019 w 9144000"/>
              <a:gd name="connsiteY16" fmla="*/ 4595075 h 5148263"/>
              <a:gd name="connsiteX17" fmla="*/ 8317974 w 9144000"/>
              <a:gd name="connsiteY17" fmla="*/ 4602271 h 5148263"/>
              <a:gd name="connsiteX18" fmla="*/ 8310929 w 9144000"/>
              <a:gd name="connsiteY18" fmla="*/ 4609467 h 5148263"/>
              <a:gd name="connsiteX19" fmla="*/ 8305645 w 9144000"/>
              <a:gd name="connsiteY19" fmla="*/ 4618462 h 5148263"/>
              <a:gd name="connsiteX20" fmla="*/ 8302122 w 9144000"/>
              <a:gd name="connsiteY20" fmla="*/ 4627457 h 5148263"/>
              <a:gd name="connsiteX21" fmla="*/ 8284510 w 9144000"/>
              <a:gd name="connsiteY21" fmla="*/ 4609467 h 5148263"/>
              <a:gd name="connsiteX22" fmla="*/ 8265136 w 9144000"/>
              <a:gd name="connsiteY22" fmla="*/ 4593276 h 5148263"/>
              <a:gd name="connsiteX23" fmla="*/ 8242240 w 9144000"/>
              <a:gd name="connsiteY23" fmla="*/ 4580683 h 5148263"/>
              <a:gd name="connsiteX24" fmla="*/ 8229911 w 9144000"/>
              <a:gd name="connsiteY24" fmla="*/ 4575286 h 5148263"/>
              <a:gd name="connsiteX25" fmla="*/ 8217582 w 9144000"/>
              <a:gd name="connsiteY25" fmla="*/ 4571688 h 5148263"/>
              <a:gd name="connsiteX26" fmla="*/ 8199970 w 9144000"/>
              <a:gd name="connsiteY26" fmla="*/ 4568090 h 5148263"/>
              <a:gd name="connsiteX27" fmla="*/ 8184118 w 9144000"/>
              <a:gd name="connsiteY27" fmla="*/ 4564492 h 5148263"/>
              <a:gd name="connsiteX28" fmla="*/ 8168267 w 9144000"/>
              <a:gd name="connsiteY28" fmla="*/ 4562693 h 5148263"/>
              <a:gd name="connsiteX29" fmla="*/ 8152416 w 9144000"/>
              <a:gd name="connsiteY29" fmla="*/ 4562693 h 5148263"/>
              <a:gd name="connsiteX30" fmla="*/ 8136565 w 9144000"/>
              <a:gd name="connsiteY30" fmla="*/ 4564492 h 5148263"/>
              <a:gd name="connsiteX31" fmla="*/ 8122475 w 9144000"/>
              <a:gd name="connsiteY31" fmla="*/ 4566291 h 5148263"/>
              <a:gd name="connsiteX32" fmla="*/ 8108385 w 9144000"/>
              <a:gd name="connsiteY32" fmla="*/ 4569889 h 5148263"/>
              <a:gd name="connsiteX33" fmla="*/ 8094295 w 9144000"/>
              <a:gd name="connsiteY33" fmla="*/ 4573487 h 5148263"/>
              <a:gd name="connsiteX34" fmla="*/ 8080205 w 9144000"/>
              <a:gd name="connsiteY34" fmla="*/ 4578884 h 5148263"/>
              <a:gd name="connsiteX35" fmla="*/ 8067876 w 9144000"/>
              <a:gd name="connsiteY35" fmla="*/ 4584281 h 5148263"/>
              <a:gd name="connsiteX36" fmla="*/ 8044980 w 9144000"/>
              <a:gd name="connsiteY36" fmla="*/ 4598673 h 5148263"/>
              <a:gd name="connsiteX37" fmla="*/ 8025606 w 9144000"/>
              <a:gd name="connsiteY37" fmla="*/ 4616663 h 5148263"/>
              <a:gd name="connsiteX38" fmla="*/ 8007993 w 9144000"/>
              <a:gd name="connsiteY38" fmla="*/ 4636452 h 5148263"/>
              <a:gd name="connsiteX39" fmla="*/ 8011516 w 9144000"/>
              <a:gd name="connsiteY39" fmla="*/ 4641849 h 5148263"/>
              <a:gd name="connsiteX40" fmla="*/ 8020322 w 9144000"/>
              <a:gd name="connsiteY40" fmla="*/ 4650843 h 5148263"/>
              <a:gd name="connsiteX41" fmla="*/ 8027367 w 9144000"/>
              <a:gd name="connsiteY41" fmla="*/ 4658039 h 5148263"/>
              <a:gd name="connsiteX42" fmla="*/ 8036173 w 9144000"/>
              <a:gd name="connsiteY42" fmla="*/ 4663436 h 5148263"/>
              <a:gd name="connsiteX43" fmla="*/ 8046741 w 9144000"/>
              <a:gd name="connsiteY43" fmla="*/ 4670632 h 5148263"/>
              <a:gd name="connsiteX44" fmla="*/ 8059070 w 9144000"/>
              <a:gd name="connsiteY44" fmla="*/ 4676029 h 5148263"/>
              <a:gd name="connsiteX45" fmla="*/ 8050263 w 9144000"/>
              <a:gd name="connsiteY45" fmla="*/ 4685024 h 5148263"/>
              <a:gd name="connsiteX46" fmla="*/ 8043218 w 9144000"/>
              <a:gd name="connsiteY46" fmla="*/ 4697617 h 5148263"/>
              <a:gd name="connsiteX47" fmla="*/ 8036173 w 9144000"/>
              <a:gd name="connsiteY47" fmla="*/ 4708411 h 5148263"/>
              <a:gd name="connsiteX48" fmla="*/ 8030890 w 9144000"/>
              <a:gd name="connsiteY48" fmla="*/ 4721004 h 5148263"/>
              <a:gd name="connsiteX49" fmla="*/ 7727955 w 9144000"/>
              <a:gd name="connsiteY49" fmla="*/ 4804656 h 5148263"/>
              <a:gd name="connsiteX50" fmla="*/ 7382749 w 9144000"/>
              <a:gd name="connsiteY50" fmla="*/ 4901802 h 5148263"/>
              <a:gd name="connsiteX51" fmla="*/ 6991752 w 9144000"/>
              <a:gd name="connsiteY51" fmla="*/ 5016936 h 5148263"/>
              <a:gd name="connsiteX52" fmla="*/ 6553200 w 9144000"/>
              <a:gd name="connsiteY52" fmla="*/ 5148262 h 5148263"/>
              <a:gd name="connsiteX53" fmla="*/ 9144000 w 9144000"/>
              <a:gd name="connsiteY53" fmla="*/ 5148262 h 5148263"/>
              <a:gd name="connsiteX54" fmla="*/ 9144000 w 9144000"/>
              <a:gd name="connsiteY54" fmla="*/ 5148263 h 5148263"/>
              <a:gd name="connsiteX55" fmla="*/ 0 w 9144000"/>
              <a:gd name="connsiteY55"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9144000" h="5148263">
                <a:moveTo>
                  <a:pt x="0" y="0"/>
                </a:moveTo>
                <a:lnTo>
                  <a:pt x="9144000" y="0"/>
                </a:lnTo>
                <a:lnTo>
                  <a:pt x="9144000" y="4460151"/>
                </a:lnTo>
                <a:lnTo>
                  <a:pt x="9105252" y="4467347"/>
                </a:lnTo>
                <a:lnTo>
                  <a:pt x="9052415" y="4476342"/>
                </a:lnTo>
                <a:lnTo>
                  <a:pt x="8974920" y="4490734"/>
                </a:lnTo>
                <a:lnTo>
                  <a:pt x="8872767" y="4512322"/>
                </a:lnTo>
                <a:lnTo>
                  <a:pt x="8744196" y="4541105"/>
                </a:lnTo>
                <a:lnTo>
                  <a:pt x="8585684" y="4578884"/>
                </a:lnTo>
                <a:lnTo>
                  <a:pt x="8395468" y="4625658"/>
                </a:lnTo>
                <a:lnTo>
                  <a:pt x="8390185" y="4611266"/>
                </a:lnTo>
                <a:lnTo>
                  <a:pt x="8383140" y="4596874"/>
                </a:lnTo>
                <a:lnTo>
                  <a:pt x="8376095" y="4586080"/>
                </a:lnTo>
                <a:lnTo>
                  <a:pt x="8367289" y="4577085"/>
                </a:lnTo>
                <a:lnTo>
                  <a:pt x="8344392" y="4584281"/>
                </a:lnTo>
                <a:lnTo>
                  <a:pt x="8333825" y="4589678"/>
                </a:lnTo>
                <a:lnTo>
                  <a:pt x="8325019" y="4595075"/>
                </a:lnTo>
                <a:lnTo>
                  <a:pt x="8317974" y="4602271"/>
                </a:lnTo>
                <a:lnTo>
                  <a:pt x="8310929" y="4609467"/>
                </a:lnTo>
                <a:lnTo>
                  <a:pt x="8305645" y="4618462"/>
                </a:lnTo>
                <a:lnTo>
                  <a:pt x="8302122" y="4627457"/>
                </a:lnTo>
                <a:lnTo>
                  <a:pt x="8284510" y="4609467"/>
                </a:lnTo>
                <a:lnTo>
                  <a:pt x="8265136" y="4593276"/>
                </a:lnTo>
                <a:lnTo>
                  <a:pt x="8242240" y="4580683"/>
                </a:lnTo>
                <a:lnTo>
                  <a:pt x="8229911" y="4575286"/>
                </a:lnTo>
                <a:lnTo>
                  <a:pt x="8217582" y="4571688"/>
                </a:lnTo>
                <a:lnTo>
                  <a:pt x="8199970" y="4568090"/>
                </a:lnTo>
                <a:lnTo>
                  <a:pt x="8184118" y="4564492"/>
                </a:lnTo>
                <a:lnTo>
                  <a:pt x="8168267" y="4562693"/>
                </a:lnTo>
                <a:lnTo>
                  <a:pt x="8152416" y="4562693"/>
                </a:lnTo>
                <a:lnTo>
                  <a:pt x="8136565" y="4564492"/>
                </a:lnTo>
                <a:lnTo>
                  <a:pt x="8122475" y="4566291"/>
                </a:lnTo>
                <a:lnTo>
                  <a:pt x="8108385" y="4569889"/>
                </a:lnTo>
                <a:lnTo>
                  <a:pt x="8094295" y="4573487"/>
                </a:lnTo>
                <a:lnTo>
                  <a:pt x="8080205" y="4578884"/>
                </a:lnTo>
                <a:lnTo>
                  <a:pt x="8067876" y="4584281"/>
                </a:lnTo>
                <a:lnTo>
                  <a:pt x="8044980" y="4598673"/>
                </a:lnTo>
                <a:lnTo>
                  <a:pt x="8025606" y="4616663"/>
                </a:lnTo>
                <a:lnTo>
                  <a:pt x="8007993" y="4636452"/>
                </a:lnTo>
                <a:lnTo>
                  <a:pt x="8011516" y="4641849"/>
                </a:lnTo>
                <a:lnTo>
                  <a:pt x="8020322" y="4650843"/>
                </a:lnTo>
                <a:lnTo>
                  <a:pt x="8027367" y="4658039"/>
                </a:lnTo>
                <a:lnTo>
                  <a:pt x="8036173" y="4663436"/>
                </a:lnTo>
                <a:lnTo>
                  <a:pt x="8046741" y="4670632"/>
                </a:lnTo>
                <a:lnTo>
                  <a:pt x="8059070" y="4676029"/>
                </a:lnTo>
                <a:lnTo>
                  <a:pt x="8050263" y="4685024"/>
                </a:lnTo>
                <a:lnTo>
                  <a:pt x="8043218" y="4697617"/>
                </a:lnTo>
                <a:lnTo>
                  <a:pt x="8036173" y="4708411"/>
                </a:lnTo>
                <a:lnTo>
                  <a:pt x="8030890" y="4721004"/>
                </a:lnTo>
                <a:lnTo>
                  <a:pt x="7727955" y="4804656"/>
                </a:lnTo>
                <a:lnTo>
                  <a:pt x="7382749" y="4901802"/>
                </a:lnTo>
                <a:lnTo>
                  <a:pt x="6991752" y="5016936"/>
                </a:lnTo>
                <a:lnTo>
                  <a:pt x="6553200" y="5148262"/>
                </a:lnTo>
                <a:lnTo>
                  <a:pt x="9144000" y="5148262"/>
                </a:lnTo>
                <a:lnTo>
                  <a:pt x="9144000" y="5148263"/>
                </a:lnTo>
                <a:lnTo>
                  <a:pt x="0" y="5148263"/>
                </a:lnTo>
                <a:close/>
              </a:path>
            </a:pathLst>
          </a:custGeom>
          <a:solidFill>
            <a:schemeClr val="bg1">
              <a:lumMod val="85000"/>
            </a:schemeClr>
          </a:solidFill>
          <a:ln>
            <a:noFill/>
          </a:ln>
          <a:effectLst/>
        </p:spPr>
        <p:txBody>
          <a:bodyPr vert="horz" wrap="square" lIns="0" tIns="144000" rIns="0" bIns="0" numCol="1" anchor="t" anchorCtr="0" compatLnSpc="1">
            <a:prstTxWarp prst="textNoShape">
              <a:avLst/>
            </a:prstTxWarp>
            <a:noAutofit/>
          </a:bodyPr>
          <a:lstStyle>
            <a:lvl1pPr marL="0" indent="0" algn="ctr">
              <a:buNone/>
              <a:defRPr lang="en-US" sz="1400" dirty="0">
                <a:solidFill>
                  <a:schemeClr val="bg1">
                    <a:lumMod val="50000"/>
                  </a:schemeClr>
                </a:solidFill>
              </a:defRPr>
            </a:lvl1pPr>
          </a:lstStyle>
          <a:p>
            <a:pPr marL="252000" lvl="0" indent="-252000" algn="ctr"/>
            <a:r>
              <a:rPr lang="en-US" noProof="0"/>
              <a:t>Click icon to add image</a:t>
            </a:r>
          </a:p>
        </p:txBody>
      </p:sp>
      <p:sp>
        <p:nvSpPr>
          <p:cNvPr id="7" name="Subtitle 2">
            <a:extLst>
              <a:ext uri="{FF2B5EF4-FFF2-40B4-BE49-F238E27FC236}">
                <a16:creationId xmlns:a16="http://schemas.microsoft.com/office/drawing/2014/main" id="{052539A8-3270-4B01-8144-98B9A7185DF8}"/>
              </a:ext>
            </a:extLst>
          </p:cNvPr>
          <p:cNvSpPr>
            <a:spLocks noGrp="1"/>
          </p:cNvSpPr>
          <p:nvPr>
            <p:ph type="subTitle" idx="1" hasCustomPrompt="1"/>
          </p:nvPr>
        </p:nvSpPr>
        <p:spPr bwMode="white">
          <a:xfrm>
            <a:off x="540000" y="3132000"/>
            <a:ext cx="5400000" cy="369332"/>
          </a:xfrm>
        </p:spPr>
        <p:txBody>
          <a:bodyPr lIns="0" tIns="0" rIns="0" bIns="0"/>
          <a:lstStyle>
            <a:lvl1pPr marL="0" indent="0" algn="l">
              <a:buNone/>
              <a:defRPr sz="2800" i="1">
                <a:solidFill>
                  <a:schemeClr val="bg1"/>
                </a:solidFill>
                <a:latin typeface="Fira Sans" panose="020B05030500000200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err="1"/>
              <a:t>Subheader</a:t>
            </a:r>
            <a:endParaRPr lang="en-US" noProof="0"/>
          </a:p>
        </p:txBody>
      </p:sp>
      <p:sp>
        <p:nvSpPr>
          <p:cNvPr id="8" name="Title 1">
            <a:extLst>
              <a:ext uri="{FF2B5EF4-FFF2-40B4-BE49-F238E27FC236}">
                <a16:creationId xmlns:a16="http://schemas.microsoft.com/office/drawing/2014/main" id="{146C7AD5-0DD3-406F-ACB9-ACABB0D58B92}"/>
              </a:ext>
            </a:extLst>
          </p:cNvPr>
          <p:cNvSpPr>
            <a:spLocks noGrp="1"/>
          </p:cNvSpPr>
          <p:nvPr>
            <p:ph type="ctrTitle" hasCustomPrompt="1"/>
          </p:nvPr>
        </p:nvSpPr>
        <p:spPr bwMode="white">
          <a:xfrm>
            <a:off x="540000" y="2520000"/>
            <a:ext cx="5400000" cy="553998"/>
          </a:xfrm>
          <a:prstGeom prst="rect">
            <a:avLst/>
          </a:prstGeom>
        </p:spPr>
        <p:txBody>
          <a:bodyPr wrap="square" lIns="0" tIns="0" rIns="0" bIns="0" anchor="b" anchorCtr="0">
            <a:spAutoFit/>
          </a:bodyPr>
          <a:lstStyle>
            <a:lvl1pPr algn="l">
              <a:defRPr sz="4000" b="0" i="0">
                <a:solidFill>
                  <a:schemeClr val="bg1"/>
                </a:solidFill>
                <a:latin typeface="Fira Sans Medium" panose="020B0503050000020004" pitchFamily="34" charset="0"/>
              </a:defRPr>
            </a:lvl1pPr>
          </a:lstStyle>
          <a:p>
            <a:r>
              <a:rPr lang="en-US" noProof="0"/>
              <a:t>Header</a:t>
            </a:r>
          </a:p>
        </p:txBody>
      </p:sp>
      <p:sp>
        <p:nvSpPr>
          <p:cNvPr id="14" name="Text Placeholder 13">
            <a:extLst>
              <a:ext uri="{FF2B5EF4-FFF2-40B4-BE49-F238E27FC236}">
                <a16:creationId xmlns:a16="http://schemas.microsoft.com/office/drawing/2014/main" id="{DC1DF583-3B44-624E-995C-FE8B9FD5C2AC}"/>
              </a:ext>
            </a:extLst>
          </p:cNvPr>
          <p:cNvSpPr>
            <a:spLocks noGrp="1"/>
          </p:cNvSpPr>
          <p:nvPr>
            <p:ph type="body" sz="quarter" idx="11" hasCustomPrompt="1"/>
          </p:nvPr>
        </p:nvSpPr>
        <p:spPr>
          <a:xfrm>
            <a:off x="540000" y="5400000"/>
            <a:ext cx="4876800" cy="332399"/>
          </a:xfrm>
          <a:prstGeom prst="rect">
            <a:avLst/>
          </a:prstGeom>
        </p:spPr>
        <p:txBody>
          <a:bodyPr lIns="0" tIns="0" rIns="0" bIns="0" anchor="b" anchorCtr="0">
            <a:spAutoFit/>
          </a:bodyPr>
          <a:lstStyle>
            <a:lvl1pPr marL="0" indent="0">
              <a:buNone/>
              <a:defRPr sz="2400">
                <a:solidFill>
                  <a:schemeClr val="bg1"/>
                </a:solidFill>
                <a:latin typeface="Fira Sans" panose="020B0503050000020004" pitchFamily="34" charset="0"/>
              </a:defRPr>
            </a:lvl1pPr>
            <a:lvl2pPr marL="457200" indent="0">
              <a:buNone/>
              <a:defRPr sz="2000">
                <a:latin typeface="Fira Sans" panose="020B0503050000020004" pitchFamily="34" charset="0"/>
              </a:defRPr>
            </a:lvl2pPr>
            <a:lvl3pPr marL="914400" indent="0">
              <a:buNone/>
              <a:defRPr sz="2000">
                <a:latin typeface="Fira Sans" panose="020B0503050000020004" pitchFamily="34" charset="0"/>
              </a:defRPr>
            </a:lvl3pPr>
            <a:lvl4pPr marL="1371600" indent="0">
              <a:buNone/>
              <a:defRPr sz="2000">
                <a:latin typeface="Fira Sans" panose="020B0503050000020004" pitchFamily="34" charset="0"/>
              </a:defRPr>
            </a:lvl4pPr>
            <a:lvl5pPr marL="1828800" indent="0">
              <a:buNone/>
              <a:defRPr sz="2000">
                <a:latin typeface="Fira Sans" panose="020B0503050000020004" pitchFamily="34" charset="0"/>
              </a:defRPr>
            </a:lvl5pPr>
          </a:lstStyle>
          <a:p>
            <a:pPr lvl="0"/>
            <a:r>
              <a:rPr lang="en-GB"/>
              <a:t>Date / Location / Comments</a:t>
            </a:r>
          </a:p>
        </p:txBody>
      </p:sp>
      <p:pic>
        <p:nvPicPr>
          <p:cNvPr id="9" name="Picture 8">
            <a:extLst>
              <a:ext uri="{FF2B5EF4-FFF2-40B4-BE49-F238E27FC236}">
                <a16:creationId xmlns:a16="http://schemas.microsoft.com/office/drawing/2014/main" id="{FB037283-7661-2840-AF52-89171B082493}"/>
              </a:ext>
            </a:extLst>
          </p:cNvPr>
          <p:cNvPicPr>
            <a:picLocks noChangeAspect="1"/>
          </p:cNvPicPr>
          <p:nvPr userDrawn="1"/>
        </p:nvPicPr>
        <p:blipFill>
          <a:blip r:embed="rId6"/>
          <a:srcRect/>
          <a:stretch/>
        </p:blipFill>
        <p:spPr>
          <a:xfrm>
            <a:off x="432000" y="6235416"/>
            <a:ext cx="4535993" cy="308570"/>
          </a:xfrm>
          <a:prstGeom prst="rect">
            <a:avLst/>
          </a:prstGeom>
        </p:spPr>
      </p:pic>
    </p:spTree>
    <p:extLst>
      <p:ext uri="{BB962C8B-B14F-4D97-AF65-F5344CB8AC3E}">
        <p14:creationId xmlns:p14="http://schemas.microsoft.com/office/powerpoint/2010/main" val="2875020546"/>
      </p:ext>
    </p:extLst>
  </p:cSld>
  <p:clrMapOvr>
    <a:masterClrMapping/>
  </p:clrMapOvr>
  <p:transition spd="slow">
    <p:wipe dir="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Bioactives Section Divider">
    <p:spTree>
      <p:nvGrpSpPr>
        <p:cNvPr id="1" name=""/>
        <p:cNvGrpSpPr/>
        <p:nvPr/>
      </p:nvGrpSpPr>
      <p:grpSpPr>
        <a:xfrm>
          <a:off x="0" y="0"/>
          <a:ext cx="0" cy="0"/>
          <a:chOff x="0" y="0"/>
          <a:chExt cx="0" cy="0"/>
        </a:xfrm>
      </p:grpSpPr>
      <p:pic>
        <p:nvPicPr>
          <p:cNvPr id="4" name="Picture 3" descr="A picture containing white, indoor, frisbee, green&#10;&#10;Description automatically generated">
            <a:extLst>
              <a:ext uri="{FF2B5EF4-FFF2-40B4-BE49-F238E27FC236}">
                <a16:creationId xmlns:a16="http://schemas.microsoft.com/office/drawing/2014/main" id="{67F7EF7C-8C6A-344F-9964-B00B4AF0381F}"/>
              </a:ext>
            </a:extLst>
          </p:cNvPr>
          <p:cNvPicPr>
            <a:picLocks noChangeAspect="1"/>
          </p:cNvPicPr>
          <p:nvPr userDrawn="1"/>
        </p:nvPicPr>
        <p:blipFill rotWithShape="1">
          <a:blip r:embed="rId2" cstate="hqprint">
            <a:alphaModFix amt="89000"/>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3" name="Slide Number Placeholder 2">
            <a:extLst>
              <a:ext uri="{FF2B5EF4-FFF2-40B4-BE49-F238E27FC236}">
                <a16:creationId xmlns:a16="http://schemas.microsoft.com/office/drawing/2014/main" id="{FDC59C2D-BBE4-E34C-BEA4-106E7ED208CC}"/>
              </a:ext>
            </a:extLst>
          </p:cNvPr>
          <p:cNvSpPr>
            <a:spLocks noGrp="1"/>
          </p:cNvSpPr>
          <p:nvPr>
            <p:ph type="sldNum" sz="quarter" idx="10"/>
          </p:nvPr>
        </p:nvSpPr>
        <p:spPr/>
        <p:txBody>
          <a:bodyPr/>
          <a:lstStyle>
            <a:lvl1pPr>
              <a:defRPr b="0" i="0">
                <a:solidFill>
                  <a:schemeClr val="bg1"/>
                </a:solidFill>
                <a:latin typeface="Fira Sans" panose="020B0503050000020004" pitchFamily="34" charset="0"/>
              </a:defRPr>
            </a:lvl1pPr>
          </a:lstStyle>
          <a:p>
            <a:fld id="{EC50C849-B97A-2B45-B78A-6D9C352F693C}" type="slidenum">
              <a:rPr lang="en-US" smtClean="0"/>
              <a:pPr/>
              <a:t>‹#›</a:t>
            </a:fld>
            <a:endParaRPr lang="en-US"/>
          </a:p>
        </p:txBody>
      </p:sp>
      <p:sp>
        <p:nvSpPr>
          <p:cNvPr id="5" name="Text Placeholder 12">
            <a:extLst>
              <a:ext uri="{FF2B5EF4-FFF2-40B4-BE49-F238E27FC236}">
                <a16:creationId xmlns:a16="http://schemas.microsoft.com/office/drawing/2014/main" id="{000C5585-96A2-304A-902D-0DDEDD290F4F}"/>
              </a:ext>
            </a:extLst>
          </p:cNvPr>
          <p:cNvSpPr>
            <a:spLocks noGrp="1"/>
          </p:cNvSpPr>
          <p:nvPr>
            <p:ph type="body" sz="quarter" idx="16" hasCustomPrompt="1"/>
          </p:nvPr>
        </p:nvSpPr>
        <p:spPr>
          <a:xfrm>
            <a:off x="457200" y="2341246"/>
            <a:ext cx="11268075" cy="973946"/>
          </a:xfrm>
          <a:prstGeom prst="rect">
            <a:avLst/>
          </a:prstGeom>
        </p:spPr>
        <p:txBody>
          <a:bodyPr lIns="0" tIns="0" rIns="0" bIns="0" anchor="b"/>
          <a:lstStyle>
            <a:lvl1pPr marL="0" indent="0">
              <a:buNone/>
              <a:defRPr sz="3200" b="0" i="0">
                <a:solidFill>
                  <a:schemeClr val="bg1"/>
                </a:solidFill>
                <a:latin typeface="Fira Sans Medium" panose="020B0503050000020004" pitchFamily="34" charset="0"/>
              </a:defRPr>
            </a:lvl1pPr>
            <a:lvl2pPr marL="457200" indent="0">
              <a:buNone/>
              <a:defRPr sz="3200" b="0" i="0">
                <a:latin typeface="Fira Sans Medium" panose="020B0503050000020004" pitchFamily="34" charset="0"/>
              </a:defRPr>
            </a:lvl2pPr>
            <a:lvl3pPr marL="914400" indent="0">
              <a:buNone/>
              <a:defRPr sz="3200" b="0" i="0">
                <a:latin typeface="Fira Sans Medium" panose="020B0503050000020004" pitchFamily="34" charset="0"/>
              </a:defRPr>
            </a:lvl3pPr>
            <a:lvl4pPr marL="1371600" indent="0">
              <a:buNone/>
              <a:defRPr sz="3200" b="0" i="0">
                <a:latin typeface="Fira Sans Medium" panose="020B0503050000020004" pitchFamily="34" charset="0"/>
              </a:defRPr>
            </a:lvl4pPr>
            <a:lvl5pPr marL="1828800" indent="0">
              <a:buNone/>
              <a:defRPr sz="3200" b="0" i="0">
                <a:latin typeface="Fira Sans Medium" panose="020B0503050000020004" pitchFamily="34" charset="0"/>
              </a:defRPr>
            </a:lvl5pPr>
          </a:lstStyle>
          <a:p>
            <a:pPr lvl="0"/>
            <a:r>
              <a:rPr lang="en-GB"/>
              <a:t>Header</a:t>
            </a:r>
          </a:p>
        </p:txBody>
      </p:sp>
      <p:sp>
        <p:nvSpPr>
          <p:cNvPr id="6" name="Text Placeholder 14">
            <a:extLst>
              <a:ext uri="{FF2B5EF4-FFF2-40B4-BE49-F238E27FC236}">
                <a16:creationId xmlns:a16="http://schemas.microsoft.com/office/drawing/2014/main" id="{9810C83D-68D1-864E-BB03-ECE34BDFA310}"/>
              </a:ext>
            </a:extLst>
          </p:cNvPr>
          <p:cNvSpPr>
            <a:spLocks noGrp="1"/>
          </p:cNvSpPr>
          <p:nvPr>
            <p:ph type="body" sz="quarter" idx="11" hasCustomPrompt="1"/>
          </p:nvPr>
        </p:nvSpPr>
        <p:spPr>
          <a:xfrm>
            <a:off x="468313" y="3429000"/>
            <a:ext cx="11256962" cy="700088"/>
          </a:xfrm>
          <a:prstGeom prst="rect">
            <a:avLst/>
          </a:prstGeom>
        </p:spPr>
        <p:txBody>
          <a:bodyPr lIns="0" tIns="0" rIns="0" bIns="0"/>
          <a:lstStyle>
            <a:lvl1pPr marL="0" indent="0">
              <a:buNone/>
              <a:defRPr sz="2400" b="0" i="0">
                <a:solidFill>
                  <a:schemeClr val="bg1"/>
                </a:solidFill>
                <a:latin typeface="Fira Sans" panose="020B0503050000020004" pitchFamily="34" charset="0"/>
              </a:defRPr>
            </a:lvl1pPr>
          </a:lstStyle>
          <a:p>
            <a:r>
              <a:rPr lang="en-US" b="0" i="1">
                <a:latin typeface="Fira Sans" panose="020B0503050000020004" pitchFamily="34" charset="0"/>
              </a:rPr>
              <a:t>Sub header</a:t>
            </a:r>
          </a:p>
        </p:txBody>
      </p:sp>
      <p:pic>
        <p:nvPicPr>
          <p:cNvPr id="9" name="Picture 8">
            <a:extLst>
              <a:ext uri="{FF2B5EF4-FFF2-40B4-BE49-F238E27FC236}">
                <a16:creationId xmlns:a16="http://schemas.microsoft.com/office/drawing/2014/main" id="{3FFE3B84-F6E4-F145-B270-E10A2F5AA659}"/>
              </a:ext>
            </a:extLst>
          </p:cNvPr>
          <p:cNvPicPr>
            <a:picLocks noChangeAspect="1"/>
          </p:cNvPicPr>
          <p:nvPr userDrawn="1"/>
        </p:nvPicPr>
        <p:blipFill rotWithShape="1">
          <a:blip r:embed="rId3" cstate="hqprint">
            <a:extLst>
              <a:ext uri="{28A0092B-C50C-407E-A947-70E740481C1C}">
                <a14:useLocalDpi xmlns:a14="http://schemas.microsoft.com/office/drawing/2010/main"/>
              </a:ext>
            </a:extLst>
          </a:blip>
          <a:srcRect/>
          <a:stretch/>
        </p:blipFill>
        <p:spPr>
          <a:xfrm>
            <a:off x="8692673" y="5940447"/>
            <a:ext cx="3499327" cy="917553"/>
          </a:xfrm>
          <a:prstGeom prst="rect">
            <a:avLst/>
          </a:prstGeom>
        </p:spPr>
      </p:pic>
      <p:pic>
        <p:nvPicPr>
          <p:cNvPr id="10" name="Picture 9" descr="A close up of a logo&#10;&#10;Description automatically generated">
            <a:extLst>
              <a:ext uri="{FF2B5EF4-FFF2-40B4-BE49-F238E27FC236}">
                <a16:creationId xmlns:a16="http://schemas.microsoft.com/office/drawing/2014/main" id="{06764E9A-FDED-4441-8B53-173FF4A7735E}"/>
              </a:ext>
            </a:extLst>
          </p:cNvPr>
          <p:cNvPicPr>
            <a:picLocks noChangeAspect="1"/>
          </p:cNvPicPr>
          <p:nvPr userDrawn="1"/>
        </p:nvPicPr>
        <p:blipFill>
          <a:blip r:embed="rId4"/>
          <a:stretch>
            <a:fillRect/>
          </a:stretch>
        </p:blipFill>
        <p:spPr>
          <a:xfrm>
            <a:off x="798132" y="6235416"/>
            <a:ext cx="4535976" cy="308570"/>
          </a:xfrm>
          <a:prstGeom prst="rect">
            <a:avLst/>
          </a:prstGeom>
        </p:spPr>
      </p:pic>
    </p:spTree>
    <p:extLst>
      <p:ext uri="{BB962C8B-B14F-4D97-AF65-F5344CB8AC3E}">
        <p14:creationId xmlns:p14="http://schemas.microsoft.com/office/powerpoint/2010/main" val="3064260394"/>
      </p:ext>
    </p:extLst>
  </p:cSld>
  <p:clrMapOvr>
    <a:masterClrMapping/>
  </p:clrMapOvr>
  <p:transition spd="slow">
    <p:wipe dir="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Bioactives 1 Column Clear">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FDC59C2D-BBE4-E34C-BEA4-106E7ED208CC}"/>
              </a:ext>
            </a:extLst>
          </p:cNvPr>
          <p:cNvSpPr>
            <a:spLocks noGrp="1"/>
          </p:cNvSpPr>
          <p:nvPr>
            <p:ph type="sldNum" sz="quarter" idx="10"/>
          </p:nvPr>
        </p:nvSpPr>
        <p:spPr/>
        <p:txBody>
          <a:bodyPr/>
          <a:lstStyle>
            <a:lvl1pPr>
              <a:defRPr b="0" i="0">
                <a:latin typeface="Fira Sans" panose="020B0503050000020004" pitchFamily="34" charset="0"/>
              </a:defRPr>
            </a:lvl1pPr>
          </a:lstStyle>
          <a:p>
            <a:fld id="{EC50C849-B97A-2B45-B78A-6D9C352F693C}" type="slidenum">
              <a:rPr lang="en-US" smtClean="0"/>
              <a:pPr/>
              <a:t>‹#›</a:t>
            </a:fld>
            <a:endParaRPr lang="en-US"/>
          </a:p>
        </p:txBody>
      </p:sp>
      <p:sp>
        <p:nvSpPr>
          <p:cNvPr id="13" name="Title 1">
            <a:extLst>
              <a:ext uri="{FF2B5EF4-FFF2-40B4-BE49-F238E27FC236}">
                <a16:creationId xmlns:a16="http://schemas.microsoft.com/office/drawing/2014/main" id="{4A4D64AF-0B49-CF4A-B7C8-FA9AF0057271}"/>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accent5"/>
                </a:solidFill>
                <a:latin typeface="Fira Sans Medium" panose="020B0503050000020004" pitchFamily="34" charset="0"/>
              </a:defRPr>
            </a:lvl1pPr>
          </a:lstStyle>
          <a:p>
            <a:r>
              <a:rPr lang="en-US" noProof="0"/>
              <a:t>Header</a:t>
            </a:r>
          </a:p>
        </p:txBody>
      </p:sp>
      <p:sp>
        <p:nvSpPr>
          <p:cNvPr id="14" name="Text Placeholder 7">
            <a:extLst>
              <a:ext uri="{FF2B5EF4-FFF2-40B4-BE49-F238E27FC236}">
                <a16:creationId xmlns:a16="http://schemas.microsoft.com/office/drawing/2014/main" id="{FA962083-6AD8-8F46-8F7C-1ABECB61DAC0}"/>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accent6"/>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a:t>Sub header</a:t>
            </a:r>
          </a:p>
        </p:txBody>
      </p:sp>
      <p:sp>
        <p:nvSpPr>
          <p:cNvPr id="5" name="Text Placeholder 9">
            <a:extLst>
              <a:ext uri="{FF2B5EF4-FFF2-40B4-BE49-F238E27FC236}">
                <a16:creationId xmlns:a16="http://schemas.microsoft.com/office/drawing/2014/main" id="{C25CBAFF-BDA8-6643-9A4B-14DDCBB5F7BD}"/>
              </a:ext>
            </a:extLst>
          </p:cNvPr>
          <p:cNvSpPr>
            <a:spLocks noGrp="1"/>
          </p:cNvSpPr>
          <p:nvPr>
            <p:ph type="body" sz="quarter" idx="14"/>
          </p:nvPr>
        </p:nvSpPr>
        <p:spPr>
          <a:xfrm>
            <a:off x="468313" y="1800225"/>
            <a:ext cx="11258863"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US" noProof="0"/>
          </a:p>
        </p:txBody>
      </p:sp>
    </p:spTree>
    <p:extLst>
      <p:ext uri="{BB962C8B-B14F-4D97-AF65-F5344CB8AC3E}">
        <p14:creationId xmlns:p14="http://schemas.microsoft.com/office/powerpoint/2010/main" val="1500683421"/>
      </p:ext>
    </p:extLst>
  </p:cSld>
  <p:clrMapOvr>
    <a:masterClrMapping/>
  </p:clrMapOvr>
  <p:transition spd="slow">
    <p:wipe dir="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Bioactives 1 Column &amp; Corner Image">
    <p:spTree>
      <p:nvGrpSpPr>
        <p:cNvPr id="1" name=""/>
        <p:cNvGrpSpPr/>
        <p:nvPr/>
      </p:nvGrpSpPr>
      <p:grpSpPr>
        <a:xfrm>
          <a:off x="0" y="0"/>
          <a:ext cx="0" cy="0"/>
          <a:chOff x="0" y="0"/>
          <a:chExt cx="0" cy="0"/>
        </a:xfrm>
      </p:grpSpPr>
      <p:sp>
        <p:nvSpPr>
          <p:cNvPr id="7" name="Picture Placeholder 21">
            <a:extLst>
              <a:ext uri="{FF2B5EF4-FFF2-40B4-BE49-F238E27FC236}">
                <a16:creationId xmlns:a16="http://schemas.microsoft.com/office/drawing/2014/main" id="{4D625D24-8040-AF48-A4AF-402AB4630934}"/>
              </a:ext>
            </a:extLst>
          </p:cNvPr>
          <p:cNvSpPr>
            <a:spLocks noGrp="1" noChangeAspect="1"/>
          </p:cNvSpPr>
          <p:nvPr>
            <p:ph type="pic" sz="quarter" idx="17" hasCustomPrompt="1"/>
          </p:nvPr>
        </p:nvSpPr>
        <p:spPr bwMode="auto">
          <a:xfrm>
            <a:off x="6097413" y="-10888"/>
            <a:ext cx="6105475" cy="2142253"/>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0 h 5148263"/>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812395 w 4575175"/>
              <a:gd name="connsiteY50" fmla="*/ 4901803 h 5016937"/>
              <a:gd name="connsiteX51" fmla="*/ 2421058 w 4575175"/>
              <a:gd name="connsiteY51" fmla="*/ 5016937 h 5016937"/>
              <a:gd name="connsiteX52" fmla="*/ 0 w 4575175"/>
              <a:gd name="connsiteY5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421058 w 4575175"/>
              <a:gd name="connsiteY50" fmla="*/ 5016937 h 5016937"/>
              <a:gd name="connsiteX51" fmla="*/ 0 w 4575175"/>
              <a:gd name="connsiteY5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2421058 w 4575175"/>
              <a:gd name="connsiteY49" fmla="*/ 5016937 h 5016937"/>
              <a:gd name="connsiteX50" fmla="*/ 0 w 4575175"/>
              <a:gd name="connsiteY5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2421058 w 4575175"/>
              <a:gd name="connsiteY48" fmla="*/ 5016937 h 5016937"/>
              <a:gd name="connsiteX49" fmla="*/ 0 w 4575175"/>
              <a:gd name="connsiteY4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2421058 w 4575175"/>
              <a:gd name="connsiteY47" fmla="*/ 5016937 h 5016937"/>
              <a:gd name="connsiteX48" fmla="*/ 0 w 4575175"/>
              <a:gd name="connsiteY4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2421058 w 4575175"/>
              <a:gd name="connsiteY46" fmla="*/ 5016937 h 5016937"/>
              <a:gd name="connsiteX47" fmla="*/ 0 w 4575175"/>
              <a:gd name="connsiteY4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2421058 w 4575175"/>
              <a:gd name="connsiteY45" fmla="*/ 5016937 h 5016937"/>
              <a:gd name="connsiteX46" fmla="*/ 0 w 4575175"/>
              <a:gd name="connsiteY4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2421058 w 4575175"/>
              <a:gd name="connsiteY44" fmla="*/ 5016937 h 5016937"/>
              <a:gd name="connsiteX45" fmla="*/ 0 w 4575175"/>
              <a:gd name="connsiteY4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2421058 w 4575175"/>
              <a:gd name="connsiteY43" fmla="*/ 5016937 h 5016937"/>
              <a:gd name="connsiteX44" fmla="*/ 0 w 4575175"/>
              <a:gd name="connsiteY4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2421058 w 4575175"/>
              <a:gd name="connsiteY42" fmla="*/ 5016937 h 5016937"/>
              <a:gd name="connsiteX43" fmla="*/ 0 w 4575175"/>
              <a:gd name="connsiteY4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2421058 w 4575175"/>
              <a:gd name="connsiteY41" fmla="*/ 5016937 h 5016937"/>
              <a:gd name="connsiteX42" fmla="*/ 0 w 4575175"/>
              <a:gd name="connsiteY4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2421058 w 4575175"/>
              <a:gd name="connsiteY40" fmla="*/ 5016937 h 5016937"/>
              <a:gd name="connsiteX41" fmla="*/ 0 w 4575175"/>
              <a:gd name="connsiteY4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2421058 w 4575175"/>
              <a:gd name="connsiteY39" fmla="*/ 5016937 h 5016937"/>
              <a:gd name="connsiteX40" fmla="*/ 0 w 4575175"/>
              <a:gd name="connsiteY4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2421058 w 4575175"/>
              <a:gd name="connsiteY38" fmla="*/ 5016937 h 5016937"/>
              <a:gd name="connsiteX39" fmla="*/ 0 w 4575175"/>
              <a:gd name="connsiteY3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2421058 w 4575175"/>
              <a:gd name="connsiteY37" fmla="*/ 5016937 h 5016937"/>
              <a:gd name="connsiteX38" fmla="*/ 0 w 4575175"/>
              <a:gd name="connsiteY3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2421058 w 4575175"/>
              <a:gd name="connsiteY36" fmla="*/ 5016937 h 5016937"/>
              <a:gd name="connsiteX37" fmla="*/ 0 w 4575175"/>
              <a:gd name="connsiteY3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2421058 w 4575175"/>
              <a:gd name="connsiteY35" fmla="*/ 5016937 h 5016937"/>
              <a:gd name="connsiteX36" fmla="*/ 0 w 4575175"/>
              <a:gd name="connsiteY3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2421058 w 4575175"/>
              <a:gd name="connsiteY34" fmla="*/ 5016937 h 5016937"/>
              <a:gd name="connsiteX35" fmla="*/ 0 w 4575175"/>
              <a:gd name="connsiteY3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2421058 w 4575175"/>
              <a:gd name="connsiteY33" fmla="*/ 5016937 h 5016937"/>
              <a:gd name="connsiteX34" fmla="*/ 0 w 4575175"/>
              <a:gd name="connsiteY3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2421058 w 4575175"/>
              <a:gd name="connsiteY32" fmla="*/ 5016937 h 5016937"/>
              <a:gd name="connsiteX33" fmla="*/ 0 w 4575175"/>
              <a:gd name="connsiteY3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2421058 w 4575175"/>
              <a:gd name="connsiteY31" fmla="*/ 5016937 h 5016937"/>
              <a:gd name="connsiteX32" fmla="*/ 0 w 4575175"/>
              <a:gd name="connsiteY3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2421058 w 4575175"/>
              <a:gd name="connsiteY30" fmla="*/ 5016937 h 5016937"/>
              <a:gd name="connsiteX31" fmla="*/ 0 w 4575175"/>
              <a:gd name="connsiteY3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2421058 w 4575175"/>
              <a:gd name="connsiteY29" fmla="*/ 5016937 h 5016937"/>
              <a:gd name="connsiteX30" fmla="*/ 0 w 4575175"/>
              <a:gd name="connsiteY3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2421058 w 4575175"/>
              <a:gd name="connsiteY28" fmla="*/ 5016937 h 5016937"/>
              <a:gd name="connsiteX29" fmla="*/ 0 w 4575175"/>
              <a:gd name="connsiteY2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2421058 w 4575175"/>
              <a:gd name="connsiteY27" fmla="*/ 5016937 h 5016937"/>
              <a:gd name="connsiteX28" fmla="*/ 0 w 4575175"/>
              <a:gd name="connsiteY2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2421058 w 4575175"/>
              <a:gd name="connsiteY26" fmla="*/ 5016937 h 5016937"/>
              <a:gd name="connsiteX27" fmla="*/ 0 w 4575175"/>
              <a:gd name="connsiteY27" fmla="*/ 0 h 5016937"/>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3647953 w 4575175"/>
              <a:gd name="connsiteY25" fmla="*/ 4571689 h 4627458"/>
              <a:gd name="connsiteX26" fmla="*/ 0 w 4575175"/>
              <a:gd name="connsiteY26"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0 w 4575175"/>
              <a:gd name="connsiteY25"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0 w 4575175"/>
              <a:gd name="connsiteY24"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0 w 4575175"/>
              <a:gd name="connsiteY23" fmla="*/ 0 h 4627458"/>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36092 w 4575175"/>
              <a:gd name="connsiteY19" fmla="*/ 4618463 h 4625659"/>
              <a:gd name="connsiteX20" fmla="*/ 3714939 w 4575175"/>
              <a:gd name="connsiteY20" fmla="*/ 4609468 h 4625659"/>
              <a:gd name="connsiteX21" fmla="*/ 3695548 w 4575175"/>
              <a:gd name="connsiteY21" fmla="*/ 4593277 h 4625659"/>
              <a:gd name="connsiteX22" fmla="*/ 0 w 4575175"/>
              <a:gd name="connsiteY2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14939 w 4575175"/>
              <a:gd name="connsiteY19" fmla="*/ 4609468 h 4625659"/>
              <a:gd name="connsiteX20" fmla="*/ 3695548 w 4575175"/>
              <a:gd name="connsiteY20" fmla="*/ 4593277 h 4625659"/>
              <a:gd name="connsiteX21" fmla="*/ 0 w 4575175"/>
              <a:gd name="connsiteY21"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14939 w 4575175"/>
              <a:gd name="connsiteY18" fmla="*/ 4609468 h 4625659"/>
              <a:gd name="connsiteX19" fmla="*/ 3695548 w 4575175"/>
              <a:gd name="connsiteY19" fmla="*/ 4593277 h 4625659"/>
              <a:gd name="connsiteX20" fmla="*/ 0 w 4575175"/>
              <a:gd name="connsiteY20"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14939 w 4575175"/>
              <a:gd name="connsiteY17" fmla="*/ 4609468 h 4625659"/>
              <a:gd name="connsiteX18" fmla="*/ 3695548 w 4575175"/>
              <a:gd name="connsiteY18" fmla="*/ 4593277 h 4625659"/>
              <a:gd name="connsiteX19" fmla="*/ 0 w 4575175"/>
              <a:gd name="connsiteY19"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695548 w 4575175"/>
              <a:gd name="connsiteY17" fmla="*/ 4593277 h 4625659"/>
              <a:gd name="connsiteX18" fmla="*/ 0 w 4575175"/>
              <a:gd name="connsiteY18"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695548 w 4575175"/>
              <a:gd name="connsiteY16" fmla="*/ 4593277 h 4625659"/>
              <a:gd name="connsiteX17" fmla="*/ 0 w 4575175"/>
              <a:gd name="connsiteY17"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695548 w 4575175"/>
              <a:gd name="connsiteY15" fmla="*/ 4593277 h 4625659"/>
              <a:gd name="connsiteX16" fmla="*/ 0 w 4575175"/>
              <a:gd name="connsiteY16"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695548 w 4575175"/>
              <a:gd name="connsiteY14" fmla="*/ 4593277 h 4625659"/>
              <a:gd name="connsiteX15" fmla="*/ 0 w 4575175"/>
              <a:gd name="connsiteY15"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695548 w 4575175"/>
              <a:gd name="connsiteY13" fmla="*/ 4593277 h 4625659"/>
              <a:gd name="connsiteX14" fmla="*/ 0 w 4575175"/>
              <a:gd name="connsiteY14"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695548 w 4575175"/>
              <a:gd name="connsiteY12" fmla="*/ 4593277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712587 w 4575175"/>
              <a:gd name="connsiteY12" fmla="*/ 4203811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712587 w 4575175"/>
              <a:gd name="connsiteY11" fmla="*/ 4203811 h 4625659"/>
              <a:gd name="connsiteX12" fmla="*/ 0 w 4575175"/>
              <a:gd name="connsiteY1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712587 w 4575175"/>
              <a:gd name="connsiteY10" fmla="*/ 4203811 h 4625659"/>
              <a:gd name="connsiteX11" fmla="*/ 0 w 4575175"/>
              <a:gd name="connsiteY11" fmla="*/ 0 h 4625659"/>
              <a:gd name="connsiteX0" fmla="*/ 0 w 4575175"/>
              <a:gd name="connsiteY0" fmla="*/ 0 h 4578885"/>
              <a:gd name="connsiteX1" fmla="*/ 4575175 w 4575175"/>
              <a:gd name="connsiteY1" fmla="*/ 0 h 4578885"/>
              <a:gd name="connsiteX2" fmla="*/ 4575175 w 4575175"/>
              <a:gd name="connsiteY2" fmla="*/ 4460152 h 4578885"/>
              <a:gd name="connsiteX3" fmla="*/ 4536394 w 4575175"/>
              <a:gd name="connsiteY3" fmla="*/ 4467348 h 4578885"/>
              <a:gd name="connsiteX4" fmla="*/ 4483511 w 4575175"/>
              <a:gd name="connsiteY4" fmla="*/ 4476343 h 4578885"/>
              <a:gd name="connsiteX5" fmla="*/ 4405948 w 4575175"/>
              <a:gd name="connsiteY5" fmla="*/ 4490735 h 4578885"/>
              <a:gd name="connsiteX6" fmla="*/ 4303707 w 4575175"/>
              <a:gd name="connsiteY6" fmla="*/ 4512323 h 4578885"/>
              <a:gd name="connsiteX7" fmla="*/ 4175024 w 4575175"/>
              <a:gd name="connsiteY7" fmla="*/ 4541106 h 4578885"/>
              <a:gd name="connsiteX8" fmla="*/ 4016374 w 4575175"/>
              <a:gd name="connsiteY8" fmla="*/ 4578885 h 4578885"/>
              <a:gd name="connsiteX9" fmla="*/ 3712587 w 4575175"/>
              <a:gd name="connsiteY9" fmla="*/ 4203811 h 4578885"/>
              <a:gd name="connsiteX10" fmla="*/ 0 w 4575175"/>
              <a:gd name="connsiteY10" fmla="*/ 0 h 4578885"/>
              <a:gd name="connsiteX0" fmla="*/ 0 w 4575175"/>
              <a:gd name="connsiteY0" fmla="*/ 0 h 4541106"/>
              <a:gd name="connsiteX1" fmla="*/ 4575175 w 4575175"/>
              <a:gd name="connsiteY1" fmla="*/ 0 h 4541106"/>
              <a:gd name="connsiteX2" fmla="*/ 4575175 w 4575175"/>
              <a:gd name="connsiteY2" fmla="*/ 4460152 h 4541106"/>
              <a:gd name="connsiteX3" fmla="*/ 4536394 w 4575175"/>
              <a:gd name="connsiteY3" fmla="*/ 4467348 h 4541106"/>
              <a:gd name="connsiteX4" fmla="*/ 4483511 w 4575175"/>
              <a:gd name="connsiteY4" fmla="*/ 4476343 h 4541106"/>
              <a:gd name="connsiteX5" fmla="*/ 4405948 w 4575175"/>
              <a:gd name="connsiteY5" fmla="*/ 4490735 h 4541106"/>
              <a:gd name="connsiteX6" fmla="*/ 4303707 w 4575175"/>
              <a:gd name="connsiteY6" fmla="*/ 4512323 h 4541106"/>
              <a:gd name="connsiteX7" fmla="*/ 4175024 w 4575175"/>
              <a:gd name="connsiteY7" fmla="*/ 4541106 h 4541106"/>
              <a:gd name="connsiteX8" fmla="*/ 3712587 w 4575175"/>
              <a:gd name="connsiteY8" fmla="*/ 4203811 h 4541106"/>
              <a:gd name="connsiteX9" fmla="*/ 0 w 4575175"/>
              <a:gd name="connsiteY9" fmla="*/ 0 h 4541106"/>
              <a:gd name="connsiteX0" fmla="*/ 0 w 4575175"/>
              <a:gd name="connsiteY0" fmla="*/ 0 h 4512323"/>
              <a:gd name="connsiteX1" fmla="*/ 4575175 w 4575175"/>
              <a:gd name="connsiteY1" fmla="*/ 0 h 4512323"/>
              <a:gd name="connsiteX2" fmla="*/ 4575175 w 4575175"/>
              <a:gd name="connsiteY2" fmla="*/ 4460152 h 4512323"/>
              <a:gd name="connsiteX3" fmla="*/ 4536394 w 4575175"/>
              <a:gd name="connsiteY3" fmla="*/ 4467348 h 4512323"/>
              <a:gd name="connsiteX4" fmla="*/ 4483511 w 4575175"/>
              <a:gd name="connsiteY4" fmla="*/ 4476343 h 4512323"/>
              <a:gd name="connsiteX5" fmla="*/ 4405948 w 4575175"/>
              <a:gd name="connsiteY5" fmla="*/ 4490735 h 4512323"/>
              <a:gd name="connsiteX6" fmla="*/ 4303707 w 4575175"/>
              <a:gd name="connsiteY6" fmla="*/ 4512323 h 4512323"/>
              <a:gd name="connsiteX7" fmla="*/ 3712587 w 4575175"/>
              <a:gd name="connsiteY7" fmla="*/ 4203811 h 4512323"/>
              <a:gd name="connsiteX8" fmla="*/ 0 w 4575175"/>
              <a:gd name="connsiteY8" fmla="*/ 0 h 4512323"/>
              <a:gd name="connsiteX0" fmla="*/ 0 w 4575175"/>
              <a:gd name="connsiteY0" fmla="*/ 0 h 4490735"/>
              <a:gd name="connsiteX1" fmla="*/ 4575175 w 4575175"/>
              <a:gd name="connsiteY1" fmla="*/ 0 h 4490735"/>
              <a:gd name="connsiteX2" fmla="*/ 4575175 w 4575175"/>
              <a:gd name="connsiteY2" fmla="*/ 4460152 h 4490735"/>
              <a:gd name="connsiteX3" fmla="*/ 4536394 w 4575175"/>
              <a:gd name="connsiteY3" fmla="*/ 4467348 h 4490735"/>
              <a:gd name="connsiteX4" fmla="*/ 4483511 w 4575175"/>
              <a:gd name="connsiteY4" fmla="*/ 4476343 h 4490735"/>
              <a:gd name="connsiteX5" fmla="*/ 4405948 w 4575175"/>
              <a:gd name="connsiteY5" fmla="*/ 4490735 h 4490735"/>
              <a:gd name="connsiteX6" fmla="*/ 3712587 w 4575175"/>
              <a:gd name="connsiteY6" fmla="*/ 4203811 h 4490735"/>
              <a:gd name="connsiteX7" fmla="*/ 0 w 4575175"/>
              <a:gd name="connsiteY7" fmla="*/ 0 h 4490735"/>
              <a:gd name="connsiteX0" fmla="*/ 0 w 4575175"/>
              <a:gd name="connsiteY0" fmla="*/ 0 h 4476343"/>
              <a:gd name="connsiteX1" fmla="*/ 4575175 w 4575175"/>
              <a:gd name="connsiteY1" fmla="*/ 0 h 4476343"/>
              <a:gd name="connsiteX2" fmla="*/ 4575175 w 4575175"/>
              <a:gd name="connsiteY2" fmla="*/ 4460152 h 4476343"/>
              <a:gd name="connsiteX3" fmla="*/ 4536394 w 4575175"/>
              <a:gd name="connsiteY3" fmla="*/ 4467348 h 4476343"/>
              <a:gd name="connsiteX4" fmla="*/ 4483511 w 4575175"/>
              <a:gd name="connsiteY4" fmla="*/ 4476343 h 4476343"/>
              <a:gd name="connsiteX5" fmla="*/ 3712587 w 4575175"/>
              <a:gd name="connsiteY5" fmla="*/ 4203811 h 4476343"/>
              <a:gd name="connsiteX6" fmla="*/ 0 w 4575175"/>
              <a:gd name="connsiteY6" fmla="*/ 0 h 4476343"/>
              <a:gd name="connsiteX0" fmla="*/ 0 w 4575175"/>
              <a:gd name="connsiteY0" fmla="*/ 0 h 4467348"/>
              <a:gd name="connsiteX1" fmla="*/ 4575175 w 4575175"/>
              <a:gd name="connsiteY1" fmla="*/ 0 h 4467348"/>
              <a:gd name="connsiteX2" fmla="*/ 4575175 w 4575175"/>
              <a:gd name="connsiteY2" fmla="*/ 4460152 h 4467348"/>
              <a:gd name="connsiteX3" fmla="*/ 4536394 w 4575175"/>
              <a:gd name="connsiteY3" fmla="*/ 4467348 h 4467348"/>
              <a:gd name="connsiteX4" fmla="*/ 3712587 w 4575175"/>
              <a:gd name="connsiteY4" fmla="*/ 4203811 h 4467348"/>
              <a:gd name="connsiteX5" fmla="*/ 0 w 4575175"/>
              <a:gd name="connsiteY5" fmla="*/ 0 h 4467348"/>
              <a:gd name="connsiteX0" fmla="*/ 0 w 4575175"/>
              <a:gd name="connsiteY0" fmla="*/ 0 h 4460152"/>
              <a:gd name="connsiteX1" fmla="*/ 4575175 w 4575175"/>
              <a:gd name="connsiteY1" fmla="*/ 0 h 4460152"/>
              <a:gd name="connsiteX2" fmla="*/ 4575175 w 4575175"/>
              <a:gd name="connsiteY2" fmla="*/ 4460152 h 4460152"/>
              <a:gd name="connsiteX3" fmla="*/ 3712587 w 4575175"/>
              <a:gd name="connsiteY3" fmla="*/ 4203811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3205933 w 4575175"/>
              <a:gd name="connsiteY3" fmla="*/ 877870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2846372 w 4575175"/>
              <a:gd name="connsiteY3" fmla="*/ 975933 h 4460152"/>
              <a:gd name="connsiteX4" fmla="*/ 0 w 4575175"/>
              <a:gd name="connsiteY4" fmla="*/ 0 h 4460152"/>
              <a:gd name="connsiteX0" fmla="*/ 0 w 4575175"/>
              <a:gd name="connsiteY0" fmla="*/ 0 h 975933"/>
              <a:gd name="connsiteX1" fmla="*/ 4575175 w 4575175"/>
              <a:gd name="connsiteY1" fmla="*/ 0 h 975933"/>
              <a:gd name="connsiteX2" fmla="*/ 4485285 w 4575175"/>
              <a:gd name="connsiteY2" fmla="*/ 194449 h 975933"/>
              <a:gd name="connsiteX3" fmla="*/ 2846372 w 4575175"/>
              <a:gd name="connsiteY3" fmla="*/ 975933 h 975933"/>
              <a:gd name="connsiteX4" fmla="*/ 0 w 4575175"/>
              <a:gd name="connsiteY4" fmla="*/ 0 h 975933"/>
              <a:gd name="connsiteX0" fmla="*/ 0 w 4583348"/>
              <a:gd name="connsiteY0" fmla="*/ 0 h 1600006"/>
              <a:gd name="connsiteX1" fmla="*/ 4575175 w 4583348"/>
              <a:gd name="connsiteY1" fmla="*/ 0 h 1600006"/>
              <a:gd name="connsiteX2" fmla="*/ 4583348 w 4583348"/>
              <a:gd name="connsiteY2" fmla="*/ 1600006 h 1600006"/>
              <a:gd name="connsiteX3" fmla="*/ 2846372 w 4583348"/>
              <a:gd name="connsiteY3" fmla="*/ 975933 h 1600006"/>
              <a:gd name="connsiteX4" fmla="*/ 0 w 4583348"/>
              <a:gd name="connsiteY4" fmla="*/ 0 h 1600006"/>
              <a:gd name="connsiteX0" fmla="*/ 0 w 3798850"/>
              <a:gd name="connsiteY0" fmla="*/ 0 h 1657209"/>
              <a:gd name="connsiteX1" fmla="*/ 3790677 w 3798850"/>
              <a:gd name="connsiteY1" fmla="*/ 57203 h 1657209"/>
              <a:gd name="connsiteX2" fmla="*/ 3798850 w 3798850"/>
              <a:gd name="connsiteY2" fmla="*/ 1657209 h 1657209"/>
              <a:gd name="connsiteX3" fmla="*/ 2061874 w 3798850"/>
              <a:gd name="connsiteY3" fmla="*/ 1033136 h 1657209"/>
              <a:gd name="connsiteX4" fmla="*/ 0 w 3798850"/>
              <a:gd name="connsiteY4" fmla="*/ 0 h 1657209"/>
              <a:gd name="connsiteX0" fmla="*/ 0 w 4583347"/>
              <a:gd name="connsiteY0" fmla="*/ 0 h 1608178"/>
              <a:gd name="connsiteX1" fmla="*/ 4575174 w 4583347"/>
              <a:gd name="connsiteY1" fmla="*/ 8172 h 1608178"/>
              <a:gd name="connsiteX2" fmla="*/ 4583347 w 4583347"/>
              <a:gd name="connsiteY2" fmla="*/ 1608178 h 1608178"/>
              <a:gd name="connsiteX3" fmla="*/ 2846371 w 4583347"/>
              <a:gd name="connsiteY3" fmla="*/ 984105 h 1608178"/>
              <a:gd name="connsiteX4" fmla="*/ 0 w 4583347"/>
              <a:gd name="connsiteY4" fmla="*/ 0 h 1608178"/>
              <a:gd name="connsiteX0" fmla="*/ 0 w 4583347"/>
              <a:gd name="connsiteY0" fmla="*/ 0 h 2487725"/>
              <a:gd name="connsiteX1" fmla="*/ 4575174 w 4583347"/>
              <a:gd name="connsiteY1" fmla="*/ 8172 h 2487725"/>
              <a:gd name="connsiteX2" fmla="*/ 4583347 w 4583347"/>
              <a:gd name="connsiteY2" fmla="*/ 1608178 h 2487725"/>
              <a:gd name="connsiteX3" fmla="*/ 1097596 w 4583347"/>
              <a:gd name="connsiteY3" fmla="*/ 2487725 h 2487725"/>
              <a:gd name="connsiteX4" fmla="*/ 0 w 4583347"/>
              <a:gd name="connsiteY4" fmla="*/ 0 h 2487725"/>
              <a:gd name="connsiteX0" fmla="*/ 0 w 4583347"/>
              <a:gd name="connsiteY0" fmla="*/ 0 h 1608178"/>
              <a:gd name="connsiteX1" fmla="*/ 4575174 w 4583347"/>
              <a:gd name="connsiteY1" fmla="*/ 8172 h 1608178"/>
              <a:gd name="connsiteX2" fmla="*/ 4583347 w 4583347"/>
              <a:gd name="connsiteY2" fmla="*/ 1608178 h 1608178"/>
              <a:gd name="connsiteX3" fmla="*/ 2919917 w 4583347"/>
              <a:gd name="connsiteY3" fmla="*/ 493793 h 1608178"/>
              <a:gd name="connsiteX4" fmla="*/ 0 w 4583347"/>
              <a:gd name="connsiteY4" fmla="*/ 0 h 1608178"/>
              <a:gd name="connsiteX0" fmla="*/ 0 w 4583347"/>
              <a:gd name="connsiteY0" fmla="*/ 0 h 1608178"/>
              <a:gd name="connsiteX1" fmla="*/ 4575174 w 4583347"/>
              <a:gd name="connsiteY1" fmla="*/ 8172 h 1608178"/>
              <a:gd name="connsiteX2" fmla="*/ 4583347 w 4583347"/>
              <a:gd name="connsiteY2" fmla="*/ 1608178 h 1608178"/>
              <a:gd name="connsiteX3" fmla="*/ 2372404 w 4583347"/>
              <a:gd name="connsiteY3" fmla="*/ 837010 h 1608178"/>
              <a:gd name="connsiteX4" fmla="*/ 0 w 4583347"/>
              <a:gd name="connsiteY4" fmla="*/ 0 h 16081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83347" h="1608178">
                <a:moveTo>
                  <a:pt x="0" y="0"/>
                </a:moveTo>
                <a:lnTo>
                  <a:pt x="4575174" y="8172"/>
                </a:lnTo>
                <a:cubicBezTo>
                  <a:pt x="4577898" y="541507"/>
                  <a:pt x="4580623" y="1074843"/>
                  <a:pt x="4583347" y="1608178"/>
                </a:cubicBezTo>
                <a:lnTo>
                  <a:pt x="2372404" y="837010"/>
                </a:lnTo>
                <a:lnTo>
                  <a:pt x="0" y="0"/>
                </a:lnTo>
                <a:close/>
              </a:path>
            </a:pathLst>
          </a:custGeom>
          <a:solidFill>
            <a:schemeClr val="bg1">
              <a:lumMod val="85000"/>
            </a:schemeClr>
          </a:solidFill>
          <a:ln>
            <a:noFill/>
          </a:ln>
          <a:effectLst/>
        </p:spPr>
        <p:txBody>
          <a:bodyPr wrap="square" tIns="360000">
            <a:noAutofit/>
          </a:bodyPr>
          <a:lstStyle>
            <a:lvl1pPr marL="0" indent="0" algn="ctr">
              <a:buFontTx/>
              <a:buNone/>
              <a:defRPr sz="1400" b="0" i="0">
                <a:solidFill>
                  <a:schemeClr val="bg1">
                    <a:lumMod val="50000"/>
                  </a:schemeClr>
                </a:solidFill>
                <a:latin typeface="Fira Sans" panose="020B0503050000020004" pitchFamily="34" charset="0"/>
              </a:defRPr>
            </a:lvl1pPr>
          </a:lstStyle>
          <a:p>
            <a:r>
              <a:rPr lang="en-US" noProof="0"/>
              <a:t>Click icon to add image</a:t>
            </a:r>
          </a:p>
        </p:txBody>
      </p:sp>
      <p:sp>
        <p:nvSpPr>
          <p:cNvPr id="3" name="Slide Number Placeholder 2">
            <a:extLst>
              <a:ext uri="{FF2B5EF4-FFF2-40B4-BE49-F238E27FC236}">
                <a16:creationId xmlns:a16="http://schemas.microsoft.com/office/drawing/2014/main" id="{FDC59C2D-BBE4-E34C-BEA4-106E7ED208CC}"/>
              </a:ext>
            </a:extLst>
          </p:cNvPr>
          <p:cNvSpPr>
            <a:spLocks noGrp="1"/>
          </p:cNvSpPr>
          <p:nvPr>
            <p:ph type="sldNum" sz="quarter" idx="10"/>
          </p:nvPr>
        </p:nvSpPr>
        <p:spPr/>
        <p:txBody>
          <a:bodyPr/>
          <a:lstStyle>
            <a:lvl1pPr>
              <a:defRPr b="0" i="0">
                <a:latin typeface="Fira Sans" panose="020B0503050000020004" pitchFamily="34" charset="0"/>
              </a:defRPr>
            </a:lvl1pPr>
          </a:lstStyle>
          <a:p>
            <a:fld id="{EC50C849-B97A-2B45-B78A-6D9C352F693C}" type="slidenum">
              <a:rPr lang="en-US" smtClean="0"/>
              <a:pPr/>
              <a:t>‹#›</a:t>
            </a:fld>
            <a:endParaRPr lang="en-US"/>
          </a:p>
        </p:txBody>
      </p:sp>
      <p:sp>
        <p:nvSpPr>
          <p:cNvPr id="13" name="Title 1">
            <a:extLst>
              <a:ext uri="{FF2B5EF4-FFF2-40B4-BE49-F238E27FC236}">
                <a16:creationId xmlns:a16="http://schemas.microsoft.com/office/drawing/2014/main" id="{4A4D64AF-0B49-CF4A-B7C8-FA9AF0057271}"/>
              </a:ext>
            </a:extLst>
          </p:cNvPr>
          <p:cNvSpPr>
            <a:spLocks noGrp="1"/>
          </p:cNvSpPr>
          <p:nvPr>
            <p:ph type="title" hasCustomPrompt="1"/>
          </p:nvPr>
        </p:nvSpPr>
        <p:spPr>
          <a:xfrm>
            <a:off x="468000" y="468000"/>
            <a:ext cx="8490943" cy="443198"/>
          </a:xfrm>
          <a:prstGeom prst="rect">
            <a:avLst/>
          </a:prstGeom>
        </p:spPr>
        <p:txBody>
          <a:bodyPr lIns="0" tIns="0" rIns="0" bIns="0"/>
          <a:lstStyle>
            <a:lvl1pPr>
              <a:defRPr sz="3200" b="0" i="0">
                <a:solidFill>
                  <a:schemeClr val="accent5"/>
                </a:solidFill>
                <a:latin typeface="Fira Sans Medium" panose="020B0503050000020004" pitchFamily="34" charset="0"/>
              </a:defRPr>
            </a:lvl1pPr>
          </a:lstStyle>
          <a:p>
            <a:r>
              <a:rPr lang="en-US" noProof="0"/>
              <a:t>Header</a:t>
            </a:r>
          </a:p>
        </p:txBody>
      </p:sp>
      <p:sp>
        <p:nvSpPr>
          <p:cNvPr id="14" name="Text Placeholder 7">
            <a:extLst>
              <a:ext uri="{FF2B5EF4-FFF2-40B4-BE49-F238E27FC236}">
                <a16:creationId xmlns:a16="http://schemas.microsoft.com/office/drawing/2014/main" id="{FA962083-6AD8-8F46-8F7C-1ABECB61DAC0}"/>
              </a:ext>
            </a:extLst>
          </p:cNvPr>
          <p:cNvSpPr>
            <a:spLocks noGrp="1"/>
          </p:cNvSpPr>
          <p:nvPr>
            <p:ph type="body" sz="quarter" idx="13" hasCustomPrompt="1"/>
          </p:nvPr>
        </p:nvSpPr>
        <p:spPr>
          <a:xfrm>
            <a:off x="468000" y="936876"/>
            <a:ext cx="8488075" cy="369332"/>
          </a:xfrm>
          <a:prstGeom prst="rect">
            <a:avLst/>
          </a:prstGeom>
        </p:spPr>
        <p:txBody>
          <a:bodyPr lIns="0" tIns="0" rIns="0" bIns="0"/>
          <a:lstStyle>
            <a:lvl1pPr marL="0" indent="0">
              <a:spcAft>
                <a:spcPts val="0"/>
              </a:spcAft>
              <a:buNone/>
              <a:defRPr sz="2400" b="0" i="1">
                <a:solidFill>
                  <a:schemeClr val="accent6"/>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a:t>Sub header</a:t>
            </a:r>
          </a:p>
        </p:txBody>
      </p:sp>
      <p:sp>
        <p:nvSpPr>
          <p:cNvPr id="12" name="Text Placeholder 9">
            <a:extLst>
              <a:ext uri="{FF2B5EF4-FFF2-40B4-BE49-F238E27FC236}">
                <a16:creationId xmlns:a16="http://schemas.microsoft.com/office/drawing/2014/main" id="{231D53A2-4748-BB49-ABB4-295E86FB1ECB}"/>
              </a:ext>
            </a:extLst>
          </p:cNvPr>
          <p:cNvSpPr>
            <a:spLocks noGrp="1"/>
          </p:cNvSpPr>
          <p:nvPr>
            <p:ph type="body" sz="quarter" idx="14"/>
          </p:nvPr>
        </p:nvSpPr>
        <p:spPr>
          <a:xfrm>
            <a:off x="468313" y="1800225"/>
            <a:ext cx="11258863"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US" noProof="0"/>
          </a:p>
        </p:txBody>
      </p:sp>
    </p:spTree>
    <p:extLst>
      <p:ext uri="{BB962C8B-B14F-4D97-AF65-F5344CB8AC3E}">
        <p14:creationId xmlns:p14="http://schemas.microsoft.com/office/powerpoint/2010/main" val="2120448744"/>
      </p:ext>
    </p:extLst>
  </p:cSld>
  <p:clrMapOvr>
    <a:masterClrMapping/>
  </p:clrMapOvr>
  <p:transition spd="slow">
    <p:wipe dir="r"/>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Bioactives 2 Columns &amp; Corner Image">
    <p:spTree>
      <p:nvGrpSpPr>
        <p:cNvPr id="1" name=""/>
        <p:cNvGrpSpPr/>
        <p:nvPr/>
      </p:nvGrpSpPr>
      <p:grpSpPr>
        <a:xfrm>
          <a:off x="0" y="0"/>
          <a:ext cx="0" cy="0"/>
          <a:chOff x="0" y="0"/>
          <a:chExt cx="0" cy="0"/>
        </a:xfrm>
      </p:grpSpPr>
      <p:sp>
        <p:nvSpPr>
          <p:cNvPr id="17" name="Picture Placeholder 21">
            <a:extLst>
              <a:ext uri="{FF2B5EF4-FFF2-40B4-BE49-F238E27FC236}">
                <a16:creationId xmlns:a16="http://schemas.microsoft.com/office/drawing/2014/main" id="{49C33A1C-1AA2-304F-8BBA-2B8F7AEDE4D3}"/>
              </a:ext>
            </a:extLst>
          </p:cNvPr>
          <p:cNvSpPr>
            <a:spLocks noGrp="1" noChangeAspect="1"/>
          </p:cNvSpPr>
          <p:nvPr>
            <p:ph type="pic" sz="quarter" idx="17" hasCustomPrompt="1"/>
          </p:nvPr>
        </p:nvSpPr>
        <p:spPr bwMode="auto">
          <a:xfrm>
            <a:off x="6097413" y="-10888"/>
            <a:ext cx="6105475" cy="2142253"/>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0 h 5148263"/>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812395 w 4575175"/>
              <a:gd name="connsiteY50" fmla="*/ 4901803 h 5016937"/>
              <a:gd name="connsiteX51" fmla="*/ 2421058 w 4575175"/>
              <a:gd name="connsiteY51" fmla="*/ 5016937 h 5016937"/>
              <a:gd name="connsiteX52" fmla="*/ 0 w 4575175"/>
              <a:gd name="connsiteY5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421058 w 4575175"/>
              <a:gd name="connsiteY50" fmla="*/ 5016937 h 5016937"/>
              <a:gd name="connsiteX51" fmla="*/ 0 w 4575175"/>
              <a:gd name="connsiteY5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2421058 w 4575175"/>
              <a:gd name="connsiteY49" fmla="*/ 5016937 h 5016937"/>
              <a:gd name="connsiteX50" fmla="*/ 0 w 4575175"/>
              <a:gd name="connsiteY5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2421058 w 4575175"/>
              <a:gd name="connsiteY48" fmla="*/ 5016937 h 5016937"/>
              <a:gd name="connsiteX49" fmla="*/ 0 w 4575175"/>
              <a:gd name="connsiteY4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2421058 w 4575175"/>
              <a:gd name="connsiteY47" fmla="*/ 5016937 h 5016937"/>
              <a:gd name="connsiteX48" fmla="*/ 0 w 4575175"/>
              <a:gd name="connsiteY4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2421058 w 4575175"/>
              <a:gd name="connsiteY46" fmla="*/ 5016937 h 5016937"/>
              <a:gd name="connsiteX47" fmla="*/ 0 w 4575175"/>
              <a:gd name="connsiteY4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2421058 w 4575175"/>
              <a:gd name="connsiteY45" fmla="*/ 5016937 h 5016937"/>
              <a:gd name="connsiteX46" fmla="*/ 0 w 4575175"/>
              <a:gd name="connsiteY4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2421058 w 4575175"/>
              <a:gd name="connsiteY44" fmla="*/ 5016937 h 5016937"/>
              <a:gd name="connsiteX45" fmla="*/ 0 w 4575175"/>
              <a:gd name="connsiteY4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2421058 w 4575175"/>
              <a:gd name="connsiteY43" fmla="*/ 5016937 h 5016937"/>
              <a:gd name="connsiteX44" fmla="*/ 0 w 4575175"/>
              <a:gd name="connsiteY4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2421058 w 4575175"/>
              <a:gd name="connsiteY42" fmla="*/ 5016937 h 5016937"/>
              <a:gd name="connsiteX43" fmla="*/ 0 w 4575175"/>
              <a:gd name="connsiteY4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2421058 w 4575175"/>
              <a:gd name="connsiteY41" fmla="*/ 5016937 h 5016937"/>
              <a:gd name="connsiteX42" fmla="*/ 0 w 4575175"/>
              <a:gd name="connsiteY4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2421058 w 4575175"/>
              <a:gd name="connsiteY40" fmla="*/ 5016937 h 5016937"/>
              <a:gd name="connsiteX41" fmla="*/ 0 w 4575175"/>
              <a:gd name="connsiteY4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2421058 w 4575175"/>
              <a:gd name="connsiteY39" fmla="*/ 5016937 h 5016937"/>
              <a:gd name="connsiteX40" fmla="*/ 0 w 4575175"/>
              <a:gd name="connsiteY4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2421058 w 4575175"/>
              <a:gd name="connsiteY38" fmla="*/ 5016937 h 5016937"/>
              <a:gd name="connsiteX39" fmla="*/ 0 w 4575175"/>
              <a:gd name="connsiteY3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2421058 w 4575175"/>
              <a:gd name="connsiteY37" fmla="*/ 5016937 h 5016937"/>
              <a:gd name="connsiteX38" fmla="*/ 0 w 4575175"/>
              <a:gd name="connsiteY3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2421058 w 4575175"/>
              <a:gd name="connsiteY36" fmla="*/ 5016937 h 5016937"/>
              <a:gd name="connsiteX37" fmla="*/ 0 w 4575175"/>
              <a:gd name="connsiteY3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2421058 w 4575175"/>
              <a:gd name="connsiteY35" fmla="*/ 5016937 h 5016937"/>
              <a:gd name="connsiteX36" fmla="*/ 0 w 4575175"/>
              <a:gd name="connsiteY3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2421058 w 4575175"/>
              <a:gd name="connsiteY34" fmla="*/ 5016937 h 5016937"/>
              <a:gd name="connsiteX35" fmla="*/ 0 w 4575175"/>
              <a:gd name="connsiteY3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2421058 w 4575175"/>
              <a:gd name="connsiteY33" fmla="*/ 5016937 h 5016937"/>
              <a:gd name="connsiteX34" fmla="*/ 0 w 4575175"/>
              <a:gd name="connsiteY3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2421058 w 4575175"/>
              <a:gd name="connsiteY32" fmla="*/ 5016937 h 5016937"/>
              <a:gd name="connsiteX33" fmla="*/ 0 w 4575175"/>
              <a:gd name="connsiteY3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2421058 w 4575175"/>
              <a:gd name="connsiteY31" fmla="*/ 5016937 h 5016937"/>
              <a:gd name="connsiteX32" fmla="*/ 0 w 4575175"/>
              <a:gd name="connsiteY3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2421058 w 4575175"/>
              <a:gd name="connsiteY30" fmla="*/ 5016937 h 5016937"/>
              <a:gd name="connsiteX31" fmla="*/ 0 w 4575175"/>
              <a:gd name="connsiteY3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2421058 w 4575175"/>
              <a:gd name="connsiteY29" fmla="*/ 5016937 h 5016937"/>
              <a:gd name="connsiteX30" fmla="*/ 0 w 4575175"/>
              <a:gd name="connsiteY3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2421058 w 4575175"/>
              <a:gd name="connsiteY28" fmla="*/ 5016937 h 5016937"/>
              <a:gd name="connsiteX29" fmla="*/ 0 w 4575175"/>
              <a:gd name="connsiteY2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2421058 w 4575175"/>
              <a:gd name="connsiteY27" fmla="*/ 5016937 h 5016937"/>
              <a:gd name="connsiteX28" fmla="*/ 0 w 4575175"/>
              <a:gd name="connsiteY2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2421058 w 4575175"/>
              <a:gd name="connsiteY26" fmla="*/ 5016937 h 5016937"/>
              <a:gd name="connsiteX27" fmla="*/ 0 w 4575175"/>
              <a:gd name="connsiteY27" fmla="*/ 0 h 5016937"/>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3647953 w 4575175"/>
              <a:gd name="connsiteY25" fmla="*/ 4571689 h 4627458"/>
              <a:gd name="connsiteX26" fmla="*/ 0 w 4575175"/>
              <a:gd name="connsiteY26"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0 w 4575175"/>
              <a:gd name="connsiteY25"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0 w 4575175"/>
              <a:gd name="connsiteY24"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0 w 4575175"/>
              <a:gd name="connsiteY23" fmla="*/ 0 h 4627458"/>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36092 w 4575175"/>
              <a:gd name="connsiteY19" fmla="*/ 4618463 h 4625659"/>
              <a:gd name="connsiteX20" fmla="*/ 3714939 w 4575175"/>
              <a:gd name="connsiteY20" fmla="*/ 4609468 h 4625659"/>
              <a:gd name="connsiteX21" fmla="*/ 3695548 w 4575175"/>
              <a:gd name="connsiteY21" fmla="*/ 4593277 h 4625659"/>
              <a:gd name="connsiteX22" fmla="*/ 0 w 4575175"/>
              <a:gd name="connsiteY2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14939 w 4575175"/>
              <a:gd name="connsiteY19" fmla="*/ 4609468 h 4625659"/>
              <a:gd name="connsiteX20" fmla="*/ 3695548 w 4575175"/>
              <a:gd name="connsiteY20" fmla="*/ 4593277 h 4625659"/>
              <a:gd name="connsiteX21" fmla="*/ 0 w 4575175"/>
              <a:gd name="connsiteY21"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14939 w 4575175"/>
              <a:gd name="connsiteY18" fmla="*/ 4609468 h 4625659"/>
              <a:gd name="connsiteX19" fmla="*/ 3695548 w 4575175"/>
              <a:gd name="connsiteY19" fmla="*/ 4593277 h 4625659"/>
              <a:gd name="connsiteX20" fmla="*/ 0 w 4575175"/>
              <a:gd name="connsiteY20"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14939 w 4575175"/>
              <a:gd name="connsiteY17" fmla="*/ 4609468 h 4625659"/>
              <a:gd name="connsiteX18" fmla="*/ 3695548 w 4575175"/>
              <a:gd name="connsiteY18" fmla="*/ 4593277 h 4625659"/>
              <a:gd name="connsiteX19" fmla="*/ 0 w 4575175"/>
              <a:gd name="connsiteY19"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695548 w 4575175"/>
              <a:gd name="connsiteY17" fmla="*/ 4593277 h 4625659"/>
              <a:gd name="connsiteX18" fmla="*/ 0 w 4575175"/>
              <a:gd name="connsiteY18"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695548 w 4575175"/>
              <a:gd name="connsiteY16" fmla="*/ 4593277 h 4625659"/>
              <a:gd name="connsiteX17" fmla="*/ 0 w 4575175"/>
              <a:gd name="connsiteY17"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695548 w 4575175"/>
              <a:gd name="connsiteY15" fmla="*/ 4593277 h 4625659"/>
              <a:gd name="connsiteX16" fmla="*/ 0 w 4575175"/>
              <a:gd name="connsiteY16"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695548 w 4575175"/>
              <a:gd name="connsiteY14" fmla="*/ 4593277 h 4625659"/>
              <a:gd name="connsiteX15" fmla="*/ 0 w 4575175"/>
              <a:gd name="connsiteY15"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695548 w 4575175"/>
              <a:gd name="connsiteY13" fmla="*/ 4593277 h 4625659"/>
              <a:gd name="connsiteX14" fmla="*/ 0 w 4575175"/>
              <a:gd name="connsiteY14"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695548 w 4575175"/>
              <a:gd name="connsiteY12" fmla="*/ 4593277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712587 w 4575175"/>
              <a:gd name="connsiteY12" fmla="*/ 4203811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712587 w 4575175"/>
              <a:gd name="connsiteY11" fmla="*/ 4203811 h 4625659"/>
              <a:gd name="connsiteX12" fmla="*/ 0 w 4575175"/>
              <a:gd name="connsiteY1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712587 w 4575175"/>
              <a:gd name="connsiteY10" fmla="*/ 4203811 h 4625659"/>
              <a:gd name="connsiteX11" fmla="*/ 0 w 4575175"/>
              <a:gd name="connsiteY11" fmla="*/ 0 h 4625659"/>
              <a:gd name="connsiteX0" fmla="*/ 0 w 4575175"/>
              <a:gd name="connsiteY0" fmla="*/ 0 h 4578885"/>
              <a:gd name="connsiteX1" fmla="*/ 4575175 w 4575175"/>
              <a:gd name="connsiteY1" fmla="*/ 0 h 4578885"/>
              <a:gd name="connsiteX2" fmla="*/ 4575175 w 4575175"/>
              <a:gd name="connsiteY2" fmla="*/ 4460152 h 4578885"/>
              <a:gd name="connsiteX3" fmla="*/ 4536394 w 4575175"/>
              <a:gd name="connsiteY3" fmla="*/ 4467348 h 4578885"/>
              <a:gd name="connsiteX4" fmla="*/ 4483511 w 4575175"/>
              <a:gd name="connsiteY4" fmla="*/ 4476343 h 4578885"/>
              <a:gd name="connsiteX5" fmla="*/ 4405948 w 4575175"/>
              <a:gd name="connsiteY5" fmla="*/ 4490735 h 4578885"/>
              <a:gd name="connsiteX6" fmla="*/ 4303707 w 4575175"/>
              <a:gd name="connsiteY6" fmla="*/ 4512323 h 4578885"/>
              <a:gd name="connsiteX7" fmla="*/ 4175024 w 4575175"/>
              <a:gd name="connsiteY7" fmla="*/ 4541106 h 4578885"/>
              <a:gd name="connsiteX8" fmla="*/ 4016374 w 4575175"/>
              <a:gd name="connsiteY8" fmla="*/ 4578885 h 4578885"/>
              <a:gd name="connsiteX9" fmla="*/ 3712587 w 4575175"/>
              <a:gd name="connsiteY9" fmla="*/ 4203811 h 4578885"/>
              <a:gd name="connsiteX10" fmla="*/ 0 w 4575175"/>
              <a:gd name="connsiteY10" fmla="*/ 0 h 4578885"/>
              <a:gd name="connsiteX0" fmla="*/ 0 w 4575175"/>
              <a:gd name="connsiteY0" fmla="*/ 0 h 4541106"/>
              <a:gd name="connsiteX1" fmla="*/ 4575175 w 4575175"/>
              <a:gd name="connsiteY1" fmla="*/ 0 h 4541106"/>
              <a:gd name="connsiteX2" fmla="*/ 4575175 w 4575175"/>
              <a:gd name="connsiteY2" fmla="*/ 4460152 h 4541106"/>
              <a:gd name="connsiteX3" fmla="*/ 4536394 w 4575175"/>
              <a:gd name="connsiteY3" fmla="*/ 4467348 h 4541106"/>
              <a:gd name="connsiteX4" fmla="*/ 4483511 w 4575175"/>
              <a:gd name="connsiteY4" fmla="*/ 4476343 h 4541106"/>
              <a:gd name="connsiteX5" fmla="*/ 4405948 w 4575175"/>
              <a:gd name="connsiteY5" fmla="*/ 4490735 h 4541106"/>
              <a:gd name="connsiteX6" fmla="*/ 4303707 w 4575175"/>
              <a:gd name="connsiteY6" fmla="*/ 4512323 h 4541106"/>
              <a:gd name="connsiteX7" fmla="*/ 4175024 w 4575175"/>
              <a:gd name="connsiteY7" fmla="*/ 4541106 h 4541106"/>
              <a:gd name="connsiteX8" fmla="*/ 3712587 w 4575175"/>
              <a:gd name="connsiteY8" fmla="*/ 4203811 h 4541106"/>
              <a:gd name="connsiteX9" fmla="*/ 0 w 4575175"/>
              <a:gd name="connsiteY9" fmla="*/ 0 h 4541106"/>
              <a:gd name="connsiteX0" fmla="*/ 0 w 4575175"/>
              <a:gd name="connsiteY0" fmla="*/ 0 h 4512323"/>
              <a:gd name="connsiteX1" fmla="*/ 4575175 w 4575175"/>
              <a:gd name="connsiteY1" fmla="*/ 0 h 4512323"/>
              <a:gd name="connsiteX2" fmla="*/ 4575175 w 4575175"/>
              <a:gd name="connsiteY2" fmla="*/ 4460152 h 4512323"/>
              <a:gd name="connsiteX3" fmla="*/ 4536394 w 4575175"/>
              <a:gd name="connsiteY3" fmla="*/ 4467348 h 4512323"/>
              <a:gd name="connsiteX4" fmla="*/ 4483511 w 4575175"/>
              <a:gd name="connsiteY4" fmla="*/ 4476343 h 4512323"/>
              <a:gd name="connsiteX5" fmla="*/ 4405948 w 4575175"/>
              <a:gd name="connsiteY5" fmla="*/ 4490735 h 4512323"/>
              <a:gd name="connsiteX6" fmla="*/ 4303707 w 4575175"/>
              <a:gd name="connsiteY6" fmla="*/ 4512323 h 4512323"/>
              <a:gd name="connsiteX7" fmla="*/ 3712587 w 4575175"/>
              <a:gd name="connsiteY7" fmla="*/ 4203811 h 4512323"/>
              <a:gd name="connsiteX8" fmla="*/ 0 w 4575175"/>
              <a:gd name="connsiteY8" fmla="*/ 0 h 4512323"/>
              <a:gd name="connsiteX0" fmla="*/ 0 w 4575175"/>
              <a:gd name="connsiteY0" fmla="*/ 0 h 4490735"/>
              <a:gd name="connsiteX1" fmla="*/ 4575175 w 4575175"/>
              <a:gd name="connsiteY1" fmla="*/ 0 h 4490735"/>
              <a:gd name="connsiteX2" fmla="*/ 4575175 w 4575175"/>
              <a:gd name="connsiteY2" fmla="*/ 4460152 h 4490735"/>
              <a:gd name="connsiteX3" fmla="*/ 4536394 w 4575175"/>
              <a:gd name="connsiteY3" fmla="*/ 4467348 h 4490735"/>
              <a:gd name="connsiteX4" fmla="*/ 4483511 w 4575175"/>
              <a:gd name="connsiteY4" fmla="*/ 4476343 h 4490735"/>
              <a:gd name="connsiteX5" fmla="*/ 4405948 w 4575175"/>
              <a:gd name="connsiteY5" fmla="*/ 4490735 h 4490735"/>
              <a:gd name="connsiteX6" fmla="*/ 3712587 w 4575175"/>
              <a:gd name="connsiteY6" fmla="*/ 4203811 h 4490735"/>
              <a:gd name="connsiteX7" fmla="*/ 0 w 4575175"/>
              <a:gd name="connsiteY7" fmla="*/ 0 h 4490735"/>
              <a:gd name="connsiteX0" fmla="*/ 0 w 4575175"/>
              <a:gd name="connsiteY0" fmla="*/ 0 h 4476343"/>
              <a:gd name="connsiteX1" fmla="*/ 4575175 w 4575175"/>
              <a:gd name="connsiteY1" fmla="*/ 0 h 4476343"/>
              <a:gd name="connsiteX2" fmla="*/ 4575175 w 4575175"/>
              <a:gd name="connsiteY2" fmla="*/ 4460152 h 4476343"/>
              <a:gd name="connsiteX3" fmla="*/ 4536394 w 4575175"/>
              <a:gd name="connsiteY3" fmla="*/ 4467348 h 4476343"/>
              <a:gd name="connsiteX4" fmla="*/ 4483511 w 4575175"/>
              <a:gd name="connsiteY4" fmla="*/ 4476343 h 4476343"/>
              <a:gd name="connsiteX5" fmla="*/ 3712587 w 4575175"/>
              <a:gd name="connsiteY5" fmla="*/ 4203811 h 4476343"/>
              <a:gd name="connsiteX6" fmla="*/ 0 w 4575175"/>
              <a:gd name="connsiteY6" fmla="*/ 0 h 4476343"/>
              <a:gd name="connsiteX0" fmla="*/ 0 w 4575175"/>
              <a:gd name="connsiteY0" fmla="*/ 0 h 4467348"/>
              <a:gd name="connsiteX1" fmla="*/ 4575175 w 4575175"/>
              <a:gd name="connsiteY1" fmla="*/ 0 h 4467348"/>
              <a:gd name="connsiteX2" fmla="*/ 4575175 w 4575175"/>
              <a:gd name="connsiteY2" fmla="*/ 4460152 h 4467348"/>
              <a:gd name="connsiteX3" fmla="*/ 4536394 w 4575175"/>
              <a:gd name="connsiteY3" fmla="*/ 4467348 h 4467348"/>
              <a:gd name="connsiteX4" fmla="*/ 3712587 w 4575175"/>
              <a:gd name="connsiteY4" fmla="*/ 4203811 h 4467348"/>
              <a:gd name="connsiteX5" fmla="*/ 0 w 4575175"/>
              <a:gd name="connsiteY5" fmla="*/ 0 h 4467348"/>
              <a:gd name="connsiteX0" fmla="*/ 0 w 4575175"/>
              <a:gd name="connsiteY0" fmla="*/ 0 h 4460152"/>
              <a:gd name="connsiteX1" fmla="*/ 4575175 w 4575175"/>
              <a:gd name="connsiteY1" fmla="*/ 0 h 4460152"/>
              <a:gd name="connsiteX2" fmla="*/ 4575175 w 4575175"/>
              <a:gd name="connsiteY2" fmla="*/ 4460152 h 4460152"/>
              <a:gd name="connsiteX3" fmla="*/ 3712587 w 4575175"/>
              <a:gd name="connsiteY3" fmla="*/ 4203811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3205933 w 4575175"/>
              <a:gd name="connsiteY3" fmla="*/ 877870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2846372 w 4575175"/>
              <a:gd name="connsiteY3" fmla="*/ 975933 h 4460152"/>
              <a:gd name="connsiteX4" fmla="*/ 0 w 4575175"/>
              <a:gd name="connsiteY4" fmla="*/ 0 h 4460152"/>
              <a:gd name="connsiteX0" fmla="*/ 0 w 4575175"/>
              <a:gd name="connsiteY0" fmla="*/ 0 h 975933"/>
              <a:gd name="connsiteX1" fmla="*/ 4575175 w 4575175"/>
              <a:gd name="connsiteY1" fmla="*/ 0 h 975933"/>
              <a:gd name="connsiteX2" fmla="*/ 4485285 w 4575175"/>
              <a:gd name="connsiteY2" fmla="*/ 194449 h 975933"/>
              <a:gd name="connsiteX3" fmla="*/ 2846372 w 4575175"/>
              <a:gd name="connsiteY3" fmla="*/ 975933 h 975933"/>
              <a:gd name="connsiteX4" fmla="*/ 0 w 4575175"/>
              <a:gd name="connsiteY4" fmla="*/ 0 h 975933"/>
              <a:gd name="connsiteX0" fmla="*/ 0 w 4583348"/>
              <a:gd name="connsiteY0" fmla="*/ 0 h 1600006"/>
              <a:gd name="connsiteX1" fmla="*/ 4575175 w 4583348"/>
              <a:gd name="connsiteY1" fmla="*/ 0 h 1600006"/>
              <a:gd name="connsiteX2" fmla="*/ 4583348 w 4583348"/>
              <a:gd name="connsiteY2" fmla="*/ 1600006 h 1600006"/>
              <a:gd name="connsiteX3" fmla="*/ 2846372 w 4583348"/>
              <a:gd name="connsiteY3" fmla="*/ 975933 h 1600006"/>
              <a:gd name="connsiteX4" fmla="*/ 0 w 4583348"/>
              <a:gd name="connsiteY4" fmla="*/ 0 h 1600006"/>
              <a:gd name="connsiteX0" fmla="*/ 0 w 3798850"/>
              <a:gd name="connsiteY0" fmla="*/ 0 h 1657209"/>
              <a:gd name="connsiteX1" fmla="*/ 3790677 w 3798850"/>
              <a:gd name="connsiteY1" fmla="*/ 57203 h 1657209"/>
              <a:gd name="connsiteX2" fmla="*/ 3798850 w 3798850"/>
              <a:gd name="connsiteY2" fmla="*/ 1657209 h 1657209"/>
              <a:gd name="connsiteX3" fmla="*/ 2061874 w 3798850"/>
              <a:gd name="connsiteY3" fmla="*/ 1033136 h 1657209"/>
              <a:gd name="connsiteX4" fmla="*/ 0 w 3798850"/>
              <a:gd name="connsiteY4" fmla="*/ 0 h 1657209"/>
              <a:gd name="connsiteX0" fmla="*/ 0 w 4583347"/>
              <a:gd name="connsiteY0" fmla="*/ 0 h 1608178"/>
              <a:gd name="connsiteX1" fmla="*/ 4575174 w 4583347"/>
              <a:gd name="connsiteY1" fmla="*/ 8172 h 1608178"/>
              <a:gd name="connsiteX2" fmla="*/ 4583347 w 4583347"/>
              <a:gd name="connsiteY2" fmla="*/ 1608178 h 1608178"/>
              <a:gd name="connsiteX3" fmla="*/ 2846371 w 4583347"/>
              <a:gd name="connsiteY3" fmla="*/ 984105 h 1608178"/>
              <a:gd name="connsiteX4" fmla="*/ 0 w 4583347"/>
              <a:gd name="connsiteY4" fmla="*/ 0 h 1608178"/>
              <a:gd name="connsiteX0" fmla="*/ 0 w 4583347"/>
              <a:gd name="connsiteY0" fmla="*/ 0 h 2487725"/>
              <a:gd name="connsiteX1" fmla="*/ 4575174 w 4583347"/>
              <a:gd name="connsiteY1" fmla="*/ 8172 h 2487725"/>
              <a:gd name="connsiteX2" fmla="*/ 4583347 w 4583347"/>
              <a:gd name="connsiteY2" fmla="*/ 1608178 h 2487725"/>
              <a:gd name="connsiteX3" fmla="*/ 1097596 w 4583347"/>
              <a:gd name="connsiteY3" fmla="*/ 2487725 h 2487725"/>
              <a:gd name="connsiteX4" fmla="*/ 0 w 4583347"/>
              <a:gd name="connsiteY4" fmla="*/ 0 h 2487725"/>
              <a:gd name="connsiteX0" fmla="*/ 0 w 4583347"/>
              <a:gd name="connsiteY0" fmla="*/ 0 h 1608178"/>
              <a:gd name="connsiteX1" fmla="*/ 4575174 w 4583347"/>
              <a:gd name="connsiteY1" fmla="*/ 8172 h 1608178"/>
              <a:gd name="connsiteX2" fmla="*/ 4583347 w 4583347"/>
              <a:gd name="connsiteY2" fmla="*/ 1608178 h 1608178"/>
              <a:gd name="connsiteX3" fmla="*/ 2919917 w 4583347"/>
              <a:gd name="connsiteY3" fmla="*/ 493793 h 1608178"/>
              <a:gd name="connsiteX4" fmla="*/ 0 w 4583347"/>
              <a:gd name="connsiteY4" fmla="*/ 0 h 1608178"/>
              <a:gd name="connsiteX0" fmla="*/ 0 w 4583347"/>
              <a:gd name="connsiteY0" fmla="*/ 0 h 1608178"/>
              <a:gd name="connsiteX1" fmla="*/ 4575174 w 4583347"/>
              <a:gd name="connsiteY1" fmla="*/ 8172 h 1608178"/>
              <a:gd name="connsiteX2" fmla="*/ 4583347 w 4583347"/>
              <a:gd name="connsiteY2" fmla="*/ 1608178 h 1608178"/>
              <a:gd name="connsiteX3" fmla="*/ 2372404 w 4583347"/>
              <a:gd name="connsiteY3" fmla="*/ 837010 h 1608178"/>
              <a:gd name="connsiteX4" fmla="*/ 0 w 4583347"/>
              <a:gd name="connsiteY4" fmla="*/ 0 h 16081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83347" h="1608178">
                <a:moveTo>
                  <a:pt x="0" y="0"/>
                </a:moveTo>
                <a:lnTo>
                  <a:pt x="4575174" y="8172"/>
                </a:lnTo>
                <a:cubicBezTo>
                  <a:pt x="4577898" y="541507"/>
                  <a:pt x="4580623" y="1074843"/>
                  <a:pt x="4583347" y="1608178"/>
                </a:cubicBezTo>
                <a:lnTo>
                  <a:pt x="2372404" y="837010"/>
                </a:lnTo>
                <a:lnTo>
                  <a:pt x="0" y="0"/>
                </a:lnTo>
                <a:close/>
              </a:path>
            </a:pathLst>
          </a:custGeom>
          <a:solidFill>
            <a:schemeClr val="bg1">
              <a:lumMod val="85000"/>
            </a:schemeClr>
          </a:solidFill>
          <a:ln>
            <a:noFill/>
          </a:ln>
          <a:effectLst/>
        </p:spPr>
        <p:txBody>
          <a:bodyPr wrap="square" tIns="360000">
            <a:noAutofit/>
          </a:bodyPr>
          <a:lstStyle>
            <a:lvl1pPr marL="0" indent="0" algn="ctr">
              <a:buFontTx/>
              <a:buNone/>
              <a:defRPr sz="1400" b="0" i="0">
                <a:solidFill>
                  <a:schemeClr val="bg1">
                    <a:lumMod val="50000"/>
                  </a:schemeClr>
                </a:solidFill>
                <a:latin typeface="Fira Sans" panose="020B0503050000020004" pitchFamily="34" charset="0"/>
              </a:defRPr>
            </a:lvl1pPr>
          </a:lstStyle>
          <a:p>
            <a:r>
              <a:rPr lang="en-US" noProof="0"/>
              <a:t>Click icon to add image</a:t>
            </a:r>
          </a:p>
        </p:txBody>
      </p:sp>
      <p:pic>
        <p:nvPicPr>
          <p:cNvPr id="6" name="Picture 5">
            <a:extLst>
              <a:ext uri="{FF2B5EF4-FFF2-40B4-BE49-F238E27FC236}">
                <a16:creationId xmlns:a16="http://schemas.microsoft.com/office/drawing/2014/main" id="{802A0E04-BE10-BE47-9D89-EB46250A23CC}"/>
              </a:ext>
            </a:extLst>
          </p:cNvPr>
          <p:cNvPicPr>
            <a:picLocks noChangeAspect="1"/>
          </p:cNvPicPr>
          <p:nvPr userDrawn="1"/>
        </p:nvPicPr>
        <p:blipFill rotWithShape="1">
          <a:blip r:embed="rId2" cstate="hqprint">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12" name="Text Placeholder 9">
            <a:extLst>
              <a:ext uri="{FF2B5EF4-FFF2-40B4-BE49-F238E27FC236}">
                <a16:creationId xmlns:a16="http://schemas.microsoft.com/office/drawing/2014/main" id="{F5F93135-061E-814D-B3D3-11D5E7A2731E}"/>
              </a:ext>
            </a:extLst>
          </p:cNvPr>
          <p:cNvSpPr>
            <a:spLocks noGrp="1"/>
          </p:cNvSpPr>
          <p:nvPr>
            <p:ph type="body" sz="quarter" idx="14"/>
          </p:nvPr>
        </p:nvSpPr>
        <p:spPr>
          <a:xfrm>
            <a:off x="468315" y="1800225"/>
            <a:ext cx="5434097" cy="1569660"/>
          </a:xfrm>
          <a:prstGeom prst="rect">
            <a:avLst/>
          </a:prstGeom>
        </p:spPr>
        <p:txBody>
          <a:bodyPr lIns="0" tIns="0" rIns="0" bIns="0"/>
          <a:lstStyle>
            <a:lvl1pPr>
              <a:buClr>
                <a:schemeClr val="tx1"/>
              </a:buClr>
              <a:defRPr sz="2000" b="0" i="0">
                <a:solidFill>
                  <a:schemeClr val="tx1"/>
                </a:solidFill>
                <a:latin typeface="Fira Sans" panose="020B0503050000020004" pitchFamily="34" charset="0"/>
              </a:defRPr>
            </a:lvl1pPr>
            <a:lvl2pPr>
              <a:buClr>
                <a:schemeClr val="tx1"/>
              </a:buClr>
              <a:defRPr sz="1800" b="0" i="0">
                <a:solidFill>
                  <a:schemeClr val="tx1"/>
                </a:solidFill>
                <a:latin typeface="Fira Sans" panose="020B0503050000020004" pitchFamily="34" charset="0"/>
              </a:defRPr>
            </a:lvl2pPr>
            <a:lvl3pPr>
              <a:buClr>
                <a:schemeClr val="tx1"/>
              </a:buClr>
              <a:defRPr sz="1800" b="0" i="0">
                <a:solidFill>
                  <a:schemeClr val="tx1"/>
                </a:solidFill>
                <a:latin typeface="Fira Sans" panose="020B0503050000020004" pitchFamily="34" charset="0"/>
              </a:defRPr>
            </a:lvl3pPr>
            <a:lvl4pPr>
              <a:buClr>
                <a:schemeClr val="tx1"/>
              </a:buClr>
              <a:defRPr sz="1800" b="0" i="0">
                <a:solidFill>
                  <a:schemeClr val="tx1"/>
                </a:solidFill>
                <a:latin typeface="Fira Sans" panose="020B0503050000020004" pitchFamily="34" charset="0"/>
              </a:defRPr>
            </a:lvl4pPr>
            <a:lvl5pPr>
              <a:buClr>
                <a:schemeClr val="tx1"/>
              </a:buClr>
              <a:defRPr sz="1800" b="0" i="0">
                <a:solidFill>
                  <a:schemeClr val="tx1"/>
                </a:solidFill>
                <a:latin typeface="Fira Sans" panose="020B0503050000020004" pitchFamily="34" charset="0"/>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US" noProof="0"/>
          </a:p>
        </p:txBody>
      </p:sp>
      <p:sp>
        <p:nvSpPr>
          <p:cNvPr id="15" name="Text Placeholder 9">
            <a:extLst>
              <a:ext uri="{FF2B5EF4-FFF2-40B4-BE49-F238E27FC236}">
                <a16:creationId xmlns:a16="http://schemas.microsoft.com/office/drawing/2014/main" id="{19E3B4AA-6414-E648-A805-7A7CC46EC562}"/>
              </a:ext>
            </a:extLst>
          </p:cNvPr>
          <p:cNvSpPr>
            <a:spLocks noGrp="1"/>
          </p:cNvSpPr>
          <p:nvPr>
            <p:ph type="body" sz="quarter" idx="15"/>
          </p:nvPr>
        </p:nvSpPr>
        <p:spPr>
          <a:xfrm>
            <a:off x="6289589" y="1800225"/>
            <a:ext cx="5434097" cy="1569660"/>
          </a:xfrm>
          <a:prstGeom prst="rect">
            <a:avLst/>
          </a:prstGeom>
        </p:spPr>
        <p:txBody>
          <a:bodyPr lIns="0" tIns="0" rIns="0" bIns="0"/>
          <a:lstStyle>
            <a:lvl1pPr>
              <a:buClr>
                <a:schemeClr val="tx1"/>
              </a:buClr>
              <a:defRPr sz="2000" b="0" i="0">
                <a:solidFill>
                  <a:schemeClr val="tx1"/>
                </a:solidFill>
                <a:latin typeface="Fira Sans" panose="020B0503050000020004" pitchFamily="34" charset="0"/>
              </a:defRPr>
            </a:lvl1pPr>
            <a:lvl2pPr>
              <a:buClr>
                <a:schemeClr val="tx1"/>
              </a:buClr>
              <a:defRPr sz="1800" b="0" i="0">
                <a:solidFill>
                  <a:schemeClr val="tx1"/>
                </a:solidFill>
                <a:latin typeface="Fira Sans" panose="020B0503050000020004" pitchFamily="34" charset="0"/>
              </a:defRPr>
            </a:lvl2pPr>
            <a:lvl3pPr>
              <a:buClr>
                <a:schemeClr val="tx1"/>
              </a:buClr>
              <a:defRPr sz="1800" b="0" i="0">
                <a:solidFill>
                  <a:schemeClr val="tx1"/>
                </a:solidFill>
                <a:latin typeface="Fira Sans" panose="020B0503050000020004" pitchFamily="34" charset="0"/>
              </a:defRPr>
            </a:lvl3pPr>
            <a:lvl4pPr>
              <a:buClr>
                <a:schemeClr val="tx1"/>
              </a:buClr>
              <a:defRPr sz="1800" b="0" i="0">
                <a:solidFill>
                  <a:schemeClr val="tx1"/>
                </a:solidFill>
                <a:latin typeface="Fira Sans" panose="020B0503050000020004" pitchFamily="34" charset="0"/>
              </a:defRPr>
            </a:lvl4pPr>
            <a:lvl5pPr>
              <a:buClr>
                <a:schemeClr val="tx1"/>
              </a:buClr>
              <a:defRPr sz="1800" b="0" i="0">
                <a:solidFill>
                  <a:schemeClr val="tx1"/>
                </a:solidFill>
                <a:latin typeface="Fira Sans" panose="020B0503050000020004" pitchFamily="34" charset="0"/>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US" noProof="0"/>
          </a:p>
        </p:txBody>
      </p:sp>
      <p:sp>
        <p:nvSpPr>
          <p:cNvPr id="18" name="Title 1">
            <a:extLst>
              <a:ext uri="{FF2B5EF4-FFF2-40B4-BE49-F238E27FC236}">
                <a16:creationId xmlns:a16="http://schemas.microsoft.com/office/drawing/2014/main" id="{F71ECF12-09EE-4444-89BD-84F465C8976E}"/>
              </a:ext>
            </a:extLst>
          </p:cNvPr>
          <p:cNvSpPr>
            <a:spLocks noGrp="1"/>
          </p:cNvSpPr>
          <p:nvPr>
            <p:ph type="title" hasCustomPrompt="1"/>
          </p:nvPr>
        </p:nvSpPr>
        <p:spPr>
          <a:xfrm>
            <a:off x="468000" y="468000"/>
            <a:ext cx="8490943" cy="443198"/>
          </a:xfrm>
          <a:prstGeom prst="rect">
            <a:avLst/>
          </a:prstGeom>
        </p:spPr>
        <p:txBody>
          <a:bodyPr lIns="0" tIns="0" rIns="0" bIns="0"/>
          <a:lstStyle>
            <a:lvl1pPr>
              <a:defRPr sz="3200" b="0" i="0">
                <a:solidFill>
                  <a:schemeClr val="accent5"/>
                </a:solidFill>
                <a:latin typeface="Fira Sans Medium" panose="020B0503050000020004" pitchFamily="34" charset="0"/>
              </a:defRPr>
            </a:lvl1pPr>
          </a:lstStyle>
          <a:p>
            <a:r>
              <a:rPr lang="en-US" noProof="0"/>
              <a:t>Header</a:t>
            </a:r>
          </a:p>
        </p:txBody>
      </p:sp>
      <p:sp>
        <p:nvSpPr>
          <p:cNvPr id="19" name="Text Placeholder 7">
            <a:extLst>
              <a:ext uri="{FF2B5EF4-FFF2-40B4-BE49-F238E27FC236}">
                <a16:creationId xmlns:a16="http://schemas.microsoft.com/office/drawing/2014/main" id="{3D151D1D-2F1D-1241-8EBB-D6D1DE545E68}"/>
              </a:ext>
            </a:extLst>
          </p:cNvPr>
          <p:cNvSpPr>
            <a:spLocks noGrp="1"/>
          </p:cNvSpPr>
          <p:nvPr>
            <p:ph type="body" sz="quarter" idx="13" hasCustomPrompt="1"/>
          </p:nvPr>
        </p:nvSpPr>
        <p:spPr>
          <a:xfrm>
            <a:off x="468000" y="936876"/>
            <a:ext cx="8488075" cy="369332"/>
          </a:xfrm>
          <a:prstGeom prst="rect">
            <a:avLst/>
          </a:prstGeom>
        </p:spPr>
        <p:txBody>
          <a:bodyPr lIns="0" tIns="0" rIns="0" bIns="0"/>
          <a:lstStyle>
            <a:lvl1pPr marL="0" indent="0">
              <a:spcAft>
                <a:spcPts val="0"/>
              </a:spcAft>
              <a:buNone/>
              <a:defRPr sz="2400" b="0" i="1">
                <a:solidFill>
                  <a:schemeClr val="accent6"/>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a:t>Sub header</a:t>
            </a:r>
          </a:p>
        </p:txBody>
      </p:sp>
      <p:sp>
        <p:nvSpPr>
          <p:cNvPr id="20" name="Slide Number Placeholder 2">
            <a:extLst>
              <a:ext uri="{FF2B5EF4-FFF2-40B4-BE49-F238E27FC236}">
                <a16:creationId xmlns:a16="http://schemas.microsoft.com/office/drawing/2014/main" id="{CFB0F3A1-31E7-8F43-AC06-A608C4A3AF70}"/>
              </a:ext>
            </a:extLst>
          </p:cNvPr>
          <p:cNvSpPr>
            <a:spLocks noGrp="1"/>
          </p:cNvSpPr>
          <p:nvPr>
            <p:ph type="sldNum" sz="quarter" idx="10"/>
          </p:nvPr>
        </p:nvSpPr>
        <p:spPr>
          <a:xfrm>
            <a:off x="468000" y="6328147"/>
            <a:ext cx="451163" cy="123111"/>
          </a:xfrm>
        </p:spPr>
        <p:txBody>
          <a:bodyPr/>
          <a:lstStyle>
            <a:lvl1pPr>
              <a:defRPr b="0" i="0">
                <a:latin typeface="Fira Sans" panose="020B0503050000020004" pitchFamily="34" charset="0"/>
              </a:defRPr>
            </a:lvl1pPr>
          </a:lstStyle>
          <a:p>
            <a:fld id="{EC50C849-B97A-2B45-B78A-6D9C352F693C}" type="slidenum">
              <a:rPr lang="en-US" smtClean="0"/>
              <a:pPr/>
              <a:t>‹#›</a:t>
            </a:fld>
            <a:endParaRPr lang="en-US"/>
          </a:p>
        </p:txBody>
      </p:sp>
    </p:spTree>
    <p:extLst>
      <p:ext uri="{BB962C8B-B14F-4D97-AF65-F5344CB8AC3E}">
        <p14:creationId xmlns:p14="http://schemas.microsoft.com/office/powerpoint/2010/main" val="1306709312"/>
      </p:ext>
    </p:extLst>
  </p:cSld>
  <p:clrMapOvr>
    <a:masterClrMapping/>
  </p:clrMapOvr>
  <p:transition spd="slow">
    <p:wipe dir="r"/>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Bioactives 3 Columns &amp; Corner Image">
    <p:spTree>
      <p:nvGrpSpPr>
        <p:cNvPr id="1" name=""/>
        <p:cNvGrpSpPr/>
        <p:nvPr/>
      </p:nvGrpSpPr>
      <p:grpSpPr>
        <a:xfrm>
          <a:off x="0" y="0"/>
          <a:ext cx="0" cy="0"/>
          <a:chOff x="0" y="0"/>
          <a:chExt cx="0" cy="0"/>
        </a:xfrm>
      </p:grpSpPr>
      <p:sp>
        <p:nvSpPr>
          <p:cNvPr id="10" name="Picture Placeholder 21">
            <a:extLst>
              <a:ext uri="{FF2B5EF4-FFF2-40B4-BE49-F238E27FC236}">
                <a16:creationId xmlns:a16="http://schemas.microsoft.com/office/drawing/2014/main" id="{3ADAD6B7-CA4E-B241-B7C7-BAD70759BFB3}"/>
              </a:ext>
            </a:extLst>
          </p:cNvPr>
          <p:cNvSpPr>
            <a:spLocks noGrp="1" noChangeAspect="1"/>
          </p:cNvSpPr>
          <p:nvPr>
            <p:ph type="pic" sz="quarter" idx="17" hasCustomPrompt="1"/>
          </p:nvPr>
        </p:nvSpPr>
        <p:spPr bwMode="auto">
          <a:xfrm>
            <a:off x="6097413" y="-10888"/>
            <a:ext cx="6105475" cy="2142253"/>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0 h 5148263"/>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812395 w 4575175"/>
              <a:gd name="connsiteY50" fmla="*/ 4901803 h 5016937"/>
              <a:gd name="connsiteX51" fmla="*/ 2421058 w 4575175"/>
              <a:gd name="connsiteY51" fmla="*/ 5016937 h 5016937"/>
              <a:gd name="connsiteX52" fmla="*/ 0 w 4575175"/>
              <a:gd name="connsiteY5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421058 w 4575175"/>
              <a:gd name="connsiteY50" fmla="*/ 5016937 h 5016937"/>
              <a:gd name="connsiteX51" fmla="*/ 0 w 4575175"/>
              <a:gd name="connsiteY5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2421058 w 4575175"/>
              <a:gd name="connsiteY49" fmla="*/ 5016937 h 5016937"/>
              <a:gd name="connsiteX50" fmla="*/ 0 w 4575175"/>
              <a:gd name="connsiteY5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2421058 w 4575175"/>
              <a:gd name="connsiteY48" fmla="*/ 5016937 h 5016937"/>
              <a:gd name="connsiteX49" fmla="*/ 0 w 4575175"/>
              <a:gd name="connsiteY4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2421058 w 4575175"/>
              <a:gd name="connsiteY47" fmla="*/ 5016937 h 5016937"/>
              <a:gd name="connsiteX48" fmla="*/ 0 w 4575175"/>
              <a:gd name="connsiteY4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2421058 w 4575175"/>
              <a:gd name="connsiteY46" fmla="*/ 5016937 h 5016937"/>
              <a:gd name="connsiteX47" fmla="*/ 0 w 4575175"/>
              <a:gd name="connsiteY4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2421058 w 4575175"/>
              <a:gd name="connsiteY45" fmla="*/ 5016937 h 5016937"/>
              <a:gd name="connsiteX46" fmla="*/ 0 w 4575175"/>
              <a:gd name="connsiteY4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2421058 w 4575175"/>
              <a:gd name="connsiteY44" fmla="*/ 5016937 h 5016937"/>
              <a:gd name="connsiteX45" fmla="*/ 0 w 4575175"/>
              <a:gd name="connsiteY4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2421058 w 4575175"/>
              <a:gd name="connsiteY43" fmla="*/ 5016937 h 5016937"/>
              <a:gd name="connsiteX44" fmla="*/ 0 w 4575175"/>
              <a:gd name="connsiteY4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2421058 w 4575175"/>
              <a:gd name="connsiteY42" fmla="*/ 5016937 h 5016937"/>
              <a:gd name="connsiteX43" fmla="*/ 0 w 4575175"/>
              <a:gd name="connsiteY4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2421058 w 4575175"/>
              <a:gd name="connsiteY41" fmla="*/ 5016937 h 5016937"/>
              <a:gd name="connsiteX42" fmla="*/ 0 w 4575175"/>
              <a:gd name="connsiteY4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2421058 w 4575175"/>
              <a:gd name="connsiteY40" fmla="*/ 5016937 h 5016937"/>
              <a:gd name="connsiteX41" fmla="*/ 0 w 4575175"/>
              <a:gd name="connsiteY4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2421058 w 4575175"/>
              <a:gd name="connsiteY39" fmla="*/ 5016937 h 5016937"/>
              <a:gd name="connsiteX40" fmla="*/ 0 w 4575175"/>
              <a:gd name="connsiteY4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2421058 w 4575175"/>
              <a:gd name="connsiteY38" fmla="*/ 5016937 h 5016937"/>
              <a:gd name="connsiteX39" fmla="*/ 0 w 4575175"/>
              <a:gd name="connsiteY3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2421058 w 4575175"/>
              <a:gd name="connsiteY37" fmla="*/ 5016937 h 5016937"/>
              <a:gd name="connsiteX38" fmla="*/ 0 w 4575175"/>
              <a:gd name="connsiteY3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2421058 w 4575175"/>
              <a:gd name="connsiteY36" fmla="*/ 5016937 h 5016937"/>
              <a:gd name="connsiteX37" fmla="*/ 0 w 4575175"/>
              <a:gd name="connsiteY3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2421058 w 4575175"/>
              <a:gd name="connsiteY35" fmla="*/ 5016937 h 5016937"/>
              <a:gd name="connsiteX36" fmla="*/ 0 w 4575175"/>
              <a:gd name="connsiteY3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2421058 w 4575175"/>
              <a:gd name="connsiteY34" fmla="*/ 5016937 h 5016937"/>
              <a:gd name="connsiteX35" fmla="*/ 0 w 4575175"/>
              <a:gd name="connsiteY3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2421058 w 4575175"/>
              <a:gd name="connsiteY33" fmla="*/ 5016937 h 5016937"/>
              <a:gd name="connsiteX34" fmla="*/ 0 w 4575175"/>
              <a:gd name="connsiteY3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2421058 w 4575175"/>
              <a:gd name="connsiteY32" fmla="*/ 5016937 h 5016937"/>
              <a:gd name="connsiteX33" fmla="*/ 0 w 4575175"/>
              <a:gd name="connsiteY3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2421058 w 4575175"/>
              <a:gd name="connsiteY31" fmla="*/ 5016937 h 5016937"/>
              <a:gd name="connsiteX32" fmla="*/ 0 w 4575175"/>
              <a:gd name="connsiteY3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2421058 w 4575175"/>
              <a:gd name="connsiteY30" fmla="*/ 5016937 h 5016937"/>
              <a:gd name="connsiteX31" fmla="*/ 0 w 4575175"/>
              <a:gd name="connsiteY3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2421058 w 4575175"/>
              <a:gd name="connsiteY29" fmla="*/ 5016937 h 5016937"/>
              <a:gd name="connsiteX30" fmla="*/ 0 w 4575175"/>
              <a:gd name="connsiteY3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2421058 w 4575175"/>
              <a:gd name="connsiteY28" fmla="*/ 5016937 h 5016937"/>
              <a:gd name="connsiteX29" fmla="*/ 0 w 4575175"/>
              <a:gd name="connsiteY2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2421058 w 4575175"/>
              <a:gd name="connsiteY27" fmla="*/ 5016937 h 5016937"/>
              <a:gd name="connsiteX28" fmla="*/ 0 w 4575175"/>
              <a:gd name="connsiteY2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2421058 w 4575175"/>
              <a:gd name="connsiteY26" fmla="*/ 5016937 h 5016937"/>
              <a:gd name="connsiteX27" fmla="*/ 0 w 4575175"/>
              <a:gd name="connsiteY27" fmla="*/ 0 h 5016937"/>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3647953 w 4575175"/>
              <a:gd name="connsiteY25" fmla="*/ 4571689 h 4627458"/>
              <a:gd name="connsiteX26" fmla="*/ 0 w 4575175"/>
              <a:gd name="connsiteY26"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0 w 4575175"/>
              <a:gd name="connsiteY25"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0 w 4575175"/>
              <a:gd name="connsiteY24"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0 w 4575175"/>
              <a:gd name="connsiteY23" fmla="*/ 0 h 4627458"/>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36092 w 4575175"/>
              <a:gd name="connsiteY19" fmla="*/ 4618463 h 4625659"/>
              <a:gd name="connsiteX20" fmla="*/ 3714939 w 4575175"/>
              <a:gd name="connsiteY20" fmla="*/ 4609468 h 4625659"/>
              <a:gd name="connsiteX21" fmla="*/ 3695548 w 4575175"/>
              <a:gd name="connsiteY21" fmla="*/ 4593277 h 4625659"/>
              <a:gd name="connsiteX22" fmla="*/ 0 w 4575175"/>
              <a:gd name="connsiteY2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14939 w 4575175"/>
              <a:gd name="connsiteY19" fmla="*/ 4609468 h 4625659"/>
              <a:gd name="connsiteX20" fmla="*/ 3695548 w 4575175"/>
              <a:gd name="connsiteY20" fmla="*/ 4593277 h 4625659"/>
              <a:gd name="connsiteX21" fmla="*/ 0 w 4575175"/>
              <a:gd name="connsiteY21"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14939 w 4575175"/>
              <a:gd name="connsiteY18" fmla="*/ 4609468 h 4625659"/>
              <a:gd name="connsiteX19" fmla="*/ 3695548 w 4575175"/>
              <a:gd name="connsiteY19" fmla="*/ 4593277 h 4625659"/>
              <a:gd name="connsiteX20" fmla="*/ 0 w 4575175"/>
              <a:gd name="connsiteY20"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14939 w 4575175"/>
              <a:gd name="connsiteY17" fmla="*/ 4609468 h 4625659"/>
              <a:gd name="connsiteX18" fmla="*/ 3695548 w 4575175"/>
              <a:gd name="connsiteY18" fmla="*/ 4593277 h 4625659"/>
              <a:gd name="connsiteX19" fmla="*/ 0 w 4575175"/>
              <a:gd name="connsiteY19"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695548 w 4575175"/>
              <a:gd name="connsiteY17" fmla="*/ 4593277 h 4625659"/>
              <a:gd name="connsiteX18" fmla="*/ 0 w 4575175"/>
              <a:gd name="connsiteY18"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695548 w 4575175"/>
              <a:gd name="connsiteY16" fmla="*/ 4593277 h 4625659"/>
              <a:gd name="connsiteX17" fmla="*/ 0 w 4575175"/>
              <a:gd name="connsiteY17"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695548 w 4575175"/>
              <a:gd name="connsiteY15" fmla="*/ 4593277 h 4625659"/>
              <a:gd name="connsiteX16" fmla="*/ 0 w 4575175"/>
              <a:gd name="connsiteY16"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695548 w 4575175"/>
              <a:gd name="connsiteY14" fmla="*/ 4593277 h 4625659"/>
              <a:gd name="connsiteX15" fmla="*/ 0 w 4575175"/>
              <a:gd name="connsiteY15"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695548 w 4575175"/>
              <a:gd name="connsiteY13" fmla="*/ 4593277 h 4625659"/>
              <a:gd name="connsiteX14" fmla="*/ 0 w 4575175"/>
              <a:gd name="connsiteY14"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695548 w 4575175"/>
              <a:gd name="connsiteY12" fmla="*/ 4593277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712587 w 4575175"/>
              <a:gd name="connsiteY12" fmla="*/ 4203811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712587 w 4575175"/>
              <a:gd name="connsiteY11" fmla="*/ 4203811 h 4625659"/>
              <a:gd name="connsiteX12" fmla="*/ 0 w 4575175"/>
              <a:gd name="connsiteY1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712587 w 4575175"/>
              <a:gd name="connsiteY10" fmla="*/ 4203811 h 4625659"/>
              <a:gd name="connsiteX11" fmla="*/ 0 w 4575175"/>
              <a:gd name="connsiteY11" fmla="*/ 0 h 4625659"/>
              <a:gd name="connsiteX0" fmla="*/ 0 w 4575175"/>
              <a:gd name="connsiteY0" fmla="*/ 0 h 4578885"/>
              <a:gd name="connsiteX1" fmla="*/ 4575175 w 4575175"/>
              <a:gd name="connsiteY1" fmla="*/ 0 h 4578885"/>
              <a:gd name="connsiteX2" fmla="*/ 4575175 w 4575175"/>
              <a:gd name="connsiteY2" fmla="*/ 4460152 h 4578885"/>
              <a:gd name="connsiteX3" fmla="*/ 4536394 w 4575175"/>
              <a:gd name="connsiteY3" fmla="*/ 4467348 h 4578885"/>
              <a:gd name="connsiteX4" fmla="*/ 4483511 w 4575175"/>
              <a:gd name="connsiteY4" fmla="*/ 4476343 h 4578885"/>
              <a:gd name="connsiteX5" fmla="*/ 4405948 w 4575175"/>
              <a:gd name="connsiteY5" fmla="*/ 4490735 h 4578885"/>
              <a:gd name="connsiteX6" fmla="*/ 4303707 w 4575175"/>
              <a:gd name="connsiteY6" fmla="*/ 4512323 h 4578885"/>
              <a:gd name="connsiteX7" fmla="*/ 4175024 w 4575175"/>
              <a:gd name="connsiteY7" fmla="*/ 4541106 h 4578885"/>
              <a:gd name="connsiteX8" fmla="*/ 4016374 w 4575175"/>
              <a:gd name="connsiteY8" fmla="*/ 4578885 h 4578885"/>
              <a:gd name="connsiteX9" fmla="*/ 3712587 w 4575175"/>
              <a:gd name="connsiteY9" fmla="*/ 4203811 h 4578885"/>
              <a:gd name="connsiteX10" fmla="*/ 0 w 4575175"/>
              <a:gd name="connsiteY10" fmla="*/ 0 h 4578885"/>
              <a:gd name="connsiteX0" fmla="*/ 0 w 4575175"/>
              <a:gd name="connsiteY0" fmla="*/ 0 h 4541106"/>
              <a:gd name="connsiteX1" fmla="*/ 4575175 w 4575175"/>
              <a:gd name="connsiteY1" fmla="*/ 0 h 4541106"/>
              <a:gd name="connsiteX2" fmla="*/ 4575175 w 4575175"/>
              <a:gd name="connsiteY2" fmla="*/ 4460152 h 4541106"/>
              <a:gd name="connsiteX3" fmla="*/ 4536394 w 4575175"/>
              <a:gd name="connsiteY3" fmla="*/ 4467348 h 4541106"/>
              <a:gd name="connsiteX4" fmla="*/ 4483511 w 4575175"/>
              <a:gd name="connsiteY4" fmla="*/ 4476343 h 4541106"/>
              <a:gd name="connsiteX5" fmla="*/ 4405948 w 4575175"/>
              <a:gd name="connsiteY5" fmla="*/ 4490735 h 4541106"/>
              <a:gd name="connsiteX6" fmla="*/ 4303707 w 4575175"/>
              <a:gd name="connsiteY6" fmla="*/ 4512323 h 4541106"/>
              <a:gd name="connsiteX7" fmla="*/ 4175024 w 4575175"/>
              <a:gd name="connsiteY7" fmla="*/ 4541106 h 4541106"/>
              <a:gd name="connsiteX8" fmla="*/ 3712587 w 4575175"/>
              <a:gd name="connsiteY8" fmla="*/ 4203811 h 4541106"/>
              <a:gd name="connsiteX9" fmla="*/ 0 w 4575175"/>
              <a:gd name="connsiteY9" fmla="*/ 0 h 4541106"/>
              <a:gd name="connsiteX0" fmla="*/ 0 w 4575175"/>
              <a:gd name="connsiteY0" fmla="*/ 0 h 4512323"/>
              <a:gd name="connsiteX1" fmla="*/ 4575175 w 4575175"/>
              <a:gd name="connsiteY1" fmla="*/ 0 h 4512323"/>
              <a:gd name="connsiteX2" fmla="*/ 4575175 w 4575175"/>
              <a:gd name="connsiteY2" fmla="*/ 4460152 h 4512323"/>
              <a:gd name="connsiteX3" fmla="*/ 4536394 w 4575175"/>
              <a:gd name="connsiteY3" fmla="*/ 4467348 h 4512323"/>
              <a:gd name="connsiteX4" fmla="*/ 4483511 w 4575175"/>
              <a:gd name="connsiteY4" fmla="*/ 4476343 h 4512323"/>
              <a:gd name="connsiteX5" fmla="*/ 4405948 w 4575175"/>
              <a:gd name="connsiteY5" fmla="*/ 4490735 h 4512323"/>
              <a:gd name="connsiteX6" fmla="*/ 4303707 w 4575175"/>
              <a:gd name="connsiteY6" fmla="*/ 4512323 h 4512323"/>
              <a:gd name="connsiteX7" fmla="*/ 3712587 w 4575175"/>
              <a:gd name="connsiteY7" fmla="*/ 4203811 h 4512323"/>
              <a:gd name="connsiteX8" fmla="*/ 0 w 4575175"/>
              <a:gd name="connsiteY8" fmla="*/ 0 h 4512323"/>
              <a:gd name="connsiteX0" fmla="*/ 0 w 4575175"/>
              <a:gd name="connsiteY0" fmla="*/ 0 h 4490735"/>
              <a:gd name="connsiteX1" fmla="*/ 4575175 w 4575175"/>
              <a:gd name="connsiteY1" fmla="*/ 0 h 4490735"/>
              <a:gd name="connsiteX2" fmla="*/ 4575175 w 4575175"/>
              <a:gd name="connsiteY2" fmla="*/ 4460152 h 4490735"/>
              <a:gd name="connsiteX3" fmla="*/ 4536394 w 4575175"/>
              <a:gd name="connsiteY3" fmla="*/ 4467348 h 4490735"/>
              <a:gd name="connsiteX4" fmla="*/ 4483511 w 4575175"/>
              <a:gd name="connsiteY4" fmla="*/ 4476343 h 4490735"/>
              <a:gd name="connsiteX5" fmla="*/ 4405948 w 4575175"/>
              <a:gd name="connsiteY5" fmla="*/ 4490735 h 4490735"/>
              <a:gd name="connsiteX6" fmla="*/ 3712587 w 4575175"/>
              <a:gd name="connsiteY6" fmla="*/ 4203811 h 4490735"/>
              <a:gd name="connsiteX7" fmla="*/ 0 w 4575175"/>
              <a:gd name="connsiteY7" fmla="*/ 0 h 4490735"/>
              <a:gd name="connsiteX0" fmla="*/ 0 w 4575175"/>
              <a:gd name="connsiteY0" fmla="*/ 0 h 4476343"/>
              <a:gd name="connsiteX1" fmla="*/ 4575175 w 4575175"/>
              <a:gd name="connsiteY1" fmla="*/ 0 h 4476343"/>
              <a:gd name="connsiteX2" fmla="*/ 4575175 w 4575175"/>
              <a:gd name="connsiteY2" fmla="*/ 4460152 h 4476343"/>
              <a:gd name="connsiteX3" fmla="*/ 4536394 w 4575175"/>
              <a:gd name="connsiteY3" fmla="*/ 4467348 h 4476343"/>
              <a:gd name="connsiteX4" fmla="*/ 4483511 w 4575175"/>
              <a:gd name="connsiteY4" fmla="*/ 4476343 h 4476343"/>
              <a:gd name="connsiteX5" fmla="*/ 3712587 w 4575175"/>
              <a:gd name="connsiteY5" fmla="*/ 4203811 h 4476343"/>
              <a:gd name="connsiteX6" fmla="*/ 0 w 4575175"/>
              <a:gd name="connsiteY6" fmla="*/ 0 h 4476343"/>
              <a:gd name="connsiteX0" fmla="*/ 0 w 4575175"/>
              <a:gd name="connsiteY0" fmla="*/ 0 h 4467348"/>
              <a:gd name="connsiteX1" fmla="*/ 4575175 w 4575175"/>
              <a:gd name="connsiteY1" fmla="*/ 0 h 4467348"/>
              <a:gd name="connsiteX2" fmla="*/ 4575175 w 4575175"/>
              <a:gd name="connsiteY2" fmla="*/ 4460152 h 4467348"/>
              <a:gd name="connsiteX3" fmla="*/ 4536394 w 4575175"/>
              <a:gd name="connsiteY3" fmla="*/ 4467348 h 4467348"/>
              <a:gd name="connsiteX4" fmla="*/ 3712587 w 4575175"/>
              <a:gd name="connsiteY4" fmla="*/ 4203811 h 4467348"/>
              <a:gd name="connsiteX5" fmla="*/ 0 w 4575175"/>
              <a:gd name="connsiteY5" fmla="*/ 0 h 4467348"/>
              <a:gd name="connsiteX0" fmla="*/ 0 w 4575175"/>
              <a:gd name="connsiteY0" fmla="*/ 0 h 4460152"/>
              <a:gd name="connsiteX1" fmla="*/ 4575175 w 4575175"/>
              <a:gd name="connsiteY1" fmla="*/ 0 h 4460152"/>
              <a:gd name="connsiteX2" fmla="*/ 4575175 w 4575175"/>
              <a:gd name="connsiteY2" fmla="*/ 4460152 h 4460152"/>
              <a:gd name="connsiteX3" fmla="*/ 3712587 w 4575175"/>
              <a:gd name="connsiteY3" fmla="*/ 4203811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3205933 w 4575175"/>
              <a:gd name="connsiteY3" fmla="*/ 877870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2846372 w 4575175"/>
              <a:gd name="connsiteY3" fmla="*/ 975933 h 4460152"/>
              <a:gd name="connsiteX4" fmla="*/ 0 w 4575175"/>
              <a:gd name="connsiteY4" fmla="*/ 0 h 4460152"/>
              <a:gd name="connsiteX0" fmla="*/ 0 w 4575175"/>
              <a:gd name="connsiteY0" fmla="*/ 0 h 975933"/>
              <a:gd name="connsiteX1" fmla="*/ 4575175 w 4575175"/>
              <a:gd name="connsiteY1" fmla="*/ 0 h 975933"/>
              <a:gd name="connsiteX2" fmla="*/ 4485285 w 4575175"/>
              <a:gd name="connsiteY2" fmla="*/ 194449 h 975933"/>
              <a:gd name="connsiteX3" fmla="*/ 2846372 w 4575175"/>
              <a:gd name="connsiteY3" fmla="*/ 975933 h 975933"/>
              <a:gd name="connsiteX4" fmla="*/ 0 w 4575175"/>
              <a:gd name="connsiteY4" fmla="*/ 0 h 975933"/>
              <a:gd name="connsiteX0" fmla="*/ 0 w 4583348"/>
              <a:gd name="connsiteY0" fmla="*/ 0 h 1600006"/>
              <a:gd name="connsiteX1" fmla="*/ 4575175 w 4583348"/>
              <a:gd name="connsiteY1" fmla="*/ 0 h 1600006"/>
              <a:gd name="connsiteX2" fmla="*/ 4583348 w 4583348"/>
              <a:gd name="connsiteY2" fmla="*/ 1600006 h 1600006"/>
              <a:gd name="connsiteX3" fmla="*/ 2846372 w 4583348"/>
              <a:gd name="connsiteY3" fmla="*/ 975933 h 1600006"/>
              <a:gd name="connsiteX4" fmla="*/ 0 w 4583348"/>
              <a:gd name="connsiteY4" fmla="*/ 0 h 1600006"/>
              <a:gd name="connsiteX0" fmla="*/ 0 w 3798850"/>
              <a:gd name="connsiteY0" fmla="*/ 0 h 1657209"/>
              <a:gd name="connsiteX1" fmla="*/ 3790677 w 3798850"/>
              <a:gd name="connsiteY1" fmla="*/ 57203 h 1657209"/>
              <a:gd name="connsiteX2" fmla="*/ 3798850 w 3798850"/>
              <a:gd name="connsiteY2" fmla="*/ 1657209 h 1657209"/>
              <a:gd name="connsiteX3" fmla="*/ 2061874 w 3798850"/>
              <a:gd name="connsiteY3" fmla="*/ 1033136 h 1657209"/>
              <a:gd name="connsiteX4" fmla="*/ 0 w 3798850"/>
              <a:gd name="connsiteY4" fmla="*/ 0 h 1657209"/>
              <a:gd name="connsiteX0" fmla="*/ 0 w 4583347"/>
              <a:gd name="connsiteY0" fmla="*/ 0 h 1608178"/>
              <a:gd name="connsiteX1" fmla="*/ 4575174 w 4583347"/>
              <a:gd name="connsiteY1" fmla="*/ 8172 h 1608178"/>
              <a:gd name="connsiteX2" fmla="*/ 4583347 w 4583347"/>
              <a:gd name="connsiteY2" fmla="*/ 1608178 h 1608178"/>
              <a:gd name="connsiteX3" fmla="*/ 2846371 w 4583347"/>
              <a:gd name="connsiteY3" fmla="*/ 984105 h 1608178"/>
              <a:gd name="connsiteX4" fmla="*/ 0 w 4583347"/>
              <a:gd name="connsiteY4" fmla="*/ 0 h 1608178"/>
              <a:gd name="connsiteX0" fmla="*/ 0 w 4583347"/>
              <a:gd name="connsiteY0" fmla="*/ 0 h 2487725"/>
              <a:gd name="connsiteX1" fmla="*/ 4575174 w 4583347"/>
              <a:gd name="connsiteY1" fmla="*/ 8172 h 2487725"/>
              <a:gd name="connsiteX2" fmla="*/ 4583347 w 4583347"/>
              <a:gd name="connsiteY2" fmla="*/ 1608178 h 2487725"/>
              <a:gd name="connsiteX3" fmla="*/ 1097596 w 4583347"/>
              <a:gd name="connsiteY3" fmla="*/ 2487725 h 2487725"/>
              <a:gd name="connsiteX4" fmla="*/ 0 w 4583347"/>
              <a:gd name="connsiteY4" fmla="*/ 0 h 2487725"/>
              <a:gd name="connsiteX0" fmla="*/ 0 w 4583347"/>
              <a:gd name="connsiteY0" fmla="*/ 0 h 1608178"/>
              <a:gd name="connsiteX1" fmla="*/ 4575174 w 4583347"/>
              <a:gd name="connsiteY1" fmla="*/ 8172 h 1608178"/>
              <a:gd name="connsiteX2" fmla="*/ 4583347 w 4583347"/>
              <a:gd name="connsiteY2" fmla="*/ 1608178 h 1608178"/>
              <a:gd name="connsiteX3" fmla="*/ 2919917 w 4583347"/>
              <a:gd name="connsiteY3" fmla="*/ 493793 h 1608178"/>
              <a:gd name="connsiteX4" fmla="*/ 0 w 4583347"/>
              <a:gd name="connsiteY4" fmla="*/ 0 h 1608178"/>
              <a:gd name="connsiteX0" fmla="*/ 0 w 4583347"/>
              <a:gd name="connsiteY0" fmla="*/ 0 h 1608178"/>
              <a:gd name="connsiteX1" fmla="*/ 4575174 w 4583347"/>
              <a:gd name="connsiteY1" fmla="*/ 8172 h 1608178"/>
              <a:gd name="connsiteX2" fmla="*/ 4583347 w 4583347"/>
              <a:gd name="connsiteY2" fmla="*/ 1608178 h 1608178"/>
              <a:gd name="connsiteX3" fmla="*/ 2372404 w 4583347"/>
              <a:gd name="connsiteY3" fmla="*/ 837010 h 1608178"/>
              <a:gd name="connsiteX4" fmla="*/ 0 w 4583347"/>
              <a:gd name="connsiteY4" fmla="*/ 0 h 16081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83347" h="1608178">
                <a:moveTo>
                  <a:pt x="0" y="0"/>
                </a:moveTo>
                <a:lnTo>
                  <a:pt x="4575174" y="8172"/>
                </a:lnTo>
                <a:cubicBezTo>
                  <a:pt x="4577898" y="541507"/>
                  <a:pt x="4580623" y="1074843"/>
                  <a:pt x="4583347" y="1608178"/>
                </a:cubicBezTo>
                <a:lnTo>
                  <a:pt x="2372404" y="837010"/>
                </a:lnTo>
                <a:lnTo>
                  <a:pt x="0" y="0"/>
                </a:lnTo>
                <a:close/>
              </a:path>
            </a:pathLst>
          </a:custGeom>
          <a:solidFill>
            <a:schemeClr val="bg1">
              <a:lumMod val="85000"/>
            </a:schemeClr>
          </a:solidFill>
          <a:ln>
            <a:noFill/>
          </a:ln>
          <a:effectLst/>
        </p:spPr>
        <p:txBody>
          <a:bodyPr wrap="square" tIns="360000">
            <a:noAutofit/>
          </a:bodyPr>
          <a:lstStyle>
            <a:lvl1pPr marL="0" indent="0" algn="ctr">
              <a:buFontTx/>
              <a:buNone/>
              <a:defRPr sz="1400" b="0" i="0">
                <a:solidFill>
                  <a:schemeClr val="bg1">
                    <a:lumMod val="50000"/>
                  </a:schemeClr>
                </a:solidFill>
                <a:latin typeface="Fira Sans" panose="020B0503050000020004" pitchFamily="34" charset="0"/>
              </a:defRPr>
            </a:lvl1pPr>
          </a:lstStyle>
          <a:p>
            <a:r>
              <a:rPr lang="en-US" noProof="0"/>
              <a:t>Click icon to add image</a:t>
            </a:r>
          </a:p>
        </p:txBody>
      </p:sp>
      <p:sp>
        <p:nvSpPr>
          <p:cNvPr id="3" name="Slide Number Placeholder 2">
            <a:extLst>
              <a:ext uri="{FF2B5EF4-FFF2-40B4-BE49-F238E27FC236}">
                <a16:creationId xmlns:a16="http://schemas.microsoft.com/office/drawing/2014/main" id="{FDC59C2D-BBE4-E34C-BEA4-106E7ED208CC}"/>
              </a:ext>
            </a:extLst>
          </p:cNvPr>
          <p:cNvSpPr>
            <a:spLocks noGrp="1"/>
          </p:cNvSpPr>
          <p:nvPr>
            <p:ph type="sldNum" sz="quarter" idx="10"/>
          </p:nvPr>
        </p:nvSpPr>
        <p:spPr/>
        <p:txBody>
          <a:bodyPr/>
          <a:lstStyle>
            <a:lvl1pPr>
              <a:defRPr b="0" i="0">
                <a:latin typeface="Fira Sans" panose="020B0503050000020004" pitchFamily="34" charset="0"/>
              </a:defRPr>
            </a:lvl1pPr>
          </a:lstStyle>
          <a:p>
            <a:fld id="{EC50C849-B97A-2B45-B78A-6D9C352F693C}" type="slidenum">
              <a:rPr lang="en-US" smtClean="0"/>
              <a:pPr/>
              <a:t>‹#›</a:t>
            </a:fld>
            <a:endParaRPr lang="en-US"/>
          </a:p>
        </p:txBody>
      </p:sp>
      <p:sp>
        <p:nvSpPr>
          <p:cNvPr id="7" name="Text Placeholder 9">
            <a:extLst>
              <a:ext uri="{FF2B5EF4-FFF2-40B4-BE49-F238E27FC236}">
                <a16:creationId xmlns:a16="http://schemas.microsoft.com/office/drawing/2014/main" id="{30860A75-F550-C44E-952B-2971C2AC25BE}"/>
              </a:ext>
            </a:extLst>
          </p:cNvPr>
          <p:cNvSpPr>
            <a:spLocks noGrp="1"/>
          </p:cNvSpPr>
          <p:nvPr>
            <p:ph type="body" sz="quarter" idx="14"/>
          </p:nvPr>
        </p:nvSpPr>
        <p:spPr>
          <a:xfrm>
            <a:off x="468315" y="1800225"/>
            <a:ext cx="3447535"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US" noProof="0"/>
          </a:p>
        </p:txBody>
      </p:sp>
      <p:sp>
        <p:nvSpPr>
          <p:cNvPr id="8" name="Text Placeholder 9">
            <a:extLst>
              <a:ext uri="{FF2B5EF4-FFF2-40B4-BE49-F238E27FC236}">
                <a16:creationId xmlns:a16="http://schemas.microsoft.com/office/drawing/2014/main" id="{CFF01E91-6FFC-1F42-B45C-917CB72C11A9}"/>
              </a:ext>
            </a:extLst>
          </p:cNvPr>
          <p:cNvSpPr>
            <a:spLocks noGrp="1"/>
          </p:cNvSpPr>
          <p:nvPr>
            <p:ph type="body" sz="quarter" idx="15"/>
          </p:nvPr>
        </p:nvSpPr>
        <p:spPr>
          <a:xfrm>
            <a:off x="4372232" y="1800225"/>
            <a:ext cx="3447535"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US" noProof="0"/>
          </a:p>
        </p:txBody>
      </p:sp>
      <p:sp>
        <p:nvSpPr>
          <p:cNvPr id="9" name="Text Placeholder 9">
            <a:extLst>
              <a:ext uri="{FF2B5EF4-FFF2-40B4-BE49-F238E27FC236}">
                <a16:creationId xmlns:a16="http://schemas.microsoft.com/office/drawing/2014/main" id="{3C83F770-DAC2-7E4F-A96E-CC031783A019}"/>
              </a:ext>
            </a:extLst>
          </p:cNvPr>
          <p:cNvSpPr>
            <a:spLocks noGrp="1"/>
          </p:cNvSpPr>
          <p:nvPr>
            <p:ph type="body" sz="quarter" idx="16"/>
          </p:nvPr>
        </p:nvSpPr>
        <p:spPr>
          <a:xfrm>
            <a:off x="8276150" y="1800225"/>
            <a:ext cx="3447535"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US" noProof="0"/>
          </a:p>
        </p:txBody>
      </p:sp>
      <p:sp>
        <p:nvSpPr>
          <p:cNvPr id="11" name="Title 1">
            <a:extLst>
              <a:ext uri="{FF2B5EF4-FFF2-40B4-BE49-F238E27FC236}">
                <a16:creationId xmlns:a16="http://schemas.microsoft.com/office/drawing/2014/main" id="{632477D5-F3B6-644D-BE74-7052E4EAC72F}"/>
              </a:ext>
            </a:extLst>
          </p:cNvPr>
          <p:cNvSpPr>
            <a:spLocks noGrp="1"/>
          </p:cNvSpPr>
          <p:nvPr>
            <p:ph type="title" hasCustomPrompt="1"/>
          </p:nvPr>
        </p:nvSpPr>
        <p:spPr>
          <a:xfrm>
            <a:off x="468000" y="468000"/>
            <a:ext cx="8490943" cy="443198"/>
          </a:xfrm>
          <a:prstGeom prst="rect">
            <a:avLst/>
          </a:prstGeom>
        </p:spPr>
        <p:txBody>
          <a:bodyPr lIns="0" tIns="0" rIns="0" bIns="0"/>
          <a:lstStyle>
            <a:lvl1pPr>
              <a:defRPr sz="3200" b="0" i="0">
                <a:solidFill>
                  <a:schemeClr val="accent5"/>
                </a:solidFill>
                <a:latin typeface="Fira Sans Medium" panose="020B0503050000020004" pitchFamily="34" charset="0"/>
              </a:defRPr>
            </a:lvl1pPr>
          </a:lstStyle>
          <a:p>
            <a:r>
              <a:rPr lang="en-US" noProof="0"/>
              <a:t>Header</a:t>
            </a:r>
          </a:p>
        </p:txBody>
      </p:sp>
      <p:sp>
        <p:nvSpPr>
          <p:cNvPr id="12" name="Text Placeholder 7">
            <a:extLst>
              <a:ext uri="{FF2B5EF4-FFF2-40B4-BE49-F238E27FC236}">
                <a16:creationId xmlns:a16="http://schemas.microsoft.com/office/drawing/2014/main" id="{47A285BC-DD8C-604C-9390-4BEC9A6B6093}"/>
              </a:ext>
            </a:extLst>
          </p:cNvPr>
          <p:cNvSpPr>
            <a:spLocks noGrp="1"/>
          </p:cNvSpPr>
          <p:nvPr>
            <p:ph type="body" sz="quarter" idx="13" hasCustomPrompt="1"/>
          </p:nvPr>
        </p:nvSpPr>
        <p:spPr>
          <a:xfrm>
            <a:off x="468000" y="936876"/>
            <a:ext cx="8488075" cy="369332"/>
          </a:xfrm>
          <a:prstGeom prst="rect">
            <a:avLst/>
          </a:prstGeom>
        </p:spPr>
        <p:txBody>
          <a:bodyPr lIns="0" tIns="0" rIns="0" bIns="0"/>
          <a:lstStyle>
            <a:lvl1pPr marL="0" indent="0">
              <a:spcAft>
                <a:spcPts val="0"/>
              </a:spcAft>
              <a:buNone/>
              <a:defRPr sz="2400" b="0" i="1">
                <a:solidFill>
                  <a:schemeClr val="accent6"/>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a:t>Sub header</a:t>
            </a:r>
          </a:p>
        </p:txBody>
      </p:sp>
    </p:spTree>
    <p:extLst>
      <p:ext uri="{BB962C8B-B14F-4D97-AF65-F5344CB8AC3E}">
        <p14:creationId xmlns:p14="http://schemas.microsoft.com/office/powerpoint/2010/main" val="3777028965"/>
      </p:ext>
    </p:extLst>
  </p:cSld>
  <p:clrMapOvr>
    <a:masterClrMapping/>
  </p:clrMapOvr>
  <p:transition spd="slow">
    <p:wipe dir="r"/>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Bioactives 1/2 Image on 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689FF960-1235-4D4C-AA0C-78E40401838E}"/>
              </a:ext>
            </a:extLst>
          </p:cNvPr>
          <p:cNvSpPr/>
          <p:nvPr userDrawn="1"/>
        </p:nvSpPr>
        <p:spPr>
          <a:xfrm>
            <a:off x="1437694" y="0"/>
            <a:ext cx="5405120" cy="6858000"/>
          </a:xfrm>
          <a:prstGeom prst="rect">
            <a:avLst/>
          </a:prstGeom>
          <a:solidFill>
            <a:srgbClr val="B6C1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a:latin typeface="Fira Sans" panose="020B0503050000020004" pitchFamily="34" charset="0"/>
            </a:endParaRPr>
          </a:p>
        </p:txBody>
      </p:sp>
      <p:pic>
        <p:nvPicPr>
          <p:cNvPr id="8" name="Picture 7" descr="A person looking at the camera&#10;&#10;Description automatically generated">
            <a:extLst>
              <a:ext uri="{FF2B5EF4-FFF2-40B4-BE49-F238E27FC236}">
                <a16:creationId xmlns:a16="http://schemas.microsoft.com/office/drawing/2014/main" id="{0AD7C4B1-AF51-5149-AC6D-19406205695D}"/>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31780"/>
          <a:stretch/>
        </p:blipFill>
        <p:spPr>
          <a:xfrm flipH="1">
            <a:off x="-1" y="0"/>
            <a:ext cx="6094590" cy="6858000"/>
          </a:xfrm>
          <a:prstGeom prst="rect">
            <a:avLst/>
          </a:prstGeom>
        </p:spPr>
      </p:pic>
      <p:sp>
        <p:nvSpPr>
          <p:cNvPr id="21" name="Slide Number Placeholder 2">
            <a:extLst>
              <a:ext uri="{FF2B5EF4-FFF2-40B4-BE49-F238E27FC236}">
                <a16:creationId xmlns:a16="http://schemas.microsoft.com/office/drawing/2014/main" id="{91C974F2-5116-7340-8A00-11DB7ADA72DD}"/>
              </a:ext>
            </a:extLst>
          </p:cNvPr>
          <p:cNvSpPr>
            <a:spLocks noGrp="1"/>
          </p:cNvSpPr>
          <p:nvPr>
            <p:ph type="sldNum" sz="quarter" idx="10"/>
          </p:nvPr>
        </p:nvSpPr>
        <p:spPr>
          <a:xfrm>
            <a:off x="468000" y="6328147"/>
            <a:ext cx="451163" cy="123111"/>
          </a:xfrm>
        </p:spPr>
        <p:txBody>
          <a:bodyPr/>
          <a:lstStyle>
            <a:lvl1pPr>
              <a:defRPr b="0" i="0">
                <a:solidFill>
                  <a:schemeClr val="bg1"/>
                </a:solidFill>
                <a:latin typeface="Fira Sans" panose="020B0503050000020004" pitchFamily="34" charset="0"/>
              </a:defRPr>
            </a:lvl1pPr>
          </a:lstStyle>
          <a:p>
            <a:fld id="{EC50C849-B97A-2B45-B78A-6D9C352F693C}" type="slidenum">
              <a:rPr lang="en-US" smtClean="0"/>
              <a:pPr/>
              <a:t>‹#›</a:t>
            </a:fld>
            <a:endParaRPr lang="en-US"/>
          </a:p>
        </p:txBody>
      </p:sp>
      <p:sp>
        <p:nvSpPr>
          <p:cNvPr id="13" name="Title 1">
            <a:extLst>
              <a:ext uri="{FF2B5EF4-FFF2-40B4-BE49-F238E27FC236}">
                <a16:creationId xmlns:a16="http://schemas.microsoft.com/office/drawing/2014/main" id="{4A4D64AF-0B49-CF4A-B7C8-FA9AF0057271}"/>
              </a:ext>
            </a:extLst>
          </p:cNvPr>
          <p:cNvSpPr>
            <a:spLocks noGrp="1"/>
          </p:cNvSpPr>
          <p:nvPr>
            <p:ph type="title" hasCustomPrompt="1"/>
          </p:nvPr>
        </p:nvSpPr>
        <p:spPr>
          <a:xfrm>
            <a:off x="468000" y="468000"/>
            <a:ext cx="5277561" cy="443198"/>
          </a:xfrm>
          <a:prstGeom prst="rect">
            <a:avLst/>
          </a:prstGeom>
        </p:spPr>
        <p:txBody>
          <a:bodyPr lIns="0" tIns="0" rIns="0" bIns="0"/>
          <a:lstStyle>
            <a:lvl1pPr>
              <a:defRPr sz="3200" b="0" i="0">
                <a:solidFill>
                  <a:schemeClr val="bg1"/>
                </a:solidFill>
                <a:latin typeface="Fira Sans Medium" panose="020B0503050000020004" pitchFamily="34" charset="0"/>
              </a:defRPr>
            </a:lvl1pPr>
          </a:lstStyle>
          <a:p>
            <a:r>
              <a:rPr lang="en-US" noProof="0"/>
              <a:t>Header</a:t>
            </a:r>
          </a:p>
        </p:txBody>
      </p:sp>
      <p:sp>
        <p:nvSpPr>
          <p:cNvPr id="14" name="Text Placeholder 7">
            <a:extLst>
              <a:ext uri="{FF2B5EF4-FFF2-40B4-BE49-F238E27FC236}">
                <a16:creationId xmlns:a16="http://schemas.microsoft.com/office/drawing/2014/main" id="{FA962083-6AD8-8F46-8F7C-1ABECB61DAC0}"/>
              </a:ext>
            </a:extLst>
          </p:cNvPr>
          <p:cNvSpPr>
            <a:spLocks noGrp="1"/>
          </p:cNvSpPr>
          <p:nvPr>
            <p:ph type="body" sz="quarter" idx="13" hasCustomPrompt="1"/>
          </p:nvPr>
        </p:nvSpPr>
        <p:spPr>
          <a:xfrm>
            <a:off x="468000" y="936876"/>
            <a:ext cx="5275778" cy="369332"/>
          </a:xfrm>
          <a:prstGeom prst="rect">
            <a:avLst/>
          </a:prstGeom>
        </p:spPr>
        <p:txBody>
          <a:bodyPr lIns="0" tIns="0" rIns="0" bIns="0"/>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a:t>Sub header</a:t>
            </a:r>
          </a:p>
        </p:txBody>
      </p:sp>
      <p:pic>
        <p:nvPicPr>
          <p:cNvPr id="6" name="Picture 5">
            <a:extLst>
              <a:ext uri="{FF2B5EF4-FFF2-40B4-BE49-F238E27FC236}">
                <a16:creationId xmlns:a16="http://schemas.microsoft.com/office/drawing/2014/main" id="{802A0E04-BE10-BE47-9D89-EB46250A23CC}"/>
              </a:ext>
            </a:extLst>
          </p:cNvPr>
          <p:cNvPicPr>
            <a:picLocks noChangeAspect="1"/>
          </p:cNvPicPr>
          <p:nvPr userDrawn="1"/>
        </p:nvPicPr>
        <p:blipFill rotWithShape="1">
          <a:blip r:embed="rId3" cstate="hqprint">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11" name="Picture Placeholder 21">
            <a:extLst>
              <a:ext uri="{FF2B5EF4-FFF2-40B4-BE49-F238E27FC236}">
                <a16:creationId xmlns:a16="http://schemas.microsoft.com/office/drawing/2014/main" id="{9E49351A-BF16-0443-822D-7F3BA06CEA08}"/>
              </a:ext>
            </a:extLst>
          </p:cNvPr>
          <p:cNvSpPr>
            <a:spLocks noGrp="1" noChangeAspect="1"/>
          </p:cNvSpPr>
          <p:nvPr>
            <p:ph type="pic" sz="quarter" idx="17" hasCustomPrompt="1"/>
          </p:nvPr>
        </p:nvSpPr>
        <p:spPr bwMode="auto">
          <a:xfrm>
            <a:off x="6097411" y="0"/>
            <a:ext cx="6094589" cy="6858000"/>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4575175" h="5148263">
                <a:moveTo>
                  <a:pt x="0" y="0"/>
                </a:moveTo>
                <a:lnTo>
                  <a:pt x="4575175" y="0"/>
                </a:lnTo>
                <a:lnTo>
                  <a:pt x="4575175" y="4460152"/>
                </a:lnTo>
                <a:lnTo>
                  <a:pt x="4536394" y="4467348"/>
                </a:lnTo>
                <a:lnTo>
                  <a:pt x="4483511" y="4476343"/>
                </a:lnTo>
                <a:lnTo>
                  <a:pt x="4405948" y="4490735"/>
                </a:lnTo>
                <a:lnTo>
                  <a:pt x="4303707" y="4512323"/>
                </a:lnTo>
                <a:lnTo>
                  <a:pt x="4175024" y="4541106"/>
                </a:lnTo>
                <a:lnTo>
                  <a:pt x="4016374" y="4578885"/>
                </a:lnTo>
                <a:lnTo>
                  <a:pt x="3825994" y="4625659"/>
                </a:lnTo>
                <a:lnTo>
                  <a:pt x="3820705" y="4611267"/>
                </a:lnTo>
                <a:lnTo>
                  <a:pt x="3813654" y="4596875"/>
                </a:lnTo>
                <a:lnTo>
                  <a:pt x="3806603" y="4586081"/>
                </a:lnTo>
                <a:lnTo>
                  <a:pt x="3797789" y="4577086"/>
                </a:lnTo>
                <a:lnTo>
                  <a:pt x="3774873" y="4584282"/>
                </a:lnTo>
                <a:lnTo>
                  <a:pt x="3764297" y="4589679"/>
                </a:lnTo>
                <a:lnTo>
                  <a:pt x="3755483" y="4595076"/>
                </a:lnTo>
                <a:lnTo>
                  <a:pt x="3748431" y="4602272"/>
                </a:lnTo>
                <a:lnTo>
                  <a:pt x="3741380" y="4609468"/>
                </a:lnTo>
                <a:lnTo>
                  <a:pt x="3736092" y="4618463"/>
                </a:lnTo>
                <a:lnTo>
                  <a:pt x="3732566" y="4627458"/>
                </a:lnTo>
                <a:lnTo>
                  <a:pt x="3714939" y="4609468"/>
                </a:lnTo>
                <a:lnTo>
                  <a:pt x="3695548" y="4593277"/>
                </a:lnTo>
                <a:lnTo>
                  <a:pt x="3672632" y="4580684"/>
                </a:lnTo>
                <a:lnTo>
                  <a:pt x="3660293" y="4575287"/>
                </a:lnTo>
                <a:lnTo>
                  <a:pt x="3647953" y="4571689"/>
                </a:lnTo>
                <a:lnTo>
                  <a:pt x="3630325" y="4568091"/>
                </a:lnTo>
                <a:lnTo>
                  <a:pt x="3614460" y="4564493"/>
                </a:lnTo>
                <a:lnTo>
                  <a:pt x="3598595" y="4562694"/>
                </a:lnTo>
                <a:lnTo>
                  <a:pt x="3582730" y="4562694"/>
                </a:lnTo>
                <a:lnTo>
                  <a:pt x="3566865" y="4564493"/>
                </a:lnTo>
                <a:lnTo>
                  <a:pt x="3552763" y="4566292"/>
                </a:lnTo>
                <a:lnTo>
                  <a:pt x="3538661" y="4569890"/>
                </a:lnTo>
                <a:lnTo>
                  <a:pt x="3524558" y="4573488"/>
                </a:lnTo>
                <a:lnTo>
                  <a:pt x="3510456" y="4578885"/>
                </a:lnTo>
                <a:lnTo>
                  <a:pt x="3498117" y="4584282"/>
                </a:lnTo>
                <a:lnTo>
                  <a:pt x="3475201" y="4598674"/>
                </a:lnTo>
                <a:lnTo>
                  <a:pt x="3455810" y="4616664"/>
                </a:lnTo>
                <a:lnTo>
                  <a:pt x="3438182" y="4636453"/>
                </a:lnTo>
                <a:lnTo>
                  <a:pt x="3441708" y="4641850"/>
                </a:lnTo>
                <a:lnTo>
                  <a:pt x="3450522" y="4650844"/>
                </a:lnTo>
                <a:lnTo>
                  <a:pt x="3457573" y="4658040"/>
                </a:lnTo>
                <a:lnTo>
                  <a:pt x="3466387" y="4663437"/>
                </a:lnTo>
                <a:lnTo>
                  <a:pt x="3476963" y="4670633"/>
                </a:lnTo>
                <a:lnTo>
                  <a:pt x="3489303" y="4676030"/>
                </a:lnTo>
                <a:lnTo>
                  <a:pt x="3480489" y="4685025"/>
                </a:lnTo>
                <a:lnTo>
                  <a:pt x="3473438" y="4697618"/>
                </a:lnTo>
                <a:lnTo>
                  <a:pt x="3466387" y="4708412"/>
                </a:lnTo>
                <a:lnTo>
                  <a:pt x="3461098" y="4721005"/>
                </a:lnTo>
                <a:lnTo>
                  <a:pt x="3157900" y="4804657"/>
                </a:lnTo>
                <a:lnTo>
                  <a:pt x="2812395" y="4901803"/>
                </a:lnTo>
                <a:lnTo>
                  <a:pt x="2421058" y="5016937"/>
                </a:lnTo>
                <a:lnTo>
                  <a:pt x="1982126" y="5148263"/>
                </a:lnTo>
                <a:lnTo>
                  <a:pt x="0" y="5148263"/>
                </a:lnTo>
                <a:close/>
              </a:path>
            </a:pathLst>
          </a:custGeom>
          <a:solidFill>
            <a:schemeClr val="bg1">
              <a:lumMod val="85000"/>
            </a:schemeClr>
          </a:solidFill>
          <a:ln>
            <a:noFill/>
          </a:ln>
          <a:effectLst/>
        </p:spPr>
        <p:txBody>
          <a:bodyPr wrap="square" tIns="360000">
            <a:noAutofit/>
          </a:bodyPr>
          <a:lstStyle>
            <a:lvl1pPr marL="0" indent="0" algn="ctr">
              <a:buFontTx/>
              <a:buNone/>
              <a:defRPr sz="1400" b="0" i="0">
                <a:solidFill>
                  <a:schemeClr val="bg1">
                    <a:lumMod val="50000"/>
                  </a:schemeClr>
                </a:solidFill>
                <a:latin typeface="Fira Sans" panose="020B0503050000020004" pitchFamily="34" charset="0"/>
              </a:defRPr>
            </a:lvl1pPr>
          </a:lstStyle>
          <a:p>
            <a:r>
              <a:rPr lang="en-US" noProof="0"/>
              <a:t>Click icon to add image</a:t>
            </a:r>
          </a:p>
        </p:txBody>
      </p:sp>
      <p:sp>
        <p:nvSpPr>
          <p:cNvPr id="16" name="Text Placeholder 14">
            <a:extLst>
              <a:ext uri="{FF2B5EF4-FFF2-40B4-BE49-F238E27FC236}">
                <a16:creationId xmlns:a16="http://schemas.microsoft.com/office/drawing/2014/main" id="{434ECBB5-C984-9048-853F-29094FC39D5F}"/>
              </a:ext>
            </a:extLst>
          </p:cNvPr>
          <p:cNvSpPr>
            <a:spLocks noGrp="1"/>
          </p:cNvSpPr>
          <p:nvPr>
            <p:ph type="body" sz="quarter" idx="15"/>
          </p:nvPr>
        </p:nvSpPr>
        <p:spPr>
          <a:xfrm>
            <a:off x="7196447" y="1800224"/>
            <a:ext cx="3895106" cy="1204233"/>
          </a:xfrm>
          <a:prstGeom prst="rect">
            <a:avLst/>
          </a:prstGeom>
        </p:spPr>
        <p:txBody>
          <a:bodyPr lIns="0" tIns="0" rIns="0" bIns="0" anchor="ctr"/>
          <a:lstStyle>
            <a:lvl1pPr marL="0" indent="0" algn="ctr">
              <a:buNone/>
              <a:defRPr lang="en-GB" sz="3000" b="1" i="0" kern="1200" dirty="0" smtClean="0">
                <a:solidFill>
                  <a:schemeClr val="tx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a:t>Click to edit Master text styles</a:t>
            </a:r>
          </a:p>
        </p:txBody>
      </p:sp>
      <p:sp>
        <p:nvSpPr>
          <p:cNvPr id="17" name="Text Placeholder 9">
            <a:extLst>
              <a:ext uri="{FF2B5EF4-FFF2-40B4-BE49-F238E27FC236}">
                <a16:creationId xmlns:a16="http://schemas.microsoft.com/office/drawing/2014/main" id="{A82824DA-C6C8-3D41-9074-573AB1CE29EA}"/>
              </a:ext>
            </a:extLst>
          </p:cNvPr>
          <p:cNvSpPr>
            <a:spLocks noGrp="1"/>
          </p:cNvSpPr>
          <p:nvPr>
            <p:ph type="body" sz="quarter" idx="14"/>
          </p:nvPr>
        </p:nvSpPr>
        <p:spPr>
          <a:xfrm>
            <a:off x="468313" y="1800225"/>
            <a:ext cx="5277561" cy="1569660"/>
          </a:xfrm>
          <a:prstGeom prst="rect">
            <a:avLst/>
          </a:prstGeom>
        </p:spPr>
        <p:txBody>
          <a:bodyPr lIns="0" tIns="0" rIns="0" bIns="0"/>
          <a:lstStyle>
            <a:lvl1pPr>
              <a:buClr>
                <a:schemeClr val="bg1"/>
              </a:buClr>
              <a:defRPr sz="2000" b="0" i="0">
                <a:solidFill>
                  <a:schemeClr val="bg1"/>
                </a:solidFill>
                <a:latin typeface="Fira Sans" panose="020B0503050000020004" pitchFamily="34" charset="0"/>
              </a:defRPr>
            </a:lvl1pPr>
            <a:lvl2pPr>
              <a:buClr>
                <a:schemeClr val="bg1"/>
              </a:buClr>
              <a:defRPr sz="1800" b="0" i="0">
                <a:solidFill>
                  <a:schemeClr val="bg1"/>
                </a:solidFill>
                <a:latin typeface="Fira Sans" panose="020B0503050000020004" pitchFamily="34" charset="0"/>
              </a:defRPr>
            </a:lvl2pPr>
            <a:lvl3pPr>
              <a:buClr>
                <a:schemeClr val="bg1"/>
              </a:buClr>
              <a:defRPr sz="1800" b="0" i="0">
                <a:solidFill>
                  <a:schemeClr val="bg1"/>
                </a:solidFill>
                <a:latin typeface="Fira Sans" panose="020B0503050000020004" pitchFamily="34" charset="0"/>
              </a:defRPr>
            </a:lvl3pPr>
            <a:lvl4pPr>
              <a:buClr>
                <a:schemeClr val="bg1"/>
              </a:buClr>
              <a:defRPr sz="1800" b="0" i="0">
                <a:solidFill>
                  <a:schemeClr val="bg1"/>
                </a:solidFill>
                <a:latin typeface="Fira Sans" panose="020B0503050000020004" pitchFamily="34" charset="0"/>
              </a:defRPr>
            </a:lvl4pPr>
            <a:lvl5pPr>
              <a:buClr>
                <a:schemeClr val="bg1"/>
              </a:buClr>
              <a:defRPr sz="1800" b="0" i="0">
                <a:solidFill>
                  <a:schemeClr val="bg1"/>
                </a:solidFill>
                <a:latin typeface="Fira Sans" panose="020B0503050000020004" pitchFamily="34" charset="0"/>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US" noProof="0"/>
          </a:p>
        </p:txBody>
      </p:sp>
      <p:pic>
        <p:nvPicPr>
          <p:cNvPr id="12" name="Picture 11" descr="A close up of a logo&#10;&#10;Description automatically generated">
            <a:extLst>
              <a:ext uri="{FF2B5EF4-FFF2-40B4-BE49-F238E27FC236}">
                <a16:creationId xmlns:a16="http://schemas.microsoft.com/office/drawing/2014/main" id="{EDA317A4-950D-2D45-B8B6-C11D9A84D58A}"/>
              </a:ext>
            </a:extLst>
          </p:cNvPr>
          <p:cNvPicPr>
            <a:picLocks noChangeAspect="1"/>
          </p:cNvPicPr>
          <p:nvPr userDrawn="1"/>
        </p:nvPicPr>
        <p:blipFill>
          <a:blip r:embed="rId4"/>
          <a:stretch>
            <a:fillRect/>
          </a:stretch>
        </p:blipFill>
        <p:spPr>
          <a:xfrm>
            <a:off x="798132" y="6235416"/>
            <a:ext cx="4535976" cy="308570"/>
          </a:xfrm>
          <a:prstGeom prst="rect">
            <a:avLst/>
          </a:prstGeom>
        </p:spPr>
      </p:pic>
    </p:spTree>
    <p:extLst>
      <p:ext uri="{BB962C8B-B14F-4D97-AF65-F5344CB8AC3E}">
        <p14:creationId xmlns:p14="http://schemas.microsoft.com/office/powerpoint/2010/main" val="2756378818"/>
      </p:ext>
    </p:extLst>
  </p:cSld>
  <p:clrMapOvr>
    <a:masterClrMapping/>
  </p:clrMapOvr>
  <p:transition spd="slow">
    <p:wipe dir="r"/>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Bioactives 1/2 Image Clear">
    <p:spTree>
      <p:nvGrpSpPr>
        <p:cNvPr id="1" name=""/>
        <p:cNvGrpSpPr/>
        <p:nvPr/>
      </p:nvGrpSpPr>
      <p:grpSpPr>
        <a:xfrm>
          <a:off x="0" y="0"/>
          <a:ext cx="0" cy="0"/>
          <a:chOff x="0" y="0"/>
          <a:chExt cx="0" cy="0"/>
        </a:xfrm>
      </p:grpSpPr>
      <p:sp>
        <p:nvSpPr>
          <p:cNvPr id="13" name="Title 1">
            <a:extLst>
              <a:ext uri="{FF2B5EF4-FFF2-40B4-BE49-F238E27FC236}">
                <a16:creationId xmlns:a16="http://schemas.microsoft.com/office/drawing/2014/main" id="{4A4D64AF-0B49-CF4A-B7C8-FA9AF0057271}"/>
              </a:ext>
            </a:extLst>
          </p:cNvPr>
          <p:cNvSpPr>
            <a:spLocks noGrp="1"/>
          </p:cNvSpPr>
          <p:nvPr>
            <p:ph type="title" hasCustomPrompt="1"/>
          </p:nvPr>
        </p:nvSpPr>
        <p:spPr>
          <a:xfrm>
            <a:off x="468000" y="468000"/>
            <a:ext cx="5277561" cy="443198"/>
          </a:xfrm>
          <a:prstGeom prst="rect">
            <a:avLst/>
          </a:prstGeom>
        </p:spPr>
        <p:txBody>
          <a:bodyPr lIns="0" tIns="0" rIns="0" bIns="0"/>
          <a:lstStyle>
            <a:lvl1pPr>
              <a:defRPr sz="3200" b="0" i="0">
                <a:solidFill>
                  <a:schemeClr val="accent5"/>
                </a:solidFill>
                <a:latin typeface="Fira Sans Medium" panose="020B0503050000020004" pitchFamily="34" charset="0"/>
              </a:defRPr>
            </a:lvl1pPr>
          </a:lstStyle>
          <a:p>
            <a:r>
              <a:rPr lang="en-US" noProof="0"/>
              <a:t>Header</a:t>
            </a:r>
          </a:p>
        </p:txBody>
      </p:sp>
      <p:sp>
        <p:nvSpPr>
          <p:cNvPr id="14" name="Text Placeholder 7">
            <a:extLst>
              <a:ext uri="{FF2B5EF4-FFF2-40B4-BE49-F238E27FC236}">
                <a16:creationId xmlns:a16="http://schemas.microsoft.com/office/drawing/2014/main" id="{FA962083-6AD8-8F46-8F7C-1ABECB61DAC0}"/>
              </a:ext>
            </a:extLst>
          </p:cNvPr>
          <p:cNvSpPr>
            <a:spLocks noGrp="1"/>
          </p:cNvSpPr>
          <p:nvPr>
            <p:ph type="body" sz="quarter" idx="13" hasCustomPrompt="1"/>
          </p:nvPr>
        </p:nvSpPr>
        <p:spPr>
          <a:xfrm>
            <a:off x="468000" y="936876"/>
            <a:ext cx="5275778" cy="369332"/>
          </a:xfrm>
          <a:prstGeom prst="rect">
            <a:avLst/>
          </a:prstGeom>
        </p:spPr>
        <p:txBody>
          <a:bodyPr lIns="0" tIns="0" rIns="0" bIns="0"/>
          <a:lstStyle>
            <a:lvl1pPr marL="0" indent="0">
              <a:spcAft>
                <a:spcPts val="0"/>
              </a:spcAft>
              <a:buNone/>
              <a:defRPr sz="2400" b="0" i="1">
                <a:solidFill>
                  <a:schemeClr val="accent6"/>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a:t>Sub header</a:t>
            </a:r>
          </a:p>
        </p:txBody>
      </p:sp>
      <p:pic>
        <p:nvPicPr>
          <p:cNvPr id="6" name="Picture 5">
            <a:extLst>
              <a:ext uri="{FF2B5EF4-FFF2-40B4-BE49-F238E27FC236}">
                <a16:creationId xmlns:a16="http://schemas.microsoft.com/office/drawing/2014/main" id="{802A0E04-BE10-BE47-9D89-EB46250A23CC}"/>
              </a:ext>
            </a:extLst>
          </p:cNvPr>
          <p:cNvPicPr>
            <a:picLocks noChangeAspect="1"/>
          </p:cNvPicPr>
          <p:nvPr userDrawn="1"/>
        </p:nvPicPr>
        <p:blipFill rotWithShape="1">
          <a:blip r:embed="rId2" cstate="hqprint">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3" name="Slide Number Placeholder 2">
            <a:extLst>
              <a:ext uri="{FF2B5EF4-FFF2-40B4-BE49-F238E27FC236}">
                <a16:creationId xmlns:a16="http://schemas.microsoft.com/office/drawing/2014/main" id="{FDC59C2D-BBE4-E34C-BEA4-106E7ED208CC}"/>
              </a:ext>
            </a:extLst>
          </p:cNvPr>
          <p:cNvSpPr>
            <a:spLocks noGrp="1"/>
          </p:cNvSpPr>
          <p:nvPr>
            <p:ph type="sldNum" sz="quarter" idx="10"/>
          </p:nvPr>
        </p:nvSpPr>
        <p:spPr/>
        <p:txBody>
          <a:bodyPr/>
          <a:lstStyle>
            <a:lvl1pPr>
              <a:defRPr b="0" i="0">
                <a:solidFill>
                  <a:schemeClr val="tx1"/>
                </a:solidFill>
                <a:latin typeface="Fira Sans" panose="020B0503050000020004" pitchFamily="34" charset="0"/>
              </a:defRPr>
            </a:lvl1pPr>
          </a:lstStyle>
          <a:p>
            <a:fld id="{EC50C849-B97A-2B45-B78A-6D9C352F693C}" type="slidenum">
              <a:rPr lang="en-US" smtClean="0"/>
              <a:pPr/>
              <a:t>‹#›</a:t>
            </a:fld>
            <a:endParaRPr lang="en-US"/>
          </a:p>
        </p:txBody>
      </p:sp>
      <p:sp>
        <p:nvSpPr>
          <p:cNvPr id="11" name="Picture Placeholder 21">
            <a:extLst>
              <a:ext uri="{FF2B5EF4-FFF2-40B4-BE49-F238E27FC236}">
                <a16:creationId xmlns:a16="http://schemas.microsoft.com/office/drawing/2014/main" id="{9E49351A-BF16-0443-822D-7F3BA06CEA08}"/>
              </a:ext>
            </a:extLst>
          </p:cNvPr>
          <p:cNvSpPr>
            <a:spLocks noGrp="1" noChangeAspect="1"/>
          </p:cNvSpPr>
          <p:nvPr>
            <p:ph type="pic" sz="quarter" idx="17" hasCustomPrompt="1"/>
          </p:nvPr>
        </p:nvSpPr>
        <p:spPr bwMode="auto">
          <a:xfrm>
            <a:off x="6097411" y="0"/>
            <a:ext cx="6094589" cy="6858000"/>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4575175" h="5148263">
                <a:moveTo>
                  <a:pt x="0" y="0"/>
                </a:moveTo>
                <a:lnTo>
                  <a:pt x="4575175" y="0"/>
                </a:lnTo>
                <a:lnTo>
                  <a:pt x="4575175" y="4460152"/>
                </a:lnTo>
                <a:lnTo>
                  <a:pt x="4536394" y="4467348"/>
                </a:lnTo>
                <a:lnTo>
                  <a:pt x="4483511" y="4476343"/>
                </a:lnTo>
                <a:lnTo>
                  <a:pt x="4405948" y="4490735"/>
                </a:lnTo>
                <a:lnTo>
                  <a:pt x="4303707" y="4512323"/>
                </a:lnTo>
                <a:lnTo>
                  <a:pt x="4175024" y="4541106"/>
                </a:lnTo>
                <a:lnTo>
                  <a:pt x="4016374" y="4578885"/>
                </a:lnTo>
                <a:lnTo>
                  <a:pt x="3825994" y="4625659"/>
                </a:lnTo>
                <a:lnTo>
                  <a:pt x="3820705" y="4611267"/>
                </a:lnTo>
                <a:lnTo>
                  <a:pt x="3813654" y="4596875"/>
                </a:lnTo>
                <a:lnTo>
                  <a:pt x="3806603" y="4586081"/>
                </a:lnTo>
                <a:lnTo>
                  <a:pt x="3797789" y="4577086"/>
                </a:lnTo>
                <a:lnTo>
                  <a:pt x="3774873" y="4584282"/>
                </a:lnTo>
                <a:lnTo>
                  <a:pt x="3764297" y="4589679"/>
                </a:lnTo>
                <a:lnTo>
                  <a:pt x="3755483" y="4595076"/>
                </a:lnTo>
                <a:lnTo>
                  <a:pt x="3748431" y="4602272"/>
                </a:lnTo>
                <a:lnTo>
                  <a:pt x="3741380" y="4609468"/>
                </a:lnTo>
                <a:lnTo>
                  <a:pt x="3736092" y="4618463"/>
                </a:lnTo>
                <a:lnTo>
                  <a:pt x="3732566" y="4627458"/>
                </a:lnTo>
                <a:lnTo>
                  <a:pt x="3714939" y="4609468"/>
                </a:lnTo>
                <a:lnTo>
                  <a:pt x="3695548" y="4593277"/>
                </a:lnTo>
                <a:lnTo>
                  <a:pt x="3672632" y="4580684"/>
                </a:lnTo>
                <a:lnTo>
                  <a:pt x="3660293" y="4575287"/>
                </a:lnTo>
                <a:lnTo>
                  <a:pt x="3647953" y="4571689"/>
                </a:lnTo>
                <a:lnTo>
                  <a:pt x="3630325" y="4568091"/>
                </a:lnTo>
                <a:lnTo>
                  <a:pt x="3614460" y="4564493"/>
                </a:lnTo>
                <a:lnTo>
                  <a:pt x="3598595" y="4562694"/>
                </a:lnTo>
                <a:lnTo>
                  <a:pt x="3582730" y="4562694"/>
                </a:lnTo>
                <a:lnTo>
                  <a:pt x="3566865" y="4564493"/>
                </a:lnTo>
                <a:lnTo>
                  <a:pt x="3552763" y="4566292"/>
                </a:lnTo>
                <a:lnTo>
                  <a:pt x="3538661" y="4569890"/>
                </a:lnTo>
                <a:lnTo>
                  <a:pt x="3524558" y="4573488"/>
                </a:lnTo>
                <a:lnTo>
                  <a:pt x="3510456" y="4578885"/>
                </a:lnTo>
                <a:lnTo>
                  <a:pt x="3498117" y="4584282"/>
                </a:lnTo>
                <a:lnTo>
                  <a:pt x="3475201" y="4598674"/>
                </a:lnTo>
                <a:lnTo>
                  <a:pt x="3455810" y="4616664"/>
                </a:lnTo>
                <a:lnTo>
                  <a:pt x="3438182" y="4636453"/>
                </a:lnTo>
                <a:lnTo>
                  <a:pt x="3441708" y="4641850"/>
                </a:lnTo>
                <a:lnTo>
                  <a:pt x="3450522" y="4650844"/>
                </a:lnTo>
                <a:lnTo>
                  <a:pt x="3457573" y="4658040"/>
                </a:lnTo>
                <a:lnTo>
                  <a:pt x="3466387" y="4663437"/>
                </a:lnTo>
                <a:lnTo>
                  <a:pt x="3476963" y="4670633"/>
                </a:lnTo>
                <a:lnTo>
                  <a:pt x="3489303" y="4676030"/>
                </a:lnTo>
                <a:lnTo>
                  <a:pt x="3480489" y="4685025"/>
                </a:lnTo>
                <a:lnTo>
                  <a:pt x="3473438" y="4697618"/>
                </a:lnTo>
                <a:lnTo>
                  <a:pt x="3466387" y="4708412"/>
                </a:lnTo>
                <a:lnTo>
                  <a:pt x="3461098" y="4721005"/>
                </a:lnTo>
                <a:lnTo>
                  <a:pt x="3157900" y="4804657"/>
                </a:lnTo>
                <a:lnTo>
                  <a:pt x="2812395" y="4901803"/>
                </a:lnTo>
                <a:lnTo>
                  <a:pt x="2421058" y="5016937"/>
                </a:lnTo>
                <a:lnTo>
                  <a:pt x="1982126" y="5148263"/>
                </a:lnTo>
                <a:lnTo>
                  <a:pt x="0" y="5148263"/>
                </a:lnTo>
                <a:close/>
              </a:path>
            </a:pathLst>
          </a:custGeom>
          <a:solidFill>
            <a:schemeClr val="bg1">
              <a:lumMod val="85000"/>
            </a:schemeClr>
          </a:solidFill>
          <a:ln>
            <a:noFill/>
          </a:ln>
          <a:effectLst/>
        </p:spPr>
        <p:txBody>
          <a:bodyPr wrap="square" tIns="360000">
            <a:noAutofit/>
          </a:bodyPr>
          <a:lstStyle>
            <a:lvl1pPr marL="0" indent="0" algn="ctr">
              <a:buFontTx/>
              <a:buNone/>
              <a:defRPr sz="1400" b="0" i="0">
                <a:solidFill>
                  <a:schemeClr val="bg1">
                    <a:lumMod val="50000"/>
                  </a:schemeClr>
                </a:solidFill>
                <a:latin typeface="Fira Sans" panose="020B0503050000020004" pitchFamily="34" charset="0"/>
              </a:defRPr>
            </a:lvl1pPr>
          </a:lstStyle>
          <a:p>
            <a:r>
              <a:rPr lang="en-US" noProof="0"/>
              <a:t>Click icon to add image</a:t>
            </a:r>
          </a:p>
        </p:txBody>
      </p:sp>
      <p:sp>
        <p:nvSpPr>
          <p:cNvPr id="16" name="Text Placeholder 14">
            <a:extLst>
              <a:ext uri="{FF2B5EF4-FFF2-40B4-BE49-F238E27FC236}">
                <a16:creationId xmlns:a16="http://schemas.microsoft.com/office/drawing/2014/main" id="{434ECBB5-C984-9048-853F-29094FC39D5F}"/>
              </a:ext>
            </a:extLst>
          </p:cNvPr>
          <p:cNvSpPr>
            <a:spLocks noGrp="1"/>
          </p:cNvSpPr>
          <p:nvPr>
            <p:ph type="body" sz="quarter" idx="15"/>
          </p:nvPr>
        </p:nvSpPr>
        <p:spPr>
          <a:xfrm>
            <a:off x="7196447" y="1800224"/>
            <a:ext cx="3895106" cy="1204233"/>
          </a:xfrm>
          <a:prstGeom prst="rect">
            <a:avLst/>
          </a:prstGeom>
        </p:spPr>
        <p:txBody>
          <a:bodyPr lIns="0" tIns="0" rIns="0" bIns="0" anchor="ctr"/>
          <a:lstStyle>
            <a:lvl1pPr marL="0" indent="0" algn="ctr">
              <a:buNone/>
              <a:defRPr lang="en-GB" sz="3000" b="1" i="0" kern="1200" dirty="0" smtClean="0">
                <a:solidFill>
                  <a:schemeClr val="tx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a:t>Click to edit Master text styles</a:t>
            </a:r>
          </a:p>
        </p:txBody>
      </p:sp>
      <p:sp>
        <p:nvSpPr>
          <p:cNvPr id="17" name="Text Placeholder 9">
            <a:extLst>
              <a:ext uri="{FF2B5EF4-FFF2-40B4-BE49-F238E27FC236}">
                <a16:creationId xmlns:a16="http://schemas.microsoft.com/office/drawing/2014/main" id="{A82824DA-C6C8-3D41-9074-573AB1CE29EA}"/>
              </a:ext>
            </a:extLst>
          </p:cNvPr>
          <p:cNvSpPr>
            <a:spLocks noGrp="1"/>
          </p:cNvSpPr>
          <p:nvPr>
            <p:ph type="body" sz="quarter" idx="14"/>
          </p:nvPr>
        </p:nvSpPr>
        <p:spPr>
          <a:xfrm>
            <a:off x="468313" y="1800225"/>
            <a:ext cx="5277561" cy="1569660"/>
          </a:xfrm>
          <a:prstGeom prst="rect">
            <a:avLst/>
          </a:prstGeom>
        </p:spPr>
        <p:txBody>
          <a:bodyPr lIns="0" tIns="0" rIns="0" bIns="0"/>
          <a:lstStyle>
            <a:lvl1pPr>
              <a:buClr>
                <a:schemeClr val="tx1"/>
              </a:buClr>
              <a:defRPr sz="2000" b="0" i="0">
                <a:solidFill>
                  <a:schemeClr val="tx1"/>
                </a:solidFill>
                <a:latin typeface="Fira Sans" panose="020B0503050000020004" pitchFamily="34" charset="0"/>
              </a:defRPr>
            </a:lvl1pPr>
            <a:lvl2pPr>
              <a:buClr>
                <a:schemeClr val="tx1"/>
              </a:buClr>
              <a:defRPr sz="1800" b="0" i="0">
                <a:solidFill>
                  <a:schemeClr val="tx1"/>
                </a:solidFill>
                <a:latin typeface="Fira Sans" panose="020B0503050000020004" pitchFamily="34" charset="0"/>
              </a:defRPr>
            </a:lvl2pPr>
            <a:lvl3pPr>
              <a:buClr>
                <a:schemeClr val="tx1"/>
              </a:buClr>
              <a:defRPr sz="1800" b="0" i="0">
                <a:solidFill>
                  <a:schemeClr val="tx1"/>
                </a:solidFill>
                <a:latin typeface="Fira Sans" panose="020B0503050000020004" pitchFamily="34" charset="0"/>
              </a:defRPr>
            </a:lvl3pPr>
            <a:lvl4pPr>
              <a:buClr>
                <a:schemeClr val="tx1"/>
              </a:buClr>
              <a:defRPr sz="1800" b="0" i="0">
                <a:solidFill>
                  <a:schemeClr val="tx1"/>
                </a:solidFill>
                <a:latin typeface="Fira Sans" panose="020B0503050000020004" pitchFamily="34" charset="0"/>
              </a:defRPr>
            </a:lvl4pPr>
            <a:lvl5pPr>
              <a:buClr>
                <a:schemeClr val="tx1"/>
              </a:buClr>
              <a:defRPr sz="1800" b="0" i="0">
                <a:solidFill>
                  <a:schemeClr val="tx1"/>
                </a:solidFill>
                <a:latin typeface="Fira Sans" panose="020B0503050000020004" pitchFamily="34" charset="0"/>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US" noProof="0"/>
          </a:p>
        </p:txBody>
      </p:sp>
    </p:spTree>
    <p:extLst>
      <p:ext uri="{BB962C8B-B14F-4D97-AF65-F5344CB8AC3E}">
        <p14:creationId xmlns:p14="http://schemas.microsoft.com/office/powerpoint/2010/main" val="3333056904"/>
      </p:ext>
    </p:extLst>
  </p:cSld>
  <p:clrMapOvr>
    <a:masterClrMapping/>
  </p:clrMapOvr>
  <p:transition spd="slow">
    <p:wipe dir="r"/>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Bioactives Full-Screen Image">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16D9F10B-3604-4A25-BB34-00B171D7216F}"/>
              </a:ext>
            </a:extLst>
          </p:cNvPr>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5" imgH="355" progId="TCLayout.ActiveDocument.1">
                  <p:embed/>
                </p:oleObj>
              </mc:Choice>
              <mc:Fallback>
                <p:oleObj name="think-cell Slide" r:id="rId4" imgW="345" imgH="355" progId="TCLayout.ActiveDocument.1">
                  <p:embed/>
                  <p:pic>
                    <p:nvPicPr>
                      <p:cNvPr id="5" name="Object 4" hidden="1">
                        <a:extLst>
                          <a:ext uri="{FF2B5EF4-FFF2-40B4-BE49-F238E27FC236}">
                            <a16:creationId xmlns:a16="http://schemas.microsoft.com/office/drawing/2014/main" id="{16D9F10B-3604-4A25-BB34-00B171D7216F}"/>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338FF3C5-A0E8-4112-9CA4-CE1DB29F6520}"/>
              </a:ext>
            </a:extLst>
          </p:cNvPr>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4400" b="0" i="0" baseline="0">
              <a:latin typeface="Fira Sans Medium" panose="020B0603050000020004" pitchFamily="34" charset="0"/>
              <a:ea typeface="+mj-ea"/>
              <a:cs typeface="+mj-cs"/>
              <a:sym typeface="Fira Sans Medium" panose="020B0603050000020004" pitchFamily="34" charset="0"/>
            </a:endParaRPr>
          </a:p>
        </p:txBody>
      </p:sp>
      <p:sp>
        <p:nvSpPr>
          <p:cNvPr id="11" name="Picture Placeholder 11">
            <a:extLst>
              <a:ext uri="{FF2B5EF4-FFF2-40B4-BE49-F238E27FC236}">
                <a16:creationId xmlns:a16="http://schemas.microsoft.com/office/drawing/2014/main" id="{6F5B81DF-8442-4242-B8C6-F0D234663EE5}"/>
              </a:ext>
            </a:extLst>
          </p:cNvPr>
          <p:cNvSpPr>
            <a:spLocks noGrp="1" noChangeAspect="1"/>
          </p:cNvSpPr>
          <p:nvPr>
            <p:ph type="pic" sz="quarter" idx="10" hasCustomPrompt="1"/>
          </p:nvPr>
        </p:nvSpPr>
        <p:spPr bwMode="auto">
          <a:xfrm>
            <a:off x="0" y="0"/>
            <a:ext cx="12195107" cy="6858000"/>
          </a:xfrm>
          <a:custGeom>
            <a:avLst/>
            <a:gdLst>
              <a:gd name="connsiteX0" fmla="*/ 0 w 9144000"/>
              <a:gd name="connsiteY0" fmla="*/ 0 h 5148263"/>
              <a:gd name="connsiteX1" fmla="*/ 9144000 w 9144000"/>
              <a:gd name="connsiteY1" fmla="*/ 0 h 5148263"/>
              <a:gd name="connsiteX2" fmla="*/ 9144000 w 9144000"/>
              <a:gd name="connsiteY2" fmla="*/ 4460151 h 5148263"/>
              <a:gd name="connsiteX3" fmla="*/ 9105252 w 9144000"/>
              <a:gd name="connsiteY3" fmla="*/ 4467347 h 5148263"/>
              <a:gd name="connsiteX4" fmla="*/ 9052415 w 9144000"/>
              <a:gd name="connsiteY4" fmla="*/ 4476342 h 5148263"/>
              <a:gd name="connsiteX5" fmla="*/ 8974920 w 9144000"/>
              <a:gd name="connsiteY5" fmla="*/ 4490734 h 5148263"/>
              <a:gd name="connsiteX6" fmla="*/ 8872767 w 9144000"/>
              <a:gd name="connsiteY6" fmla="*/ 4512322 h 5148263"/>
              <a:gd name="connsiteX7" fmla="*/ 8744196 w 9144000"/>
              <a:gd name="connsiteY7" fmla="*/ 4541105 h 5148263"/>
              <a:gd name="connsiteX8" fmla="*/ 8585684 w 9144000"/>
              <a:gd name="connsiteY8" fmla="*/ 4578884 h 5148263"/>
              <a:gd name="connsiteX9" fmla="*/ 8395468 w 9144000"/>
              <a:gd name="connsiteY9" fmla="*/ 4625658 h 5148263"/>
              <a:gd name="connsiteX10" fmla="*/ 8390185 w 9144000"/>
              <a:gd name="connsiteY10" fmla="*/ 4611266 h 5148263"/>
              <a:gd name="connsiteX11" fmla="*/ 8383140 w 9144000"/>
              <a:gd name="connsiteY11" fmla="*/ 4596874 h 5148263"/>
              <a:gd name="connsiteX12" fmla="*/ 8376095 w 9144000"/>
              <a:gd name="connsiteY12" fmla="*/ 4586080 h 5148263"/>
              <a:gd name="connsiteX13" fmla="*/ 8367289 w 9144000"/>
              <a:gd name="connsiteY13" fmla="*/ 4577085 h 5148263"/>
              <a:gd name="connsiteX14" fmla="*/ 8344392 w 9144000"/>
              <a:gd name="connsiteY14" fmla="*/ 4584281 h 5148263"/>
              <a:gd name="connsiteX15" fmla="*/ 8333825 w 9144000"/>
              <a:gd name="connsiteY15" fmla="*/ 4589678 h 5148263"/>
              <a:gd name="connsiteX16" fmla="*/ 8325019 w 9144000"/>
              <a:gd name="connsiteY16" fmla="*/ 4595075 h 5148263"/>
              <a:gd name="connsiteX17" fmla="*/ 8317974 w 9144000"/>
              <a:gd name="connsiteY17" fmla="*/ 4602271 h 5148263"/>
              <a:gd name="connsiteX18" fmla="*/ 8310929 w 9144000"/>
              <a:gd name="connsiteY18" fmla="*/ 4609467 h 5148263"/>
              <a:gd name="connsiteX19" fmla="*/ 8305645 w 9144000"/>
              <a:gd name="connsiteY19" fmla="*/ 4618462 h 5148263"/>
              <a:gd name="connsiteX20" fmla="*/ 8302122 w 9144000"/>
              <a:gd name="connsiteY20" fmla="*/ 4627457 h 5148263"/>
              <a:gd name="connsiteX21" fmla="*/ 8284510 w 9144000"/>
              <a:gd name="connsiteY21" fmla="*/ 4609467 h 5148263"/>
              <a:gd name="connsiteX22" fmla="*/ 8265136 w 9144000"/>
              <a:gd name="connsiteY22" fmla="*/ 4593276 h 5148263"/>
              <a:gd name="connsiteX23" fmla="*/ 8242240 w 9144000"/>
              <a:gd name="connsiteY23" fmla="*/ 4580683 h 5148263"/>
              <a:gd name="connsiteX24" fmla="*/ 8229911 w 9144000"/>
              <a:gd name="connsiteY24" fmla="*/ 4575286 h 5148263"/>
              <a:gd name="connsiteX25" fmla="*/ 8217582 w 9144000"/>
              <a:gd name="connsiteY25" fmla="*/ 4571688 h 5148263"/>
              <a:gd name="connsiteX26" fmla="*/ 8199970 w 9144000"/>
              <a:gd name="connsiteY26" fmla="*/ 4568090 h 5148263"/>
              <a:gd name="connsiteX27" fmla="*/ 8184118 w 9144000"/>
              <a:gd name="connsiteY27" fmla="*/ 4564492 h 5148263"/>
              <a:gd name="connsiteX28" fmla="*/ 8168267 w 9144000"/>
              <a:gd name="connsiteY28" fmla="*/ 4562693 h 5148263"/>
              <a:gd name="connsiteX29" fmla="*/ 8152416 w 9144000"/>
              <a:gd name="connsiteY29" fmla="*/ 4562693 h 5148263"/>
              <a:gd name="connsiteX30" fmla="*/ 8136565 w 9144000"/>
              <a:gd name="connsiteY30" fmla="*/ 4564492 h 5148263"/>
              <a:gd name="connsiteX31" fmla="*/ 8122475 w 9144000"/>
              <a:gd name="connsiteY31" fmla="*/ 4566291 h 5148263"/>
              <a:gd name="connsiteX32" fmla="*/ 8108385 w 9144000"/>
              <a:gd name="connsiteY32" fmla="*/ 4569889 h 5148263"/>
              <a:gd name="connsiteX33" fmla="*/ 8094295 w 9144000"/>
              <a:gd name="connsiteY33" fmla="*/ 4573487 h 5148263"/>
              <a:gd name="connsiteX34" fmla="*/ 8080205 w 9144000"/>
              <a:gd name="connsiteY34" fmla="*/ 4578884 h 5148263"/>
              <a:gd name="connsiteX35" fmla="*/ 8067876 w 9144000"/>
              <a:gd name="connsiteY35" fmla="*/ 4584281 h 5148263"/>
              <a:gd name="connsiteX36" fmla="*/ 8044980 w 9144000"/>
              <a:gd name="connsiteY36" fmla="*/ 4598673 h 5148263"/>
              <a:gd name="connsiteX37" fmla="*/ 8025606 w 9144000"/>
              <a:gd name="connsiteY37" fmla="*/ 4616663 h 5148263"/>
              <a:gd name="connsiteX38" fmla="*/ 8007993 w 9144000"/>
              <a:gd name="connsiteY38" fmla="*/ 4636452 h 5148263"/>
              <a:gd name="connsiteX39" fmla="*/ 8011516 w 9144000"/>
              <a:gd name="connsiteY39" fmla="*/ 4641849 h 5148263"/>
              <a:gd name="connsiteX40" fmla="*/ 8020322 w 9144000"/>
              <a:gd name="connsiteY40" fmla="*/ 4650843 h 5148263"/>
              <a:gd name="connsiteX41" fmla="*/ 8027367 w 9144000"/>
              <a:gd name="connsiteY41" fmla="*/ 4658039 h 5148263"/>
              <a:gd name="connsiteX42" fmla="*/ 8036173 w 9144000"/>
              <a:gd name="connsiteY42" fmla="*/ 4663436 h 5148263"/>
              <a:gd name="connsiteX43" fmla="*/ 8046741 w 9144000"/>
              <a:gd name="connsiteY43" fmla="*/ 4670632 h 5148263"/>
              <a:gd name="connsiteX44" fmla="*/ 8059070 w 9144000"/>
              <a:gd name="connsiteY44" fmla="*/ 4676029 h 5148263"/>
              <a:gd name="connsiteX45" fmla="*/ 8050263 w 9144000"/>
              <a:gd name="connsiteY45" fmla="*/ 4685024 h 5148263"/>
              <a:gd name="connsiteX46" fmla="*/ 8043218 w 9144000"/>
              <a:gd name="connsiteY46" fmla="*/ 4697617 h 5148263"/>
              <a:gd name="connsiteX47" fmla="*/ 8036173 w 9144000"/>
              <a:gd name="connsiteY47" fmla="*/ 4708411 h 5148263"/>
              <a:gd name="connsiteX48" fmla="*/ 8030890 w 9144000"/>
              <a:gd name="connsiteY48" fmla="*/ 4721004 h 5148263"/>
              <a:gd name="connsiteX49" fmla="*/ 7727955 w 9144000"/>
              <a:gd name="connsiteY49" fmla="*/ 4804656 h 5148263"/>
              <a:gd name="connsiteX50" fmla="*/ 7382749 w 9144000"/>
              <a:gd name="connsiteY50" fmla="*/ 4901802 h 5148263"/>
              <a:gd name="connsiteX51" fmla="*/ 6991752 w 9144000"/>
              <a:gd name="connsiteY51" fmla="*/ 5016936 h 5148263"/>
              <a:gd name="connsiteX52" fmla="*/ 6553200 w 9144000"/>
              <a:gd name="connsiteY52" fmla="*/ 5148262 h 5148263"/>
              <a:gd name="connsiteX53" fmla="*/ 9144000 w 9144000"/>
              <a:gd name="connsiteY53" fmla="*/ 5148262 h 5148263"/>
              <a:gd name="connsiteX54" fmla="*/ 9144000 w 9144000"/>
              <a:gd name="connsiteY54" fmla="*/ 5148263 h 5148263"/>
              <a:gd name="connsiteX55" fmla="*/ 0 w 9144000"/>
              <a:gd name="connsiteY55"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9144000" h="5148263">
                <a:moveTo>
                  <a:pt x="0" y="0"/>
                </a:moveTo>
                <a:lnTo>
                  <a:pt x="9144000" y="0"/>
                </a:lnTo>
                <a:lnTo>
                  <a:pt x="9144000" y="4460151"/>
                </a:lnTo>
                <a:lnTo>
                  <a:pt x="9105252" y="4467347"/>
                </a:lnTo>
                <a:lnTo>
                  <a:pt x="9052415" y="4476342"/>
                </a:lnTo>
                <a:lnTo>
                  <a:pt x="8974920" y="4490734"/>
                </a:lnTo>
                <a:lnTo>
                  <a:pt x="8872767" y="4512322"/>
                </a:lnTo>
                <a:lnTo>
                  <a:pt x="8744196" y="4541105"/>
                </a:lnTo>
                <a:lnTo>
                  <a:pt x="8585684" y="4578884"/>
                </a:lnTo>
                <a:lnTo>
                  <a:pt x="8395468" y="4625658"/>
                </a:lnTo>
                <a:lnTo>
                  <a:pt x="8390185" y="4611266"/>
                </a:lnTo>
                <a:lnTo>
                  <a:pt x="8383140" y="4596874"/>
                </a:lnTo>
                <a:lnTo>
                  <a:pt x="8376095" y="4586080"/>
                </a:lnTo>
                <a:lnTo>
                  <a:pt x="8367289" y="4577085"/>
                </a:lnTo>
                <a:lnTo>
                  <a:pt x="8344392" y="4584281"/>
                </a:lnTo>
                <a:lnTo>
                  <a:pt x="8333825" y="4589678"/>
                </a:lnTo>
                <a:lnTo>
                  <a:pt x="8325019" y="4595075"/>
                </a:lnTo>
                <a:lnTo>
                  <a:pt x="8317974" y="4602271"/>
                </a:lnTo>
                <a:lnTo>
                  <a:pt x="8310929" y="4609467"/>
                </a:lnTo>
                <a:lnTo>
                  <a:pt x="8305645" y="4618462"/>
                </a:lnTo>
                <a:lnTo>
                  <a:pt x="8302122" y="4627457"/>
                </a:lnTo>
                <a:lnTo>
                  <a:pt x="8284510" y="4609467"/>
                </a:lnTo>
                <a:lnTo>
                  <a:pt x="8265136" y="4593276"/>
                </a:lnTo>
                <a:lnTo>
                  <a:pt x="8242240" y="4580683"/>
                </a:lnTo>
                <a:lnTo>
                  <a:pt x="8229911" y="4575286"/>
                </a:lnTo>
                <a:lnTo>
                  <a:pt x="8217582" y="4571688"/>
                </a:lnTo>
                <a:lnTo>
                  <a:pt x="8199970" y="4568090"/>
                </a:lnTo>
                <a:lnTo>
                  <a:pt x="8184118" y="4564492"/>
                </a:lnTo>
                <a:lnTo>
                  <a:pt x="8168267" y="4562693"/>
                </a:lnTo>
                <a:lnTo>
                  <a:pt x="8152416" y="4562693"/>
                </a:lnTo>
                <a:lnTo>
                  <a:pt x="8136565" y="4564492"/>
                </a:lnTo>
                <a:lnTo>
                  <a:pt x="8122475" y="4566291"/>
                </a:lnTo>
                <a:lnTo>
                  <a:pt x="8108385" y="4569889"/>
                </a:lnTo>
                <a:lnTo>
                  <a:pt x="8094295" y="4573487"/>
                </a:lnTo>
                <a:lnTo>
                  <a:pt x="8080205" y="4578884"/>
                </a:lnTo>
                <a:lnTo>
                  <a:pt x="8067876" y="4584281"/>
                </a:lnTo>
                <a:lnTo>
                  <a:pt x="8044980" y="4598673"/>
                </a:lnTo>
                <a:lnTo>
                  <a:pt x="8025606" y="4616663"/>
                </a:lnTo>
                <a:lnTo>
                  <a:pt x="8007993" y="4636452"/>
                </a:lnTo>
                <a:lnTo>
                  <a:pt x="8011516" y="4641849"/>
                </a:lnTo>
                <a:lnTo>
                  <a:pt x="8020322" y="4650843"/>
                </a:lnTo>
                <a:lnTo>
                  <a:pt x="8027367" y="4658039"/>
                </a:lnTo>
                <a:lnTo>
                  <a:pt x="8036173" y="4663436"/>
                </a:lnTo>
                <a:lnTo>
                  <a:pt x="8046741" y="4670632"/>
                </a:lnTo>
                <a:lnTo>
                  <a:pt x="8059070" y="4676029"/>
                </a:lnTo>
                <a:lnTo>
                  <a:pt x="8050263" y="4685024"/>
                </a:lnTo>
                <a:lnTo>
                  <a:pt x="8043218" y="4697617"/>
                </a:lnTo>
                <a:lnTo>
                  <a:pt x="8036173" y="4708411"/>
                </a:lnTo>
                <a:lnTo>
                  <a:pt x="8030890" y="4721004"/>
                </a:lnTo>
                <a:lnTo>
                  <a:pt x="7727955" y="4804656"/>
                </a:lnTo>
                <a:lnTo>
                  <a:pt x="7382749" y="4901802"/>
                </a:lnTo>
                <a:lnTo>
                  <a:pt x="6991752" y="5016936"/>
                </a:lnTo>
                <a:lnTo>
                  <a:pt x="6553200" y="5148262"/>
                </a:lnTo>
                <a:lnTo>
                  <a:pt x="9144000" y="5148262"/>
                </a:lnTo>
                <a:lnTo>
                  <a:pt x="9144000" y="5148263"/>
                </a:lnTo>
                <a:lnTo>
                  <a:pt x="0" y="5148263"/>
                </a:lnTo>
                <a:close/>
              </a:path>
            </a:pathLst>
          </a:custGeom>
          <a:solidFill>
            <a:schemeClr val="bg1">
              <a:lumMod val="85000"/>
            </a:schemeClr>
          </a:solidFill>
          <a:ln>
            <a:noFill/>
          </a:ln>
          <a:effectLst/>
        </p:spPr>
        <p:txBody>
          <a:bodyPr vert="horz" wrap="square" lIns="0" tIns="144000" rIns="0" bIns="0" numCol="1" anchor="t" anchorCtr="0" compatLnSpc="1">
            <a:prstTxWarp prst="textNoShape">
              <a:avLst/>
            </a:prstTxWarp>
            <a:noAutofit/>
          </a:bodyPr>
          <a:lstStyle>
            <a:lvl1pPr marL="0" indent="0" algn="ctr">
              <a:buNone/>
              <a:defRPr lang="en-US" sz="1400" dirty="0">
                <a:solidFill>
                  <a:schemeClr val="bg1">
                    <a:lumMod val="50000"/>
                  </a:schemeClr>
                </a:solidFill>
              </a:defRPr>
            </a:lvl1pPr>
          </a:lstStyle>
          <a:p>
            <a:pPr marL="252000" lvl="0" indent="-252000" algn="ctr"/>
            <a:r>
              <a:rPr lang="en-US" noProof="0"/>
              <a:t>Click icon to add image</a:t>
            </a:r>
          </a:p>
        </p:txBody>
      </p:sp>
      <p:sp>
        <p:nvSpPr>
          <p:cNvPr id="7" name="Subtitle 2">
            <a:extLst>
              <a:ext uri="{FF2B5EF4-FFF2-40B4-BE49-F238E27FC236}">
                <a16:creationId xmlns:a16="http://schemas.microsoft.com/office/drawing/2014/main" id="{052539A8-3270-4B01-8144-98B9A7185DF8}"/>
              </a:ext>
            </a:extLst>
          </p:cNvPr>
          <p:cNvSpPr>
            <a:spLocks noGrp="1"/>
          </p:cNvSpPr>
          <p:nvPr>
            <p:ph type="subTitle" idx="1" hasCustomPrompt="1"/>
          </p:nvPr>
        </p:nvSpPr>
        <p:spPr bwMode="white">
          <a:xfrm>
            <a:off x="467999" y="936000"/>
            <a:ext cx="11324607" cy="369332"/>
          </a:xfrm>
        </p:spPr>
        <p:txBody>
          <a:bodyPr lIns="0" tIns="0" rIns="0" bIns="0"/>
          <a:lstStyle>
            <a:lvl1pPr marL="0" indent="0" algn="l">
              <a:buNone/>
              <a:defRPr sz="2400" i="1">
                <a:solidFill>
                  <a:schemeClr val="bg1"/>
                </a:solidFill>
                <a:latin typeface="Fira Sans" panose="020B05030500000200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Subtitle</a:t>
            </a:r>
          </a:p>
        </p:txBody>
      </p:sp>
      <p:sp>
        <p:nvSpPr>
          <p:cNvPr id="8" name="Title 1">
            <a:extLst>
              <a:ext uri="{FF2B5EF4-FFF2-40B4-BE49-F238E27FC236}">
                <a16:creationId xmlns:a16="http://schemas.microsoft.com/office/drawing/2014/main" id="{146C7AD5-0DD3-406F-ACB9-ACABB0D58B92}"/>
              </a:ext>
            </a:extLst>
          </p:cNvPr>
          <p:cNvSpPr>
            <a:spLocks noGrp="1"/>
          </p:cNvSpPr>
          <p:nvPr>
            <p:ph type="ctrTitle" hasCustomPrompt="1"/>
          </p:nvPr>
        </p:nvSpPr>
        <p:spPr bwMode="white">
          <a:xfrm>
            <a:off x="467999" y="468000"/>
            <a:ext cx="11324607" cy="443198"/>
          </a:xfrm>
          <a:prstGeom prst="rect">
            <a:avLst/>
          </a:prstGeom>
        </p:spPr>
        <p:txBody>
          <a:bodyPr wrap="square" lIns="0" tIns="0" rIns="0" bIns="0" anchor="t" anchorCtr="0">
            <a:spAutoFit/>
          </a:bodyPr>
          <a:lstStyle>
            <a:lvl1pPr algn="l">
              <a:defRPr sz="3200" b="0" i="0">
                <a:solidFill>
                  <a:schemeClr val="bg1"/>
                </a:solidFill>
                <a:latin typeface="Fira Sans Medium" panose="020B0503050000020004" pitchFamily="34" charset="0"/>
              </a:defRPr>
            </a:lvl1pPr>
          </a:lstStyle>
          <a:p>
            <a:r>
              <a:rPr lang="en-US" noProof="0"/>
              <a:t>Header</a:t>
            </a:r>
          </a:p>
        </p:txBody>
      </p:sp>
      <p:sp>
        <p:nvSpPr>
          <p:cNvPr id="9" name="Slide Number Placeholder 2">
            <a:extLst>
              <a:ext uri="{FF2B5EF4-FFF2-40B4-BE49-F238E27FC236}">
                <a16:creationId xmlns:a16="http://schemas.microsoft.com/office/drawing/2014/main" id="{E2B4CBF1-75E5-0348-981D-5C4E7A4BD316}"/>
              </a:ext>
            </a:extLst>
          </p:cNvPr>
          <p:cNvSpPr>
            <a:spLocks noGrp="1"/>
          </p:cNvSpPr>
          <p:nvPr>
            <p:ph type="sldNum" sz="quarter" idx="11"/>
          </p:nvPr>
        </p:nvSpPr>
        <p:spPr>
          <a:xfrm>
            <a:off x="468000" y="6328147"/>
            <a:ext cx="451163" cy="123111"/>
          </a:xfrm>
        </p:spPr>
        <p:txBody>
          <a:bodyPr/>
          <a:lstStyle/>
          <a:p>
            <a:fld id="{EC50C849-B97A-2B45-B78A-6D9C352F693C}" type="slidenum">
              <a:rPr lang="en-US" smtClean="0"/>
              <a:pPr/>
              <a:t>‹#›</a:t>
            </a:fld>
            <a:endParaRPr lang="en-US"/>
          </a:p>
        </p:txBody>
      </p:sp>
      <p:sp>
        <p:nvSpPr>
          <p:cNvPr id="10" name="Slide Number Placeholder 2">
            <a:extLst>
              <a:ext uri="{FF2B5EF4-FFF2-40B4-BE49-F238E27FC236}">
                <a16:creationId xmlns:a16="http://schemas.microsoft.com/office/drawing/2014/main" id="{80313466-07B5-3048-86D8-C8C52C74FBA8}"/>
              </a:ext>
            </a:extLst>
          </p:cNvPr>
          <p:cNvSpPr txBox="1">
            <a:spLocks/>
          </p:cNvSpPr>
          <p:nvPr userDrawn="1"/>
        </p:nvSpPr>
        <p:spPr>
          <a:xfrm>
            <a:off x="468000" y="6328146"/>
            <a:ext cx="451163" cy="123111"/>
          </a:xfrm>
          <a:prstGeom prst="rect">
            <a:avLst/>
          </a:prstGeom>
        </p:spPr>
        <p:txBody>
          <a:bodyPr vert="horz" wrap="square" lIns="0" tIns="0" rIns="0" bIns="0" rtlCol="0" anchor="t" anchorCtr="0">
            <a:spAutoFit/>
          </a:bodyPr>
          <a:lstStyle>
            <a:defPPr>
              <a:defRPr lang="en-US"/>
            </a:defPPr>
            <a:lvl1pPr marL="0" algn="l" defTabSz="914400" rtl="0" eaLnBrk="1" latinLnBrk="0" hangingPunct="1">
              <a:defRPr sz="800" b="0" i="0" kern="1200">
                <a:solidFill>
                  <a:srgbClr val="B2B2B2"/>
                </a:solidFill>
                <a:latin typeface="Fira Sans" panose="020B05030500000200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C50C849-B97A-2B45-B78A-6D9C352F693C}" type="slidenum">
              <a:rPr lang="en-US" b="0" i="0" smtClean="0">
                <a:solidFill>
                  <a:schemeClr val="bg1"/>
                </a:solidFill>
                <a:latin typeface="Fira Sans" panose="020B0503050000020004" pitchFamily="34" charset="0"/>
              </a:rPr>
              <a:pPr/>
              <a:t>‹#›</a:t>
            </a:fld>
            <a:endParaRPr lang="en-US" b="0" i="0">
              <a:solidFill>
                <a:schemeClr val="bg1"/>
              </a:solidFill>
              <a:latin typeface="Fira Sans" panose="020B0503050000020004" pitchFamily="34" charset="0"/>
            </a:endParaRPr>
          </a:p>
        </p:txBody>
      </p:sp>
      <p:pic>
        <p:nvPicPr>
          <p:cNvPr id="12" name="Picture 11" descr="A close up of a logo&#10;&#10;Description automatically generated">
            <a:extLst>
              <a:ext uri="{FF2B5EF4-FFF2-40B4-BE49-F238E27FC236}">
                <a16:creationId xmlns:a16="http://schemas.microsoft.com/office/drawing/2014/main" id="{16E5687A-8036-AA47-A83A-48FF2C742D4D}"/>
              </a:ext>
            </a:extLst>
          </p:cNvPr>
          <p:cNvPicPr>
            <a:picLocks noChangeAspect="1"/>
          </p:cNvPicPr>
          <p:nvPr userDrawn="1"/>
        </p:nvPicPr>
        <p:blipFill>
          <a:blip r:embed="rId6"/>
          <a:stretch>
            <a:fillRect/>
          </a:stretch>
        </p:blipFill>
        <p:spPr>
          <a:xfrm>
            <a:off x="798132" y="6235416"/>
            <a:ext cx="4535976" cy="308570"/>
          </a:xfrm>
          <a:prstGeom prst="rect">
            <a:avLst/>
          </a:prstGeom>
        </p:spPr>
      </p:pic>
    </p:spTree>
    <p:extLst>
      <p:ext uri="{BB962C8B-B14F-4D97-AF65-F5344CB8AC3E}">
        <p14:creationId xmlns:p14="http://schemas.microsoft.com/office/powerpoint/2010/main" val="2674439985"/>
      </p:ext>
    </p:extLst>
  </p:cSld>
  <p:clrMapOvr>
    <a:masterClrMapping/>
  </p:clrMapOvr>
  <p:transition spd="slow">
    <p:wipe dir="r"/>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Bioactives Accent Slide 1">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689FF960-1235-4D4C-AA0C-78E40401838E}"/>
              </a:ext>
            </a:extLst>
          </p:cNvPr>
          <p:cNvSpPr/>
          <p:nvPr userDrawn="1"/>
        </p:nvSpPr>
        <p:spPr>
          <a:xfrm>
            <a:off x="1437694" y="0"/>
            <a:ext cx="10754306" cy="6858000"/>
          </a:xfrm>
          <a:prstGeom prst="rect">
            <a:avLst/>
          </a:prstGeom>
          <a:solidFill>
            <a:srgbClr val="B6C1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a:latin typeface="Fira Sans" panose="020B0503050000020004" pitchFamily="34" charset="0"/>
            </a:endParaRPr>
          </a:p>
        </p:txBody>
      </p:sp>
      <p:pic>
        <p:nvPicPr>
          <p:cNvPr id="8" name="Picture 7" descr="A person looking at the camera&#10;&#10;Description automatically generated">
            <a:extLst>
              <a:ext uri="{FF2B5EF4-FFF2-40B4-BE49-F238E27FC236}">
                <a16:creationId xmlns:a16="http://schemas.microsoft.com/office/drawing/2014/main" id="{0AD7C4B1-AF51-5149-AC6D-19406205695D}"/>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31780"/>
          <a:stretch/>
        </p:blipFill>
        <p:spPr>
          <a:xfrm flipH="1">
            <a:off x="-1" y="0"/>
            <a:ext cx="6094590" cy="6858000"/>
          </a:xfrm>
          <a:prstGeom prst="rect">
            <a:avLst/>
          </a:prstGeom>
        </p:spPr>
      </p:pic>
      <p:pic>
        <p:nvPicPr>
          <p:cNvPr id="6" name="Picture 5">
            <a:extLst>
              <a:ext uri="{FF2B5EF4-FFF2-40B4-BE49-F238E27FC236}">
                <a16:creationId xmlns:a16="http://schemas.microsoft.com/office/drawing/2014/main" id="{802A0E04-BE10-BE47-9D89-EB46250A23CC}"/>
              </a:ext>
            </a:extLst>
          </p:cNvPr>
          <p:cNvPicPr>
            <a:picLocks noChangeAspect="1"/>
          </p:cNvPicPr>
          <p:nvPr userDrawn="1"/>
        </p:nvPicPr>
        <p:blipFill rotWithShape="1">
          <a:blip r:embed="rId3" cstate="hqprint">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12" name="Title 1">
            <a:extLst>
              <a:ext uri="{FF2B5EF4-FFF2-40B4-BE49-F238E27FC236}">
                <a16:creationId xmlns:a16="http://schemas.microsoft.com/office/drawing/2014/main" id="{A7173B4B-4596-E849-912F-6AC228ABFB04}"/>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bg1"/>
                </a:solidFill>
                <a:latin typeface="Fira Sans Medium" panose="020B0503050000020004" pitchFamily="34" charset="0"/>
              </a:defRPr>
            </a:lvl1pPr>
          </a:lstStyle>
          <a:p>
            <a:r>
              <a:rPr lang="en-US" noProof="0"/>
              <a:t>Header</a:t>
            </a:r>
          </a:p>
        </p:txBody>
      </p:sp>
      <p:sp>
        <p:nvSpPr>
          <p:cNvPr id="15" name="Text Placeholder 7">
            <a:extLst>
              <a:ext uri="{FF2B5EF4-FFF2-40B4-BE49-F238E27FC236}">
                <a16:creationId xmlns:a16="http://schemas.microsoft.com/office/drawing/2014/main" id="{A6BDAAFA-E890-EF4E-A941-C4E9D851C171}"/>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a:t>Sub header</a:t>
            </a:r>
          </a:p>
        </p:txBody>
      </p:sp>
      <p:sp>
        <p:nvSpPr>
          <p:cNvPr id="19" name="Oval 18">
            <a:extLst>
              <a:ext uri="{FF2B5EF4-FFF2-40B4-BE49-F238E27FC236}">
                <a16:creationId xmlns:a16="http://schemas.microsoft.com/office/drawing/2014/main" id="{8B16D183-2390-5343-9F9D-55848BE461FD}"/>
              </a:ext>
            </a:extLst>
          </p:cNvPr>
          <p:cNvSpPr/>
          <p:nvPr userDrawn="1"/>
        </p:nvSpPr>
        <p:spPr>
          <a:xfrm>
            <a:off x="7602108" y="1862497"/>
            <a:ext cx="3521661" cy="3521661"/>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b="0" i="0" err="1">
              <a:solidFill>
                <a:schemeClr val="tx1"/>
              </a:solidFill>
              <a:latin typeface="Fira Sans" panose="020B0503050000020004" pitchFamily="34" charset="0"/>
            </a:endParaRPr>
          </a:p>
        </p:txBody>
      </p:sp>
      <p:sp>
        <p:nvSpPr>
          <p:cNvPr id="21" name="Text Placeholder 9">
            <a:extLst>
              <a:ext uri="{FF2B5EF4-FFF2-40B4-BE49-F238E27FC236}">
                <a16:creationId xmlns:a16="http://schemas.microsoft.com/office/drawing/2014/main" id="{6B1E9C4C-D78F-D643-82F7-2D179A88133A}"/>
              </a:ext>
            </a:extLst>
          </p:cNvPr>
          <p:cNvSpPr>
            <a:spLocks noGrp="1"/>
          </p:cNvSpPr>
          <p:nvPr>
            <p:ph type="body" sz="quarter" idx="14"/>
          </p:nvPr>
        </p:nvSpPr>
        <p:spPr>
          <a:xfrm>
            <a:off x="527933" y="2931709"/>
            <a:ext cx="3100767" cy="1384994"/>
          </a:xfrm>
          <a:prstGeom prst="rect">
            <a:avLst/>
          </a:prstGeom>
        </p:spPr>
        <p:txBody>
          <a:bodyPr lIns="0" tIns="0" rIns="0" bIns="0" anchor="ctr"/>
          <a:lstStyle>
            <a:lvl1pPr marL="0" indent="0" algn="ctr">
              <a:buNone/>
              <a:defRPr sz="3000" b="1" i="0">
                <a:solidFill>
                  <a:schemeClr val="bg1"/>
                </a:solidFill>
                <a:latin typeface="Fira Sans" panose="020B0503050000020004" pitchFamily="34" charset="0"/>
              </a:defRPr>
            </a:lvl1pPr>
            <a:lvl2pPr marL="266700" indent="0" algn="ctr">
              <a:buNone/>
              <a:defRPr sz="3000" b="1">
                <a:solidFill>
                  <a:schemeClr val="bg1"/>
                </a:solidFill>
              </a:defRPr>
            </a:lvl2pPr>
            <a:lvl3pPr marL="538163" indent="0" algn="ctr">
              <a:buClr>
                <a:schemeClr val="bg1"/>
              </a:buClr>
              <a:buNone/>
              <a:defRPr sz="3000" b="1">
                <a:solidFill>
                  <a:schemeClr val="bg1"/>
                </a:solidFill>
              </a:defRPr>
            </a:lvl3pPr>
            <a:lvl4pPr marL="804862" indent="0" algn="ctr">
              <a:buNone/>
              <a:defRPr sz="3000" b="1">
                <a:solidFill>
                  <a:schemeClr val="bg1"/>
                </a:solidFill>
              </a:defRPr>
            </a:lvl4pPr>
            <a:lvl5pPr marL="804862" indent="0" algn="ctr">
              <a:buNone/>
              <a:defRPr sz="3000" b="1">
                <a:solidFill>
                  <a:schemeClr val="bg1"/>
                </a:solidFill>
              </a:defRPr>
            </a:lvl5pPr>
          </a:lstStyle>
          <a:p>
            <a:pPr lvl="0"/>
            <a:r>
              <a:rPr lang="en-GB" noProof="0"/>
              <a:t>Click to edit Master text styles</a:t>
            </a:r>
            <a:endParaRPr lang="en-US" noProof="0"/>
          </a:p>
        </p:txBody>
      </p:sp>
      <p:sp>
        <p:nvSpPr>
          <p:cNvPr id="22" name="Text Placeholder 14">
            <a:extLst>
              <a:ext uri="{FF2B5EF4-FFF2-40B4-BE49-F238E27FC236}">
                <a16:creationId xmlns:a16="http://schemas.microsoft.com/office/drawing/2014/main" id="{2A100C52-47FD-3B41-A773-0AB3E96AF2E0}"/>
              </a:ext>
            </a:extLst>
          </p:cNvPr>
          <p:cNvSpPr>
            <a:spLocks noGrp="1"/>
          </p:cNvSpPr>
          <p:nvPr>
            <p:ph type="body" sz="quarter" idx="15"/>
          </p:nvPr>
        </p:nvSpPr>
        <p:spPr>
          <a:xfrm>
            <a:off x="3953176" y="2932113"/>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a:t>Click to edit Master text styles</a:t>
            </a:r>
          </a:p>
        </p:txBody>
      </p:sp>
      <p:sp>
        <p:nvSpPr>
          <p:cNvPr id="23" name="Text Placeholder 14">
            <a:extLst>
              <a:ext uri="{FF2B5EF4-FFF2-40B4-BE49-F238E27FC236}">
                <a16:creationId xmlns:a16="http://schemas.microsoft.com/office/drawing/2014/main" id="{39EEAAE8-B2E6-724C-B666-84E9E202797D}"/>
              </a:ext>
            </a:extLst>
          </p:cNvPr>
          <p:cNvSpPr>
            <a:spLocks noGrp="1"/>
          </p:cNvSpPr>
          <p:nvPr>
            <p:ph type="body" sz="quarter" idx="16"/>
          </p:nvPr>
        </p:nvSpPr>
        <p:spPr>
          <a:xfrm>
            <a:off x="7812889" y="2931708"/>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a:t>Click to edit Master text styles</a:t>
            </a:r>
          </a:p>
        </p:txBody>
      </p:sp>
      <p:sp>
        <p:nvSpPr>
          <p:cNvPr id="20" name="Slide Number Placeholder 2">
            <a:extLst>
              <a:ext uri="{FF2B5EF4-FFF2-40B4-BE49-F238E27FC236}">
                <a16:creationId xmlns:a16="http://schemas.microsoft.com/office/drawing/2014/main" id="{96909B89-2FE2-604D-900A-19D5C002DCC4}"/>
              </a:ext>
            </a:extLst>
          </p:cNvPr>
          <p:cNvSpPr>
            <a:spLocks noGrp="1"/>
          </p:cNvSpPr>
          <p:nvPr>
            <p:ph type="sldNum" sz="quarter" idx="10"/>
          </p:nvPr>
        </p:nvSpPr>
        <p:spPr>
          <a:xfrm>
            <a:off x="468000" y="6328147"/>
            <a:ext cx="451163" cy="123111"/>
          </a:xfrm>
        </p:spPr>
        <p:txBody>
          <a:bodyPr/>
          <a:lstStyle>
            <a:lvl1pPr>
              <a:defRPr b="0" i="0">
                <a:solidFill>
                  <a:schemeClr val="bg1"/>
                </a:solidFill>
                <a:latin typeface="Fira Sans" panose="020B0503050000020004" pitchFamily="34" charset="0"/>
              </a:defRPr>
            </a:lvl1pPr>
          </a:lstStyle>
          <a:p>
            <a:fld id="{EC50C849-B97A-2B45-B78A-6D9C352F693C}" type="slidenum">
              <a:rPr lang="en-US" smtClean="0"/>
              <a:pPr/>
              <a:t>‹#›</a:t>
            </a:fld>
            <a:endParaRPr lang="en-US"/>
          </a:p>
        </p:txBody>
      </p:sp>
      <p:pic>
        <p:nvPicPr>
          <p:cNvPr id="13" name="Picture 12" descr="A close up of a logo&#10;&#10;Description automatically generated">
            <a:extLst>
              <a:ext uri="{FF2B5EF4-FFF2-40B4-BE49-F238E27FC236}">
                <a16:creationId xmlns:a16="http://schemas.microsoft.com/office/drawing/2014/main" id="{198C362C-855C-D445-853F-8827DE229407}"/>
              </a:ext>
            </a:extLst>
          </p:cNvPr>
          <p:cNvPicPr>
            <a:picLocks noChangeAspect="1"/>
          </p:cNvPicPr>
          <p:nvPr userDrawn="1"/>
        </p:nvPicPr>
        <p:blipFill>
          <a:blip r:embed="rId4"/>
          <a:stretch>
            <a:fillRect/>
          </a:stretch>
        </p:blipFill>
        <p:spPr>
          <a:xfrm>
            <a:off x="798132" y="6235416"/>
            <a:ext cx="4535976" cy="308570"/>
          </a:xfrm>
          <a:prstGeom prst="rect">
            <a:avLst/>
          </a:prstGeom>
        </p:spPr>
      </p:pic>
    </p:spTree>
    <p:extLst>
      <p:ext uri="{BB962C8B-B14F-4D97-AF65-F5344CB8AC3E}">
        <p14:creationId xmlns:p14="http://schemas.microsoft.com/office/powerpoint/2010/main" val="2607577146"/>
      </p:ext>
    </p:extLst>
  </p:cSld>
  <p:clrMapOvr>
    <a:masterClrMapping/>
  </p:clrMapOvr>
  <p:transition spd="slow">
    <p:wipe dir="r"/>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Bioactives Accent Slide 2">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689FF960-1235-4D4C-AA0C-78E40401838E}"/>
              </a:ext>
            </a:extLst>
          </p:cNvPr>
          <p:cNvSpPr/>
          <p:nvPr userDrawn="1"/>
        </p:nvSpPr>
        <p:spPr>
          <a:xfrm>
            <a:off x="1437694" y="0"/>
            <a:ext cx="10754306" cy="6858000"/>
          </a:xfrm>
          <a:prstGeom prst="rect">
            <a:avLst/>
          </a:prstGeom>
          <a:solidFill>
            <a:srgbClr val="B6C1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a:latin typeface="Fira Sans" panose="020B0503050000020004" pitchFamily="34" charset="0"/>
            </a:endParaRPr>
          </a:p>
        </p:txBody>
      </p:sp>
      <p:pic>
        <p:nvPicPr>
          <p:cNvPr id="8" name="Picture 7" descr="A person looking at the camera&#10;&#10;Description automatically generated">
            <a:extLst>
              <a:ext uri="{FF2B5EF4-FFF2-40B4-BE49-F238E27FC236}">
                <a16:creationId xmlns:a16="http://schemas.microsoft.com/office/drawing/2014/main" id="{0AD7C4B1-AF51-5149-AC6D-19406205695D}"/>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31780"/>
          <a:stretch/>
        </p:blipFill>
        <p:spPr>
          <a:xfrm flipH="1">
            <a:off x="-1" y="0"/>
            <a:ext cx="6094590" cy="6858000"/>
          </a:xfrm>
          <a:prstGeom prst="rect">
            <a:avLst/>
          </a:prstGeom>
        </p:spPr>
      </p:pic>
      <p:pic>
        <p:nvPicPr>
          <p:cNvPr id="6" name="Picture 5">
            <a:extLst>
              <a:ext uri="{FF2B5EF4-FFF2-40B4-BE49-F238E27FC236}">
                <a16:creationId xmlns:a16="http://schemas.microsoft.com/office/drawing/2014/main" id="{802A0E04-BE10-BE47-9D89-EB46250A23CC}"/>
              </a:ext>
            </a:extLst>
          </p:cNvPr>
          <p:cNvPicPr>
            <a:picLocks noChangeAspect="1"/>
          </p:cNvPicPr>
          <p:nvPr userDrawn="1"/>
        </p:nvPicPr>
        <p:blipFill rotWithShape="1">
          <a:blip r:embed="rId3" cstate="hqprint">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12" name="Title 1">
            <a:extLst>
              <a:ext uri="{FF2B5EF4-FFF2-40B4-BE49-F238E27FC236}">
                <a16:creationId xmlns:a16="http://schemas.microsoft.com/office/drawing/2014/main" id="{A7173B4B-4596-E849-912F-6AC228ABFB04}"/>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bg1"/>
                </a:solidFill>
                <a:latin typeface="Fira Sans Medium" panose="020B0503050000020004" pitchFamily="34" charset="0"/>
              </a:defRPr>
            </a:lvl1pPr>
          </a:lstStyle>
          <a:p>
            <a:r>
              <a:rPr lang="en-US" noProof="0"/>
              <a:t>Header</a:t>
            </a:r>
          </a:p>
        </p:txBody>
      </p:sp>
      <p:sp>
        <p:nvSpPr>
          <p:cNvPr id="15" name="Text Placeholder 7">
            <a:extLst>
              <a:ext uri="{FF2B5EF4-FFF2-40B4-BE49-F238E27FC236}">
                <a16:creationId xmlns:a16="http://schemas.microsoft.com/office/drawing/2014/main" id="{A6BDAAFA-E890-EF4E-A941-C4E9D851C171}"/>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a:t>Sub header</a:t>
            </a:r>
          </a:p>
        </p:txBody>
      </p:sp>
      <p:sp>
        <p:nvSpPr>
          <p:cNvPr id="20" name="Text Placeholder 14">
            <a:extLst>
              <a:ext uri="{FF2B5EF4-FFF2-40B4-BE49-F238E27FC236}">
                <a16:creationId xmlns:a16="http://schemas.microsoft.com/office/drawing/2014/main" id="{C7108F69-62D8-174B-BE30-3DB1457B9E6B}"/>
              </a:ext>
            </a:extLst>
          </p:cNvPr>
          <p:cNvSpPr>
            <a:spLocks noGrp="1"/>
          </p:cNvSpPr>
          <p:nvPr>
            <p:ph type="body" sz="quarter" idx="16"/>
          </p:nvPr>
        </p:nvSpPr>
        <p:spPr>
          <a:xfrm>
            <a:off x="7812889" y="2931708"/>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a:t>Click to edit Master text styles</a:t>
            </a:r>
          </a:p>
        </p:txBody>
      </p:sp>
      <p:sp>
        <p:nvSpPr>
          <p:cNvPr id="21" name="Text Placeholder 9">
            <a:extLst>
              <a:ext uri="{FF2B5EF4-FFF2-40B4-BE49-F238E27FC236}">
                <a16:creationId xmlns:a16="http://schemas.microsoft.com/office/drawing/2014/main" id="{6B1E9C4C-D78F-D643-82F7-2D179A88133A}"/>
              </a:ext>
            </a:extLst>
          </p:cNvPr>
          <p:cNvSpPr>
            <a:spLocks noGrp="1"/>
          </p:cNvSpPr>
          <p:nvPr>
            <p:ph type="body" sz="quarter" idx="14"/>
          </p:nvPr>
        </p:nvSpPr>
        <p:spPr>
          <a:xfrm>
            <a:off x="527933" y="2931709"/>
            <a:ext cx="3100767" cy="1384994"/>
          </a:xfrm>
          <a:prstGeom prst="rect">
            <a:avLst/>
          </a:prstGeom>
        </p:spPr>
        <p:txBody>
          <a:bodyPr lIns="0" tIns="0" rIns="0" bIns="0" anchor="ctr"/>
          <a:lstStyle>
            <a:lvl1pPr marL="0" indent="0" algn="ctr">
              <a:buNone/>
              <a:defRPr sz="3000" b="1" i="0">
                <a:solidFill>
                  <a:schemeClr val="bg1"/>
                </a:solidFill>
                <a:latin typeface="Fira Sans" panose="020B0503050000020004" pitchFamily="34" charset="0"/>
              </a:defRPr>
            </a:lvl1pPr>
            <a:lvl2pPr marL="266700" indent="0" algn="ctr">
              <a:buNone/>
              <a:defRPr sz="3000" b="1">
                <a:solidFill>
                  <a:schemeClr val="bg1"/>
                </a:solidFill>
              </a:defRPr>
            </a:lvl2pPr>
            <a:lvl3pPr marL="538163" indent="0" algn="ctr">
              <a:buClr>
                <a:schemeClr val="bg1"/>
              </a:buClr>
              <a:buNone/>
              <a:defRPr sz="3000" b="1">
                <a:solidFill>
                  <a:schemeClr val="bg1"/>
                </a:solidFill>
              </a:defRPr>
            </a:lvl3pPr>
            <a:lvl4pPr marL="804862" indent="0" algn="ctr">
              <a:buNone/>
              <a:defRPr sz="3000" b="1">
                <a:solidFill>
                  <a:schemeClr val="bg1"/>
                </a:solidFill>
              </a:defRPr>
            </a:lvl4pPr>
            <a:lvl5pPr marL="804862" indent="0" algn="ctr">
              <a:buNone/>
              <a:defRPr sz="3000" b="1">
                <a:solidFill>
                  <a:schemeClr val="bg1"/>
                </a:solidFill>
              </a:defRPr>
            </a:lvl5pPr>
          </a:lstStyle>
          <a:p>
            <a:pPr lvl="0"/>
            <a:r>
              <a:rPr lang="en-GB" noProof="0"/>
              <a:t>Click to edit Master text styles</a:t>
            </a:r>
            <a:endParaRPr lang="en-US" noProof="0"/>
          </a:p>
        </p:txBody>
      </p:sp>
      <p:sp>
        <p:nvSpPr>
          <p:cNvPr id="22" name="Text Placeholder 14">
            <a:extLst>
              <a:ext uri="{FF2B5EF4-FFF2-40B4-BE49-F238E27FC236}">
                <a16:creationId xmlns:a16="http://schemas.microsoft.com/office/drawing/2014/main" id="{2A100C52-47FD-3B41-A773-0AB3E96AF2E0}"/>
              </a:ext>
            </a:extLst>
          </p:cNvPr>
          <p:cNvSpPr>
            <a:spLocks noGrp="1"/>
          </p:cNvSpPr>
          <p:nvPr>
            <p:ph type="body" sz="quarter" idx="15"/>
          </p:nvPr>
        </p:nvSpPr>
        <p:spPr>
          <a:xfrm>
            <a:off x="3953176" y="2932113"/>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a:t>Click to edit Master text styles</a:t>
            </a:r>
          </a:p>
        </p:txBody>
      </p:sp>
      <p:sp>
        <p:nvSpPr>
          <p:cNvPr id="17" name="Slide Number Placeholder 2">
            <a:extLst>
              <a:ext uri="{FF2B5EF4-FFF2-40B4-BE49-F238E27FC236}">
                <a16:creationId xmlns:a16="http://schemas.microsoft.com/office/drawing/2014/main" id="{7AD36640-1C51-BE44-B1BD-DC765013820E}"/>
              </a:ext>
            </a:extLst>
          </p:cNvPr>
          <p:cNvSpPr>
            <a:spLocks noGrp="1"/>
          </p:cNvSpPr>
          <p:nvPr>
            <p:ph type="sldNum" sz="quarter" idx="10"/>
          </p:nvPr>
        </p:nvSpPr>
        <p:spPr>
          <a:xfrm>
            <a:off x="468000" y="6328147"/>
            <a:ext cx="451163" cy="123111"/>
          </a:xfrm>
        </p:spPr>
        <p:txBody>
          <a:bodyPr/>
          <a:lstStyle>
            <a:lvl1pPr>
              <a:defRPr b="0" i="0">
                <a:solidFill>
                  <a:schemeClr val="bg1"/>
                </a:solidFill>
                <a:latin typeface="Fira Sans" panose="020B0503050000020004" pitchFamily="34" charset="0"/>
              </a:defRPr>
            </a:lvl1pPr>
          </a:lstStyle>
          <a:p>
            <a:fld id="{EC50C849-B97A-2B45-B78A-6D9C352F693C}" type="slidenum">
              <a:rPr lang="en-US" smtClean="0"/>
              <a:pPr/>
              <a:t>‹#›</a:t>
            </a:fld>
            <a:endParaRPr lang="en-US"/>
          </a:p>
        </p:txBody>
      </p:sp>
      <p:pic>
        <p:nvPicPr>
          <p:cNvPr id="13" name="Picture 12" descr="A close up of a logo&#10;&#10;Description automatically generated">
            <a:extLst>
              <a:ext uri="{FF2B5EF4-FFF2-40B4-BE49-F238E27FC236}">
                <a16:creationId xmlns:a16="http://schemas.microsoft.com/office/drawing/2014/main" id="{FB624355-F290-1744-ADA0-8DD3C75A6032}"/>
              </a:ext>
            </a:extLst>
          </p:cNvPr>
          <p:cNvPicPr>
            <a:picLocks noChangeAspect="1"/>
          </p:cNvPicPr>
          <p:nvPr userDrawn="1"/>
        </p:nvPicPr>
        <p:blipFill>
          <a:blip r:embed="rId4"/>
          <a:stretch>
            <a:fillRect/>
          </a:stretch>
        </p:blipFill>
        <p:spPr>
          <a:xfrm>
            <a:off x="798132" y="6235416"/>
            <a:ext cx="4535976" cy="308570"/>
          </a:xfrm>
          <a:prstGeom prst="rect">
            <a:avLst/>
          </a:prstGeom>
        </p:spPr>
      </p:pic>
    </p:spTree>
    <p:extLst>
      <p:ext uri="{BB962C8B-B14F-4D97-AF65-F5344CB8AC3E}">
        <p14:creationId xmlns:p14="http://schemas.microsoft.com/office/powerpoint/2010/main" val="3392087468"/>
      </p:ext>
    </p:extLst>
  </p:cSld>
  <p:clrMapOvr>
    <a:masterClrMapping/>
  </p:clrMapOvr>
  <p:transition spd="slow">
    <p:wipe dir="r"/>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Bioactives Accent Slide 3">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689FF960-1235-4D4C-AA0C-78E40401838E}"/>
              </a:ext>
            </a:extLst>
          </p:cNvPr>
          <p:cNvSpPr/>
          <p:nvPr userDrawn="1"/>
        </p:nvSpPr>
        <p:spPr>
          <a:xfrm>
            <a:off x="0" y="0"/>
            <a:ext cx="12191999" cy="6858000"/>
          </a:xfrm>
          <a:prstGeom prst="rect">
            <a:avLst/>
          </a:prstGeom>
          <a:solidFill>
            <a:srgbClr val="B0C1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a:latin typeface="Fira Sans" panose="020B0503050000020004" pitchFamily="34" charset="0"/>
            </a:endParaRPr>
          </a:p>
        </p:txBody>
      </p:sp>
      <p:pic>
        <p:nvPicPr>
          <p:cNvPr id="4" name="Picture 3" descr="A picture containing holding, ball, apple, white&#10;&#10;Description automatically generated">
            <a:extLst>
              <a:ext uri="{FF2B5EF4-FFF2-40B4-BE49-F238E27FC236}">
                <a16:creationId xmlns:a16="http://schemas.microsoft.com/office/drawing/2014/main" id="{857A4A8A-D254-5C4A-99B4-377B14BA3653}"/>
              </a:ext>
            </a:extLst>
          </p:cNvPr>
          <p:cNvPicPr>
            <a:picLocks noChangeAspect="1"/>
          </p:cNvPicPr>
          <p:nvPr userDrawn="1"/>
        </p:nvPicPr>
        <p:blipFill rotWithShape="1">
          <a:blip r:embed="rId2" cstate="hqprint">
            <a:extLst>
              <a:ext uri="{28A0092B-C50C-407E-A947-70E740481C1C}">
                <a14:useLocalDpi xmlns:a14="http://schemas.microsoft.com/office/drawing/2010/main"/>
              </a:ext>
            </a:extLst>
          </a:blip>
          <a:srcRect/>
          <a:stretch/>
        </p:blipFill>
        <p:spPr>
          <a:xfrm>
            <a:off x="8692673" y="0"/>
            <a:ext cx="3488651" cy="4316703"/>
          </a:xfrm>
          <a:prstGeom prst="rect">
            <a:avLst/>
          </a:prstGeom>
        </p:spPr>
      </p:pic>
      <p:pic>
        <p:nvPicPr>
          <p:cNvPr id="6" name="Picture 5">
            <a:extLst>
              <a:ext uri="{FF2B5EF4-FFF2-40B4-BE49-F238E27FC236}">
                <a16:creationId xmlns:a16="http://schemas.microsoft.com/office/drawing/2014/main" id="{802A0E04-BE10-BE47-9D89-EB46250A23CC}"/>
              </a:ext>
            </a:extLst>
          </p:cNvPr>
          <p:cNvPicPr>
            <a:picLocks noChangeAspect="1"/>
          </p:cNvPicPr>
          <p:nvPr userDrawn="1"/>
        </p:nvPicPr>
        <p:blipFill rotWithShape="1">
          <a:blip r:embed="rId3" cstate="hqprint">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12" name="Title 1">
            <a:extLst>
              <a:ext uri="{FF2B5EF4-FFF2-40B4-BE49-F238E27FC236}">
                <a16:creationId xmlns:a16="http://schemas.microsoft.com/office/drawing/2014/main" id="{A7173B4B-4596-E849-912F-6AC228ABFB04}"/>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bg1"/>
                </a:solidFill>
                <a:latin typeface="Fira Sans Medium" panose="020B0503050000020004" pitchFamily="34" charset="0"/>
              </a:defRPr>
            </a:lvl1pPr>
          </a:lstStyle>
          <a:p>
            <a:r>
              <a:rPr lang="en-US" noProof="0"/>
              <a:t>Header</a:t>
            </a:r>
          </a:p>
        </p:txBody>
      </p:sp>
      <p:sp>
        <p:nvSpPr>
          <p:cNvPr id="15" name="Text Placeholder 7">
            <a:extLst>
              <a:ext uri="{FF2B5EF4-FFF2-40B4-BE49-F238E27FC236}">
                <a16:creationId xmlns:a16="http://schemas.microsoft.com/office/drawing/2014/main" id="{A6BDAAFA-E890-EF4E-A941-C4E9D851C171}"/>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a:t>Sub header</a:t>
            </a:r>
          </a:p>
        </p:txBody>
      </p:sp>
      <p:sp>
        <p:nvSpPr>
          <p:cNvPr id="19" name="Oval 18">
            <a:extLst>
              <a:ext uri="{FF2B5EF4-FFF2-40B4-BE49-F238E27FC236}">
                <a16:creationId xmlns:a16="http://schemas.microsoft.com/office/drawing/2014/main" id="{8B16D183-2390-5343-9F9D-55848BE461FD}"/>
              </a:ext>
            </a:extLst>
          </p:cNvPr>
          <p:cNvSpPr/>
          <p:nvPr userDrawn="1"/>
        </p:nvSpPr>
        <p:spPr>
          <a:xfrm>
            <a:off x="7602108" y="1862497"/>
            <a:ext cx="3521661" cy="3521661"/>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b="0" i="0" err="1">
              <a:solidFill>
                <a:schemeClr val="tx1"/>
              </a:solidFill>
              <a:latin typeface="Fira Sans" panose="020B0503050000020004" pitchFamily="34" charset="0"/>
            </a:endParaRPr>
          </a:p>
        </p:txBody>
      </p:sp>
      <p:sp>
        <p:nvSpPr>
          <p:cNvPr id="21" name="Text Placeholder 9">
            <a:extLst>
              <a:ext uri="{FF2B5EF4-FFF2-40B4-BE49-F238E27FC236}">
                <a16:creationId xmlns:a16="http://schemas.microsoft.com/office/drawing/2014/main" id="{6B1E9C4C-D78F-D643-82F7-2D179A88133A}"/>
              </a:ext>
            </a:extLst>
          </p:cNvPr>
          <p:cNvSpPr>
            <a:spLocks noGrp="1"/>
          </p:cNvSpPr>
          <p:nvPr>
            <p:ph type="body" sz="quarter" idx="14"/>
          </p:nvPr>
        </p:nvSpPr>
        <p:spPr>
          <a:xfrm>
            <a:off x="527933" y="2931709"/>
            <a:ext cx="3100767" cy="1384994"/>
          </a:xfrm>
          <a:prstGeom prst="rect">
            <a:avLst/>
          </a:prstGeom>
        </p:spPr>
        <p:txBody>
          <a:bodyPr lIns="0" tIns="0" rIns="0" bIns="0" anchor="ctr"/>
          <a:lstStyle>
            <a:lvl1pPr marL="0" indent="0" algn="ctr">
              <a:buNone/>
              <a:defRPr sz="3000" b="1" i="0">
                <a:solidFill>
                  <a:schemeClr val="bg1"/>
                </a:solidFill>
                <a:latin typeface="Fira Sans" panose="020B0503050000020004" pitchFamily="34" charset="0"/>
              </a:defRPr>
            </a:lvl1pPr>
            <a:lvl2pPr marL="266700" indent="0" algn="ctr">
              <a:buNone/>
              <a:defRPr sz="3000" b="1">
                <a:solidFill>
                  <a:schemeClr val="bg1"/>
                </a:solidFill>
              </a:defRPr>
            </a:lvl2pPr>
            <a:lvl3pPr marL="538163" indent="0" algn="ctr">
              <a:buClr>
                <a:schemeClr val="bg1"/>
              </a:buClr>
              <a:buNone/>
              <a:defRPr sz="3000" b="1">
                <a:solidFill>
                  <a:schemeClr val="bg1"/>
                </a:solidFill>
              </a:defRPr>
            </a:lvl3pPr>
            <a:lvl4pPr marL="804862" indent="0" algn="ctr">
              <a:buNone/>
              <a:defRPr sz="3000" b="1">
                <a:solidFill>
                  <a:schemeClr val="bg1"/>
                </a:solidFill>
              </a:defRPr>
            </a:lvl4pPr>
            <a:lvl5pPr marL="804862" indent="0" algn="ctr">
              <a:buNone/>
              <a:defRPr sz="3000" b="1">
                <a:solidFill>
                  <a:schemeClr val="bg1"/>
                </a:solidFill>
              </a:defRPr>
            </a:lvl5pPr>
          </a:lstStyle>
          <a:p>
            <a:pPr lvl="0"/>
            <a:r>
              <a:rPr lang="en-GB" noProof="0"/>
              <a:t>Click to edit Master text styles</a:t>
            </a:r>
            <a:endParaRPr lang="en-US" noProof="0"/>
          </a:p>
        </p:txBody>
      </p:sp>
      <p:sp>
        <p:nvSpPr>
          <p:cNvPr id="22" name="Text Placeholder 14">
            <a:extLst>
              <a:ext uri="{FF2B5EF4-FFF2-40B4-BE49-F238E27FC236}">
                <a16:creationId xmlns:a16="http://schemas.microsoft.com/office/drawing/2014/main" id="{2A100C52-47FD-3B41-A773-0AB3E96AF2E0}"/>
              </a:ext>
            </a:extLst>
          </p:cNvPr>
          <p:cNvSpPr>
            <a:spLocks noGrp="1"/>
          </p:cNvSpPr>
          <p:nvPr>
            <p:ph type="body" sz="quarter" idx="15"/>
          </p:nvPr>
        </p:nvSpPr>
        <p:spPr>
          <a:xfrm>
            <a:off x="3953176" y="2932113"/>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a:t>Click to edit Master text styles</a:t>
            </a:r>
          </a:p>
        </p:txBody>
      </p:sp>
      <p:sp>
        <p:nvSpPr>
          <p:cNvPr id="23" name="Text Placeholder 14">
            <a:extLst>
              <a:ext uri="{FF2B5EF4-FFF2-40B4-BE49-F238E27FC236}">
                <a16:creationId xmlns:a16="http://schemas.microsoft.com/office/drawing/2014/main" id="{39EEAAE8-B2E6-724C-B666-84E9E202797D}"/>
              </a:ext>
            </a:extLst>
          </p:cNvPr>
          <p:cNvSpPr>
            <a:spLocks noGrp="1"/>
          </p:cNvSpPr>
          <p:nvPr>
            <p:ph type="body" sz="quarter" idx="16"/>
          </p:nvPr>
        </p:nvSpPr>
        <p:spPr>
          <a:xfrm>
            <a:off x="7812889" y="2931708"/>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a:t>Click to edit Master text styles</a:t>
            </a:r>
          </a:p>
        </p:txBody>
      </p:sp>
      <p:sp>
        <p:nvSpPr>
          <p:cNvPr id="17" name="Slide Number Placeholder 2">
            <a:extLst>
              <a:ext uri="{FF2B5EF4-FFF2-40B4-BE49-F238E27FC236}">
                <a16:creationId xmlns:a16="http://schemas.microsoft.com/office/drawing/2014/main" id="{8E125F73-D010-A245-AD50-BDC8672437CF}"/>
              </a:ext>
            </a:extLst>
          </p:cNvPr>
          <p:cNvSpPr>
            <a:spLocks noGrp="1"/>
          </p:cNvSpPr>
          <p:nvPr>
            <p:ph type="sldNum" sz="quarter" idx="10"/>
          </p:nvPr>
        </p:nvSpPr>
        <p:spPr>
          <a:xfrm>
            <a:off x="468000" y="6328147"/>
            <a:ext cx="451163" cy="123111"/>
          </a:xfrm>
        </p:spPr>
        <p:txBody>
          <a:bodyPr/>
          <a:lstStyle>
            <a:lvl1pPr>
              <a:defRPr b="0" i="0">
                <a:solidFill>
                  <a:schemeClr val="bg1"/>
                </a:solidFill>
                <a:latin typeface="Fira Sans" panose="020B0503050000020004" pitchFamily="34" charset="0"/>
              </a:defRPr>
            </a:lvl1pPr>
          </a:lstStyle>
          <a:p>
            <a:fld id="{EC50C849-B97A-2B45-B78A-6D9C352F693C}" type="slidenum">
              <a:rPr lang="en-US" smtClean="0"/>
              <a:pPr/>
              <a:t>‹#›</a:t>
            </a:fld>
            <a:endParaRPr lang="en-US"/>
          </a:p>
        </p:txBody>
      </p:sp>
      <p:pic>
        <p:nvPicPr>
          <p:cNvPr id="13" name="Picture 12" descr="A close up of a logo&#10;&#10;Description automatically generated">
            <a:extLst>
              <a:ext uri="{FF2B5EF4-FFF2-40B4-BE49-F238E27FC236}">
                <a16:creationId xmlns:a16="http://schemas.microsoft.com/office/drawing/2014/main" id="{9A8373A0-4B45-CF4B-8025-5946299CD3AF}"/>
              </a:ext>
            </a:extLst>
          </p:cNvPr>
          <p:cNvPicPr>
            <a:picLocks noChangeAspect="1"/>
          </p:cNvPicPr>
          <p:nvPr userDrawn="1"/>
        </p:nvPicPr>
        <p:blipFill>
          <a:blip r:embed="rId4"/>
          <a:stretch>
            <a:fillRect/>
          </a:stretch>
        </p:blipFill>
        <p:spPr>
          <a:xfrm>
            <a:off x="798132" y="6235416"/>
            <a:ext cx="4535976" cy="308570"/>
          </a:xfrm>
          <a:prstGeom prst="rect">
            <a:avLst/>
          </a:prstGeom>
        </p:spPr>
      </p:pic>
    </p:spTree>
    <p:extLst>
      <p:ext uri="{BB962C8B-B14F-4D97-AF65-F5344CB8AC3E}">
        <p14:creationId xmlns:p14="http://schemas.microsoft.com/office/powerpoint/2010/main" val="57816888"/>
      </p:ext>
    </p:extLst>
  </p:cSld>
  <p:clrMapOvr>
    <a:masterClrMapping/>
  </p:clrMapOvr>
  <p:transition spd="slow">
    <p:wipe dir="r"/>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Bioactives Accent Slide 4">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EFFC7DC4-3F89-914B-B0B5-B165CF80170A}"/>
              </a:ext>
            </a:extLst>
          </p:cNvPr>
          <p:cNvSpPr/>
          <p:nvPr userDrawn="1"/>
        </p:nvSpPr>
        <p:spPr>
          <a:xfrm>
            <a:off x="0" y="0"/>
            <a:ext cx="12191999" cy="6858000"/>
          </a:xfrm>
          <a:prstGeom prst="rect">
            <a:avLst/>
          </a:prstGeom>
          <a:solidFill>
            <a:srgbClr val="B0C1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a:latin typeface="Fira Sans" panose="020B0503050000020004" pitchFamily="34" charset="0"/>
            </a:endParaRPr>
          </a:p>
        </p:txBody>
      </p:sp>
      <p:pic>
        <p:nvPicPr>
          <p:cNvPr id="14" name="Picture 13" descr="A picture containing holding, ball, apple, white&#10;&#10;Description automatically generated">
            <a:extLst>
              <a:ext uri="{FF2B5EF4-FFF2-40B4-BE49-F238E27FC236}">
                <a16:creationId xmlns:a16="http://schemas.microsoft.com/office/drawing/2014/main" id="{09D40A26-F2AA-1C4F-8B58-6E17FC115633}"/>
              </a:ext>
            </a:extLst>
          </p:cNvPr>
          <p:cNvPicPr>
            <a:picLocks noChangeAspect="1"/>
          </p:cNvPicPr>
          <p:nvPr userDrawn="1"/>
        </p:nvPicPr>
        <p:blipFill rotWithShape="1">
          <a:blip r:embed="rId2" cstate="hqprint">
            <a:extLst>
              <a:ext uri="{28A0092B-C50C-407E-A947-70E740481C1C}">
                <a14:useLocalDpi xmlns:a14="http://schemas.microsoft.com/office/drawing/2010/main"/>
              </a:ext>
            </a:extLst>
          </a:blip>
          <a:srcRect/>
          <a:stretch/>
        </p:blipFill>
        <p:spPr>
          <a:xfrm>
            <a:off x="8692673" y="0"/>
            <a:ext cx="3488651" cy="4316703"/>
          </a:xfrm>
          <a:prstGeom prst="rect">
            <a:avLst/>
          </a:prstGeom>
        </p:spPr>
      </p:pic>
      <p:pic>
        <p:nvPicPr>
          <p:cNvPr id="6" name="Picture 5">
            <a:extLst>
              <a:ext uri="{FF2B5EF4-FFF2-40B4-BE49-F238E27FC236}">
                <a16:creationId xmlns:a16="http://schemas.microsoft.com/office/drawing/2014/main" id="{802A0E04-BE10-BE47-9D89-EB46250A23CC}"/>
              </a:ext>
            </a:extLst>
          </p:cNvPr>
          <p:cNvPicPr>
            <a:picLocks noChangeAspect="1"/>
          </p:cNvPicPr>
          <p:nvPr userDrawn="1"/>
        </p:nvPicPr>
        <p:blipFill rotWithShape="1">
          <a:blip r:embed="rId3" cstate="hqprint">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12" name="Title 1">
            <a:extLst>
              <a:ext uri="{FF2B5EF4-FFF2-40B4-BE49-F238E27FC236}">
                <a16:creationId xmlns:a16="http://schemas.microsoft.com/office/drawing/2014/main" id="{A7173B4B-4596-E849-912F-6AC228ABFB04}"/>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bg1"/>
                </a:solidFill>
                <a:latin typeface="Fira Sans Medium" panose="020B0503050000020004" pitchFamily="34" charset="0"/>
              </a:defRPr>
            </a:lvl1pPr>
          </a:lstStyle>
          <a:p>
            <a:r>
              <a:rPr lang="en-US" noProof="0"/>
              <a:t>Header</a:t>
            </a:r>
          </a:p>
        </p:txBody>
      </p:sp>
      <p:sp>
        <p:nvSpPr>
          <p:cNvPr id="15" name="Text Placeholder 7">
            <a:extLst>
              <a:ext uri="{FF2B5EF4-FFF2-40B4-BE49-F238E27FC236}">
                <a16:creationId xmlns:a16="http://schemas.microsoft.com/office/drawing/2014/main" id="{A6BDAAFA-E890-EF4E-A941-C4E9D851C171}"/>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a:t>Sub header</a:t>
            </a:r>
          </a:p>
        </p:txBody>
      </p:sp>
      <p:sp>
        <p:nvSpPr>
          <p:cNvPr id="21" name="Text Placeholder 9">
            <a:extLst>
              <a:ext uri="{FF2B5EF4-FFF2-40B4-BE49-F238E27FC236}">
                <a16:creationId xmlns:a16="http://schemas.microsoft.com/office/drawing/2014/main" id="{6B1E9C4C-D78F-D643-82F7-2D179A88133A}"/>
              </a:ext>
            </a:extLst>
          </p:cNvPr>
          <p:cNvSpPr>
            <a:spLocks noGrp="1"/>
          </p:cNvSpPr>
          <p:nvPr>
            <p:ph type="body" sz="quarter" idx="14"/>
          </p:nvPr>
        </p:nvSpPr>
        <p:spPr>
          <a:xfrm>
            <a:off x="527933" y="2931709"/>
            <a:ext cx="3100767" cy="1384994"/>
          </a:xfrm>
          <a:prstGeom prst="rect">
            <a:avLst/>
          </a:prstGeom>
        </p:spPr>
        <p:txBody>
          <a:bodyPr lIns="0" tIns="0" rIns="0" bIns="0" anchor="ctr"/>
          <a:lstStyle>
            <a:lvl1pPr marL="0" indent="0" algn="ctr">
              <a:buNone/>
              <a:defRPr sz="3000" b="1" i="0">
                <a:solidFill>
                  <a:schemeClr val="bg1"/>
                </a:solidFill>
                <a:latin typeface="Fira Sans" panose="020B0503050000020004" pitchFamily="34" charset="0"/>
              </a:defRPr>
            </a:lvl1pPr>
            <a:lvl2pPr marL="266700" indent="0" algn="ctr">
              <a:buNone/>
              <a:defRPr sz="3000" b="1">
                <a:solidFill>
                  <a:schemeClr val="bg1"/>
                </a:solidFill>
              </a:defRPr>
            </a:lvl2pPr>
            <a:lvl3pPr marL="538163" indent="0" algn="ctr">
              <a:buClr>
                <a:schemeClr val="bg1"/>
              </a:buClr>
              <a:buNone/>
              <a:defRPr sz="3000" b="1">
                <a:solidFill>
                  <a:schemeClr val="bg1"/>
                </a:solidFill>
              </a:defRPr>
            </a:lvl3pPr>
            <a:lvl4pPr marL="804862" indent="0" algn="ctr">
              <a:buNone/>
              <a:defRPr sz="3000" b="1">
                <a:solidFill>
                  <a:schemeClr val="bg1"/>
                </a:solidFill>
              </a:defRPr>
            </a:lvl4pPr>
            <a:lvl5pPr marL="804862" indent="0" algn="ctr">
              <a:buNone/>
              <a:defRPr sz="3000" b="1">
                <a:solidFill>
                  <a:schemeClr val="bg1"/>
                </a:solidFill>
              </a:defRPr>
            </a:lvl5pPr>
          </a:lstStyle>
          <a:p>
            <a:pPr lvl="0"/>
            <a:r>
              <a:rPr lang="en-GB" noProof="0"/>
              <a:t>Click to edit Master text styles</a:t>
            </a:r>
            <a:endParaRPr lang="en-US" noProof="0"/>
          </a:p>
        </p:txBody>
      </p:sp>
      <p:sp>
        <p:nvSpPr>
          <p:cNvPr id="22" name="Text Placeholder 14">
            <a:extLst>
              <a:ext uri="{FF2B5EF4-FFF2-40B4-BE49-F238E27FC236}">
                <a16:creationId xmlns:a16="http://schemas.microsoft.com/office/drawing/2014/main" id="{2A100C52-47FD-3B41-A773-0AB3E96AF2E0}"/>
              </a:ext>
            </a:extLst>
          </p:cNvPr>
          <p:cNvSpPr>
            <a:spLocks noGrp="1"/>
          </p:cNvSpPr>
          <p:nvPr>
            <p:ph type="body" sz="quarter" idx="15"/>
          </p:nvPr>
        </p:nvSpPr>
        <p:spPr>
          <a:xfrm>
            <a:off x="3953176" y="2932113"/>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a:t>Click to edit Master text styles</a:t>
            </a:r>
          </a:p>
        </p:txBody>
      </p:sp>
      <p:sp>
        <p:nvSpPr>
          <p:cNvPr id="23" name="Text Placeholder 14">
            <a:extLst>
              <a:ext uri="{FF2B5EF4-FFF2-40B4-BE49-F238E27FC236}">
                <a16:creationId xmlns:a16="http://schemas.microsoft.com/office/drawing/2014/main" id="{39EEAAE8-B2E6-724C-B666-84E9E202797D}"/>
              </a:ext>
            </a:extLst>
          </p:cNvPr>
          <p:cNvSpPr>
            <a:spLocks noGrp="1"/>
          </p:cNvSpPr>
          <p:nvPr>
            <p:ph type="body" sz="quarter" idx="16"/>
          </p:nvPr>
        </p:nvSpPr>
        <p:spPr>
          <a:xfrm>
            <a:off x="7812889" y="2931708"/>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a:t>Click to edit Master text styles</a:t>
            </a:r>
          </a:p>
        </p:txBody>
      </p:sp>
      <p:sp>
        <p:nvSpPr>
          <p:cNvPr id="19" name="Slide Number Placeholder 2">
            <a:extLst>
              <a:ext uri="{FF2B5EF4-FFF2-40B4-BE49-F238E27FC236}">
                <a16:creationId xmlns:a16="http://schemas.microsoft.com/office/drawing/2014/main" id="{28329889-B131-4E40-8AB1-CD11F3BCE8EE}"/>
              </a:ext>
            </a:extLst>
          </p:cNvPr>
          <p:cNvSpPr>
            <a:spLocks noGrp="1"/>
          </p:cNvSpPr>
          <p:nvPr>
            <p:ph type="sldNum" sz="quarter" idx="10"/>
          </p:nvPr>
        </p:nvSpPr>
        <p:spPr>
          <a:xfrm>
            <a:off x="468000" y="6328147"/>
            <a:ext cx="451163" cy="123111"/>
          </a:xfrm>
        </p:spPr>
        <p:txBody>
          <a:bodyPr/>
          <a:lstStyle>
            <a:lvl1pPr>
              <a:defRPr b="0" i="0">
                <a:solidFill>
                  <a:schemeClr val="bg1"/>
                </a:solidFill>
                <a:latin typeface="Fira Sans" panose="020B0503050000020004" pitchFamily="34" charset="0"/>
              </a:defRPr>
            </a:lvl1pPr>
          </a:lstStyle>
          <a:p>
            <a:fld id="{EC50C849-B97A-2B45-B78A-6D9C352F693C}" type="slidenum">
              <a:rPr lang="en-US" smtClean="0"/>
              <a:pPr/>
              <a:t>‹#›</a:t>
            </a:fld>
            <a:endParaRPr lang="en-US"/>
          </a:p>
        </p:txBody>
      </p:sp>
      <p:pic>
        <p:nvPicPr>
          <p:cNvPr id="16" name="Picture 15" descr="A close up of a logo&#10;&#10;Description automatically generated">
            <a:extLst>
              <a:ext uri="{FF2B5EF4-FFF2-40B4-BE49-F238E27FC236}">
                <a16:creationId xmlns:a16="http://schemas.microsoft.com/office/drawing/2014/main" id="{9E3D2E49-CEF8-CC4A-812C-5C88A39B192C}"/>
              </a:ext>
            </a:extLst>
          </p:cNvPr>
          <p:cNvPicPr>
            <a:picLocks noChangeAspect="1"/>
          </p:cNvPicPr>
          <p:nvPr userDrawn="1"/>
        </p:nvPicPr>
        <p:blipFill>
          <a:blip r:embed="rId4"/>
          <a:stretch>
            <a:fillRect/>
          </a:stretch>
        </p:blipFill>
        <p:spPr>
          <a:xfrm>
            <a:off x="798132" y="6235416"/>
            <a:ext cx="4535976" cy="308570"/>
          </a:xfrm>
          <a:prstGeom prst="rect">
            <a:avLst/>
          </a:prstGeom>
        </p:spPr>
      </p:pic>
    </p:spTree>
    <p:extLst>
      <p:ext uri="{BB962C8B-B14F-4D97-AF65-F5344CB8AC3E}">
        <p14:creationId xmlns:p14="http://schemas.microsoft.com/office/powerpoint/2010/main" val="1941931017"/>
      </p:ext>
    </p:extLst>
  </p:cSld>
  <p:clrMapOvr>
    <a:masterClrMapping/>
  </p:clrMapOvr>
  <p:transition spd="slow">
    <p:wipe dir="r"/>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Bioactives Accent Slide 5">
    <p:spTree>
      <p:nvGrpSpPr>
        <p:cNvPr id="1" name=""/>
        <p:cNvGrpSpPr/>
        <p:nvPr/>
      </p:nvGrpSpPr>
      <p:grpSpPr>
        <a:xfrm>
          <a:off x="0" y="0"/>
          <a:ext cx="0" cy="0"/>
          <a:chOff x="0" y="0"/>
          <a:chExt cx="0" cy="0"/>
        </a:xfrm>
      </p:grpSpPr>
      <p:pic>
        <p:nvPicPr>
          <p:cNvPr id="4" name="Picture 3" descr="A close up of a logo&#10;&#10;Description automatically generated">
            <a:extLst>
              <a:ext uri="{FF2B5EF4-FFF2-40B4-BE49-F238E27FC236}">
                <a16:creationId xmlns:a16="http://schemas.microsoft.com/office/drawing/2014/main" id="{FF0EBF03-0760-FF46-AABB-528E96E27945}"/>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6" name="Picture 5">
            <a:extLst>
              <a:ext uri="{FF2B5EF4-FFF2-40B4-BE49-F238E27FC236}">
                <a16:creationId xmlns:a16="http://schemas.microsoft.com/office/drawing/2014/main" id="{802A0E04-BE10-BE47-9D89-EB46250A23CC}"/>
              </a:ext>
            </a:extLst>
          </p:cNvPr>
          <p:cNvPicPr>
            <a:picLocks noChangeAspect="1"/>
          </p:cNvPicPr>
          <p:nvPr userDrawn="1"/>
        </p:nvPicPr>
        <p:blipFill rotWithShape="1">
          <a:blip r:embed="rId3" cstate="hqprint">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12" name="Title 1">
            <a:extLst>
              <a:ext uri="{FF2B5EF4-FFF2-40B4-BE49-F238E27FC236}">
                <a16:creationId xmlns:a16="http://schemas.microsoft.com/office/drawing/2014/main" id="{A7173B4B-4596-E849-912F-6AC228ABFB04}"/>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bg1"/>
                </a:solidFill>
                <a:latin typeface="Fira Sans Medium" panose="020B0503050000020004" pitchFamily="34" charset="0"/>
              </a:defRPr>
            </a:lvl1pPr>
          </a:lstStyle>
          <a:p>
            <a:r>
              <a:rPr lang="en-US" noProof="0"/>
              <a:t>Header</a:t>
            </a:r>
          </a:p>
        </p:txBody>
      </p:sp>
      <p:sp>
        <p:nvSpPr>
          <p:cNvPr id="15" name="Text Placeholder 7">
            <a:extLst>
              <a:ext uri="{FF2B5EF4-FFF2-40B4-BE49-F238E27FC236}">
                <a16:creationId xmlns:a16="http://schemas.microsoft.com/office/drawing/2014/main" id="{A6BDAAFA-E890-EF4E-A941-C4E9D851C171}"/>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a:t>Sub header</a:t>
            </a:r>
          </a:p>
        </p:txBody>
      </p:sp>
      <p:sp>
        <p:nvSpPr>
          <p:cNvPr id="19" name="Oval 18">
            <a:extLst>
              <a:ext uri="{FF2B5EF4-FFF2-40B4-BE49-F238E27FC236}">
                <a16:creationId xmlns:a16="http://schemas.microsoft.com/office/drawing/2014/main" id="{8B16D183-2390-5343-9F9D-55848BE461FD}"/>
              </a:ext>
            </a:extLst>
          </p:cNvPr>
          <p:cNvSpPr/>
          <p:nvPr userDrawn="1"/>
        </p:nvSpPr>
        <p:spPr>
          <a:xfrm>
            <a:off x="7602108" y="1862497"/>
            <a:ext cx="3521661" cy="3521661"/>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b="0" i="0" err="1">
              <a:solidFill>
                <a:schemeClr val="tx1"/>
              </a:solidFill>
              <a:latin typeface="Fira Sans" panose="020B0503050000020004" pitchFamily="34" charset="0"/>
            </a:endParaRPr>
          </a:p>
        </p:txBody>
      </p:sp>
      <p:sp>
        <p:nvSpPr>
          <p:cNvPr id="21" name="Text Placeholder 9">
            <a:extLst>
              <a:ext uri="{FF2B5EF4-FFF2-40B4-BE49-F238E27FC236}">
                <a16:creationId xmlns:a16="http://schemas.microsoft.com/office/drawing/2014/main" id="{6B1E9C4C-D78F-D643-82F7-2D179A88133A}"/>
              </a:ext>
            </a:extLst>
          </p:cNvPr>
          <p:cNvSpPr>
            <a:spLocks noGrp="1"/>
          </p:cNvSpPr>
          <p:nvPr>
            <p:ph type="body" sz="quarter" idx="14"/>
          </p:nvPr>
        </p:nvSpPr>
        <p:spPr>
          <a:xfrm>
            <a:off x="527933" y="2931709"/>
            <a:ext cx="3100767" cy="1384994"/>
          </a:xfrm>
          <a:prstGeom prst="rect">
            <a:avLst/>
          </a:prstGeom>
        </p:spPr>
        <p:txBody>
          <a:bodyPr lIns="0" tIns="0" rIns="0" bIns="0" anchor="ctr"/>
          <a:lstStyle>
            <a:lvl1pPr marL="0" indent="0" algn="ctr">
              <a:buNone/>
              <a:defRPr sz="3000" b="1" i="0">
                <a:solidFill>
                  <a:schemeClr val="bg1"/>
                </a:solidFill>
                <a:latin typeface="Fira Sans" panose="020B0503050000020004" pitchFamily="34" charset="0"/>
              </a:defRPr>
            </a:lvl1pPr>
            <a:lvl2pPr marL="266700" indent="0" algn="ctr">
              <a:buNone/>
              <a:defRPr sz="3000" b="1">
                <a:solidFill>
                  <a:schemeClr val="bg1"/>
                </a:solidFill>
              </a:defRPr>
            </a:lvl2pPr>
            <a:lvl3pPr marL="538163" indent="0" algn="ctr">
              <a:buClr>
                <a:schemeClr val="bg1"/>
              </a:buClr>
              <a:buNone/>
              <a:defRPr sz="3000" b="1">
                <a:solidFill>
                  <a:schemeClr val="bg1"/>
                </a:solidFill>
              </a:defRPr>
            </a:lvl3pPr>
            <a:lvl4pPr marL="804862" indent="0" algn="ctr">
              <a:buNone/>
              <a:defRPr sz="3000" b="1">
                <a:solidFill>
                  <a:schemeClr val="bg1"/>
                </a:solidFill>
              </a:defRPr>
            </a:lvl4pPr>
            <a:lvl5pPr marL="804862" indent="0" algn="ctr">
              <a:buNone/>
              <a:defRPr sz="3000" b="1">
                <a:solidFill>
                  <a:schemeClr val="bg1"/>
                </a:solidFill>
              </a:defRPr>
            </a:lvl5pPr>
          </a:lstStyle>
          <a:p>
            <a:pPr lvl="0"/>
            <a:r>
              <a:rPr lang="en-GB" noProof="0"/>
              <a:t>Click to edit Master text styles</a:t>
            </a:r>
            <a:endParaRPr lang="en-US" noProof="0"/>
          </a:p>
        </p:txBody>
      </p:sp>
      <p:sp>
        <p:nvSpPr>
          <p:cNvPr id="22" name="Text Placeholder 14">
            <a:extLst>
              <a:ext uri="{FF2B5EF4-FFF2-40B4-BE49-F238E27FC236}">
                <a16:creationId xmlns:a16="http://schemas.microsoft.com/office/drawing/2014/main" id="{2A100C52-47FD-3B41-A773-0AB3E96AF2E0}"/>
              </a:ext>
            </a:extLst>
          </p:cNvPr>
          <p:cNvSpPr>
            <a:spLocks noGrp="1"/>
          </p:cNvSpPr>
          <p:nvPr>
            <p:ph type="body" sz="quarter" idx="15"/>
          </p:nvPr>
        </p:nvSpPr>
        <p:spPr>
          <a:xfrm>
            <a:off x="3953176" y="2932113"/>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a:t>Click to edit Master text styles</a:t>
            </a:r>
          </a:p>
        </p:txBody>
      </p:sp>
      <p:sp>
        <p:nvSpPr>
          <p:cNvPr id="23" name="Text Placeholder 14">
            <a:extLst>
              <a:ext uri="{FF2B5EF4-FFF2-40B4-BE49-F238E27FC236}">
                <a16:creationId xmlns:a16="http://schemas.microsoft.com/office/drawing/2014/main" id="{39EEAAE8-B2E6-724C-B666-84E9E202797D}"/>
              </a:ext>
            </a:extLst>
          </p:cNvPr>
          <p:cNvSpPr>
            <a:spLocks noGrp="1"/>
          </p:cNvSpPr>
          <p:nvPr>
            <p:ph type="body" sz="quarter" idx="16"/>
          </p:nvPr>
        </p:nvSpPr>
        <p:spPr>
          <a:xfrm>
            <a:off x="7812889" y="2931708"/>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a:t>Click to edit Master text styles</a:t>
            </a:r>
          </a:p>
        </p:txBody>
      </p:sp>
      <p:sp>
        <p:nvSpPr>
          <p:cNvPr id="17" name="Slide Number Placeholder 2">
            <a:extLst>
              <a:ext uri="{FF2B5EF4-FFF2-40B4-BE49-F238E27FC236}">
                <a16:creationId xmlns:a16="http://schemas.microsoft.com/office/drawing/2014/main" id="{21D2052B-731F-0344-84FA-A015E803A35F}"/>
              </a:ext>
            </a:extLst>
          </p:cNvPr>
          <p:cNvSpPr>
            <a:spLocks noGrp="1"/>
          </p:cNvSpPr>
          <p:nvPr>
            <p:ph type="sldNum" sz="quarter" idx="10"/>
          </p:nvPr>
        </p:nvSpPr>
        <p:spPr>
          <a:xfrm>
            <a:off x="468000" y="6328147"/>
            <a:ext cx="451163" cy="123111"/>
          </a:xfrm>
        </p:spPr>
        <p:txBody>
          <a:bodyPr/>
          <a:lstStyle>
            <a:lvl1pPr>
              <a:defRPr b="0" i="0">
                <a:solidFill>
                  <a:schemeClr val="bg1"/>
                </a:solidFill>
                <a:latin typeface="Fira Sans" panose="020B0503050000020004" pitchFamily="34" charset="0"/>
              </a:defRPr>
            </a:lvl1pPr>
          </a:lstStyle>
          <a:p>
            <a:fld id="{EC50C849-B97A-2B45-B78A-6D9C352F693C}" type="slidenum">
              <a:rPr lang="en-US" smtClean="0"/>
              <a:pPr/>
              <a:t>‹#›</a:t>
            </a:fld>
            <a:endParaRPr lang="en-US"/>
          </a:p>
        </p:txBody>
      </p:sp>
      <p:pic>
        <p:nvPicPr>
          <p:cNvPr id="13" name="Picture 12" descr="A close up of a logo&#10;&#10;Description automatically generated">
            <a:extLst>
              <a:ext uri="{FF2B5EF4-FFF2-40B4-BE49-F238E27FC236}">
                <a16:creationId xmlns:a16="http://schemas.microsoft.com/office/drawing/2014/main" id="{F0609DF3-7FFC-7A48-9BE7-591F11F15E8C}"/>
              </a:ext>
            </a:extLst>
          </p:cNvPr>
          <p:cNvPicPr>
            <a:picLocks noChangeAspect="1"/>
          </p:cNvPicPr>
          <p:nvPr userDrawn="1"/>
        </p:nvPicPr>
        <p:blipFill>
          <a:blip r:embed="rId4"/>
          <a:stretch>
            <a:fillRect/>
          </a:stretch>
        </p:blipFill>
        <p:spPr>
          <a:xfrm>
            <a:off x="798132" y="6235416"/>
            <a:ext cx="4535976" cy="308570"/>
          </a:xfrm>
          <a:prstGeom prst="rect">
            <a:avLst/>
          </a:prstGeom>
        </p:spPr>
      </p:pic>
    </p:spTree>
    <p:extLst>
      <p:ext uri="{BB962C8B-B14F-4D97-AF65-F5344CB8AC3E}">
        <p14:creationId xmlns:p14="http://schemas.microsoft.com/office/powerpoint/2010/main" val="2713618673"/>
      </p:ext>
    </p:extLst>
  </p:cSld>
  <p:clrMapOvr>
    <a:masterClrMapping/>
  </p:clrMapOvr>
  <p:transition spd="slow">
    <p:wipe dir="r"/>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Bioactives Accent Slide 6">
    <p:spTree>
      <p:nvGrpSpPr>
        <p:cNvPr id="1" name=""/>
        <p:cNvGrpSpPr/>
        <p:nvPr/>
      </p:nvGrpSpPr>
      <p:grpSpPr>
        <a:xfrm>
          <a:off x="0" y="0"/>
          <a:ext cx="0" cy="0"/>
          <a:chOff x="0" y="0"/>
          <a:chExt cx="0" cy="0"/>
        </a:xfrm>
      </p:grpSpPr>
      <p:pic>
        <p:nvPicPr>
          <p:cNvPr id="11" name="Picture 10" descr="A close up of a logo&#10;&#10;Description automatically generated">
            <a:extLst>
              <a:ext uri="{FF2B5EF4-FFF2-40B4-BE49-F238E27FC236}">
                <a16:creationId xmlns:a16="http://schemas.microsoft.com/office/drawing/2014/main" id="{9DCBE495-ABB6-0A47-8A30-30E59E17E87D}"/>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6" name="Picture 5">
            <a:extLst>
              <a:ext uri="{FF2B5EF4-FFF2-40B4-BE49-F238E27FC236}">
                <a16:creationId xmlns:a16="http://schemas.microsoft.com/office/drawing/2014/main" id="{802A0E04-BE10-BE47-9D89-EB46250A23CC}"/>
              </a:ext>
            </a:extLst>
          </p:cNvPr>
          <p:cNvPicPr>
            <a:picLocks noChangeAspect="1"/>
          </p:cNvPicPr>
          <p:nvPr userDrawn="1"/>
        </p:nvPicPr>
        <p:blipFill rotWithShape="1">
          <a:blip r:embed="rId3" cstate="hqprint">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12" name="Title 1">
            <a:extLst>
              <a:ext uri="{FF2B5EF4-FFF2-40B4-BE49-F238E27FC236}">
                <a16:creationId xmlns:a16="http://schemas.microsoft.com/office/drawing/2014/main" id="{A7173B4B-4596-E849-912F-6AC228ABFB04}"/>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bg1"/>
                </a:solidFill>
                <a:latin typeface="Fira Sans Medium" panose="020B0503050000020004" pitchFamily="34" charset="0"/>
              </a:defRPr>
            </a:lvl1pPr>
          </a:lstStyle>
          <a:p>
            <a:r>
              <a:rPr lang="en-US" noProof="0"/>
              <a:t>Header</a:t>
            </a:r>
          </a:p>
        </p:txBody>
      </p:sp>
      <p:sp>
        <p:nvSpPr>
          <p:cNvPr id="15" name="Text Placeholder 7">
            <a:extLst>
              <a:ext uri="{FF2B5EF4-FFF2-40B4-BE49-F238E27FC236}">
                <a16:creationId xmlns:a16="http://schemas.microsoft.com/office/drawing/2014/main" id="{A6BDAAFA-E890-EF4E-A941-C4E9D851C171}"/>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a:t>Sub header</a:t>
            </a:r>
          </a:p>
        </p:txBody>
      </p:sp>
      <p:sp>
        <p:nvSpPr>
          <p:cNvPr id="21" name="Text Placeholder 9">
            <a:extLst>
              <a:ext uri="{FF2B5EF4-FFF2-40B4-BE49-F238E27FC236}">
                <a16:creationId xmlns:a16="http://schemas.microsoft.com/office/drawing/2014/main" id="{6B1E9C4C-D78F-D643-82F7-2D179A88133A}"/>
              </a:ext>
            </a:extLst>
          </p:cNvPr>
          <p:cNvSpPr>
            <a:spLocks noGrp="1"/>
          </p:cNvSpPr>
          <p:nvPr>
            <p:ph type="body" sz="quarter" idx="14"/>
          </p:nvPr>
        </p:nvSpPr>
        <p:spPr>
          <a:xfrm>
            <a:off x="527933" y="2931709"/>
            <a:ext cx="3100767" cy="1384994"/>
          </a:xfrm>
          <a:prstGeom prst="rect">
            <a:avLst/>
          </a:prstGeom>
        </p:spPr>
        <p:txBody>
          <a:bodyPr lIns="0" tIns="0" rIns="0" bIns="0" anchor="ctr"/>
          <a:lstStyle>
            <a:lvl1pPr marL="0" indent="0" algn="ctr">
              <a:buNone/>
              <a:defRPr sz="3000" b="1" i="0">
                <a:solidFill>
                  <a:schemeClr val="bg1"/>
                </a:solidFill>
                <a:latin typeface="Fira Sans" panose="020B0503050000020004" pitchFamily="34" charset="0"/>
              </a:defRPr>
            </a:lvl1pPr>
            <a:lvl2pPr marL="266700" indent="0" algn="ctr">
              <a:buNone/>
              <a:defRPr sz="3000" b="1">
                <a:solidFill>
                  <a:schemeClr val="bg1"/>
                </a:solidFill>
              </a:defRPr>
            </a:lvl2pPr>
            <a:lvl3pPr marL="538163" indent="0" algn="ctr">
              <a:buClr>
                <a:schemeClr val="bg1"/>
              </a:buClr>
              <a:buNone/>
              <a:defRPr sz="3000" b="1">
                <a:solidFill>
                  <a:schemeClr val="bg1"/>
                </a:solidFill>
              </a:defRPr>
            </a:lvl3pPr>
            <a:lvl4pPr marL="804862" indent="0" algn="ctr">
              <a:buNone/>
              <a:defRPr sz="3000" b="1">
                <a:solidFill>
                  <a:schemeClr val="bg1"/>
                </a:solidFill>
              </a:defRPr>
            </a:lvl4pPr>
            <a:lvl5pPr marL="804862" indent="0" algn="ctr">
              <a:buNone/>
              <a:defRPr sz="3000" b="1">
                <a:solidFill>
                  <a:schemeClr val="bg1"/>
                </a:solidFill>
              </a:defRPr>
            </a:lvl5pPr>
          </a:lstStyle>
          <a:p>
            <a:pPr lvl="0"/>
            <a:r>
              <a:rPr lang="en-GB" noProof="0"/>
              <a:t>Click to edit Master text styles</a:t>
            </a:r>
            <a:endParaRPr lang="en-US" noProof="0"/>
          </a:p>
        </p:txBody>
      </p:sp>
      <p:sp>
        <p:nvSpPr>
          <p:cNvPr id="22" name="Text Placeholder 14">
            <a:extLst>
              <a:ext uri="{FF2B5EF4-FFF2-40B4-BE49-F238E27FC236}">
                <a16:creationId xmlns:a16="http://schemas.microsoft.com/office/drawing/2014/main" id="{2A100C52-47FD-3B41-A773-0AB3E96AF2E0}"/>
              </a:ext>
            </a:extLst>
          </p:cNvPr>
          <p:cNvSpPr>
            <a:spLocks noGrp="1"/>
          </p:cNvSpPr>
          <p:nvPr>
            <p:ph type="body" sz="quarter" idx="15"/>
          </p:nvPr>
        </p:nvSpPr>
        <p:spPr>
          <a:xfrm>
            <a:off x="3953176" y="2932113"/>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a:t>Click to edit Master text styles</a:t>
            </a:r>
          </a:p>
        </p:txBody>
      </p:sp>
      <p:sp>
        <p:nvSpPr>
          <p:cNvPr id="23" name="Text Placeholder 14">
            <a:extLst>
              <a:ext uri="{FF2B5EF4-FFF2-40B4-BE49-F238E27FC236}">
                <a16:creationId xmlns:a16="http://schemas.microsoft.com/office/drawing/2014/main" id="{39EEAAE8-B2E6-724C-B666-84E9E202797D}"/>
              </a:ext>
            </a:extLst>
          </p:cNvPr>
          <p:cNvSpPr>
            <a:spLocks noGrp="1"/>
          </p:cNvSpPr>
          <p:nvPr>
            <p:ph type="body" sz="quarter" idx="16"/>
          </p:nvPr>
        </p:nvSpPr>
        <p:spPr>
          <a:xfrm>
            <a:off x="7812889" y="2931708"/>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a:t>Click to edit Master text styles</a:t>
            </a:r>
          </a:p>
        </p:txBody>
      </p:sp>
      <p:sp>
        <p:nvSpPr>
          <p:cNvPr id="17" name="Slide Number Placeholder 2">
            <a:extLst>
              <a:ext uri="{FF2B5EF4-FFF2-40B4-BE49-F238E27FC236}">
                <a16:creationId xmlns:a16="http://schemas.microsoft.com/office/drawing/2014/main" id="{5C7ECA02-1EB5-4546-9451-51FBF9A35B47}"/>
              </a:ext>
            </a:extLst>
          </p:cNvPr>
          <p:cNvSpPr>
            <a:spLocks noGrp="1"/>
          </p:cNvSpPr>
          <p:nvPr>
            <p:ph type="sldNum" sz="quarter" idx="10"/>
          </p:nvPr>
        </p:nvSpPr>
        <p:spPr>
          <a:xfrm>
            <a:off x="468000" y="6328147"/>
            <a:ext cx="451163" cy="123111"/>
          </a:xfrm>
        </p:spPr>
        <p:txBody>
          <a:bodyPr/>
          <a:lstStyle>
            <a:lvl1pPr>
              <a:defRPr b="0" i="0">
                <a:solidFill>
                  <a:schemeClr val="bg1"/>
                </a:solidFill>
                <a:latin typeface="Fira Sans" panose="020B0503050000020004" pitchFamily="34" charset="0"/>
              </a:defRPr>
            </a:lvl1pPr>
          </a:lstStyle>
          <a:p>
            <a:fld id="{EC50C849-B97A-2B45-B78A-6D9C352F693C}" type="slidenum">
              <a:rPr lang="en-US" smtClean="0"/>
              <a:pPr/>
              <a:t>‹#›</a:t>
            </a:fld>
            <a:endParaRPr lang="en-US"/>
          </a:p>
        </p:txBody>
      </p:sp>
      <p:pic>
        <p:nvPicPr>
          <p:cNvPr id="13" name="Picture 12" descr="A close up of a logo&#10;&#10;Description automatically generated">
            <a:extLst>
              <a:ext uri="{FF2B5EF4-FFF2-40B4-BE49-F238E27FC236}">
                <a16:creationId xmlns:a16="http://schemas.microsoft.com/office/drawing/2014/main" id="{54EDBA3A-1AA4-E047-8340-7A5EFFBECA37}"/>
              </a:ext>
            </a:extLst>
          </p:cNvPr>
          <p:cNvPicPr>
            <a:picLocks noChangeAspect="1"/>
          </p:cNvPicPr>
          <p:nvPr userDrawn="1"/>
        </p:nvPicPr>
        <p:blipFill>
          <a:blip r:embed="rId4"/>
          <a:stretch>
            <a:fillRect/>
          </a:stretch>
        </p:blipFill>
        <p:spPr>
          <a:xfrm>
            <a:off x="798132" y="6235416"/>
            <a:ext cx="4535976" cy="308570"/>
          </a:xfrm>
          <a:prstGeom prst="rect">
            <a:avLst/>
          </a:prstGeom>
        </p:spPr>
      </p:pic>
    </p:spTree>
    <p:extLst>
      <p:ext uri="{BB962C8B-B14F-4D97-AF65-F5344CB8AC3E}">
        <p14:creationId xmlns:p14="http://schemas.microsoft.com/office/powerpoint/2010/main" val="998787903"/>
      </p:ext>
    </p:extLst>
  </p:cSld>
  <p:clrMapOvr>
    <a:masterClrMapping/>
  </p:clrMapOvr>
  <p:transition spd="slow">
    <p:wipe dir="r"/>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Bioactives Final Slide">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37EC108-DD81-8B46-9527-A07D29D576FB}"/>
              </a:ext>
            </a:extLst>
          </p:cNvPr>
          <p:cNvPicPr>
            <a:picLocks noChangeAspect="1"/>
          </p:cNvPicPr>
          <p:nvPr userDrawn="1"/>
        </p:nvPicPr>
        <p:blipFill>
          <a:blip r:embed="rId2"/>
          <a:srcRect/>
          <a:stretch/>
        </p:blipFill>
        <p:spPr bwMode="ltGray">
          <a:xfrm>
            <a:off x="0" y="0"/>
            <a:ext cx="12192000" cy="6858000"/>
          </a:xfrm>
          <a:prstGeom prst="rect">
            <a:avLst/>
          </a:prstGeom>
        </p:spPr>
      </p:pic>
      <p:pic>
        <p:nvPicPr>
          <p:cNvPr id="10" name="Picture 9">
            <a:extLst>
              <a:ext uri="{FF2B5EF4-FFF2-40B4-BE49-F238E27FC236}">
                <a16:creationId xmlns:a16="http://schemas.microsoft.com/office/drawing/2014/main" id="{08EBEAFB-93C3-074C-9906-1D124DCCA60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289923" y="3190484"/>
            <a:ext cx="5612156" cy="477033"/>
          </a:xfrm>
          <a:prstGeom prst="rect">
            <a:avLst/>
          </a:prstGeom>
        </p:spPr>
      </p:pic>
      <p:pic>
        <p:nvPicPr>
          <p:cNvPr id="5" name="Picture 4">
            <a:extLst>
              <a:ext uri="{FF2B5EF4-FFF2-40B4-BE49-F238E27FC236}">
                <a16:creationId xmlns:a16="http://schemas.microsoft.com/office/drawing/2014/main" id="{75E17CF1-21EE-4F02-912D-E11EFDC99DEF}"/>
              </a:ext>
            </a:extLst>
          </p:cNvPr>
          <p:cNvPicPr>
            <a:picLocks noChangeAspect="1"/>
          </p:cNvPicPr>
          <p:nvPr userDrawn="1"/>
        </p:nvPicPr>
        <p:blipFill rotWithShape="1">
          <a:blip r:embed="rId4" cstate="hqprint">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Tree>
    <p:extLst>
      <p:ext uri="{BB962C8B-B14F-4D97-AF65-F5344CB8AC3E}">
        <p14:creationId xmlns:p14="http://schemas.microsoft.com/office/powerpoint/2010/main" val="3023437430"/>
      </p:ext>
    </p:extLst>
  </p:cSld>
  <p:clrMapOvr>
    <a:masterClrMapping/>
  </p:clrMapOvr>
  <p:transition spd="slow">
    <p:wipe dir="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oleObject" Target="../embeddings/oleObject1.bin"/><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image" Target="../media/image1.jpe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ags" Target="../tags/tag3.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ags" Target="../tags/tag2.xml"/><Relationship Id="rId28" Type="http://schemas.openxmlformats.org/officeDocument/2006/relationships/image" Target="../media/image3.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 Id="rId27" Type="http://schemas.openxmlformats.org/officeDocument/2006/relationships/image" Target="../media/image2.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9.xml"/><Relationship Id="rId13" Type="http://schemas.openxmlformats.org/officeDocument/2006/relationships/slideLayout" Target="../slideLayouts/slideLayout34.xml"/><Relationship Id="rId18" Type="http://schemas.openxmlformats.org/officeDocument/2006/relationships/image" Target="../media/image3.png"/><Relationship Id="rId3" Type="http://schemas.openxmlformats.org/officeDocument/2006/relationships/slideLayout" Target="../slideLayouts/slideLayout24.xml"/><Relationship Id="rId7" Type="http://schemas.openxmlformats.org/officeDocument/2006/relationships/slideLayout" Target="../slideLayouts/slideLayout28.xml"/><Relationship Id="rId12" Type="http://schemas.openxmlformats.org/officeDocument/2006/relationships/slideLayout" Target="../slideLayouts/slideLayout33.xml"/><Relationship Id="rId17" Type="http://schemas.openxmlformats.org/officeDocument/2006/relationships/theme" Target="../theme/theme2.xml"/><Relationship Id="rId2" Type="http://schemas.openxmlformats.org/officeDocument/2006/relationships/slideLayout" Target="../slideLayouts/slideLayout23.xml"/><Relationship Id="rId16" Type="http://schemas.openxmlformats.org/officeDocument/2006/relationships/slideLayout" Target="../slideLayouts/slideLayout37.xml"/><Relationship Id="rId1" Type="http://schemas.openxmlformats.org/officeDocument/2006/relationships/slideLayout" Target="../slideLayouts/slideLayout22.xml"/><Relationship Id="rId6" Type="http://schemas.openxmlformats.org/officeDocument/2006/relationships/slideLayout" Target="../slideLayouts/slideLayout27.xml"/><Relationship Id="rId11" Type="http://schemas.openxmlformats.org/officeDocument/2006/relationships/slideLayout" Target="../slideLayouts/slideLayout32.xml"/><Relationship Id="rId5" Type="http://schemas.openxmlformats.org/officeDocument/2006/relationships/slideLayout" Target="../slideLayouts/slideLayout26.xml"/><Relationship Id="rId15" Type="http://schemas.openxmlformats.org/officeDocument/2006/relationships/slideLayout" Target="../slideLayouts/slideLayout36.xml"/><Relationship Id="rId10" Type="http://schemas.openxmlformats.org/officeDocument/2006/relationships/slideLayout" Target="../slideLayouts/slideLayout31.xml"/><Relationship Id="rId19" Type="http://schemas.openxmlformats.org/officeDocument/2006/relationships/image" Target="../media/image4.png"/><Relationship Id="rId4" Type="http://schemas.openxmlformats.org/officeDocument/2006/relationships/slideLayout" Target="../slideLayouts/slideLayout25.xml"/><Relationship Id="rId9" Type="http://schemas.openxmlformats.org/officeDocument/2006/relationships/slideLayout" Target="../slideLayouts/slideLayout30.xml"/><Relationship Id="rId14" Type="http://schemas.openxmlformats.org/officeDocument/2006/relationships/slideLayout" Target="../slideLayouts/slideLayout3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9" name="Picture 8" descr="Background pattern&#10;&#10;Description automatically generated">
            <a:extLst>
              <a:ext uri="{FF2B5EF4-FFF2-40B4-BE49-F238E27FC236}">
                <a16:creationId xmlns:a16="http://schemas.microsoft.com/office/drawing/2014/main" id="{5F5ABE13-E8DA-B4F8-ECC7-B276256A7847}"/>
              </a:ext>
            </a:extLst>
          </p:cNvPr>
          <p:cNvPicPr>
            <a:picLocks noChangeAspect="1"/>
          </p:cNvPicPr>
          <p:nvPr userDrawn="1"/>
        </p:nvPicPr>
        <p:blipFill rotWithShape="1">
          <a:blip r:embed="rId25" cstate="screen">
            <a:alphaModFix amt="70000"/>
            <a:extLst>
              <a:ext uri="{28A0092B-C50C-407E-A947-70E740481C1C}">
                <a14:useLocalDpi xmlns:a14="http://schemas.microsoft.com/office/drawing/2010/main"/>
              </a:ext>
            </a:extLst>
          </a:blip>
          <a:srcRect/>
          <a:stretch/>
        </p:blipFill>
        <p:spPr>
          <a:xfrm>
            <a:off x="0" y="0"/>
            <a:ext cx="12192000" cy="6858000"/>
          </a:xfrm>
          <a:prstGeom prst="rect">
            <a:avLst/>
          </a:prstGeom>
        </p:spPr>
      </p:pic>
      <p:graphicFrame>
        <p:nvGraphicFramePr>
          <p:cNvPr id="5" name="Object 4" hidden="1">
            <a:extLst>
              <a:ext uri="{FF2B5EF4-FFF2-40B4-BE49-F238E27FC236}">
                <a16:creationId xmlns:a16="http://schemas.microsoft.com/office/drawing/2014/main" id="{B88CD9A5-CB16-40D2-9F4F-49B86AB33542}"/>
              </a:ext>
            </a:extLst>
          </p:cNvPr>
          <p:cNvGraphicFramePr>
            <a:graphicFrameLocks noChangeAspect="1"/>
          </p:cNvGraphicFramePr>
          <p:nvPr userDrawn="1">
            <p:custDataLst>
              <p:tags r:id="rId23"/>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26" imgW="345" imgH="355" progId="TCLayout.ActiveDocument.1">
                  <p:embed/>
                </p:oleObj>
              </mc:Choice>
              <mc:Fallback>
                <p:oleObj name="think-cell Slide" r:id="rId26" imgW="345" imgH="355" progId="TCLayout.ActiveDocument.1">
                  <p:embed/>
                  <p:pic>
                    <p:nvPicPr>
                      <p:cNvPr id="5" name="Object 4" hidden="1">
                        <a:extLst>
                          <a:ext uri="{FF2B5EF4-FFF2-40B4-BE49-F238E27FC236}">
                            <a16:creationId xmlns:a16="http://schemas.microsoft.com/office/drawing/2014/main" id="{B88CD9A5-CB16-40D2-9F4F-49B86AB33542}"/>
                          </a:ext>
                        </a:extLst>
                      </p:cNvPr>
                      <p:cNvPicPr/>
                      <p:nvPr/>
                    </p:nvPicPr>
                    <p:blipFill>
                      <a:blip r:embed="rId27"/>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AA1B86D4-C732-4BB2-B670-C23496EC2219}"/>
              </a:ext>
            </a:extLst>
          </p:cNvPr>
          <p:cNvSpPr/>
          <p:nvPr userDrawn="1">
            <p:custDataLst>
              <p:tags r:id="rId24"/>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3200" b="1" i="0" baseline="0" dirty="0">
              <a:latin typeface="Trebuchet MS" panose="020B0603020202020204" pitchFamily="34" charset="0"/>
              <a:ea typeface="+mj-ea"/>
              <a:cs typeface="+mj-cs"/>
              <a:sym typeface="Trebuchet MS" panose="020B0603020202020204" pitchFamily="34" charset="0"/>
            </a:endParaRPr>
          </a:p>
        </p:txBody>
      </p:sp>
      <p:pic>
        <p:nvPicPr>
          <p:cNvPr id="7" name="Picture 6">
            <a:extLst>
              <a:ext uri="{FF2B5EF4-FFF2-40B4-BE49-F238E27FC236}">
                <a16:creationId xmlns:a16="http://schemas.microsoft.com/office/drawing/2014/main" id="{194F072F-07DF-9643-8616-901D605D2C6F}"/>
              </a:ext>
            </a:extLst>
          </p:cNvPr>
          <p:cNvPicPr>
            <a:picLocks noChangeAspect="1"/>
          </p:cNvPicPr>
          <p:nvPr userDrawn="1"/>
        </p:nvPicPr>
        <p:blipFill rotWithShape="1">
          <a:blip r:embed="rId28" cstate="hqprint">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8" name="Slide Number Placeholder 8">
            <a:extLst>
              <a:ext uri="{FF2B5EF4-FFF2-40B4-BE49-F238E27FC236}">
                <a16:creationId xmlns:a16="http://schemas.microsoft.com/office/drawing/2014/main" id="{9C95FC42-3DD2-2A45-9861-6B86FFA421EA}"/>
              </a:ext>
            </a:extLst>
          </p:cNvPr>
          <p:cNvSpPr>
            <a:spLocks noGrp="1"/>
          </p:cNvSpPr>
          <p:nvPr>
            <p:ph type="sldNum" sz="quarter" idx="4"/>
          </p:nvPr>
        </p:nvSpPr>
        <p:spPr>
          <a:xfrm>
            <a:off x="468000" y="6328147"/>
            <a:ext cx="451163" cy="123111"/>
          </a:xfrm>
          <a:prstGeom prst="rect">
            <a:avLst/>
          </a:prstGeom>
        </p:spPr>
        <p:txBody>
          <a:bodyPr vert="horz" wrap="square" lIns="0" tIns="0" rIns="0" bIns="0" rtlCol="0" anchor="t" anchorCtr="0">
            <a:spAutoFit/>
          </a:bodyPr>
          <a:lstStyle>
            <a:lvl1pPr algn="l">
              <a:defRPr sz="800" b="0" i="0">
                <a:solidFill>
                  <a:srgbClr val="B2B2B2"/>
                </a:solidFill>
                <a:latin typeface="Fira Sans" panose="020B0503050000020004" pitchFamily="34" charset="0"/>
              </a:defRPr>
            </a:lvl1pPr>
          </a:lstStyle>
          <a:p>
            <a:fld id="{EC50C849-B97A-2B45-B78A-6D9C352F693C}" type="slidenum">
              <a:rPr lang="en-US" smtClean="0"/>
              <a:pPr/>
              <a:t>‹#›</a:t>
            </a:fld>
            <a:endParaRPr lang="en-US" dirty="0"/>
          </a:p>
        </p:txBody>
      </p:sp>
      <p:pic>
        <p:nvPicPr>
          <p:cNvPr id="12" name="Picture 11">
            <a:extLst>
              <a:ext uri="{FF2B5EF4-FFF2-40B4-BE49-F238E27FC236}">
                <a16:creationId xmlns:a16="http://schemas.microsoft.com/office/drawing/2014/main" id="{8B65F745-4C1E-F947-A97A-95D010AE129B}"/>
              </a:ext>
            </a:extLst>
          </p:cNvPr>
          <p:cNvPicPr>
            <a:picLocks noChangeAspect="1"/>
          </p:cNvPicPr>
          <p:nvPr userDrawn="1"/>
        </p:nvPicPr>
        <p:blipFill>
          <a:blip r:embed="rId29"/>
          <a:srcRect/>
          <a:stretch/>
        </p:blipFill>
        <p:spPr>
          <a:xfrm>
            <a:off x="798132" y="6235416"/>
            <a:ext cx="4535993" cy="308571"/>
          </a:xfrm>
          <a:prstGeom prst="rect">
            <a:avLst/>
          </a:prstGeom>
        </p:spPr>
      </p:pic>
    </p:spTree>
    <p:extLst>
      <p:ext uri="{BB962C8B-B14F-4D97-AF65-F5344CB8AC3E}">
        <p14:creationId xmlns:p14="http://schemas.microsoft.com/office/powerpoint/2010/main" val="237101419"/>
      </p:ext>
    </p:extLst>
  </p:cSld>
  <p:clrMap bg1="lt1" tx1="dk1" bg2="lt2" tx2="dk2" accent1="accent1" accent2="accent2" accent3="accent3" accent4="accent4" accent5="accent5" accent6="accent6" hlink="hlink" folHlink="folHlink"/>
  <p:sldLayoutIdLst>
    <p:sldLayoutId id="2147484162" r:id="rId1"/>
    <p:sldLayoutId id="2147484163" r:id="rId2"/>
    <p:sldLayoutId id="2147484164" r:id="rId3"/>
    <p:sldLayoutId id="2147484165" r:id="rId4"/>
    <p:sldLayoutId id="2147484166" r:id="rId5"/>
    <p:sldLayoutId id="2147484167" r:id="rId6"/>
    <p:sldLayoutId id="2147484168" r:id="rId7"/>
    <p:sldLayoutId id="2147484169" r:id="rId8"/>
    <p:sldLayoutId id="2147484170" r:id="rId9"/>
    <p:sldLayoutId id="2147484171" r:id="rId10"/>
    <p:sldLayoutId id="2147484172" r:id="rId11"/>
    <p:sldLayoutId id="2147484173" r:id="rId12"/>
    <p:sldLayoutId id="2147484174" r:id="rId13"/>
    <p:sldLayoutId id="2147484175" r:id="rId14"/>
    <p:sldLayoutId id="2147484176" r:id="rId15"/>
    <p:sldLayoutId id="2147484177" r:id="rId16"/>
    <p:sldLayoutId id="2147484178" r:id="rId17"/>
    <p:sldLayoutId id="2147484184" r:id="rId18"/>
    <p:sldLayoutId id="2147484185" r:id="rId19"/>
    <p:sldLayoutId id="2147484186" r:id="rId20"/>
    <p:sldLayoutId id="2147484187" r:id="rId21"/>
  </p:sldLayoutIdLst>
  <p:hf hdr="0" ftr="0" dt="0"/>
  <p:txStyles>
    <p:titleStyle>
      <a:lvl1pPr algn="l" defTabSz="914400" rtl="0" eaLnBrk="1" latinLnBrk="0" hangingPunct="1">
        <a:lnSpc>
          <a:spcPct val="90000"/>
        </a:lnSpc>
        <a:spcBef>
          <a:spcPct val="0"/>
        </a:spcBef>
        <a:buNone/>
        <a:defRPr sz="3200" b="0" i="0" kern="1200">
          <a:solidFill>
            <a:srgbClr val="0070BA"/>
          </a:solidFill>
          <a:latin typeface="+mj-lt"/>
          <a:ea typeface="+mj-ea"/>
          <a:cs typeface="+mj-cs"/>
        </a:defRPr>
      </a:lvl1pPr>
    </p:titleStyle>
    <p:bodyStyle>
      <a:lvl1pPr marL="252000" indent="-252000" algn="l" defTabSz="914400" rtl="0" eaLnBrk="1" latinLnBrk="0" hangingPunct="1">
        <a:lnSpc>
          <a:spcPct val="100000"/>
        </a:lnSpc>
        <a:spcBef>
          <a:spcPts val="0"/>
        </a:spcBef>
        <a:spcAft>
          <a:spcPts val="300"/>
        </a:spcAft>
        <a:buFont typeface="Arial" panose="020B0604020202020204" pitchFamily="34" charset="0"/>
        <a:buChar char="•"/>
        <a:defRPr sz="2000" b="0" i="0" kern="1200">
          <a:solidFill>
            <a:schemeClr val="tx1"/>
          </a:solidFill>
          <a:latin typeface="+mn-lt"/>
          <a:ea typeface="+mn-ea"/>
          <a:cs typeface="+mn-cs"/>
        </a:defRPr>
      </a:lvl1pPr>
      <a:lvl2pPr marL="538163"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2pPr>
      <a:lvl3pPr marL="804863" indent="-266700"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mn-lt"/>
          <a:ea typeface="+mn-ea"/>
          <a:cs typeface="+mn-cs"/>
        </a:defRPr>
      </a:lvl3pPr>
      <a:lvl4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4pPr>
      <a:lvl5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5pPr>
      <a:lvl6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6pPr>
      <a:lvl7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7pPr>
      <a:lvl8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8pPr>
      <a:lvl9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98FA2017-1E35-E34D-B323-17D92F97AE45}"/>
              </a:ext>
            </a:extLst>
          </p:cNvPr>
          <p:cNvPicPr>
            <a:picLocks noChangeAspect="1"/>
          </p:cNvPicPr>
          <p:nvPr userDrawn="1"/>
        </p:nvPicPr>
        <p:blipFill rotWithShape="1">
          <a:blip r:embed="rId18" cstate="hqprint">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11" name="Slide Number Placeholder 8">
            <a:extLst>
              <a:ext uri="{FF2B5EF4-FFF2-40B4-BE49-F238E27FC236}">
                <a16:creationId xmlns:a16="http://schemas.microsoft.com/office/drawing/2014/main" id="{0F67E3E3-0D27-BD4D-8882-9FCC13F55341}"/>
              </a:ext>
            </a:extLst>
          </p:cNvPr>
          <p:cNvSpPr>
            <a:spLocks noGrp="1"/>
          </p:cNvSpPr>
          <p:nvPr>
            <p:ph type="sldNum" sz="quarter" idx="4"/>
          </p:nvPr>
        </p:nvSpPr>
        <p:spPr>
          <a:xfrm>
            <a:off x="468000" y="6328147"/>
            <a:ext cx="451163" cy="123111"/>
          </a:xfrm>
          <a:prstGeom prst="rect">
            <a:avLst/>
          </a:prstGeom>
        </p:spPr>
        <p:txBody>
          <a:bodyPr vert="horz" wrap="square" lIns="0" tIns="0" rIns="0" bIns="0" rtlCol="0" anchor="t" anchorCtr="0">
            <a:spAutoFit/>
          </a:bodyPr>
          <a:lstStyle>
            <a:lvl1pPr algn="l">
              <a:defRPr sz="800" b="0" i="0">
                <a:solidFill>
                  <a:srgbClr val="B2B2B2"/>
                </a:solidFill>
                <a:latin typeface="Fira Sans" panose="020B0503050000020004" pitchFamily="34" charset="0"/>
              </a:defRPr>
            </a:lvl1pPr>
          </a:lstStyle>
          <a:p>
            <a:fld id="{EC50C849-B97A-2B45-B78A-6D9C352F693C}" type="slidenum">
              <a:rPr lang="en-US" smtClean="0"/>
              <a:pPr/>
              <a:t>‹#›</a:t>
            </a:fld>
            <a:endParaRPr lang="en-US"/>
          </a:p>
        </p:txBody>
      </p:sp>
      <p:pic>
        <p:nvPicPr>
          <p:cNvPr id="6" name="Picture 5">
            <a:extLst>
              <a:ext uri="{FF2B5EF4-FFF2-40B4-BE49-F238E27FC236}">
                <a16:creationId xmlns:a16="http://schemas.microsoft.com/office/drawing/2014/main" id="{57CB05D2-BFAF-364B-904D-789E12DF282B}"/>
              </a:ext>
            </a:extLst>
          </p:cNvPr>
          <p:cNvPicPr>
            <a:picLocks noChangeAspect="1"/>
          </p:cNvPicPr>
          <p:nvPr userDrawn="1"/>
        </p:nvPicPr>
        <p:blipFill>
          <a:blip r:embed="rId19"/>
          <a:srcRect/>
          <a:stretch/>
        </p:blipFill>
        <p:spPr>
          <a:xfrm>
            <a:off x="798132" y="6235416"/>
            <a:ext cx="4535993" cy="308571"/>
          </a:xfrm>
          <a:prstGeom prst="rect">
            <a:avLst/>
          </a:prstGeom>
        </p:spPr>
      </p:pic>
    </p:spTree>
    <p:extLst>
      <p:ext uri="{BB962C8B-B14F-4D97-AF65-F5344CB8AC3E}">
        <p14:creationId xmlns:p14="http://schemas.microsoft.com/office/powerpoint/2010/main" val="3784728750"/>
      </p:ext>
    </p:extLst>
  </p:cSld>
  <p:clrMap bg1="lt1" tx1="dk1" bg2="lt2" tx2="dk2" accent1="accent1" accent2="accent2" accent3="accent3" accent4="accent4" accent5="accent5" accent6="accent6" hlink="hlink" folHlink="folHlink"/>
  <p:sldLayoutIdLst>
    <p:sldLayoutId id="2147484189" r:id="rId1"/>
    <p:sldLayoutId id="2147484190" r:id="rId2"/>
    <p:sldLayoutId id="2147484191" r:id="rId3"/>
    <p:sldLayoutId id="2147484192" r:id="rId4"/>
    <p:sldLayoutId id="2147484193" r:id="rId5"/>
    <p:sldLayoutId id="2147484194" r:id="rId6"/>
    <p:sldLayoutId id="2147484195" r:id="rId7"/>
    <p:sldLayoutId id="2147484196" r:id="rId8"/>
    <p:sldLayoutId id="2147484197" r:id="rId9"/>
    <p:sldLayoutId id="2147484198" r:id="rId10"/>
    <p:sldLayoutId id="2147484199" r:id="rId11"/>
    <p:sldLayoutId id="2147484200" r:id="rId12"/>
    <p:sldLayoutId id="2147484201" r:id="rId13"/>
    <p:sldLayoutId id="2147484202" r:id="rId14"/>
    <p:sldLayoutId id="2147484203" r:id="rId15"/>
    <p:sldLayoutId id="2147484204" r:id="rId16"/>
  </p:sldLayoutIdLst>
  <p:transition spd="slow">
    <p:wipe dir="r"/>
  </p:transition>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jpeg"/><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8" Type="http://schemas.openxmlformats.org/officeDocument/2006/relationships/image" Target="../media/image25.svg"/><Relationship Id="rId13" Type="http://schemas.openxmlformats.org/officeDocument/2006/relationships/image" Target="../media/image30.png"/><Relationship Id="rId18" Type="http://schemas.openxmlformats.org/officeDocument/2006/relationships/image" Target="../media/image35.png"/><Relationship Id="rId3" Type="http://schemas.openxmlformats.org/officeDocument/2006/relationships/image" Target="../media/image20.jpeg"/><Relationship Id="rId21" Type="http://schemas.openxmlformats.org/officeDocument/2006/relationships/image" Target="../media/image5.png"/><Relationship Id="rId7" Type="http://schemas.openxmlformats.org/officeDocument/2006/relationships/image" Target="../media/image24.png"/><Relationship Id="rId12" Type="http://schemas.openxmlformats.org/officeDocument/2006/relationships/image" Target="../media/image29.svg"/><Relationship Id="rId17" Type="http://schemas.openxmlformats.org/officeDocument/2006/relationships/image" Target="../media/image34.svg"/><Relationship Id="rId25" Type="http://schemas.openxmlformats.org/officeDocument/2006/relationships/image" Target="../media/image41.png"/><Relationship Id="rId2" Type="http://schemas.openxmlformats.org/officeDocument/2006/relationships/notesSlide" Target="../notesSlides/notesSlide1.xml"/><Relationship Id="rId16" Type="http://schemas.openxmlformats.org/officeDocument/2006/relationships/image" Target="../media/image33.png"/><Relationship Id="rId20" Type="http://schemas.openxmlformats.org/officeDocument/2006/relationships/image" Target="../media/image37.png"/><Relationship Id="rId1" Type="http://schemas.openxmlformats.org/officeDocument/2006/relationships/slideLayout" Target="../slideLayouts/slideLayout10.xml"/><Relationship Id="rId6" Type="http://schemas.openxmlformats.org/officeDocument/2006/relationships/image" Target="../media/image23.svg"/><Relationship Id="rId11" Type="http://schemas.openxmlformats.org/officeDocument/2006/relationships/image" Target="../media/image28.png"/><Relationship Id="rId24" Type="http://schemas.openxmlformats.org/officeDocument/2006/relationships/image" Target="../media/image40.png"/><Relationship Id="rId5" Type="http://schemas.openxmlformats.org/officeDocument/2006/relationships/image" Target="../media/image22.png"/><Relationship Id="rId15" Type="http://schemas.openxmlformats.org/officeDocument/2006/relationships/image" Target="../media/image32.svg"/><Relationship Id="rId23" Type="http://schemas.openxmlformats.org/officeDocument/2006/relationships/image" Target="../media/image39.svg"/><Relationship Id="rId10" Type="http://schemas.openxmlformats.org/officeDocument/2006/relationships/image" Target="../media/image27.png"/><Relationship Id="rId19" Type="http://schemas.openxmlformats.org/officeDocument/2006/relationships/image" Target="../media/image36.svg"/><Relationship Id="rId4" Type="http://schemas.openxmlformats.org/officeDocument/2006/relationships/image" Target="../media/image21.png"/><Relationship Id="rId9" Type="http://schemas.openxmlformats.org/officeDocument/2006/relationships/image" Target="../media/image26.tiff"/><Relationship Id="rId14" Type="http://schemas.openxmlformats.org/officeDocument/2006/relationships/image" Target="../media/image31.svg"/><Relationship Id="rId22" Type="http://schemas.openxmlformats.org/officeDocument/2006/relationships/image" Target="../media/image38.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2.jpeg"/><Relationship Id="rId1" Type="http://schemas.openxmlformats.org/officeDocument/2006/relationships/slideLayout" Target="../slideLayouts/slideLayout10.xml"/><Relationship Id="rId5" Type="http://schemas.openxmlformats.org/officeDocument/2006/relationships/image" Target="../media/image43.png"/><Relationship Id="rId4" Type="http://schemas.openxmlformats.org/officeDocument/2006/relationships/slide" Target="slide22.xml"/></Relationships>
</file>

<file path=ppt/slides/_rels/slide4.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3" Type="http://schemas.openxmlformats.org/officeDocument/2006/relationships/image" Target="../media/image44.jpeg"/><Relationship Id="rId7" Type="http://schemas.openxmlformats.org/officeDocument/2006/relationships/image" Target="../media/image48.png"/><Relationship Id="rId2" Type="http://schemas.openxmlformats.org/officeDocument/2006/relationships/notesSlide" Target="../notesSlides/notesSlide4.xml"/><Relationship Id="rId1" Type="http://schemas.openxmlformats.org/officeDocument/2006/relationships/slideLayout" Target="../slideLayouts/slideLayout10.xml"/><Relationship Id="rId6" Type="http://schemas.openxmlformats.org/officeDocument/2006/relationships/image" Target="../media/image47.png"/><Relationship Id="rId5" Type="http://schemas.openxmlformats.org/officeDocument/2006/relationships/image" Target="../media/image46.png"/><Relationship Id="rId4" Type="http://schemas.openxmlformats.org/officeDocument/2006/relationships/image" Target="../media/image45.png"/></Relationships>
</file>

<file path=ppt/slides/_rels/slide7.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3" Type="http://schemas.openxmlformats.org/officeDocument/2006/relationships/image" Target="../media/image50.svg"/><Relationship Id="rId2" Type="http://schemas.openxmlformats.org/officeDocument/2006/relationships/image" Target="../media/image49.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51.jpeg"/><Relationship Id="rId1" Type="http://schemas.openxmlformats.org/officeDocument/2006/relationships/slideLayout" Target="../slideLayouts/slideLayout10.xml"/><Relationship Id="rId5" Type="http://schemas.openxmlformats.org/officeDocument/2006/relationships/image" Target="../media/image43.png"/><Relationship Id="rId4" Type="http://schemas.openxmlformats.org/officeDocument/2006/relationships/slide" Target="slide22.xml"/></Relationships>
</file>

<file path=ppt/slides/_rels/slide10.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3.xml"/><Relationship Id="rId5" Type="http://schemas.openxmlformats.org/officeDocument/2006/relationships/image" Target="../media/image56.png"/><Relationship Id="rId4" Type="http://schemas.openxmlformats.org/officeDocument/2006/relationships/image" Target="../media/image55.png"/></Relationships>
</file>

<file path=ppt/slides/_rels/slide12.xml.rels><?xml version="1.0" encoding="UTF-8" standalone="yes"?>
<Relationships xmlns="http://schemas.openxmlformats.org/package/2006/relationships"><Relationship Id="rId8" Type="http://schemas.openxmlformats.org/officeDocument/2006/relationships/image" Target="../media/image62.svg"/><Relationship Id="rId3" Type="http://schemas.openxmlformats.org/officeDocument/2006/relationships/image" Target="../media/image57.jpeg"/><Relationship Id="rId7" Type="http://schemas.openxmlformats.org/officeDocument/2006/relationships/image" Target="../media/image61.png"/><Relationship Id="rId2" Type="http://schemas.openxmlformats.org/officeDocument/2006/relationships/notesSlide" Target="../notesSlides/notesSlide6.xml"/><Relationship Id="rId1" Type="http://schemas.openxmlformats.org/officeDocument/2006/relationships/slideLayout" Target="../slideLayouts/slideLayout10.xml"/><Relationship Id="rId6" Type="http://schemas.openxmlformats.org/officeDocument/2006/relationships/image" Target="../media/image60.svg"/><Relationship Id="rId11" Type="http://schemas.openxmlformats.org/officeDocument/2006/relationships/image" Target="../media/image4.png"/><Relationship Id="rId5" Type="http://schemas.openxmlformats.org/officeDocument/2006/relationships/image" Target="../media/image59.png"/><Relationship Id="rId10" Type="http://schemas.openxmlformats.org/officeDocument/2006/relationships/image" Target="../media/image64.svg"/><Relationship Id="rId4" Type="http://schemas.openxmlformats.org/officeDocument/2006/relationships/image" Target="../media/image58.png"/><Relationship Id="rId9" Type="http://schemas.openxmlformats.org/officeDocument/2006/relationships/image" Target="../media/image63.png"/></Relationships>
</file>

<file path=ppt/slides/_rels/slide13.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3" Type="http://schemas.openxmlformats.org/officeDocument/2006/relationships/image" Target="../media/image67.png"/><Relationship Id="rId7" Type="http://schemas.openxmlformats.org/officeDocument/2006/relationships/image" Target="../media/image69.png"/><Relationship Id="rId2" Type="http://schemas.openxmlformats.org/officeDocument/2006/relationships/image" Target="../media/image66.jpeg"/><Relationship Id="rId1" Type="http://schemas.openxmlformats.org/officeDocument/2006/relationships/slideLayout" Target="../slideLayouts/slideLayout19.xml"/><Relationship Id="rId6" Type="http://schemas.openxmlformats.org/officeDocument/2006/relationships/image" Target="../media/image5.png"/><Relationship Id="rId5" Type="http://schemas.openxmlformats.org/officeDocument/2006/relationships/image" Target="../media/image68.png"/><Relationship Id="rId4" Type="http://schemas.openxmlformats.org/officeDocument/2006/relationships/slide" Target="slide2.xml"/></Relationships>
</file>

<file path=ppt/slides/_rels/slide17.xml.rels><?xml version="1.0" encoding="UTF-8" standalone="yes"?>
<Relationships xmlns="http://schemas.openxmlformats.org/package/2006/relationships"><Relationship Id="rId3" Type="http://schemas.openxmlformats.org/officeDocument/2006/relationships/slide" Target="slide11.xml"/><Relationship Id="rId2" Type="http://schemas.openxmlformats.org/officeDocument/2006/relationships/notesSlide" Target="../notesSlides/notesSlide7.xml"/><Relationship Id="rId1" Type="http://schemas.openxmlformats.org/officeDocument/2006/relationships/slideLayout" Target="../slideLayouts/slideLayout20.xml"/><Relationship Id="rId6" Type="http://schemas.openxmlformats.org/officeDocument/2006/relationships/image" Target="../media/image72.jpeg"/><Relationship Id="rId5" Type="http://schemas.openxmlformats.org/officeDocument/2006/relationships/image" Target="../media/image71.jpeg"/><Relationship Id="rId4" Type="http://schemas.openxmlformats.org/officeDocument/2006/relationships/image" Target="../media/image70.jpeg"/></Relationships>
</file>

<file path=ppt/slides/_rels/slide18.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8.xml"/><Relationship Id="rId1" Type="http://schemas.openxmlformats.org/officeDocument/2006/relationships/slideLayout" Target="../slideLayouts/slideLayout21.xml"/><Relationship Id="rId5" Type="http://schemas.openxmlformats.org/officeDocument/2006/relationships/image" Target="../media/image75.png"/><Relationship Id="rId4" Type="http://schemas.openxmlformats.org/officeDocument/2006/relationships/image" Target="../media/image74.png"/></Relationships>
</file>

<file path=ppt/slides/_rels/slide19.xml.rels><?xml version="1.0" encoding="UTF-8" standalone="yes"?>
<Relationships xmlns="http://schemas.openxmlformats.org/package/2006/relationships"><Relationship Id="rId8" Type="http://schemas.openxmlformats.org/officeDocument/2006/relationships/image" Target="../media/image80.png"/><Relationship Id="rId3" Type="http://schemas.openxmlformats.org/officeDocument/2006/relationships/image" Target="../media/image73.jpeg"/><Relationship Id="rId7" Type="http://schemas.openxmlformats.org/officeDocument/2006/relationships/image" Target="../media/image79.jpeg"/><Relationship Id="rId2" Type="http://schemas.openxmlformats.org/officeDocument/2006/relationships/notesSlide" Target="../notesSlides/notesSlide9.xml"/><Relationship Id="rId1" Type="http://schemas.openxmlformats.org/officeDocument/2006/relationships/slideLayout" Target="../slideLayouts/slideLayout21.xml"/><Relationship Id="rId6" Type="http://schemas.openxmlformats.org/officeDocument/2006/relationships/image" Target="../media/image78.jpeg"/><Relationship Id="rId5" Type="http://schemas.openxmlformats.org/officeDocument/2006/relationships/image" Target="../media/image77.png"/><Relationship Id="rId4" Type="http://schemas.openxmlformats.org/officeDocument/2006/relationships/image" Target="../media/image76.png"/><Relationship Id="rId9" Type="http://schemas.openxmlformats.org/officeDocument/2006/relationships/image" Target="../media/image74.png"/></Relationships>
</file>

<file path=ppt/slides/_rels/slide20.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10.xml"/><Relationship Id="rId1" Type="http://schemas.openxmlformats.org/officeDocument/2006/relationships/slideLayout" Target="../slideLayouts/slideLayout25.xml"/><Relationship Id="rId5" Type="http://schemas.openxmlformats.org/officeDocument/2006/relationships/image" Target="../media/image82.png"/><Relationship Id="rId4" Type="http://schemas.openxmlformats.org/officeDocument/2006/relationships/image" Target="../media/image81.png"/></Relationships>
</file>

<file path=ppt/slides/_rels/slide21.xml.rels><?xml version="1.0" encoding="UTF-8" standalone="yes"?>
<Relationships xmlns="http://schemas.openxmlformats.org/package/2006/relationships"><Relationship Id="rId3" Type="http://schemas.openxmlformats.org/officeDocument/2006/relationships/image" Target="../media/image73.jpeg"/><Relationship Id="rId7" Type="http://schemas.openxmlformats.org/officeDocument/2006/relationships/image" Target="../media/image84.png"/><Relationship Id="rId2" Type="http://schemas.openxmlformats.org/officeDocument/2006/relationships/notesSlide" Target="../notesSlides/notesSlide11.xml"/><Relationship Id="rId1" Type="http://schemas.openxmlformats.org/officeDocument/2006/relationships/slideLayout" Target="../slideLayouts/slideLayout25.xml"/><Relationship Id="rId6" Type="http://schemas.openxmlformats.org/officeDocument/2006/relationships/image" Target="../media/image80.png"/><Relationship Id="rId5" Type="http://schemas.openxmlformats.org/officeDocument/2006/relationships/image" Target="../media/image3.png"/><Relationship Id="rId4" Type="http://schemas.openxmlformats.org/officeDocument/2006/relationships/image" Target="../media/image83.png"/></Relationships>
</file>

<file path=ppt/slides/_rels/slide22.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image" Target="../media/image85.jpeg"/><Relationship Id="rId1" Type="http://schemas.openxmlformats.org/officeDocument/2006/relationships/slideLayout" Target="../slideLayouts/slideLayout10.xml"/><Relationship Id="rId4" Type="http://schemas.openxmlformats.org/officeDocument/2006/relationships/image" Target="../media/image4.png"/></Relationships>
</file>

<file path=ppt/slides/_rels/slide2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image" Target="../media/image87.png"/><Relationship Id="rId1" Type="http://schemas.openxmlformats.org/officeDocument/2006/relationships/slideLayout" Target="../slideLayouts/slideLayout3.xml"/><Relationship Id="rId5" Type="http://schemas.openxmlformats.org/officeDocument/2006/relationships/image" Target="../media/image90.png"/><Relationship Id="rId4" Type="http://schemas.openxmlformats.org/officeDocument/2006/relationships/image" Target="../media/image89.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Placeholder 8" descr="A picture containing person, grass, tree, outdoor&#10;&#10;Description automatically generated">
            <a:extLst>
              <a:ext uri="{FF2B5EF4-FFF2-40B4-BE49-F238E27FC236}">
                <a16:creationId xmlns:a16="http://schemas.microsoft.com/office/drawing/2014/main" id="{DC8C4DF9-0053-AAE2-A58A-38D61C0E8559}"/>
              </a:ext>
            </a:extLst>
          </p:cNvPr>
          <p:cNvPicPr>
            <a:picLocks noGrp="1" noChangeAspect="1"/>
          </p:cNvPicPr>
          <p:nvPr>
            <p:ph type="pic" sz="quarter" idx="10"/>
          </p:nvPr>
        </p:nvPicPr>
        <p:blipFill>
          <a:blip r:embed="rId2" cstate="screen">
            <a:extLst>
              <a:ext uri="{28A0092B-C50C-407E-A947-70E740481C1C}">
                <a14:useLocalDpi xmlns:a14="http://schemas.microsoft.com/office/drawing/2010/main"/>
              </a:ext>
            </a:extLst>
          </a:blip>
          <a:srcRect/>
          <a:stretch>
            <a:fillRect/>
          </a:stretch>
        </p:blipFill>
        <p:spPr/>
      </p:pic>
      <p:pic>
        <p:nvPicPr>
          <p:cNvPr id="10" name="Picture 9" descr="Background pattern&#10;&#10;Description automatically generated">
            <a:extLst>
              <a:ext uri="{FF2B5EF4-FFF2-40B4-BE49-F238E27FC236}">
                <a16:creationId xmlns:a16="http://schemas.microsoft.com/office/drawing/2014/main" id="{F63FCD40-CF51-FF70-E319-35C3546CBF7E}"/>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0"/>
            <a:ext cx="10800000" cy="6858000"/>
          </a:xfrm>
          <a:prstGeom prst="rect">
            <a:avLst/>
          </a:prstGeom>
        </p:spPr>
      </p:pic>
      <p:sp>
        <p:nvSpPr>
          <p:cNvPr id="3" name="Subtitle 2">
            <a:extLst>
              <a:ext uri="{FF2B5EF4-FFF2-40B4-BE49-F238E27FC236}">
                <a16:creationId xmlns:a16="http://schemas.microsoft.com/office/drawing/2014/main" id="{A2942556-520A-7443-8E76-315FECE1BDEC}"/>
              </a:ext>
            </a:extLst>
          </p:cNvPr>
          <p:cNvSpPr>
            <a:spLocks noGrp="1"/>
          </p:cNvSpPr>
          <p:nvPr>
            <p:ph type="subTitle" idx="1"/>
          </p:nvPr>
        </p:nvSpPr>
        <p:spPr/>
        <p:txBody>
          <a:bodyPr/>
          <a:lstStyle/>
          <a:p>
            <a:r>
              <a:rPr lang="en-GB" dirty="0"/>
              <a:t>New grade of Retinol formulated with natural origin compounds</a:t>
            </a:r>
          </a:p>
        </p:txBody>
      </p:sp>
      <p:sp>
        <p:nvSpPr>
          <p:cNvPr id="4" name="Title 3">
            <a:extLst>
              <a:ext uri="{FF2B5EF4-FFF2-40B4-BE49-F238E27FC236}">
                <a16:creationId xmlns:a16="http://schemas.microsoft.com/office/drawing/2014/main" id="{E8200052-C06E-7947-94D8-13B259B5891A}"/>
              </a:ext>
            </a:extLst>
          </p:cNvPr>
          <p:cNvSpPr>
            <a:spLocks noGrp="1"/>
          </p:cNvSpPr>
          <p:nvPr>
            <p:ph type="ctrTitle"/>
          </p:nvPr>
        </p:nvSpPr>
        <p:spPr/>
        <p:txBody>
          <a:bodyPr/>
          <a:lstStyle/>
          <a:p>
            <a:r>
              <a:rPr lang="en-GB" dirty="0"/>
              <a:t>RETINOL CB 50</a:t>
            </a:r>
          </a:p>
        </p:txBody>
      </p:sp>
      <p:sp>
        <p:nvSpPr>
          <p:cNvPr id="2" name="Text Placeholder 1">
            <a:extLst>
              <a:ext uri="{FF2B5EF4-FFF2-40B4-BE49-F238E27FC236}">
                <a16:creationId xmlns:a16="http://schemas.microsoft.com/office/drawing/2014/main" id="{158A9CFD-1342-3770-97D8-B96799C54572}"/>
              </a:ext>
            </a:extLst>
          </p:cNvPr>
          <p:cNvSpPr>
            <a:spLocks noGrp="1"/>
          </p:cNvSpPr>
          <p:nvPr>
            <p:ph type="body" sz="quarter" idx="11"/>
          </p:nvPr>
        </p:nvSpPr>
        <p:spPr>
          <a:xfrm>
            <a:off x="540000" y="5363067"/>
            <a:ext cx="4876800" cy="369332"/>
          </a:xfrm>
        </p:spPr>
        <p:txBody>
          <a:bodyPr/>
          <a:lstStyle/>
          <a:p>
            <a:r>
              <a:rPr lang="en-GB" dirty="0"/>
              <a:t>August, 2023</a:t>
            </a:r>
          </a:p>
        </p:txBody>
      </p:sp>
      <p:pic>
        <p:nvPicPr>
          <p:cNvPr id="7" name="Picture 6" descr="A close up of a logo&#10;&#10;Description automatically generated">
            <a:extLst>
              <a:ext uri="{FF2B5EF4-FFF2-40B4-BE49-F238E27FC236}">
                <a16:creationId xmlns:a16="http://schemas.microsoft.com/office/drawing/2014/main" id="{BF53742C-7A57-E14B-8777-7B98E652A3CE}"/>
              </a:ext>
            </a:extLst>
          </p:cNvPr>
          <p:cNvPicPr>
            <a:picLocks noChangeAspect="1"/>
          </p:cNvPicPr>
          <p:nvPr/>
        </p:nvPicPr>
        <p:blipFill>
          <a:blip r:embed="rId4"/>
          <a:stretch>
            <a:fillRect/>
          </a:stretch>
        </p:blipFill>
        <p:spPr>
          <a:xfrm>
            <a:off x="432000" y="6235416"/>
            <a:ext cx="4535976" cy="308570"/>
          </a:xfrm>
          <a:prstGeom prst="rect">
            <a:avLst/>
          </a:prstGeom>
        </p:spPr>
      </p:pic>
    </p:spTree>
    <p:extLst>
      <p:ext uri="{BB962C8B-B14F-4D97-AF65-F5344CB8AC3E}">
        <p14:creationId xmlns:p14="http://schemas.microsoft.com/office/powerpoint/2010/main" val="8536016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Placeholder 8">
            <a:extLst>
              <a:ext uri="{FF2B5EF4-FFF2-40B4-BE49-F238E27FC236}">
                <a16:creationId xmlns:a16="http://schemas.microsoft.com/office/drawing/2014/main" id="{D1F0881E-A221-24A1-FC63-3B45679173C1}"/>
              </a:ext>
            </a:extLst>
          </p:cNvPr>
          <p:cNvPicPr>
            <a:picLocks noGrp="1" noChangeAspect="1"/>
          </p:cNvPicPr>
          <p:nvPr>
            <p:ph type="pic" sz="quarter" idx="10"/>
          </p:nvPr>
        </p:nvPicPr>
        <p:blipFill>
          <a:blip r:embed="rId3" cstate="screen">
            <a:extLst>
              <a:ext uri="{28A0092B-C50C-407E-A947-70E740481C1C}">
                <a14:useLocalDpi xmlns:a14="http://schemas.microsoft.com/office/drawing/2010/main"/>
              </a:ext>
            </a:extLst>
          </a:blip>
          <a:srcRect/>
          <a:stretch/>
        </p:blipFill>
        <p:spPr>
          <a:xfrm>
            <a:off x="0" y="0"/>
            <a:ext cx="12195107" cy="6858000"/>
          </a:xfrm>
        </p:spPr>
      </p:pic>
      <p:pic>
        <p:nvPicPr>
          <p:cNvPr id="5" name="Picture 4" descr="Background pattern&#10;&#10;Description automatically generated">
            <a:extLst>
              <a:ext uri="{FF2B5EF4-FFF2-40B4-BE49-F238E27FC236}">
                <a16:creationId xmlns:a16="http://schemas.microsoft.com/office/drawing/2014/main" id="{06129A8D-C7EA-3435-7B7E-FE7ADC7C75C8}"/>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0" y="0"/>
            <a:ext cx="10800000" cy="6858000"/>
          </a:xfrm>
          <a:prstGeom prst="rect">
            <a:avLst/>
          </a:prstGeom>
        </p:spPr>
      </p:pic>
      <p:sp>
        <p:nvSpPr>
          <p:cNvPr id="10" name="Oval 9">
            <a:extLst>
              <a:ext uri="{FF2B5EF4-FFF2-40B4-BE49-F238E27FC236}">
                <a16:creationId xmlns:a16="http://schemas.microsoft.com/office/drawing/2014/main" id="{1BAEE1D2-4ED8-706C-A79B-727CA1E5DB80}"/>
              </a:ext>
            </a:extLst>
          </p:cNvPr>
          <p:cNvSpPr/>
          <p:nvPr/>
        </p:nvSpPr>
        <p:spPr>
          <a:xfrm>
            <a:off x="7214838" y="-401444"/>
            <a:ext cx="3668751" cy="2207329"/>
          </a:xfrm>
          <a:prstGeom prst="ellipse">
            <a:avLst/>
          </a:prstGeom>
          <a:gradFill flip="none" rotWithShape="1">
            <a:gsLst>
              <a:gs pos="10000">
                <a:schemeClr val="tx1">
                  <a:alpha val="31668"/>
                </a:schemeClr>
              </a:gs>
              <a:gs pos="56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err="1">
              <a:solidFill>
                <a:schemeClr val="tx1"/>
              </a:solidFill>
            </a:endParaRPr>
          </a:p>
        </p:txBody>
      </p:sp>
      <p:sp>
        <p:nvSpPr>
          <p:cNvPr id="2" name="Text Placeholder 1">
            <a:extLst>
              <a:ext uri="{FF2B5EF4-FFF2-40B4-BE49-F238E27FC236}">
                <a16:creationId xmlns:a16="http://schemas.microsoft.com/office/drawing/2014/main" id="{D07A708D-5B50-AC6F-C9F4-4F2307B3C11F}"/>
              </a:ext>
            </a:extLst>
          </p:cNvPr>
          <p:cNvSpPr>
            <a:spLocks noGrp="1"/>
          </p:cNvSpPr>
          <p:nvPr>
            <p:ph type="body" sz="quarter" idx="13"/>
          </p:nvPr>
        </p:nvSpPr>
        <p:spPr/>
        <p:txBody>
          <a:bodyPr/>
          <a:lstStyle/>
          <a:p>
            <a:r>
              <a:rPr lang="en-US" dirty="0"/>
              <a:t>ID Card: 5017297</a:t>
            </a:r>
          </a:p>
        </p:txBody>
      </p:sp>
      <p:grpSp>
        <p:nvGrpSpPr>
          <p:cNvPr id="59" name="Group 58">
            <a:extLst>
              <a:ext uri="{FF2B5EF4-FFF2-40B4-BE49-F238E27FC236}">
                <a16:creationId xmlns:a16="http://schemas.microsoft.com/office/drawing/2014/main" id="{FBF8CA05-D905-5D46-4386-DE4B3539190A}"/>
              </a:ext>
            </a:extLst>
          </p:cNvPr>
          <p:cNvGrpSpPr/>
          <p:nvPr/>
        </p:nvGrpSpPr>
        <p:grpSpPr>
          <a:xfrm>
            <a:off x="467997" y="1433257"/>
            <a:ext cx="7701783" cy="4585111"/>
            <a:chOff x="467997" y="1524035"/>
            <a:chExt cx="7701783" cy="4585111"/>
          </a:xfrm>
        </p:grpSpPr>
        <p:grpSp>
          <p:nvGrpSpPr>
            <p:cNvPr id="13" name="Group 12">
              <a:extLst>
                <a:ext uri="{FF2B5EF4-FFF2-40B4-BE49-F238E27FC236}">
                  <a16:creationId xmlns:a16="http://schemas.microsoft.com/office/drawing/2014/main" id="{D7473FB9-E1A3-4951-A720-074D326CDA54}"/>
                </a:ext>
              </a:extLst>
            </p:cNvPr>
            <p:cNvGrpSpPr/>
            <p:nvPr/>
          </p:nvGrpSpPr>
          <p:grpSpPr>
            <a:xfrm>
              <a:off x="467999" y="5112041"/>
              <a:ext cx="7701781" cy="997105"/>
              <a:chOff x="467999" y="5305583"/>
              <a:chExt cx="8208861" cy="997105"/>
            </a:xfrm>
          </p:grpSpPr>
          <p:sp>
            <p:nvSpPr>
              <p:cNvPr id="23" name="Rectangle: Rounded Corners 56">
                <a:extLst>
                  <a:ext uri="{FF2B5EF4-FFF2-40B4-BE49-F238E27FC236}">
                    <a16:creationId xmlns:a16="http://schemas.microsoft.com/office/drawing/2014/main" id="{F96E7556-307F-409A-AC0C-647C7336EF34}"/>
                  </a:ext>
                </a:extLst>
              </p:cNvPr>
              <p:cNvSpPr/>
              <p:nvPr/>
            </p:nvSpPr>
            <p:spPr>
              <a:xfrm rot="10800000">
                <a:off x="467999" y="5402688"/>
                <a:ext cx="8208861" cy="900000"/>
              </a:xfrm>
              <a:prstGeom prst="round2SameRect">
                <a:avLst/>
              </a:prstGeom>
              <a:solidFill>
                <a:srgbClr val="FFFFFF">
                  <a:alpha val="8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CH" sz="1800" b="0" i="0" u="none" strike="noStrike" kern="0" cap="none" spc="0" normalizeH="0" baseline="0" noProof="0">
                  <a:ln>
                    <a:noFill/>
                  </a:ln>
                  <a:solidFill>
                    <a:srgbClr val="FFFFFF"/>
                  </a:solidFill>
                  <a:effectLst/>
                  <a:uLnTx/>
                  <a:uFillTx/>
                  <a:latin typeface="Fira Sans"/>
                  <a:ea typeface="+mn-ea"/>
                  <a:cs typeface="+mn-cs"/>
                </a:endParaRPr>
              </a:p>
            </p:txBody>
          </p:sp>
          <p:sp>
            <p:nvSpPr>
              <p:cNvPr id="24" name="Rectangle: Rounded Corners 55">
                <a:extLst>
                  <a:ext uri="{FF2B5EF4-FFF2-40B4-BE49-F238E27FC236}">
                    <a16:creationId xmlns:a16="http://schemas.microsoft.com/office/drawing/2014/main" id="{8149CF50-6968-425F-978D-5F23DF43BFDB}"/>
                  </a:ext>
                </a:extLst>
              </p:cNvPr>
              <p:cNvSpPr/>
              <p:nvPr/>
            </p:nvSpPr>
            <p:spPr>
              <a:xfrm>
                <a:off x="468000" y="5305583"/>
                <a:ext cx="8208860" cy="348384"/>
              </a:xfrm>
              <a:prstGeom prst="rect">
                <a:avLst/>
              </a:prstGeom>
              <a:gradFill>
                <a:gsLst>
                  <a:gs pos="0">
                    <a:srgbClr val="808080">
                      <a:lumMod val="50000"/>
                    </a:srgbClr>
                  </a:gs>
                  <a:gs pos="100000">
                    <a:srgbClr val="FFFFFF">
                      <a:alpha val="0"/>
                    </a:srgbClr>
                  </a:gs>
                </a:gsLst>
                <a:lin ang="5400000" scaled="0"/>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CH" sz="1800" b="0" i="0" u="none" strike="noStrike" kern="0" cap="none" spc="0" normalizeH="0" baseline="0" noProof="0">
                  <a:ln>
                    <a:noFill/>
                  </a:ln>
                  <a:solidFill>
                    <a:srgbClr val="FFFFFF"/>
                  </a:solidFill>
                  <a:effectLst/>
                  <a:uLnTx/>
                  <a:uFillTx/>
                  <a:latin typeface="Fira Sans" panose="020B0503050000020004" pitchFamily="34" charset="0"/>
                  <a:ea typeface="Fira Sans" panose="020B0503050000020004" pitchFamily="34" charset="0"/>
                  <a:cs typeface="+mn-cs"/>
                </a:endParaRPr>
              </a:p>
            </p:txBody>
          </p:sp>
        </p:grpSp>
        <p:sp>
          <p:nvSpPr>
            <p:cNvPr id="15" name="CasellaDiTesto 36">
              <a:extLst>
                <a:ext uri="{FF2B5EF4-FFF2-40B4-BE49-F238E27FC236}">
                  <a16:creationId xmlns:a16="http://schemas.microsoft.com/office/drawing/2014/main" id="{9E59E675-D733-4A03-9B82-92511B7E4F5F}"/>
                </a:ext>
              </a:extLst>
            </p:cNvPr>
            <p:cNvSpPr txBox="1"/>
            <p:nvPr/>
          </p:nvSpPr>
          <p:spPr>
            <a:xfrm>
              <a:off x="676292" y="5485439"/>
              <a:ext cx="1341025" cy="432000"/>
            </a:xfrm>
            <a:prstGeom prst="rect">
              <a:avLst/>
            </a:prstGeom>
            <a:noFill/>
          </p:spPr>
          <p:txBody>
            <a:bodyPr wrap="none" lIns="0" tIns="0" rIns="0" bIns="0" rtlCol="0" anchor="ctr" anchorCtr="0">
              <a:noAutofit/>
            </a:bodyPr>
            <a:lstStyle/>
            <a:p>
              <a:pPr marL="0" marR="0" lvl="0" indent="0" defTabSz="914400" eaLnBrk="1" fontAlgn="auto" latinLnBrk="0" hangingPunct="1">
                <a:lnSpc>
                  <a:spcPct val="90000"/>
                </a:lnSpc>
                <a:spcBef>
                  <a:spcPts val="0"/>
                </a:spcBef>
                <a:spcAft>
                  <a:spcPts val="0"/>
                </a:spcAft>
                <a:buClrTx/>
                <a:buSzTx/>
                <a:buFontTx/>
                <a:buNone/>
                <a:tabLst/>
                <a:defRPr/>
              </a:pPr>
              <a:r>
                <a:rPr kumimoji="0" lang="en-US" sz="1400" b="0" i="0" u="none" strike="noStrike" kern="0" cap="all" spc="50" normalizeH="0" baseline="0" noProof="0" dirty="0">
                  <a:ln>
                    <a:noFill/>
                  </a:ln>
                  <a:solidFill>
                    <a:srgbClr val="0071BA"/>
                  </a:solidFill>
                  <a:effectLst/>
                  <a:uLnTx/>
                  <a:uFillTx/>
                  <a:latin typeface="Fira Sans" panose="020B0503050000020004" pitchFamily="34" charset="0"/>
                  <a:ea typeface="Fira Sans" panose="020B0503050000020004" pitchFamily="34" charset="0"/>
                </a:rPr>
                <a:t>REGISTRATION</a:t>
              </a:r>
            </a:p>
            <a:p>
              <a:pPr marL="0" marR="0" lvl="0" indent="0" defTabSz="914400" eaLnBrk="1" fontAlgn="auto" latinLnBrk="0" hangingPunct="1">
                <a:lnSpc>
                  <a:spcPct val="90000"/>
                </a:lnSpc>
                <a:spcBef>
                  <a:spcPts val="0"/>
                </a:spcBef>
                <a:spcAft>
                  <a:spcPts val="0"/>
                </a:spcAft>
                <a:buClrTx/>
                <a:buSzTx/>
                <a:buFontTx/>
                <a:buNone/>
                <a:tabLst/>
                <a:defRPr/>
              </a:pPr>
              <a:r>
                <a:rPr kumimoji="0" lang="en-US" sz="1400" b="0" i="0" u="none" strike="noStrike" kern="0" cap="all" spc="50" normalizeH="0" baseline="0" noProof="0" dirty="0">
                  <a:ln>
                    <a:noFill/>
                  </a:ln>
                  <a:solidFill>
                    <a:srgbClr val="0071BA"/>
                  </a:solidFill>
                  <a:effectLst/>
                  <a:uLnTx/>
                  <a:uFillTx/>
                  <a:latin typeface="Fira Sans" panose="020B0503050000020004" pitchFamily="34" charset="0"/>
                  <a:ea typeface="Fira Sans" panose="020B0503050000020004" pitchFamily="34" charset="0"/>
                </a:rPr>
                <a:t>CERTIFICATION</a:t>
              </a:r>
              <a:br>
                <a:rPr kumimoji="0" lang="en-US" sz="1400" b="0" i="0" u="none" strike="noStrike" kern="0" cap="all" spc="50" normalizeH="0" baseline="0" noProof="0" dirty="0">
                  <a:ln>
                    <a:noFill/>
                  </a:ln>
                  <a:solidFill>
                    <a:srgbClr val="0071BA"/>
                  </a:solidFill>
                  <a:effectLst/>
                  <a:uLnTx/>
                  <a:uFillTx/>
                  <a:latin typeface="Fira Sans" panose="020B0503050000020004" pitchFamily="34" charset="0"/>
                  <a:ea typeface="Fira Sans" panose="020B0503050000020004" pitchFamily="34" charset="0"/>
                </a:rPr>
              </a:br>
              <a:r>
                <a:rPr kumimoji="0" lang="en-US" sz="1400" b="0" i="0" u="none" strike="noStrike" kern="0" cap="all" spc="50" normalizeH="0" baseline="0" noProof="0" dirty="0">
                  <a:ln>
                    <a:noFill/>
                  </a:ln>
                  <a:solidFill>
                    <a:srgbClr val="0071BA"/>
                  </a:solidFill>
                  <a:effectLst/>
                  <a:uLnTx/>
                  <a:uFillTx/>
                  <a:latin typeface="Fira Sans" panose="020B0503050000020004" pitchFamily="34" charset="0"/>
                  <a:ea typeface="Fira Sans" panose="020B0503050000020004" pitchFamily="34" charset="0"/>
                </a:rPr>
                <a:t>Patent</a:t>
              </a:r>
              <a:endParaRPr kumimoji="0" lang="it-IT" sz="1400" b="0" i="0" u="none" strike="noStrike" kern="0" cap="all" spc="50" normalizeH="0" baseline="0" noProof="0" dirty="0">
                <a:ln>
                  <a:noFill/>
                </a:ln>
                <a:solidFill>
                  <a:srgbClr val="0071BA"/>
                </a:solidFill>
                <a:effectLst/>
                <a:uLnTx/>
                <a:uFillTx/>
                <a:latin typeface="Fira Sans" panose="020B0503050000020004" pitchFamily="34" charset="0"/>
                <a:ea typeface="Fira Sans" panose="020B0503050000020004" pitchFamily="34" charset="0"/>
              </a:endParaRPr>
            </a:p>
          </p:txBody>
        </p:sp>
        <p:pic>
          <p:nvPicPr>
            <p:cNvPr id="16" name="Graphic 15" descr="Caret Right with solid fill">
              <a:extLst>
                <a:ext uri="{FF2B5EF4-FFF2-40B4-BE49-F238E27FC236}">
                  <a16:creationId xmlns:a16="http://schemas.microsoft.com/office/drawing/2014/main" id="{7CB0AAD9-0CCF-4B67-AC8D-46D5F803CAA1}"/>
                </a:ext>
              </a:extLst>
            </p:cNvPr>
            <p:cNvPicPr>
              <a:picLocks noChangeAspect="1"/>
            </p:cNvPicPr>
            <p:nvPr/>
          </p:nvPicPr>
          <p:blipFill>
            <a:blip r:embed="rId5">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1808270" y="5310976"/>
              <a:ext cx="699646" cy="699646"/>
            </a:xfrm>
            <a:prstGeom prst="rect">
              <a:avLst/>
            </a:prstGeom>
          </p:spPr>
        </p:pic>
        <p:pic>
          <p:nvPicPr>
            <p:cNvPr id="17" name="Graphic 16" descr="Caret Right with solid fill">
              <a:extLst>
                <a:ext uri="{FF2B5EF4-FFF2-40B4-BE49-F238E27FC236}">
                  <a16:creationId xmlns:a16="http://schemas.microsoft.com/office/drawing/2014/main" id="{64E5F54A-7595-4EFE-AF92-7F624CA0C6B0}"/>
                </a:ext>
              </a:extLst>
            </p:cNvPr>
            <p:cNvPicPr>
              <a:picLocks noChangeAspect="1"/>
            </p:cNvPicPr>
            <p:nvPr/>
          </p:nvPicPr>
          <p:blipFill>
            <a:blip r:embed="rId5">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6586992" y="5310976"/>
              <a:ext cx="699646" cy="699646"/>
            </a:xfrm>
            <a:prstGeom prst="rect">
              <a:avLst/>
            </a:prstGeom>
          </p:spPr>
        </p:pic>
        <p:pic>
          <p:nvPicPr>
            <p:cNvPr id="18" name="Picture 63">
              <a:extLst>
                <a:ext uri="{FF2B5EF4-FFF2-40B4-BE49-F238E27FC236}">
                  <a16:creationId xmlns:a16="http://schemas.microsoft.com/office/drawing/2014/main" id="{A0BDCCFF-1A82-4062-A629-EE6A9B2FC730}"/>
                </a:ext>
              </a:extLst>
            </p:cNvPr>
            <p:cNvPicPr>
              <a:picLocks noChangeAspect="1"/>
            </p:cNvPicPr>
            <p:nvPr/>
          </p:nvPicPr>
          <p:blipFill>
            <a:blip r:embed="rId7">
              <a:extLst>
                <a:ext uri="{28A0092B-C50C-407E-A947-70E740481C1C}">
                  <a14:useLocalDpi xmlns:a14="http://schemas.microsoft.com/office/drawing/2010/main"/>
                </a:ext>
                <a:ext uri="{96DAC541-7B7A-43D3-8B79-37D633B846F1}">
                  <asvg:svgBlip xmlns:asvg="http://schemas.microsoft.com/office/drawing/2016/SVG/main" r:embed="rId8"/>
                </a:ext>
              </a:extLst>
            </a:blip>
            <a:srcRect/>
            <a:stretch/>
          </p:blipFill>
          <p:spPr>
            <a:xfrm>
              <a:off x="7350203" y="5368312"/>
              <a:ext cx="503728" cy="584975"/>
            </a:xfrm>
            <a:prstGeom prst="rect">
              <a:avLst/>
            </a:prstGeom>
          </p:spPr>
        </p:pic>
        <p:pic>
          <p:nvPicPr>
            <p:cNvPr id="20" name="Picture 19">
              <a:extLst>
                <a:ext uri="{FF2B5EF4-FFF2-40B4-BE49-F238E27FC236}">
                  <a16:creationId xmlns:a16="http://schemas.microsoft.com/office/drawing/2014/main" id="{79D09092-0E80-4093-8180-20DA7E0BECD7}"/>
                </a:ext>
              </a:extLst>
            </p:cNvPr>
            <p:cNvPicPr>
              <a:picLocks noChangeAspect="1"/>
            </p:cNvPicPr>
            <p:nvPr/>
          </p:nvPicPr>
          <p:blipFill rotWithShape="1">
            <a:blip r:embed="rId9" cstate="screen">
              <a:extLst>
                <a:ext uri="{28A0092B-C50C-407E-A947-70E740481C1C}">
                  <a14:useLocalDpi xmlns:a14="http://schemas.microsoft.com/office/drawing/2010/main"/>
                </a:ext>
              </a:extLst>
            </a:blip>
            <a:srcRect l="-1"/>
            <a:stretch/>
          </p:blipFill>
          <p:spPr>
            <a:xfrm>
              <a:off x="3426991" y="5383969"/>
              <a:ext cx="553660" cy="553660"/>
            </a:xfrm>
            <a:prstGeom prst="ellipse">
              <a:avLst/>
            </a:prstGeom>
            <a:solidFill>
              <a:srgbClr val="FF0000"/>
            </a:solidFill>
          </p:spPr>
        </p:pic>
        <p:pic>
          <p:nvPicPr>
            <p:cNvPr id="21" name="Picture 20" descr="A picture containing text, sign&#10;&#10;Description automatically generated">
              <a:extLst>
                <a:ext uri="{FF2B5EF4-FFF2-40B4-BE49-F238E27FC236}">
                  <a16:creationId xmlns:a16="http://schemas.microsoft.com/office/drawing/2014/main" id="{7551A692-70F3-440A-BFCB-7674A0ED1A46}"/>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2543096" y="5383969"/>
              <a:ext cx="731737" cy="553660"/>
            </a:xfrm>
            <a:prstGeom prst="rect">
              <a:avLst/>
            </a:prstGeom>
          </p:spPr>
        </p:pic>
        <p:sp>
          <p:nvSpPr>
            <p:cNvPr id="25" name="Rectangle 24">
              <a:extLst>
                <a:ext uri="{FF2B5EF4-FFF2-40B4-BE49-F238E27FC236}">
                  <a16:creationId xmlns:a16="http://schemas.microsoft.com/office/drawing/2014/main" id="{3AF0B51F-962B-4885-B32D-58CE69F29960}"/>
                </a:ext>
              </a:extLst>
            </p:cNvPr>
            <p:cNvSpPr/>
            <p:nvPr/>
          </p:nvSpPr>
          <p:spPr>
            <a:xfrm>
              <a:off x="3589043" y="4506051"/>
              <a:ext cx="3041216" cy="352008"/>
            </a:xfrm>
            <a:prstGeom prst="rect">
              <a:avLst/>
            </a:prstGeom>
          </p:spPr>
          <p:txBody>
            <a:bodyPr wrap="square">
              <a:spAutoFit/>
            </a:bodyPr>
            <a:lstStyle/>
            <a:p>
              <a:pPr marL="285750" indent="-285750">
                <a:spcBef>
                  <a:spcPts val="600"/>
                </a:spcBef>
                <a:buClr>
                  <a:srgbClr val="037E4C"/>
                </a:buClr>
                <a:buFont typeface="Wingdings" panose="05000000000000000000" pitchFamily="2" charset="2"/>
                <a:buChar char="§"/>
                <a:defRPr/>
              </a:pPr>
              <a:endParaRPr lang="en-GB" sz="1400">
                <a:solidFill>
                  <a:srgbClr val="7C807E"/>
                </a:solidFill>
                <a:latin typeface="Fira Sans" panose="020B0503050000020004" pitchFamily="34" charset="0"/>
              </a:endParaRPr>
            </a:p>
          </p:txBody>
        </p:sp>
        <p:sp>
          <p:nvSpPr>
            <p:cNvPr id="26" name="Rectangle: Rounded Corners 2">
              <a:extLst>
                <a:ext uri="{FF2B5EF4-FFF2-40B4-BE49-F238E27FC236}">
                  <a16:creationId xmlns:a16="http://schemas.microsoft.com/office/drawing/2014/main" id="{3078156D-A393-47B3-AF2E-FD7E97F1586F}"/>
                </a:ext>
              </a:extLst>
            </p:cNvPr>
            <p:cNvSpPr/>
            <p:nvPr/>
          </p:nvSpPr>
          <p:spPr>
            <a:xfrm>
              <a:off x="467999" y="1524035"/>
              <a:ext cx="7701781" cy="693970"/>
            </a:xfrm>
            <a:prstGeom prst="round2SameRect">
              <a:avLst/>
            </a:prstGeom>
            <a:solidFill>
              <a:srgbClr val="C6D8E4"/>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CH" sz="1800" b="0" i="0" u="none" strike="noStrike" kern="0" cap="none" spc="0" normalizeH="0" baseline="0" noProof="0">
                <a:ln>
                  <a:noFill/>
                </a:ln>
                <a:solidFill>
                  <a:srgbClr val="FFFFFF"/>
                </a:solidFill>
                <a:effectLst/>
                <a:uLnTx/>
                <a:uFillTx/>
                <a:latin typeface="Fira Sans" panose="020B0503050000020004" pitchFamily="34" charset="0"/>
                <a:ea typeface="Fira Sans" panose="020B0503050000020004" pitchFamily="34" charset="0"/>
                <a:cs typeface="+mn-cs"/>
              </a:endParaRPr>
            </a:p>
          </p:txBody>
        </p:sp>
        <p:sp>
          <p:nvSpPr>
            <p:cNvPr id="27" name="Rectangle: Rounded Corners 55">
              <a:extLst>
                <a:ext uri="{FF2B5EF4-FFF2-40B4-BE49-F238E27FC236}">
                  <a16:creationId xmlns:a16="http://schemas.microsoft.com/office/drawing/2014/main" id="{8FA42A57-FDC9-4C69-A3FF-767187611F36}"/>
                </a:ext>
              </a:extLst>
            </p:cNvPr>
            <p:cNvSpPr/>
            <p:nvPr/>
          </p:nvSpPr>
          <p:spPr>
            <a:xfrm>
              <a:off x="467999" y="2216216"/>
              <a:ext cx="7701781" cy="2985229"/>
            </a:xfrm>
            <a:prstGeom prst="rect">
              <a:avLst/>
            </a:prstGeom>
            <a:solidFill>
              <a:srgbClr val="0071BA"/>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CH" sz="1800" b="0" i="0" u="none" strike="noStrike" kern="0" cap="none" spc="0" normalizeH="0" baseline="0" noProof="0">
                <a:ln>
                  <a:noFill/>
                </a:ln>
                <a:solidFill>
                  <a:srgbClr val="FFFFFF"/>
                </a:solidFill>
                <a:effectLst/>
                <a:uLnTx/>
                <a:uFillTx/>
                <a:latin typeface="Fira Sans" panose="020B0503050000020004" pitchFamily="34" charset="0"/>
                <a:ea typeface="Fira Sans" panose="020B0503050000020004" pitchFamily="34" charset="0"/>
                <a:cs typeface="+mn-cs"/>
              </a:endParaRPr>
            </a:p>
          </p:txBody>
        </p:sp>
        <p:sp>
          <p:nvSpPr>
            <p:cNvPr id="28" name="Rectangle: Rounded Corners 51">
              <a:extLst>
                <a:ext uri="{FF2B5EF4-FFF2-40B4-BE49-F238E27FC236}">
                  <a16:creationId xmlns:a16="http://schemas.microsoft.com/office/drawing/2014/main" id="{0108CFB2-FAFA-407C-93F7-257943FF2D85}"/>
                </a:ext>
              </a:extLst>
            </p:cNvPr>
            <p:cNvSpPr/>
            <p:nvPr/>
          </p:nvSpPr>
          <p:spPr>
            <a:xfrm>
              <a:off x="467998" y="2942264"/>
              <a:ext cx="7701781" cy="1191554"/>
            </a:xfrm>
            <a:prstGeom prst="rect">
              <a:avLst/>
            </a:prstGeom>
            <a:solidFill>
              <a:srgbClr val="FFFFFF">
                <a:alpha val="2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CH" sz="1800" b="0" i="0" u="none" strike="noStrike" kern="0" cap="none" spc="0" normalizeH="0" baseline="0" noProof="0">
                <a:ln>
                  <a:noFill/>
                </a:ln>
                <a:solidFill>
                  <a:srgbClr val="FFFFFF"/>
                </a:solidFill>
                <a:effectLst/>
                <a:uLnTx/>
                <a:uFillTx/>
                <a:latin typeface="Fira Sans" panose="020B0503050000020004" pitchFamily="34" charset="0"/>
                <a:ea typeface="Fira Sans" panose="020B0503050000020004" pitchFamily="34" charset="0"/>
                <a:cs typeface="+mn-cs"/>
              </a:endParaRPr>
            </a:p>
          </p:txBody>
        </p:sp>
        <p:sp>
          <p:nvSpPr>
            <p:cNvPr id="29" name="CasellaDiTesto 16">
              <a:extLst>
                <a:ext uri="{FF2B5EF4-FFF2-40B4-BE49-F238E27FC236}">
                  <a16:creationId xmlns:a16="http://schemas.microsoft.com/office/drawing/2014/main" id="{4A818FC7-99BB-4336-B53B-E38954E539AA}"/>
                </a:ext>
              </a:extLst>
            </p:cNvPr>
            <p:cNvSpPr txBox="1"/>
            <p:nvPr/>
          </p:nvSpPr>
          <p:spPr>
            <a:xfrm>
              <a:off x="2557222" y="1827720"/>
              <a:ext cx="4628216" cy="184666"/>
            </a:xfrm>
            <a:prstGeom prst="rect">
              <a:avLst/>
            </a:prstGeom>
            <a:noFill/>
          </p:spPr>
          <p:txBody>
            <a:bodyPr wrap="square" lIns="0" tIns="0" rIns="0" bIns="0" rtlCol="0" anchor="ctr" anchorCtr="0">
              <a:spAutoFit/>
            </a:bodyPr>
            <a:lstStyle/>
            <a:p>
              <a:pPr>
                <a:spcAft>
                  <a:spcPts val="300"/>
                </a:spcAft>
                <a:defRPr/>
              </a:pPr>
              <a:r>
                <a:rPr lang="en-GB" sz="1200" dirty="0">
                  <a:solidFill>
                    <a:srgbClr val="0071BA"/>
                  </a:solidFill>
                  <a:latin typeface="Fira Sans Medium" panose="020B0603050000020004" pitchFamily="34" charset="0"/>
                  <a:ea typeface="Fira Sans Medium" panose="020B0603050000020004" pitchFamily="34" charset="0"/>
                </a:rPr>
                <a:t>Retinol</a:t>
              </a:r>
              <a:endParaRPr lang="en-US" sz="1200" dirty="0">
                <a:solidFill>
                  <a:srgbClr val="0071BA"/>
                </a:solidFill>
                <a:latin typeface="Fira Sans Medium" panose="020B0603050000020004" pitchFamily="34" charset="0"/>
                <a:ea typeface="Fira Sans Medium" panose="020B0603050000020004" pitchFamily="34" charset="0"/>
              </a:endParaRPr>
            </a:p>
          </p:txBody>
        </p:sp>
        <p:sp>
          <p:nvSpPr>
            <p:cNvPr id="30" name="CasellaDiTesto 32">
              <a:extLst>
                <a:ext uri="{FF2B5EF4-FFF2-40B4-BE49-F238E27FC236}">
                  <a16:creationId xmlns:a16="http://schemas.microsoft.com/office/drawing/2014/main" id="{77DF21AB-ADDF-4CCC-87AD-BC6975E822C2}"/>
                </a:ext>
              </a:extLst>
            </p:cNvPr>
            <p:cNvSpPr txBox="1"/>
            <p:nvPr/>
          </p:nvSpPr>
          <p:spPr>
            <a:xfrm>
              <a:off x="794840" y="1704592"/>
              <a:ext cx="1073711" cy="430887"/>
            </a:xfrm>
            <a:prstGeom prst="rect">
              <a:avLst/>
            </a:prstGeom>
            <a:noFill/>
          </p:spPr>
          <p:txBody>
            <a:bodyPr wrap="square" lIns="0" tIns="0" rIns="0" bIns="0" rtlCol="0" anchor="ctr" anchorCtr="0">
              <a:noAutofit/>
            </a:bodyPr>
            <a:lstStyle/>
            <a:p>
              <a:pPr>
                <a:lnSpc>
                  <a:spcPct val="90000"/>
                </a:lnSpc>
                <a:spcAft>
                  <a:spcPts val="300"/>
                </a:spcAft>
                <a:defRPr/>
              </a:pPr>
              <a:r>
                <a:rPr lang="en-US" sz="1400" cap="all" spc="50">
                  <a:solidFill>
                    <a:srgbClr val="0071BA"/>
                  </a:solidFill>
                  <a:latin typeface="Fira Sans" panose="020B0503050000020004" pitchFamily="34" charset="0"/>
                  <a:ea typeface="Fira Sans" panose="020B0503050000020004" pitchFamily="34" charset="0"/>
                </a:rPr>
                <a:t>INCI NAME</a:t>
              </a:r>
              <a:br>
                <a:rPr lang="en-US" sz="1400" cap="all" spc="50">
                  <a:solidFill>
                    <a:srgbClr val="0071BA"/>
                  </a:solidFill>
                  <a:latin typeface="Fira Sans" panose="020B0503050000020004" pitchFamily="34" charset="0"/>
                  <a:ea typeface="Fira Sans" panose="020B0503050000020004" pitchFamily="34" charset="0"/>
                </a:rPr>
              </a:br>
              <a:r>
                <a:rPr lang="en-US" sz="1400" cap="all" spc="50">
                  <a:solidFill>
                    <a:srgbClr val="0071BA"/>
                  </a:solidFill>
                  <a:latin typeface="Fira Sans" panose="020B0503050000020004" pitchFamily="34" charset="0"/>
                  <a:ea typeface="Fira Sans" panose="020B0503050000020004" pitchFamily="34" charset="0"/>
                </a:rPr>
                <a:t>(active)</a:t>
              </a:r>
              <a:endParaRPr lang="it-IT" sz="1400" cap="all" spc="50">
                <a:solidFill>
                  <a:srgbClr val="0071BA"/>
                </a:solidFill>
                <a:latin typeface="Fira Sans" panose="020B0503050000020004" pitchFamily="34" charset="0"/>
                <a:ea typeface="Fira Sans" panose="020B0503050000020004" pitchFamily="34" charset="0"/>
              </a:endParaRPr>
            </a:p>
          </p:txBody>
        </p:sp>
        <p:pic>
          <p:nvPicPr>
            <p:cNvPr id="31" name="Graphic 30" descr="Caret Right with solid fill">
              <a:extLst>
                <a:ext uri="{FF2B5EF4-FFF2-40B4-BE49-F238E27FC236}">
                  <a16:creationId xmlns:a16="http://schemas.microsoft.com/office/drawing/2014/main" id="{4F3C9BDB-6E47-44F4-B0C8-3D7CD5C79313}"/>
                </a:ext>
              </a:extLst>
            </p:cNvPr>
            <p:cNvPicPr>
              <a:picLocks noChangeAspect="1"/>
            </p:cNvPicPr>
            <p:nvPr/>
          </p:nvPicPr>
          <p:blipFill>
            <a:blip r:embed="rId5">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1808270" y="1570212"/>
              <a:ext cx="699646" cy="699646"/>
            </a:xfrm>
            <a:prstGeom prst="rect">
              <a:avLst/>
            </a:prstGeom>
          </p:spPr>
        </p:pic>
        <p:pic>
          <p:nvPicPr>
            <p:cNvPr id="32" name="Graphic 31" descr="Caret Right with solid fill">
              <a:extLst>
                <a:ext uri="{FF2B5EF4-FFF2-40B4-BE49-F238E27FC236}">
                  <a16:creationId xmlns:a16="http://schemas.microsoft.com/office/drawing/2014/main" id="{F4C2DE2F-F770-4502-BCB5-AD1588A76ABD}"/>
                </a:ext>
              </a:extLst>
            </p:cNvPr>
            <p:cNvPicPr>
              <a:picLocks noChangeAspect="1"/>
            </p:cNvPicPr>
            <p:nvPr/>
          </p:nvPicPr>
          <p:blipFill>
            <a:blip r:embed="rId5">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6586992" y="1570212"/>
              <a:ext cx="699646" cy="699646"/>
            </a:xfrm>
            <a:prstGeom prst="rect">
              <a:avLst/>
            </a:prstGeom>
          </p:spPr>
        </p:pic>
        <p:pic>
          <p:nvPicPr>
            <p:cNvPr id="33" name="Picture 61">
              <a:extLst>
                <a:ext uri="{FF2B5EF4-FFF2-40B4-BE49-F238E27FC236}">
                  <a16:creationId xmlns:a16="http://schemas.microsoft.com/office/drawing/2014/main" id="{ADA341F1-BCAA-4DE0-BF0A-A9CDA9DF24AE}"/>
                </a:ext>
              </a:extLst>
            </p:cNvPr>
            <p:cNvPicPr>
              <a:picLocks noChangeAspect="1"/>
            </p:cNvPicPr>
            <p:nvPr/>
          </p:nvPicPr>
          <p:blipFill>
            <a:blip r:embed="rId11">
              <a:extLst>
                <a:ext uri="{28A0092B-C50C-407E-A947-70E740481C1C}">
                  <a14:useLocalDpi xmlns:a14="http://schemas.microsoft.com/office/drawing/2010/main"/>
                </a:ext>
                <a:ext uri="{96DAC541-7B7A-43D3-8B79-37D633B846F1}">
                  <asvg:svgBlip xmlns:asvg="http://schemas.microsoft.com/office/drawing/2016/SVG/main" r:embed="rId12"/>
                </a:ext>
              </a:extLst>
            </a:blip>
            <a:srcRect/>
            <a:stretch/>
          </p:blipFill>
          <p:spPr>
            <a:xfrm>
              <a:off x="7366700" y="1609395"/>
              <a:ext cx="612974" cy="540000"/>
            </a:xfrm>
            <a:prstGeom prst="rect">
              <a:avLst/>
            </a:prstGeom>
          </p:spPr>
        </p:pic>
        <p:sp>
          <p:nvSpPr>
            <p:cNvPr id="35" name="Rectangle: Rounded Corners 47">
              <a:extLst>
                <a:ext uri="{FF2B5EF4-FFF2-40B4-BE49-F238E27FC236}">
                  <a16:creationId xmlns:a16="http://schemas.microsoft.com/office/drawing/2014/main" id="{AA92F160-EC44-4735-B404-8275008B6492}"/>
                </a:ext>
              </a:extLst>
            </p:cNvPr>
            <p:cNvSpPr/>
            <p:nvPr/>
          </p:nvSpPr>
          <p:spPr>
            <a:xfrm>
              <a:off x="467997" y="2212209"/>
              <a:ext cx="7701781" cy="735057"/>
            </a:xfrm>
            <a:prstGeom prst="rect">
              <a:avLst/>
            </a:prstGeom>
            <a:solidFill>
              <a:srgbClr val="FFFFFF">
                <a:alpha val="5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500"/>
                </a:spcAft>
                <a:buClrTx/>
                <a:buSzTx/>
                <a:buFontTx/>
                <a:buNone/>
                <a:tabLst/>
                <a:defRPr/>
              </a:pPr>
              <a:endParaRPr kumimoji="0" lang="en-CH" sz="1800" b="0" i="0" u="none" strike="noStrike" kern="0" cap="none" spc="0" normalizeH="0" baseline="0" noProof="0">
                <a:ln>
                  <a:noFill/>
                </a:ln>
                <a:solidFill>
                  <a:srgbClr val="FFFFFF"/>
                </a:solidFill>
                <a:effectLst/>
                <a:uLnTx/>
                <a:uFillTx/>
                <a:latin typeface="Fira Sans" panose="020B0503050000020004" pitchFamily="34" charset="0"/>
                <a:ea typeface="Fira Sans" panose="020B0503050000020004" pitchFamily="34" charset="0"/>
                <a:cs typeface="+mn-cs"/>
              </a:endParaRPr>
            </a:p>
          </p:txBody>
        </p:sp>
        <p:sp>
          <p:nvSpPr>
            <p:cNvPr id="36" name="CasellaDiTesto 19">
              <a:extLst>
                <a:ext uri="{FF2B5EF4-FFF2-40B4-BE49-F238E27FC236}">
                  <a16:creationId xmlns:a16="http://schemas.microsoft.com/office/drawing/2014/main" id="{88035094-7217-4C42-ABC5-B8B0518C3963}"/>
                </a:ext>
              </a:extLst>
            </p:cNvPr>
            <p:cNvSpPr txBox="1"/>
            <p:nvPr/>
          </p:nvSpPr>
          <p:spPr>
            <a:xfrm>
              <a:off x="2557222" y="2324084"/>
              <a:ext cx="3904538" cy="553998"/>
            </a:xfrm>
            <a:prstGeom prst="rect">
              <a:avLst/>
            </a:prstGeom>
            <a:noFill/>
          </p:spPr>
          <p:txBody>
            <a:bodyPr wrap="square" lIns="0" tIns="0" rIns="0" bIns="0" rtlCol="0" anchor="ctr" anchorCtr="0">
              <a:spAutoFit/>
            </a:bodyPr>
            <a:lstStyle/>
            <a:p>
              <a:pPr lvl="0">
                <a:spcAft>
                  <a:spcPts val="500"/>
                </a:spcAft>
                <a:defRPr/>
              </a:pPr>
              <a:r>
                <a:rPr lang="en-US" sz="1200" kern="0" dirty="0">
                  <a:solidFill>
                    <a:srgbClr val="FFFFFF"/>
                  </a:solidFill>
                  <a:latin typeface="Fira Sans" panose="020B0503050000020004" pitchFamily="34" charset="0"/>
                  <a:ea typeface="Fira Sans" panose="020B0503050000020004" pitchFamily="34" charset="0"/>
                  <a:cs typeface="Fira Sans Regular"/>
                </a:rPr>
                <a:t>RETINOL CB 50 is made from retinyl acetate by hydrolysis, followed by a dissolution into a mixture of undecane and tridecane from natural origin</a:t>
              </a:r>
              <a:endParaRPr kumimoji="0" lang="en-US" sz="1200" b="0" i="0" u="none" strike="noStrike" kern="0" cap="none" spc="0" normalizeH="0" baseline="0" noProof="0" dirty="0">
                <a:ln>
                  <a:noFill/>
                </a:ln>
                <a:solidFill>
                  <a:srgbClr val="FFFFFF"/>
                </a:solidFill>
                <a:effectLst/>
                <a:uLnTx/>
                <a:uFillTx/>
                <a:latin typeface="Fira Sans" panose="020B0503050000020004" pitchFamily="34" charset="0"/>
                <a:ea typeface="Fira Sans" panose="020B0503050000020004" pitchFamily="34" charset="0"/>
                <a:cs typeface="Fira Sans Regular"/>
              </a:endParaRPr>
            </a:p>
          </p:txBody>
        </p:sp>
        <p:sp>
          <p:nvSpPr>
            <p:cNvPr id="37" name="CasellaDiTesto 32">
              <a:extLst>
                <a:ext uri="{FF2B5EF4-FFF2-40B4-BE49-F238E27FC236}">
                  <a16:creationId xmlns:a16="http://schemas.microsoft.com/office/drawing/2014/main" id="{A834A477-4F3E-43D9-AFCC-E5169DC65410}"/>
                </a:ext>
              </a:extLst>
            </p:cNvPr>
            <p:cNvSpPr txBox="1"/>
            <p:nvPr/>
          </p:nvSpPr>
          <p:spPr>
            <a:xfrm>
              <a:off x="748548" y="2385083"/>
              <a:ext cx="1212277" cy="432000"/>
            </a:xfrm>
            <a:prstGeom prst="rect">
              <a:avLst/>
            </a:prstGeom>
            <a:noFill/>
          </p:spPr>
          <p:txBody>
            <a:bodyPr wrap="square" lIns="0" tIns="0" rIns="0" bIns="0" rtlCol="0" anchor="ctr" anchorCtr="0">
              <a:noAutofit/>
            </a:bodyPr>
            <a:lstStyle/>
            <a:p>
              <a:pPr marL="0" marR="0" lvl="0" indent="0" defTabSz="914400" eaLnBrk="1" fontAlgn="auto" latinLnBrk="0" hangingPunct="1">
                <a:lnSpc>
                  <a:spcPct val="90000"/>
                </a:lnSpc>
                <a:spcBef>
                  <a:spcPts val="0"/>
                </a:spcBef>
                <a:spcAft>
                  <a:spcPts val="500"/>
                </a:spcAft>
                <a:buClrTx/>
                <a:buSzTx/>
                <a:buFontTx/>
                <a:buNone/>
                <a:tabLst/>
                <a:defRPr/>
              </a:pPr>
              <a:r>
                <a:rPr kumimoji="0" lang="en-US" sz="1400" b="0" i="0" u="none" strike="noStrike" kern="0" cap="all" spc="50" normalizeH="0" baseline="0" noProof="0" dirty="0">
                  <a:ln>
                    <a:noFill/>
                  </a:ln>
                  <a:solidFill>
                    <a:srgbClr val="FFFFFF"/>
                  </a:solidFill>
                  <a:effectLst/>
                  <a:uLnTx/>
                  <a:uFillTx/>
                  <a:latin typeface="Fira Sans" panose="020B0503050000020004" pitchFamily="34" charset="0"/>
                  <a:ea typeface="Fira Sans" panose="020B0503050000020004" pitchFamily="34" charset="0"/>
                </a:rPr>
                <a:t>Technology</a:t>
              </a:r>
              <a:endParaRPr kumimoji="0" lang="it-IT" sz="1400" b="0" i="0" u="none" strike="noStrike" kern="0" cap="all" spc="50" normalizeH="0" baseline="0" noProof="0" dirty="0">
                <a:ln>
                  <a:noFill/>
                </a:ln>
                <a:solidFill>
                  <a:srgbClr val="FFFFFF"/>
                </a:solidFill>
                <a:effectLst/>
                <a:uLnTx/>
                <a:uFillTx/>
                <a:latin typeface="Fira Sans" panose="020B0503050000020004" pitchFamily="34" charset="0"/>
                <a:ea typeface="Fira Sans" panose="020B0503050000020004" pitchFamily="34" charset="0"/>
              </a:endParaRPr>
            </a:p>
          </p:txBody>
        </p:sp>
        <p:pic>
          <p:nvPicPr>
            <p:cNvPr id="38" name="Graphic 37" descr="Caret Right with solid fill">
              <a:extLst>
                <a:ext uri="{FF2B5EF4-FFF2-40B4-BE49-F238E27FC236}">
                  <a16:creationId xmlns:a16="http://schemas.microsoft.com/office/drawing/2014/main" id="{F9F185FB-7C29-4851-B21D-23123BB2B98A}"/>
                </a:ext>
              </a:extLst>
            </p:cNvPr>
            <p:cNvPicPr>
              <a:picLocks noChangeAspect="1"/>
            </p:cNvPicPr>
            <p:nvPr/>
          </p:nvPicPr>
          <p:blipFill>
            <a:blip r:embed="rId13">
              <a:extLst>
                <a:ext uri="{28A0092B-C50C-407E-A947-70E740481C1C}">
                  <a14:useLocalDpi xmlns:a14="http://schemas.microsoft.com/office/drawing/2010/main"/>
                </a:ext>
                <a:ext uri="{96DAC541-7B7A-43D3-8B79-37D633B846F1}">
                  <asvg:svgBlip xmlns:asvg="http://schemas.microsoft.com/office/drawing/2016/SVG/main" r:embed="rId14"/>
                </a:ext>
              </a:extLst>
            </a:blip>
            <a:stretch>
              <a:fillRect/>
            </a:stretch>
          </p:blipFill>
          <p:spPr>
            <a:xfrm>
              <a:off x="1808268" y="2251260"/>
              <a:ext cx="699646" cy="699646"/>
            </a:xfrm>
            <a:prstGeom prst="rect">
              <a:avLst/>
            </a:prstGeom>
          </p:spPr>
        </p:pic>
        <p:pic>
          <p:nvPicPr>
            <p:cNvPr id="39" name="Graphic 38" descr="Caret Right with solid fill">
              <a:extLst>
                <a:ext uri="{FF2B5EF4-FFF2-40B4-BE49-F238E27FC236}">
                  <a16:creationId xmlns:a16="http://schemas.microsoft.com/office/drawing/2014/main" id="{EDF16DFC-E0F3-484F-A504-9CFC70680397}"/>
                </a:ext>
              </a:extLst>
            </p:cNvPr>
            <p:cNvPicPr>
              <a:picLocks noChangeAspect="1"/>
            </p:cNvPicPr>
            <p:nvPr/>
          </p:nvPicPr>
          <p:blipFill>
            <a:blip r:embed="rId13">
              <a:extLst>
                <a:ext uri="{28A0092B-C50C-407E-A947-70E740481C1C}">
                  <a14:useLocalDpi xmlns:a14="http://schemas.microsoft.com/office/drawing/2010/main"/>
                </a:ext>
                <a:ext uri="{96DAC541-7B7A-43D3-8B79-37D633B846F1}">
                  <asvg:svgBlip xmlns:asvg="http://schemas.microsoft.com/office/drawing/2016/SVG/main" r:embed="rId14"/>
                </a:ext>
              </a:extLst>
            </a:blip>
            <a:stretch>
              <a:fillRect/>
            </a:stretch>
          </p:blipFill>
          <p:spPr>
            <a:xfrm>
              <a:off x="6586990" y="2241100"/>
              <a:ext cx="699646" cy="699646"/>
            </a:xfrm>
            <a:prstGeom prst="rect">
              <a:avLst/>
            </a:prstGeom>
          </p:spPr>
        </p:pic>
        <p:sp>
          <p:nvSpPr>
            <p:cNvPr id="41" name="CasellaDiTesto 19">
              <a:extLst>
                <a:ext uri="{FF2B5EF4-FFF2-40B4-BE49-F238E27FC236}">
                  <a16:creationId xmlns:a16="http://schemas.microsoft.com/office/drawing/2014/main" id="{A824BA2D-8782-4CC1-9609-5EC8429E614F}"/>
                </a:ext>
              </a:extLst>
            </p:cNvPr>
            <p:cNvSpPr txBox="1"/>
            <p:nvPr/>
          </p:nvSpPr>
          <p:spPr>
            <a:xfrm>
              <a:off x="2557221" y="3072510"/>
              <a:ext cx="4893253" cy="969496"/>
            </a:xfrm>
            <a:prstGeom prst="rect">
              <a:avLst/>
            </a:prstGeom>
            <a:noFill/>
          </p:spPr>
          <p:txBody>
            <a:bodyPr wrap="square" lIns="0" tIns="0" rIns="0" bIns="0" rtlCol="0" anchor="ctr" anchorCtr="0">
              <a:spAutoFit/>
            </a:bodyPr>
            <a:lstStyle/>
            <a:p>
              <a:pPr marL="171450" indent="-171450">
                <a:spcAft>
                  <a:spcPts val="600"/>
                </a:spcAft>
                <a:buFont typeface="Arial" panose="020B0604020202020204" pitchFamily="34" charset="0"/>
                <a:buChar char="•"/>
                <a:defRPr/>
              </a:pPr>
              <a:r>
                <a:rPr lang="en-US" sz="1200" dirty="0">
                  <a:solidFill>
                    <a:srgbClr val="FFFFFF"/>
                  </a:solidFill>
                  <a:latin typeface="Fira Sans" panose="020B0503050000020004" pitchFamily="34" charset="0"/>
                  <a:ea typeface="Fira Sans" panose="020B0503050000020004" pitchFamily="34" charset="0"/>
                </a:rPr>
                <a:t>Reduces skin photodamage</a:t>
              </a:r>
            </a:p>
            <a:p>
              <a:pPr marL="171450" marR="0" lvl="0" indent="-171450" algn="l" defTabSz="914400" rtl="0" eaLnBrk="1" fontAlgn="auto" latinLnBrk="0" hangingPunct="1">
                <a:lnSpc>
                  <a:spcPct val="100000"/>
                </a:lnSpc>
                <a:spcBef>
                  <a:spcPts val="0"/>
                </a:spcBef>
                <a:spcAft>
                  <a:spcPts val="600"/>
                </a:spcAft>
                <a:buClrTx/>
                <a:buSzPct val="120000"/>
                <a:buFont typeface="Arial" panose="020B0604020202020204" pitchFamily="34" charset="0"/>
                <a:buChar char="•"/>
                <a:tabLst/>
                <a:defRPr/>
              </a:pPr>
              <a:r>
                <a:rPr lang="en-GB" sz="1200" dirty="0">
                  <a:solidFill>
                    <a:srgbClr val="FFFFFF"/>
                  </a:solidFill>
                  <a:latin typeface="Fira Sans" panose="020B0503050000020004" pitchFamily="34" charset="0"/>
                  <a:ea typeface="Fira Sans" panose="020B0503050000020004" pitchFamily="34" charset="0"/>
                </a:rPr>
                <a:t>Improves the appearance of fine lines &amp; wrinkles</a:t>
              </a:r>
            </a:p>
            <a:p>
              <a:pPr marL="171450" marR="0" lvl="0" indent="-171450" algn="l" defTabSz="914400" rtl="0" eaLnBrk="1" fontAlgn="auto" latinLnBrk="0" hangingPunct="1">
                <a:lnSpc>
                  <a:spcPct val="100000"/>
                </a:lnSpc>
                <a:spcBef>
                  <a:spcPts val="0"/>
                </a:spcBef>
                <a:spcAft>
                  <a:spcPts val="600"/>
                </a:spcAft>
                <a:buClrTx/>
                <a:buSzPct val="120000"/>
                <a:buFont typeface="Arial" panose="020B0604020202020204" pitchFamily="34" charset="0"/>
                <a:buChar char="•"/>
                <a:tabLst/>
                <a:defRPr/>
              </a:pPr>
              <a:r>
                <a:rPr lang="en-GB" sz="1200" dirty="0">
                  <a:solidFill>
                    <a:srgbClr val="FFFFFF"/>
                  </a:solidFill>
                  <a:latin typeface="Fira Sans" panose="020B0503050000020004" pitchFamily="34" charset="0"/>
                  <a:ea typeface="Fira Sans" panose="020B0503050000020004" pitchFamily="34" charset="0"/>
                </a:rPr>
                <a:t>Improves skin firmness, smoothness &amp; elasticity</a:t>
              </a:r>
            </a:p>
            <a:p>
              <a:pPr marL="171450" marR="0" lvl="0" indent="-171450" algn="l" defTabSz="914400" rtl="0" eaLnBrk="1" fontAlgn="auto" latinLnBrk="0" hangingPunct="1">
                <a:lnSpc>
                  <a:spcPct val="100000"/>
                </a:lnSpc>
                <a:spcBef>
                  <a:spcPts val="0"/>
                </a:spcBef>
                <a:spcAft>
                  <a:spcPts val="1400"/>
                </a:spcAft>
                <a:buClrTx/>
                <a:buSzPct val="120000"/>
                <a:buFont typeface="Arial" panose="020B0604020202020204" pitchFamily="34" charset="0"/>
                <a:buChar char="•"/>
                <a:tabLst/>
                <a:defRPr/>
              </a:pPr>
              <a:r>
                <a:rPr lang="en-GB" sz="1200" dirty="0">
                  <a:solidFill>
                    <a:srgbClr val="FFFFFF"/>
                  </a:solidFill>
                  <a:latin typeface="Fira Sans" panose="020B0503050000020004" pitchFamily="34" charset="0"/>
                  <a:ea typeface="Fira Sans" panose="020B0503050000020004" pitchFamily="34" charset="0"/>
                </a:rPr>
                <a:t>Rebalances uneven skin tone</a:t>
              </a:r>
            </a:p>
          </p:txBody>
        </p:sp>
        <p:sp>
          <p:nvSpPr>
            <p:cNvPr id="42" name="CasellaDiTesto 32">
              <a:extLst>
                <a:ext uri="{FF2B5EF4-FFF2-40B4-BE49-F238E27FC236}">
                  <a16:creationId xmlns:a16="http://schemas.microsoft.com/office/drawing/2014/main" id="{4DACD8CA-5A5D-4DFD-80E6-6AAC659EC5CB}"/>
                </a:ext>
              </a:extLst>
            </p:cNvPr>
            <p:cNvSpPr txBox="1"/>
            <p:nvPr/>
          </p:nvSpPr>
          <p:spPr>
            <a:xfrm>
              <a:off x="739262" y="3353890"/>
              <a:ext cx="1212277" cy="432000"/>
            </a:xfrm>
            <a:prstGeom prst="rect">
              <a:avLst/>
            </a:prstGeom>
            <a:noFill/>
          </p:spPr>
          <p:txBody>
            <a:bodyPr wrap="square" lIns="0" tIns="0" rIns="0" bIns="0" rtlCol="0" anchor="ctr" anchorCtr="0">
              <a:noAutofit/>
            </a:bodyPr>
            <a:lstStyle/>
            <a:p>
              <a:pPr>
                <a:lnSpc>
                  <a:spcPct val="90000"/>
                </a:lnSpc>
                <a:spcAft>
                  <a:spcPts val="300"/>
                </a:spcAft>
                <a:defRPr/>
              </a:pPr>
              <a:r>
                <a:rPr lang="en-US" sz="1400" cap="all" spc="50" dirty="0">
                  <a:solidFill>
                    <a:srgbClr val="FFFFFF"/>
                  </a:solidFill>
                  <a:latin typeface="Fira Sans" panose="020B0503050000020004" pitchFamily="34" charset="0"/>
                  <a:ea typeface="Fira Sans" panose="020B0503050000020004" pitchFamily="34" charset="0"/>
                </a:rPr>
                <a:t>KEY </a:t>
              </a:r>
              <a:br>
                <a:rPr lang="en-US" sz="1400" cap="all" spc="50" dirty="0">
                  <a:solidFill>
                    <a:srgbClr val="FFFFFF"/>
                  </a:solidFill>
                  <a:latin typeface="Fira Sans" panose="020B0503050000020004" pitchFamily="34" charset="0"/>
                  <a:ea typeface="Fira Sans" panose="020B0503050000020004" pitchFamily="34" charset="0"/>
                </a:rPr>
              </a:br>
              <a:r>
                <a:rPr lang="en-US" sz="1400" cap="all" spc="50" dirty="0">
                  <a:solidFill>
                    <a:srgbClr val="FFFFFF"/>
                  </a:solidFill>
                  <a:latin typeface="Fira Sans" panose="020B0503050000020004" pitchFamily="34" charset="0"/>
                  <a:ea typeface="Fira Sans" panose="020B0503050000020004" pitchFamily="34" charset="0"/>
                </a:rPr>
                <a:t>BENEFITS</a:t>
              </a:r>
              <a:endParaRPr lang="it-IT" sz="1400" cap="all" spc="50" dirty="0">
                <a:solidFill>
                  <a:srgbClr val="FFFFFF"/>
                </a:solidFill>
                <a:latin typeface="Fira Sans" panose="020B0503050000020004" pitchFamily="34" charset="0"/>
                <a:ea typeface="Fira Sans" panose="020B0503050000020004" pitchFamily="34" charset="0"/>
              </a:endParaRPr>
            </a:p>
          </p:txBody>
        </p:sp>
        <p:pic>
          <p:nvPicPr>
            <p:cNvPr id="43" name="Graphic 42" descr="Caret Right with solid fill">
              <a:extLst>
                <a:ext uri="{FF2B5EF4-FFF2-40B4-BE49-F238E27FC236}">
                  <a16:creationId xmlns:a16="http://schemas.microsoft.com/office/drawing/2014/main" id="{BA80E659-3A7B-460C-B9B0-13483A8C6033}"/>
                </a:ext>
              </a:extLst>
            </p:cNvPr>
            <p:cNvPicPr>
              <a:picLocks noChangeAspect="1"/>
            </p:cNvPicPr>
            <p:nvPr/>
          </p:nvPicPr>
          <p:blipFill>
            <a:blip r:embed="rId13">
              <a:extLst>
                <a:ext uri="{28A0092B-C50C-407E-A947-70E740481C1C}">
                  <a14:useLocalDpi xmlns:a14="http://schemas.microsoft.com/office/drawing/2010/main"/>
                </a:ext>
                <a:ext uri="{96DAC541-7B7A-43D3-8B79-37D633B846F1}">
                  <asvg:svgBlip xmlns:asvg="http://schemas.microsoft.com/office/drawing/2016/SVG/main" r:embed="rId15"/>
                </a:ext>
              </a:extLst>
            </a:blip>
            <a:stretch>
              <a:fillRect/>
            </a:stretch>
          </p:blipFill>
          <p:spPr>
            <a:xfrm>
              <a:off x="1808270" y="3189587"/>
              <a:ext cx="699646" cy="699646"/>
            </a:xfrm>
            <a:prstGeom prst="rect">
              <a:avLst/>
            </a:prstGeom>
          </p:spPr>
        </p:pic>
        <p:pic>
          <p:nvPicPr>
            <p:cNvPr id="44" name="Graphic 43" descr="Caret Right with solid fill">
              <a:extLst>
                <a:ext uri="{FF2B5EF4-FFF2-40B4-BE49-F238E27FC236}">
                  <a16:creationId xmlns:a16="http://schemas.microsoft.com/office/drawing/2014/main" id="{80C5617B-D112-4B23-B261-1AECF8548836}"/>
                </a:ext>
              </a:extLst>
            </p:cNvPr>
            <p:cNvPicPr>
              <a:picLocks noChangeAspect="1"/>
            </p:cNvPicPr>
            <p:nvPr/>
          </p:nvPicPr>
          <p:blipFill>
            <a:blip r:embed="rId13">
              <a:extLst>
                <a:ext uri="{28A0092B-C50C-407E-A947-70E740481C1C}">
                  <a14:useLocalDpi xmlns:a14="http://schemas.microsoft.com/office/drawing/2010/main"/>
                </a:ext>
                <a:ext uri="{96DAC541-7B7A-43D3-8B79-37D633B846F1}">
                  <asvg:svgBlip xmlns:asvg="http://schemas.microsoft.com/office/drawing/2016/SVG/main" r:embed="rId15"/>
                </a:ext>
              </a:extLst>
            </a:blip>
            <a:stretch>
              <a:fillRect/>
            </a:stretch>
          </p:blipFill>
          <p:spPr>
            <a:xfrm>
              <a:off x="6586992" y="3209907"/>
              <a:ext cx="699646" cy="699646"/>
            </a:xfrm>
            <a:prstGeom prst="rect">
              <a:avLst/>
            </a:prstGeom>
          </p:spPr>
        </p:pic>
        <p:pic>
          <p:nvPicPr>
            <p:cNvPr id="45" name="Picture 65">
              <a:extLst>
                <a:ext uri="{FF2B5EF4-FFF2-40B4-BE49-F238E27FC236}">
                  <a16:creationId xmlns:a16="http://schemas.microsoft.com/office/drawing/2014/main" id="{005F16DD-50A5-4833-A2DA-F091E23999B2}"/>
                </a:ext>
              </a:extLst>
            </p:cNvPr>
            <p:cNvPicPr>
              <a:picLocks noChangeAspect="1"/>
            </p:cNvPicPr>
            <p:nvPr/>
          </p:nvPicPr>
          <p:blipFill>
            <a:blip r:embed="rId16">
              <a:extLst>
                <a:ext uri="{28A0092B-C50C-407E-A947-70E740481C1C}">
                  <a14:useLocalDpi xmlns:a14="http://schemas.microsoft.com/office/drawing/2010/main"/>
                </a:ext>
                <a:ext uri="{96DAC541-7B7A-43D3-8B79-37D633B846F1}">
                  <asvg:svgBlip xmlns:asvg="http://schemas.microsoft.com/office/drawing/2016/SVG/main" r:embed="rId17"/>
                </a:ext>
              </a:extLst>
            </a:blip>
            <a:srcRect/>
            <a:stretch/>
          </p:blipFill>
          <p:spPr>
            <a:xfrm>
              <a:off x="7302227" y="3189570"/>
              <a:ext cx="620000" cy="720000"/>
            </a:xfrm>
            <a:prstGeom prst="rect">
              <a:avLst/>
            </a:prstGeom>
          </p:spPr>
        </p:pic>
        <p:sp>
          <p:nvSpPr>
            <p:cNvPr id="47" name="CasellaDiTesto 32">
              <a:extLst>
                <a:ext uri="{FF2B5EF4-FFF2-40B4-BE49-F238E27FC236}">
                  <a16:creationId xmlns:a16="http://schemas.microsoft.com/office/drawing/2014/main" id="{A2155B4D-9F34-436B-9142-FA6E88EB091E}"/>
                </a:ext>
              </a:extLst>
            </p:cNvPr>
            <p:cNvSpPr txBox="1"/>
            <p:nvPr/>
          </p:nvSpPr>
          <p:spPr>
            <a:xfrm>
              <a:off x="733389" y="4473704"/>
              <a:ext cx="1212277" cy="432000"/>
            </a:xfrm>
            <a:prstGeom prst="rect">
              <a:avLst/>
            </a:prstGeom>
            <a:noFill/>
          </p:spPr>
          <p:txBody>
            <a:bodyPr wrap="square" lIns="0" tIns="0" rIns="0" bIns="0" rtlCol="0" anchor="ctr" anchorCtr="0">
              <a:noAutofit/>
            </a:bodyPr>
            <a:lstStyle/>
            <a:p>
              <a:pPr>
                <a:lnSpc>
                  <a:spcPct val="90000"/>
                </a:lnSpc>
                <a:spcAft>
                  <a:spcPts val="300"/>
                </a:spcAft>
                <a:defRPr/>
              </a:pPr>
              <a:r>
                <a:rPr lang="en-US" sz="1400" cap="all" spc="50" dirty="0">
                  <a:solidFill>
                    <a:srgbClr val="FFFFFF"/>
                  </a:solidFill>
                  <a:latin typeface="Fira Sans" panose="020B0503050000020004" pitchFamily="34" charset="0"/>
                  <a:ea typeface="Fira Sans" panose="020B0503050000020004" pitchFamily="34" charset="0"/>
                </a:rPr>
                <a:t>TECHNICAL</a:t>
              </a:r>
              <a:endParaRPr lang="it-IT" sz="1400" cap="all" spc="50" dirty="0">
                <a:solidFill>
                  <a:srgbClr val="FFFFFF"/>
                </a:solidFill>
                <a:latin typeface="Fira Sans" panose="020B0503050000020004" pitchFamily="34" charset="0"/>
                <a:ea typeface="Fira Sans" panose="020B0503050000020004" pitchFamily="34" charset="0"/>
              </a:endParaRPr>
            </a:p>
          </p:txBody>
        </p:sp>
        <p:pic>
          <p:nvPicPr>
            <p:cNvPr id="48" name="Graphic 47" descr="Caret Right with solid fill">
              <a:extLst>
                <a:ext uri="{FF2B5EF4-FFF2-40B4-BE49-F238E27FC236}">
                  <a16:creationId xmlns:a16="http://schemas.microsoft.com/office/drawing/2014/main" id="{5580E1CB-3871-4BDB-B42E-DC9F180A183E}"/>
                </a:ext>
              </a:extLst>
            </p:cNvPr>
            <p:cNvPicPr>
              <a:picLocks noChangeAspect="1"/>
            </p:cNvPicPr>
            <p:nvPr/>
          </p:nvPicPr>
          <p:blipFill>
            <a:blip r:embed="rId13">
              <a:extLst>
                <a:ext uri="{28A0092B-C50C-407E-A947-70E740481C1C}">
                  <a14:useLocalDpi xmlns:a14="http://schemas.microsoft.com/office/drawing/2010/main"/>
                </a:ext>
                <a:ext uri="{96DAC541-7B7A-43D3-8B79-37D633B846F1}">
                  <asvg:svgBlip xmlns:asvg="http://schemas.microsoft.com/office/drawing/2016/SVG/main" r:embed="rId15"/>
                </a:ext>
              </a:extLst>
            </a:blip>
            <a:stretch>
              <a:fillRect/>
            </a:stretch>
          </p:blipFill>
          <p:spPr>
            <a:xfrm>
              <a:off x="1808270" y="4350041"/>
              <a:ext cx="699646" cy="699646"/>
            </a:xfrm>
            <a:prstGeom prst="rect">
              <a:avLst/>
            </a:prstGeom>
          </p:spPr>
        </p:pic>
        <p:pic>
          <p:nvPicPr>
            <p:cNvPr id="49" name="Graphic 48" descr="Caret Right with solid fill">
              <a:extLst>
                <a:ext uri="{FF2B5EF4-FFF2-40B4-BE49-F238E27FC236}">
                  <a16:creationId xmlns:a16="http://schemas.microsoft.com/office/drawing/2014/main" id="{1631AC43-E274-46C3-8AB9-282DB984C684}"/>
                </a:ext>
              </a:extLst>
            </p:cNvPr>
            <p:cNvPicPr>
              <a:picLocks noChangeAspect="1"/>
            </p:cNvPicPr>
            <p:nvPr/>
          </p:nvPicPr>
          <p:blipFill>
            <a:blip r:embed="rId13">
              <a:extLst>
                <a:ext uri="{28A0092B-C50C-407E-A947-70E740481C1C}">
                  <a14:useLocalDpi xmlns:a14="http://schemas.microsoft.com/office/drawing/2010/main"/>
                </a:ext>
                <a:ext uri="{96DAC541-7B7A-43D3-8B79-37D633B846F1}">
                  <asvg:svgBlip xmlns:asvg="http://schemas.microsoft.com/office/drawing/2016/SVG/main" r:embed="rId15"/>
                </a:ext>
              </a:extLst>
            </a:blip>
            <a:stretch>
              <a:fillRect/>
            </a:stretch>
          </p:blipFill>
          <p:spPr>
            <a:xfrm>
              <a:off x="6586992" y="4319561"/>
              <a:ext cx="699646" cy="699646"/>
            </a:xfrm>
            <a:prstGeom prst="rect">
              <a:avLst/>
            </a:prstGeom>
          </p:spPr>
        </p:pic>
        <p:pic>
          <p:nvPicPr>
            <p:cNvPr id="50" name="Picture 67">
              <a:extLst>
                <a:ext uri="{FF2B5EF4-FFF2-40B4-BE49-F238E27FC236}">
                  <a16:creationId xmlns:a16="http://schemas.microsoft.com/office/drawing/2014/main" id="{C2323674-756E-4812-A07E-79127E64E353}"/>
                </a:ext>
              </a:extLst>
            </p:cNvPr>
            <p:cNvPicPr>
              <a:picLocks noChangeAspect="1"/>
            </p:cNvPicPr>
            <p:nvPr/>
          </p:nvPicPr>
          <p:blipFill>
            <a:blip r:embed="rId18">
              <a:extLst>
                <a:ext uri="{28A0092B-C50C-407E-A947-70E740481C1C}">
                  <a14:useLocalDpi xmlns:a14="http://schemas.microsoft.com/office/drawing/2010/main"/>
                </a:ext>
                <a:ext uri="{96DAC541-7B7A-43D3-8B79-37D633B846F1}">
                  <asvg:svgBlip xmlns:asvg="http://schemas.microsoft.com/office/drawing/2016/SVG/main" r:embed="rId19"/>
                </a:ext>
              </a:extLst>
            </a:blip>
            <a:srcRect/>
            <a:stretch/>
          </p:blipFill>
          <p:spPr>
            <a:xfrm>
              <a:off x="7282707" y="4439544"/>
              <a:ext cx="720000" cy="480000"/>
            </a:xfrm>
            <a:prstGeom prst="rect">
              <a:avLst/>
            </a:prstGeom>
          </p:spPr>
        </p:pic>
        <p:sp>
          <p:nvSpPr>
            <p:cNvPr id="52" name="CasellaDiTesto 20">
              <a:extLst>
                <a:ext uri="{FF2B5EF4-FFF2-40B4-BE49-F238E27FC236}">
                  <a16:creationId xmlns:a16="http://schemas.microsoft.com/office/drawing/2014/main" id="{26F9EAA7-2A91-497F-AA8D-65C3B80D49C6}"/>
                </a:ext>
              </a:extLst>
            </p:cNvPr>
            <p:cNvSpPr txBox="1"/>
            <p:nvPr/>
          </p:nvSpPr>
          <p:spPr>
            <a:xfrm>
              <a:off x="2552214" y="4360255"/>
              <a:ext cx="1360060" cy="433452"/>
            </a:xfrm>
            <a:prstGeom prst="rect">
              <a:avLst/>
            </a:prstGeom>
            <a:noFill/>
          </p:spPr>
          <p:txBody>
            <a:bodyPr wrap="square" lIns="0" tIns="0" rIns="0" bIns="0" rtlCol="0" anchor="ctr" anchorCtr="0">
              <a:spAutoFit/>
            </a:bodyPr>
            <a:lstStyle/>
            <a:p>
              <a:pPr>
                <a:spcAft>
                  <a:spcPts val="500"/>
                </a:spcAft>
                <a:defRPr/>
              </a:pPr>
              <a:r>
                <a:rPr lang="fr-FR" sz="1200" b="1" dirty="0" err="1">
                  <a:solidFill>
                    <a:srgbClr val="FFFFFF"/>
                  </a:solidFill>
                  <a:latin typeface="Fira Sans" panose="020B0503050000020004" pitchFamily="34" charset="0"/>
                  <a:ea typeface="Fira Sans" panose="020B0503050000020004" pitchFamily="34" charset="0"/>
                </a:rPr>
                <a:t>Form</a:t>
              </a:r>
              <a:r>
                <a:rPr lang="fr-FR" sz="1200" b="1" dirty="0">
                  <a:solidFill>
                    <a:srgbClr val="FFFFFF"/>
                  </a:solidFill>
                  <a:latin typeface="Fira Sans" panose="020B0503050000020004" pitchFamily="34" charset="0"/>
                  <a:ea typeface="Fira Sans" panose="020B0503050000020004" pitchFamily="34" charset="0"/>
                </a:rPr>
                <a:t>: </a:t>
              </a:r>
              <a:r>
                <a:rPr lang="fr-FR" sz="1200" dirty="0" err="1">
                  <a:solidFill>
                    <a:srgbClr val="FFFFFF"/>
                  </a:solidFill>
                  <a:latin typeface="Fira Sans" panose="020B0503050000020004" pitchFamily="34" charset="0"/>
                  <a:ea typeface="Fira Sans" panose="020B0503050000020004" pitchFamily="34" charset="0"/>
                </a:rPr>
                <a:t>Liquid</a:t>
              </a:r>
              <a:endParaRPr lang="fr-FR" sz="1200" dirty="0">
                <a:solidFill>
                  <a:srgbClr val="FFFFFF"/>
                </a:solidFill>
                <a:latin typeface="Fira Sans" panose="020B0503050000020004" pitchFamily="34" charset="0"/>
                <a:ea typeface="Fira Sans" panose="020B0503050000020004" pitchFamily="34" charset="0"/>
              </a:endParaRPr>
            </a:p>
            <a:p>
              <a:pPr>
                <a:spcAft>
                  <a:spcPts val="500"/>
                </a:spcAft>
                <a:defRPr/>
              </a:pPr>
              <a:r>
                <a:rPr lang="en-US" sz="1200" b="1" dirty="0">
                  <a:solidFill>
                    <a:srgbClr val="FFFFFF"/>
                  </a:solidFill>
                  <a:latin typeface="Fira Sans" panose="020B0503050000020004" pitchFamily="34" charset="0"/>
                  <a:ea typeface="Fira Sans" panose="020B0503050000020004" pitchFamily="34" charset="0"/>
                </a:rPr>
                <a:t>Use level: </a:t>
              </a:r>
              <a:r>
                <a:rPr lang="en-US" sz="1200" dirty="0">
                  <a:solidFill>
                    <a:srgbClr val="FFFFFF"/>
                  </a:solidFill>
                  <a:latin typeface="Fira Sans" panose="020B0503050000020004" pitchFamily="34" charset="0"/>
                  <a:ea typeface="Fira Sans" panose="020B0503050000020004" pitchFamily="34" charset="0"/>
                </a:rPr>
                <a:t>0.1–0.6%</a:t>
              </a:r>
            </a:p>
          </p:txBody>
        </p:sp>
        <p:sp>
          <p:nvSpPr>
            <p:cNvPr id="53" name="CasellaDiTesto 21">
              <a:extLst>
                <a:ext uri="{FF2B5EF4-FFF2-40B4-BE49-F238E27FC236}">
                  <a16:creationId xmlns:a16="http://schemas.microsoft.com/office/drawing/2014/main" id="{9D4FF97E-CE6E-4531-BA10-E6D1079243C8}"/>
                </a:ext>
              </a:extLst>
            </p:cNvPr>
            <p:cNvSpPr txBox="1"/>
            <p:nvPr/>
          </p:nvSpPr>
          <p:spPr>
            <a:xfrm>
              <a:off x="4308693" y="4368404"/>
              <a:ext cx="2661220" cy="618118"/>
            </a:xfrm>
            <a:prstGeom prst="rect">
              <a:avLst/>
            </a:prstGeom>
            <a:noFill/>
          </p:spPr>
          <p:txBody>
            <a:bodyPr wrap="square" lIns="0" tIns="0" rIns="0" bIns="0" rtlCol="0" anchor="ctr" anchorCtr="0">
              <a:spAutoFit/>
            </a:bodyPr>
            <a:lstStyle/>
            <a:p>
              <a:pPr>
                <a:spcAft>
                  <a:spcPts val="500"/>
                </a:spcAft>
                <a:defRPr/>
              </a:pPr>
              <a:r>
                <a:rPr lang="pl-PL" sz="1200" b="1" dirty="0" err="1">
                  <a:solidFill>
                    <a:srgbClr val="FFFFFF"/>
                  </a:solidFill>
                  <a:latin typeface="Fira Sans" panose="020B0503050000020004" pitchFamily="34" charset="0"/>
                  <a:ea typeface="Fira Sans" panose="020B0503050000020004" pitchFamily="34" charset="0"/>
                </a:rPr>
                <a:t>Solubility</a:t>
              </a:r>
              <a:r>
                <a:rPr lang="pl-PL" sz="1200" b="1" dirty="0">
                  <a:solidFill>
                    <a:srgbClr val="FFFFFF"/>
                  </a:solidFill>
                  <a:latin typeface="Fira Sans" panose="020B0503050000020004" pitchFamily="34" charset="0"/>
                  <a:ea typeface="Fira Sans" panose="020B0503050000020004" pitchFamily="34" charset="0"/>
                </a:rPr>
                <a:t>: </a:t>
              </a:r>
              <a:r>
                <a:rPr lang="en-US" sz="1200" dirty="0">
                  <a:solidFill>
                    <a:srgbClr val="FFFFFF"/>
                  </a:solidFill>
                  <a:latin typeface="Fira Sans" panose="020B0503050000020004" pitchFamily="34" charset="0"/>
                  <a:ea typeface="Fira Sans" panose="020B0503050000020004" pitchFamily="34" charset="0"/>
                </a:rPr>
                <a:t>oil and fat soluble</a:t>
              </a:r>
            </a:p>
            <a:p>
              <a:pPr algn="l"/>
              <a:r>
                <a:rPr lang="en-US" sz="1200" b="1" i="0" u="none" strike="noStrike" baseline="0" dirty="0">
                  <a:solidFill>
                    <a:srgbClr val="FFFFFF"/>
                  </a:solidFill>
                  <a:latin typeface="Fira Sans" panose="020B0503050000020004" pitchFamily="34" charset="0"/>
                  <a:ea typeface="Fira Sans" panose="020B0503050000020004" pitchFamily="34" charset="0"/>
                </a:rPr>
                <a:t>Naturality: </a:t>
              </a:r>
              <a:r>
                <a:rPr lang="en-US" sz="1200" b="0" i="0" u="none" strike="noStrike" baseline="0" dirty="0">
                  <a:solidFill>
                    <a:srgbClr val="FFFFFF"/>
                  </a:solidFill>
                  <a:latin typeface="Fira Sans" panose="020B0503050000020004" pitchFamily="34" charset="0"/>
                  <a:ea typeface="Fira Sans" panose="020B0503050000020004" pitchFamily="34" charset="0"/>
                </a:rPr>
                <a:t>53.9% natural origin according to ISO 16128</a:t>
              </a:r>
              <a:endParaRPr lang="en-CH" sz="1200" dirty="0">
                <a:latin typeface="Fira Sans" panose="020B0503050000020004" pitchFamily="34" charset="0"/>
                <a:ea typeface="Fira Sans" panose="020B0503050000020004" pitchFamily="34" charset="0"/>
              </a:endParaRPr>
            </a:p>
          </p:txBody>
        </p:sp>
        <p:sp>
          <p:nvSpPr>
            <p:cNvPr id="54" name="CasellaDiTesto 20">
              <a:extLst>
                <a:ext uri="{FF2B5EF4-FFF2-40B4-BE49-F238E27FC236}">
                  <a16:creationId xmlns:a16="http://schemas.microsoft.com/office/drawing/2014/main" id="{91A40AEE-5ECE-4CAE-A7F5-7BC282610338}"/>
                </a:ext>
              </a:extLst>
            </p:cNvPr>
            <p:cNvSpPr txBox="1"/>
            <p:nvPr/>
          </p:nvSpPr>
          <p:spPr>
            <a:xfrm>
              <a:off x="2557221" y="4831190"/>
              <a:ext cx="1471459" cy="184666"/>
            </a:xfrm>
            <a:prstGeom prst="rect">
              <a:avLst/>
            </a:prstGeom>
            <a:noFill/>
          </p:spPr>
          <p:txBody>
            <a:bodyPr wrap="square" lIns="0" tIns="0" rIns="0" bIns="0" rtlCol="0" anchor="ctr" anchorCtr="0">
              <a:spAutoFit/>
            </a:bodyPr>
            <a:lstStyle/>
            <a:p>
              <a:pPr>
                <a:spcAft>
                  <a:spcPts val="500"/>
                </a:spcAft>
                <a:defRPr/>
              </a:pPr>
              <a:r>
                <a:rPr lang="en-US" sz="1200" b="1" dirty="0">
                  <a:solidFill>
                    <a:srgbClr val="FFFFFF"/>
                  </a:solidFill>
                  <a:latin typeface="Fira Sans" panose="020B0503050000020004" pitchFamily="34" charset="0"/>
                  <a:ea typeface="Fira Sans" panose="020B0503050000020004" pitchFamily="34" charset="0"/>
                </a:rPr>
                <a:t>pH of use</a:t>
              </a:r>
              <a:r>
                <a:rPr lang="en-US" sz="1200" dirty="0">
                  <a:solidFill>
                    <a:srgbClr val="FFFFFF"/>
                  </a:solidFill>
                  <a:latin typeface="Fira Sans" panose="020B0503050000020004" pitchFamily="34" charset="0"/>
                  <a:ea typeface="Fira Sans" panose="020B0503050000020004" pitchFamily="34" charset="0"/>
                </a:rPr>
                <a:t>: 4.5 - 8</a:t>
              </a:r>
            </a:p>
          </p:txBody>
        </p:sp>
        <p:pic>
          <p:nvPicPr>
            <p:cNvPr id="55" name="Picture 54" descr="Logo&#10;&#10;Description automatically generated">
              <a:extLst>
                <a:ext uri="{FF2B5EF4-FFF2-40B4-BE49-F238E27FC236}">
                  <a16:creationId xmlns:a16="http://schemas.microsoft.com/office/drawing/2014/main" id="{9537ABB7-1AFC-44FA-8140-9DE3FB843698}"/>
                </a:ext>
              </a:extLst>
            </p:cNvPr>
            <p:cNvPicPr>
              <a:picLocks noChangeAspect="1"/>
            </p:cNvPicPr>
            <p:nvPr/>
          </p:nvPicPr>
          <p:blipFill>
            <a:blip r:embed="rId20" cstate="screen">
              <a:extLst>
                <a:ext uri="{28A0092B-C50C-407E-A947-70E740481C1C}">
                  <a14:useLocalDpi xmlns:a14="http://schemas.microsoft.com/office/drawing/2010/main"/>
                </a:ext>
              </a:extLst>
            </a:blip>
            <a:stretch>
              <a:fillRect/>
            </a:stretch>
          </p:blipFill>
          <p:spPr>
            <a:xfrm>
              <a:off x="4775962" y="5330124"/>
              <a:ext cx="893679" cy="656855"/>
            </a:xfrm>
            <a:prstGeom prst="rect">
              <a:avLst/>
            </a:prstGeom>
            <a:ln>
              <a:noFill/>
            </a:ln>
            <a:effectLst/>
          </p:spPr>
        </p:pic>
      </p:grpSp>
      <p:sp>
        <p:nvSpPr>
          <p:cNvPr id="62" name="Slide Number Placeholder 2">
            <a:extLst>
              <a:ext uri="{FF2B5EF4-FFF2-40B4-BE49-F238E27FC236}">
                <a16:creationId xmlns:a16="http://schemas.microsoft.com/office/drawing/2014/main" id="{A1595F0E-C7B2-E4E9-C812-ED139CC8786C}"/>
              </a:ext>
            </a:extLst>
          </p:cNvPr>
          <p:cNvSpPr txBox="1">
            <a:spLocks/>
          </p:cNvSpPr>
          <p:nvPr/>
        </p:nvSpPr>
        <p:spPr>
          <a:xfrm>
            <a:off x="468000" y="6328146"/>
            <a:ext cx="451163" cy="123111"/>
          </a:xfrm>
          <a:prstGeom prst="rect">
            <a:avLst/>
          </a:prstGeom>
        </p:spPr>
        <p:txBody>
          <a:bodyPr vert="horz" wrap="square" lIns="0" tIns="0" rIns="0" bIns="0" rtlCol="0" anchor="t" anchorCtr="0">
            <a:spAutoFit/>
          </a:bodyPr>
          <a:lstStyle>
            <a:defPPr>
              <a:defRPr lang="en-US"/>
            </a:defPPr>
            <a:lvl1pPr marL="0" algn="l" defTabSz="914400" rtl="0" eaLnBrk="1" latinLnBrk="0" hangingPunct="1">
              <a:defRPr sz="800" b="0" i="0" kern="1200">
                <a:solidFill>
                  <a:srgbClr val="B2B2B2"/>
                </a:solidFill>
                <a:latin typeface="Fira Sans" panose="020B05030500000200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C50C849-B97A-2B45-B78A-6D9C352F693C}" type="slidenum">
              <a:rPr lang="en-US" b="0" i="0" smtClean="0">
                <a:solidFill>
                  <a:schemeClr val="bg1"/>
                </a:solidFill>
                <a:latin typeface="Fira Sans" panose="020B0503050000020004" pitchFamily="34" charset="0"/>
              </a:rPr>
              <a:pPr/>
              <a:t>2</a:t>
            </a:fld>
            <a:endParaRPr lang="en-US" b="0" i="0" dirty="0">
              <a:solidFill>
                <a:schemeClr val="bg1"/>
              </a:solidFill>
              <a:latin typeface="Fira Sans" panose="020B0503050000020004" pitchFamily="34" charset="0"/>
            </a:endParaRPr>
          </a:p>
        </p:txBody>
      </p:sp>
      <p:pic>
        <p:nvPicPr>
          <p:cNvPr id="63" name="Picture 62" descr="A close up of a logo&#10;&#10;Description automatically generated">
            <a:extLst>
              <a:ext uri="{FF2B5EF4-FFF2-40B4-BE49-F238E27FC236}">
                <a16:creationId xmlns:a16="http://schemas.microsoft.com/office/drawing/2014/main" id="{C421F477-323E-9364-7366-88FEFBEBC89F}"/>
              </a:ext>
            </a:extLst>
          </p:cNvPr>
          <p:cNvPicPr>
            <a:picLocks noChangeAspect="1"/>
          </p:cNvPicPr>
          <p:nvPr/>
        </p:nvPicPr>
        <p:blipFill>
          <a:blip r:embed="rId21"/>
          <a:stretch>
            <a:fillRect/>
          </a:stretch>
        </p:blipFill>
        <p:spPr>
          <a:xfrm>
            <a:off x="798132" y="6235416"/>
            <a:ext cx="4535976" cy="308570"/>
          </a:xfrm>
          <a:prstGeom prst="rect">
            <a:avLst/>
          </a:prstGeom>
        </p:spPr>
      </p:pic>
      <p:pic>
        <p:nvPicPr>
          <p:cNvPr id="3" name="Picture 61">
            <a:extLst>
              <a:ext uri="{FF2B5EF4-FFF2-40B4-BE49-F238E27FC236}">
                <a16:creationId xmlns:a16="http://schemas.microsoft.com/office/drawing/2014/main" id="{65340634-D90A-1AC7-118A-217A19E28099}"/>
              </a:ext>
            </a:extLst>
          </p:cNvPr>
          <p:cNvPicPr>
            <a:picLocks noChangeAspect="1"/>
          </p:cNvPicPr>
          <p:nvPr/>
        </p:nvPicPr>
        <p:blipFill>
          <a:blip r:embed="rId22" cstate="screen">
            <a:extLst>
              <a:ext uri="{28A0092B-C50C-407E-A947-70E740481C1C}">
                <a14:useLocalDpi xmlns:a14="http://schemas.microsoft.com/office/drawing/2010/main"/>
              </a:ext>
              <a:ext uri="{96DAC541-7B7A-43D3-8B79-37D633B846F1}">
                <asvg:svgBlip xmlns:asvg="http://schemas.microsoft.com/office/drawing/2016/SVG/main" r:embed="rId23"/>
              </a:ext>
            </a:extLst>
          </a:blip>
          <a:srcRect/>
          <a:stretch/>
        </p:blipFill>
        <p:spPr>
          <a:xfrm>
            <a:off x="7356107" y="2213327"/>
            <a:ext cx="471600" cy="540000"/>
          </a:xfrm>
          <a:prstGeom prst="rect">
            <a:avLst/>
          </a:prstGeom>
        </p:spPr>
      </p:pic>
      <p:pic>
        <p:nvPicPr>
          <p:cNvPr id="46" name="Image 7">
            <a:extLst>
              <a:ext uri="{FF2B5EF4-FFF2-40B4-BE49-F238E27FC236}">
                <a16:creationId xmlns:a16="http://schemas.microsoft.com/office/drawing/2014/main" id="{44490883-54E8-4164-9FB9-DCFAB8E46539}"/>
              </a:ext>
            </a:extLst>
          </p:cNvPr>
          <p:cNvPicPr>
            <a:picLocks noChangeAspect="1"/>
          </p:cNvPicPr>
          <p:nvPr/>
        </p:nvPicPr>
        <p:blipFill rotWithShape="1">
          <a:blip r:embed="rId24" cstate="hqprint">
            <a:extLst>
              <a:ext uri="{28A0092B-C50C-407E-A947-70E740481C1C}">
                <a14:useLocalDpi xmlns:a14="http://schemas.microsoft.com/office/drawing/2010/main"/>
              </a:ext>
            </a:extLst>
          </a:blip>
          <a:srcRect/>
          <a:stretch/>
        </p:blipFill>
        <p:spPr>
          <a:xfrm>
            <a:off x="4201199" y="5288530"/>
            <a:ext cx="450636" cy="553660"/>
          </a:xfrm>
          <a:prstGeom prst="rect">
            <a:avLst/>
          </a:prstGeom>
        </p:spPr>
      </p:pic>
      <p:pic>
        <p:nvPicPr>
          <p:cNvPr id="51" name="Picture 7" descr="logo_QUALI-A.png">
            <a:extLst>
              <a:ext uri="{FF2B5EF4-FFF2-40B4-BE49-F238E27FC236}">
                <a16:creationId xmlns:a16="http://schemas.microsoft.com/office/drawing/2014/main" id="{62CE0B8F-344D-406C-AB1C-7EDBC374FDB3}"/>
              </a:ext>
            </a:extLst>
          </p:cNvPr>
          <p:cNvPicPr>
            <a:picLocks noChangeAspect="1" noChangeArrowheads="1"/>
          </p:cNvPicPr>
          <p:nvPr/>
        </p:nvPicPr>
        <p:blipFill>
          <a:blip r:embed="rId25" cstate="screen">
            <a:extLst>
              <a:ext uri="{28A0092B-C50C-407E-A947-70E740481C1C}">
                <a14:useLocalDpi xmlns:a14="http://schemas.microsoft.com/office/drawing/2010/main"/>
              </a:ext>
            </a:extLst>
          </a:blip>
          <a:srcRect/>
          <a:stretch>
            <a:fillRect/>
          </a:stretch>
        </p:blipFill>
        <p:spPr bwMode="auto">
          <a:xfrm>
            <a:off x="5677952" y="5449686"/>
            <a:ext cx="894437" cy="282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itle 3">
            <a:extLst>
              <a:ext uri="{FF2B5EF4-FFF2-40B4-BE49-F238E27FC236}">
                <a16:creationId xmlns:a16="http://schemas.microsoft.com/office/drawing/2014/main" id="{C669A652-66B2-0647-AE9F-81FD62989B09}"/>
              </a:ext>
            </a:extLst>
          </p:cNvPr>
          <p:cNvSpPr>
            <a:spLocks noGrp="1"/>
          </p:cNvSpPr>
          <p:nvPr>
            <p:ph type="ctrTitle"/>
          </p:nvPr>
        </p:nvSpPr>
        <p:spPr>
          <a:xfrm>
            <a:off x="468000" y="468000"/>
            <a:ext cx="11258862" cy="443198"/>
          </a:xfrm>
        </p:spPr>
        <p:txBody>
          <a:bodyPr/>
          <a:lstStyle/>
          <a:p>
            <a:r>
              <a:rPr lang="de-CH" sz="3200" dirty="0"/>
              <a:t>RETINOL CB 50: t</a:t>
            </a:r>
            <a:r>
              <a:rPr lang="en-US" dirty="0">
                <a:latin typeface="Fira Sans Medium" panose="020B0603050000020004" pitchFamily="34" charset="0"/>
                <a:ea typeface="Fira Sans Medium" panose="020B0603050000020004" pitchFamily="34" charset="0"/>
                <a:cs typeface="Arial" charset="0"/>
              </a:rPr>
              <a:t>he all-time Hero in Anti-Ageing!</a:t>
            </a:r>
            <a:endParaRPr lang="en-GB" dirty="0">
              <a:latin typeface="Fira Sans Medium" panose="020B0603050000020004" pitchFamily="34" charset="0"/>
              <a:ea typeface="Fira Sans Medium" panose="020B0603050000020004" pitchFamily="34" charset="0"/>
            </a:endParaRPr>
          </a:p>
        </p:txBody>
      </p:sp>
    </p:spTree>
    <p:extLst>
      <p:ext uri="{BB962C8B-B14F-4D97-AF65-F5344CB8AC3E}">
        <p14:creationId xmlns:p14="http://schemas.microsoft.com/office/powerpoint/2010/main" val="11133620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descr="A picture containing person, indoor, person, person&#10;&#10;Description automatically generated">
            <a:extLst>
              <a:ext uri="{FF2B5EF4-FFF2-40B4-BE49-F238E27FC236}">
                <a16:creationId xmlns:a16="http://schemas.microsoft.com/office/drawing/2014/main" id="{CBE002DF-0FC5-9746-8086-D1834CFDDF52}"/>
              </a:ext>
            </a:extLst>
          </p:cNvPr>
          <p:cNvPicPr>
            <a:picLocks noGrp="1" noChangeAspect="1"/>
          </p:cNvPicPr>
          <p:nvPr>
            <p:ph type="pic" sz="quarter" idx="10"/>
          </p:nvPr>
        </p:nvPicPr>
        <p:blipFill rotWithShape="1">
          <a:blip r:embed="rId2" cstate="screen">
            <a:extLst>
              <a:ext uri="{28A0092B-C50C-407E-A947-70E740481C1C}">
                <a14:useLocalDpi xmlns:a14="http://schemas.microsoft.com/office/drawing/2010/main"/>
              </a:ext>
            </a:extLst>
          </a:blip>
          <a:srcRect/>
          <a:stretch/>
        </p:blipFill>
        <p:spPr/>
      </p:pic>
      <p:sp>
        <p:nvSpPr>
          <p:cNvPr id="8" name="Rectangle 7">
            <a:extLst>
              <a:ext uri="{FF2B5EF4-FFF2-40B4-BE49-F238E27FC236}">
                <a16:creationId xmlns:a16="http://schemas.microsoft.com/office/drawing/2014/main" id="{2BCE4A1F-AA74-0448-9959-9269C0AACCA0}"/>
              </a:ext>
            </a:extLst>
          </p:cNvPr>
          <p:cNvSpPr/>
          <p:nvPr/>
        </p:nvSpPr>
        <p:spPr>
          <a:xfrm>
            <a:off x="0" y="0"/>
            <a:ext cx="9991165" cy="6858000"/>
          </a:xfrm>
          <a:prstGeom prst="rect">
            <a:avLst/>
          </a:prstGeom>
          <a:gradFill flip="none" rotWithShape="1">
            <a:gsLst>
              <a:gs pos="23000">
                <a:srgbClr val="0070BA">
                  <a:alpha val="70002"/>
                </a:srgbClr>
              </a:gs>
              <a:gs pos="80000">
                <a:srgbClr val="007E4B">
                  <a:alpha val="0"/>
                </a:srgb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err="1">
              <a:solidFill>
                <a:schemeClr val="tx1"/>
              </a:solidFill>
            </a:endParaRPr>
          </a:p>
        </p:txBody>
      </p:sp>
      <p:sp>
        <p:nvSpPr>
          <p:cNvPr id="4" name="Title 3">
            <a:extLst>
              <a:ext uri="{FF2B5EF4-FFF2-40B4-BE49-F238E27FC236}">
                <a16:creationId xmlns:a16="http://schemas.microsoft.com/office/drawing/2014/main" id="{F993512B-739E-244E-9243-70A861B7243A}"/>
              </a:ext>
            </a:extLst>
          </p:cNvPr>
          <p:cNvSpPr>
            <a:spLocks noGrp="1"/>
          </p:cNvSpPr>
          <p:nvPr>
            <p:ph type="ctrTitle"/>
          </p:nvPr>
        </p:nvSpPr>
        <p:spPr>
          <a:xfrm>
            <a:off x="468000" y="468000"/>
            <a:ext cx="11258862" cy="886397"/>
          </a:xfrm>
        </p:spPr>
        <p:txBody>
          <a:bodyPr/>
          <a:lstStyle/>
          <a:p>
            <a:r>
              <a:rPr lang="en-GB" dirty="0"/>
              <a:t>RETINOL CB 50 vs </a:t>
            </a:r>
            <a:br>
              <a:rPr lang="en-GB" dirty="0"/>
            </a:br>
            <a:r>
              <a:rPr lang="en-GB" dirty="0"/>
              <a:t>RETINOL GS 50 - Comparison</a:t>
            </a:r>
          </a:p>
        </p:txBody>
      </p:sp>
      <p:sp>
        <p:nvSpPr>
          <p:cNvPr id="5" name="Slide Number Placeholder 4">
            <a:extLst>
              <a:ext uri="{FF2B5EF4-FFF2-40B4-BE49-F238E27FC236}">
                <a16:creationId xmlns:a16="http://schemas.microsoft.com/office/drawing/2014/main" id="{5C24555B-30BC-4C4B-9DAA-18718683E7DA}"/>
              </a:ext>
            </a:extLst>
          </p:cNvPr>
          <p:cNvSpPr>
            <a:spLocks noGrp="1"/>
          </p:cNvSpPr>
          <p:nvPr>
            <p:ph type="sldNum"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C50C849-B97A-2B45-B78A-6D9C352F693C}" type="slidenum">
              <a:rPr kumimoji="0" lang="en-US" sz="800" b="0" i="0" u="none" strike="noStrike" kern="1200" cap="none" spc="0" normalizeH="0" baseline="0" noProof="0" smtClean="0">
                <a:ln>
                  <a:noFill/>
                </a:ln>
                <a:solidFill>
                  <a:srgbClr val="FFFFFF"/>
                </a:solidFill>
                <a:effectLst/>
                <a:uLnTx/>
                <a:uFillTx/>
                <a:latin typeface="Fira Sans" panose="020B0503050000020004" pitchFamily="34"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a:t>
            </a:fld>
            <a:endParaRPr kumimoji="0" lang="en-US" sz="800" b="0" i="0" u="none" strike="noStrike" kern="1200" cap="none" spc="0" normalizeH="0" baseline="0" noProof="0">
              <a:ln>
                <a:noFill/>
              </a:ln>
              <a:solidFill>
                <a:srgbClr val="FFFFFF"/>
              </a:solidFill>
              <a:effectLst/>
              <a:uLnTx/>
              <a:uFillTx/>
              <a:latin typeface="Fira Sans" panose="020B0503050000020004" pitchFamily="34" charset="0"/>
              <a:ea typeface="+mn-ea"/>
              <a:cs typeface="+mn-cs"/>
            </a:endParaRPr>
          </a:p>
        </p:txBody>
      </p:sp>
      <p:pic>
        <p:nvPicPr>
          <p:cNvPr id="13" name="Picture 12" descr="A close up of a logo&#10;&#10;Description automatically generated">
            <a:extLst>
              <a:ext uri="{FF2B5EF4-FFF2-40B4-BE49-F238E27FC236}">
                <a16:creationId xmlns:a16="http://schemas.microsoft.com/office/drawing/2014/main" id="{F0695FB6-AF9F-C545-8D5B-0C346AFC014B}"/>
              </a:ext>
            </a:extLst>
          </p:cNvPr>
          <p:cNvPicPr>
            <a:picLocks noChangeAspect="1"/>
          </p:cNvPicPr>
          <p:nvPr/>
        </p:nvPicPr>
        <p:blipFill>
          <a:blip r:embed="rId3"/>
          <a:stretch>
            <a:fillRect/>
          </a:stretch>
        </p:blipFill>
        <p:spPr>
          <a:xfrm>
            <a:off x="798132" y="6235416"/>
            <a:ext cx="4535976" cy="308570"/>
          </a:xfrm>
          <a:prstGeom prst="rect">
            <a:avLst/>
          </a:prstGeom>
        </p:spPr>
      </p:pic>
      <p:pic>
        <p:nvPicPr>
          <p:cNvPr id="9" name="Picture 8" descr="A close up of a sign&#10;&#10;Description automatically generated">
            <a:hlinkClick r:id="rId4" action="ppaction://hlinksldjump"/>
            <a:extLst>
              <a:ext uri="{FF2B5EF4-FFF2-40B4-BE49-F238E27FC236}">
                <a16:creationId xmlns:a16="http://schemas.microsoft.com/office/drawing/2014/main" id="{8EFA73DF-9203-712E-A76B-CEB7594D00F7}"/>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0657200" y="377798"/>
            <a:ext cx="1066800" cy="1066800"/>
          </a:xfrm>
          <a:prstGeom prst="rect">
            <a:avLst/>
          </a:prstGeom>
          <a:effectLst/>
        </p:spPr>
      </p:pic>
    </p:spTree>
    <p:extLst>
      <p:ext uri="{BB962C8B-B14F-4D97-AF65-F5344CB8AC3E}">
        <p14:creationId xmlns:p14="http://schemas.microsoft.com/office/powerpoint/2010/main" val="8796933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AD151472-7CAB-C399-B309-06587FA4E98E}"/>
              </a:ext>
            </a:extLst>
          </p:cNvPr>
          <p:cNvPicPr>
            <a:picLocks noGrp="1" noChangeAspect="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p:pic>
      <p:graphicFrame>
        <p:nvGraphicFramePr>
          <p:cNvPr id="4" name="Table 6">
            <a:extLst>
              <a:ext uri="{FF2B5EF4-FFF2-40B4-BE49-F238E27FC236}">
                <a16:creationId xmlns:a16="http://schemas.microsoft.com/office/drawing/2014/main" id="{63004248-92F9-7477-A104-4E7143D5C140}"/>
              </a:ext>
            </a:extLst>
          </p:cNvPr>
          <p:cNvGraphicFramePr>
            <a:graphicFrameLocks noGrp="1"/>
          </p:cNvGraphicFramePr>
          <p:nvPr>
            <p:extLst>
              <p:ext uri="{D42A27DB-BD31-4B8C-83A1-F6EECF244321}">
                <p14:modId xmlns:p14="http://schemas.microsoft.com/office/powerpoint/2010/main" val="4212731347"/>
              </p:ext>
            </p:extLst>
          </p:nvPr>
        </p:nvGraphicFramePr>
        <p:xfrm>
          <a:off x="468000" y="1440000"/>
          <a:ext cx="7344000" cy="2171258"/>
        </p:xfrm>
        <a:graphic>
          <a:graphicData uri="http://schemas.openxmlformats.org/drawingml/2006/table">
            <a:tbl>
              <a:tblPr firstRow="1" bandRow="1">
                <a:tableStyleId>{5C22544A-7EE6-4342-B048-85BDC9FD1C3A}</a:tableStyleId>
              </a:tblPr>
              <a:tblGrid>
                <a:gridCol w="3201175">
                  <a:extLst>
                    <a:ext uri="{9D8B030D-6E8A-4147-A177-3AD203B41FA5}">
                      <a16:colId xmlns:a16="http://schemas.microsoft.com/office/drawing/2014/main" val="2828880410"/>
                    </a:ext>
                  </a:extLst>
                </a:gridCol>
                <a:gridCol w="4142825">
                  <a:extLst>
                    <a:ext uri="{9D8B030D-6E8A-4147-A177-3AD203B41FA5}">
                      <a16:colId xmlns:a16="http://schemas.microsoft.com/office/drawing/2014/main" val="1133733315"/>
                    </a:ext>
                  </a:extLst>
                </a:gridCol>
              </a:tblGrid>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chemeClr val="bg1"/>
                          </a:solidFill>
                          <a:effectLst/>
                          <a:uLnTx/>
                          <a:uFillTx/>
                          <a:latin typeface="Fira Sans Medium" panose="020B0503050000020004" pitchFamily="34" charset="0"/>
                          <a:ea typeface="+mn-ea"/>
                          <a:cs typeface="+mn-cs"/>
                        </a:rPr>
                        <a:t>RETINOL GS 50</a:t>
                      </a:r>
                      <a:endParaRPr kumimoji="0" lang="en-GB" sz="1600" b="0" i="1" u="none" strike="noStrike" kern="1200" cap="none" spc="0" normalizeH="0" baseline="0" noProof="0" dirty="0">
                        <a:ln>
                          <a:noFill/>
                        </a:ln>
                        <a:solidFill>
                          <a:schemeClr val="bg1"/>
                        </a:solidFill>
                        <a:effectLst/>
                        <a:uLnTx/>
                        <a:uFillTx/>
                        <a:latin typeface="Fira Sans Medium" panose="020B0503050000020004" pitchFamily="34" charset="0"/>
                        <a:ea typeface="+mn-ea"/>
                        <a:cs typeface="+mn-cs"/>
                      </a:endParaRPr>
                    </a:p>
                  </a:txBody>
                  <a:tcPr marL="91418" marR="91418" marT="45709" marB="45709">
                    <a:lnL w="12700" cap="flat" cmpd="sng" algn="ctr">
                      <a:solidFill>
                        <a:schemeClr val="accent6"/>
                      </a:solidFill>
                      <a:prstDash val="solid"/>
                      <a:round/>
                      <a:headEnd type="none" w="med" len="med"/>
                      <a:tailEnd type="none" w="med" len="med"/>
                    </a:lnL>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accent6"/>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chemeClr val="bg1"/>
                          </a:solidFill>
                          <a:effectLst/>
                          <a:uLnTx/>
                          <a:uFillTx/>
                          <a:latin typeface="Fira Sans Medium" panose="020B0503050000020004" pitchFamily="34" charset="0"/>
                          <a:ea typeface="+mn-ea"/>
                          <a:cs typeface="+mn-cs"/>
                        </a:rPr>
                        <a:t>RETINOL CB 50</a:t>
                      </a:r>
                      <a:endParaRPr kumimoji="0" lang="en-GB" sz="1600" b="0" i="1" u="none" strike="noStrike" kern="1200" cap="none" spc="0" normalizeH="0" baseline="0" noProof="0" dirty="0">
                        <a:ln>
                          <a:noFill/>
                        </a:ln>
                        <a:solidFill>
                          <a:schemeClr val="bg1"/>
                        </a:solidFill>
                        <a:effectLst/>
                        <a:uLnTx/>
                        <a:uFillTx/>
                        <a:latin typeface="Fira Sans Medium" panose="020B0503050000020004" pitchFamily="34" charset="0"/>
                        <a:ea typeface="+mn-ea"/>
                        <a:cs typeface="+mn-cs"/>
                      </a:endParaRPr>
                    </a:p>
                  </a:txBody>
                  <a:tcPr marL="91418" marR="91418" marT="45709" marB="45709">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accent6"/>
                    </a:solidFill>
                  </a:tcPr>
                </a:tc>
                <a:extLst>
                  <a:ext uri="{0D108BD9-81ED-4DB2-BD59-A6C34878D82A}">
                    <a16:rowId xmlns:a16="http://schemas.microsoft.com/office/drawing/2014/main" val="1875215761"/>
                  </a:ext>
                </a:extLst>
              </a:tr>
              <a:tr h="612000">
                <a:tc>
                  <a:txBody>
                    <a:bodyPr/>
                    <a:lstStyle/>
                    <a:p>
                      <a:pPr marR="0" lvl="0" algn="l" defTabSz="914400" rtl="0" eaLnBrk="1" fontAlgn="auto" latinLnBrk="0" hangingPunct="1">
                        <a:lnSpc>
                          <a:spcPct val="100000"/>
                        </a:lnSpc>
                        <a:spcBef>
                          <a:spcPts val="0"/>
                        </a:spcBef>
                        <a:spcAft>
                          <a:spcPts val="600"/>
                        </a:spcAft>
                        <a:buClr>
                          <a:srgbClr val="007E4B"/>
                        </a:buClr>
                        <a:buSzTx/>
                        <a:tabLst/>
                        <a:defRPr/>
                      </a:pPr>
                      <a:r>
                        <a:rPr kumimoji="0" lang="en-GB" sz="1400" b="0" i="0" u="none" strike="noStrike" kern="1200" cap="none" spc="0" normalizeH="0" baseline="0" noProof="0" dirty="0">
                          <a:ln>
                            <a:noFill/>
                          </a:ln>
                          <a:solidFill>
                            <a:srgbClr val="7C807E"/>
                          </a:solidFill>
                          <a:effectLst/>
                          <a:uLnTx/>
                          <a:uFillTx/>
                          <a:latin typeface="Fira Sans" panose="020B0503050000020004" pitchFamily="34" charset="0"/>
                          <a:ea typeface="+mn-ea"/>
                          <a:cs typeface="+mn-cs"/>
                        </a:rPr>
                        <a:t>Retinol</a:t>
                      </a:r>
                    </a:p>
                  </a:txBody>
                  <a:tcPr marL="91418" marR="91418" marT="45709" marB="45709"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rgbClr val="CFE6DB"/>
                    </a:solidFill>
                  </a:tcPr>
                </a:tc>
                <a:tc>
                  <a:txBody>
                    <a:bodyPr/>
                    <a:lstStyle/>
                    <a:p>
                      <a:pPr marR="0" lvl="0" algn="l" defTabSz="914400" rtl="0" eaLnBrk="1" fontAlgn="auto" latinLnBrk="0" hangingPunct="1">
                        <a:lnSpc>
                          <a:spcPct val="100000"/>
                        </a:lnSpc>
                        <a:spcBef>
                          <a:spcPts val="0"/>
                        </a:spcBef>
                        <a:spcAft>
                          <a:spcPts val="600"/>
                        </a:spcAft>
                        <a:buClr>
                          <a:srgbClr val="007E4B"/>
                        </a:buClr>
                        <a:buSzTx/>
                        <a:tabLst/>
                        <a:defRPr/>
                      </a:pPr>
                      <a:r>
                        <a:rPr kumimoji="0" lang="en-GB" sz="1400" b="0" i="0" u="none" strike="noStrike" kern="1200" cap="none" spc="0" normalizeH="0" baseline="0" noProof="0" dirty="0">
                          <a:ln>
                            <a:noFill/>
                          </a:ln>
                          <a:solidFill>
                            <a:srgbClr val="7C807E"/>
                          </a:solidFill>
                          <a:effectLst/>
                          <a:uLnTx/>
                          <a:uFillTx/>
                          <a:latin typeface="Fira Sans" panose="020B0503050000020004" pitchFamily="34" charset="0"/>
                          <a:ea typeface="+mn-ea"/>
                          <a:cs typeface="+mn-cs"/>
                        </a:rPr>
                        <a:t>Retinol</a:t>
                      </a:r>
                    </a:p>
                  </a:txBody>
                  <a:tcPr marL="91418" marR="91418" marT="45709" marB="45709"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rgbClr val="CFE6DB"/>
                    </a:solidFill>
                  </a:tcPr>
                </a:tc>
                <a:extLst>
                  <a:ext uri="{0D108BD9-81ED-4DB2-BD59-A6C34878D82A}">
                    <a16:rowId xmlns:a16="http://schemas.microsoft.com/office/drawing/2014/main" val="924219665"/>
                  </a:ext>
                </a:extLst>
              </a:tr>
              <a:tr h="612000">
                <a:tc>
                  <a:txBody>
                    <a:bodyPr/>
                    <a:lstStyle/>
                    <a:p>
                      <a:pPr marR="0" lvl="0" algn="l" defTabSz="914400" rtl="0" eaLnBrk="1" fontAlgn="auto" latinLnBrk="0" hangingPunct="1">
                        <a:lnSpc>
                          <a:spcPct val="100000"/>
                        </a:lnSpc>
                        <a:spcBef>
                          <a:spcPts val="0"/>
                        </a:spcBef>
                        <a:spcAft>
                          <a:spcPts val="600"/>
                        </a:spcAft>
                        <a:buClr>
                          <a:srgbClr val="007E4B"/>
                        </a:buClr>
                        <a:buSzTx/>
                        <a:tabLst/>
                        <a:defRPr/>
                      </a:pPr>
                      <a:r>
                        <a:rPr kumimoji="0" lang="en-GB" sz="1400" b="0" i="0" u="none" strike="noStrike" kern="1200" cap="none" spc="0" normalizeH="0" baseline="0" noProof="0" dirty="0">
                          <a:ln>
                            <a:noFill/>
                          </a:ln>
                          <a:solidFill>
                            <a:srgbClr val="7C807E"/>
                          </a:solidFill>
                          <a:effectLst/>
                          <a:uLnTx/>
                          <a:uFillTx/>
                          <a:latin typeface="Fira Sans" panose="020B0503050000020004" pitchFamily="34" charset="0"/>
                          <a:ea typeface="+mn-ea"/>
                          <a:cs typeface="+mn-cs"/>
                        </a:rPr>
                        <a:t>Polysorbate 20</a:t>
                      </a:r>
                    </a:p>
                  </a:txBody>
                  <a:tcPr marL="91418" marR="91418" marT="45709" marB="45709"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rgbClr val="E6F3ED"/>
                    </a:solidFill>
                  </a:tcPr>
                </a:tc>
                <a:tc>
                  <a:txBody>
                    <a:bodyPr/>
                    <a:lstStyle/>
                    <a:p>
                      <a:pPr marR="0" lvl="0" algn="l" defTabSz="914400" rtl="0" eaLnBrk="1" fontAlgn="auto" latinLnBrk="0" hangingPunct="1">
                        <a:lnSpc>
                          <a:spcPct val="100000"/>
                        </a:lnSpc>
                        <a:spcBef>
                          <a:spcPts val="0"/>
                        </a:spcBef>
                        <a:spcAft>
                          <a:spcPts val="600"/>
                        </a:spcAft>
                        <a:buClr>
                          <a:srgbClr val="007E4B"/>
                        </a:buClr>
                        <a:buSzTx/>
                        <a:tabLst/>
                        <a:defRPr/>
                      </a:pPr>
                      <a:r>
                        <a:rPr kumimoji="0" lang="en-GB" sz="1400" b="0" i="0" u="none" strike="noStrike" kern="1200" cap="none" spc="0" normalizeH="0" baseline="0" noProof="0" dirty="0">
                          <a:ln>
                            <a:noFill/>
                          </a:ln>
                          <a:solidFill>
                            <a:srgbClr val="7C807E"/>
                          </a:solidFill>
                          <a:effectLst/>
                          <a:uLnTx/>
                          <a:uFillTx/>
                          <a:latin typeface="Fira Sans" panose="020B0503050000020004" pitchFamily="34" charset="0"/>
                          <a:ea typeface="+mn-ea"/>
                          <a:cs typeface="+mn-cs"/>
                        </a:rPr>
                        <a:t>Undecane and Tridecane, 100% from natural origin (from coconut oil or RSPO Palm kernel oil)</a:t>
                      </a:r>
                    </a:p>
                  </a:txBody>
                  <a:tcPr marL="91418" marR="91418" marT="45709" marB="45709"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rgbClr val="E6F3ED"/>
                    </a:solidFill>
                  </a:tcPr>
                </a:tc>
                <a:extLst>
                  <a:ext uri="{0D108BD9-81ED-4DB2-BD59-A6C34878D82A}">
                    <a16:rowId xmlns:a16="http://schemas.microsoft.com/office/drawing/2014/main" val="2075621084"/>
                  </a:ext>
                </a:extLst>
              </a:tr>
              <a:tr h="306000">
                <a:tc>
                  <a:txBody>
                    <a:bodyPr/>
                    <a:lstStyle/>
                    <a:p>
                      <a:pPr marR="0" lvl="0" algn="l" defTabSz="914400" rtl="0" eaLnBrk="1" fontAlgn="auto" latinLnBrk="0" hangingPunct="1">
                        <a:lnSpc>
                          <a:spcPct val="100000"/>
                        </a:lnSpc>
                        <a:spcBef>
                          <a:spcPts val="0"/>
                        </a:spcBef>
                        <a:spcAft>
                          <a:spcPts val="600"/>
                        </a:spcAft>
                        <a:buClr>
                          <a:srgbClr val="007E4B"/>
                        </a:buClr>
                        <a:buSzTx/>
                        <a:tabLst/>
                        <a:defRPr/>
                      </a:pPr>
                      <a:r>
                        <a:rPr kumimoji="0" lang="en-GB" sz="1400" b="0" i="0" u="none" strike="noStrike" kern="1200" cap="none" spc="0" normalizeH="0" baseline="0" noProof="0" dirty="0">
                          <a:ln>
                            <a:noFill/>
                          </a:ln>
                          <a:solidFill>
                            <a:srgbClr val="7C807E"/>
                          </a:solidFill>
                          <a:effectLst/>
                          <a:uLnTx/>
                          <a:uFillTx/>
                          <a:latin typeface="Fira Sans" panose="020B0503050000020004" pitchFamily="34" charset="0"/>
                          <a:ea typeface="+mn-ea"/>
                          <a:cs typeface="+mn-cs"/>
                        </a:rPr>
                        <a:t>BHA</a:t>
                      </a:r>
                    </a:p>
                  </a:txBody>
                  <a:tcPr marL="91418" marR="91418" marT="45709" marB="45709"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rgbClr val="CFE6DB"/>
                    </a:solidFill>
                  </a:tcPr>
                </a:tc>
                <a:tc rowSpan="2">
                  <a:txBody>
                    <a:bodyPr/>
                    <a:lstStyle/>
                    <a:p>
                      <a:pPr marR="0" lvl="0" algn="l" defTabSz="914400" rtl="0" eaLnBrk="1" fontAlgn="auto" latinLnBrk="0" hangingPunct="1">
                        <a:lnSpc>
                          <a:spcPct val="100000"/>
                        </a:lnSpc>
                        <a:spcBef>
                          <a:spcPts val="0"/>
                        </a:spcBef>
                        <a:spcAft>
                          <a:spcPts val="600"/>
                        </a:spcAft>
                        <a:buClr>
                          <a:srgbClr val="007E4B"/>
                        </a:buClr>
                        <a:buSzTx/>
                        <a:tabLst/>
                        <a:defRPr/>
                      </a:pPr>
                      <a:r>
                        <a:rPr lang="en-GB" sz="1400" dirty="0">
                          <a:solidFill>
                            <a:srgbClr val="7C807E"/>
                          </a:solidFill>
                          <a:latin typeface="Fira Sans" panose="020B0503050000020004" pitchFamily="34" charset="0"/>
                        </a:rPr>
                        <a:t>Tocopherols (100% from natural origin, extraction and distillation of soybean oil)</a:t>
                      </a:r>
                    </a:p>
                  </a:txBody>
                  <a:tcPr marL="91418" marR="91418" marT="45709" marB="45709"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rgbClr val="CFE6DB"/>
                    </a:solidFill>
                  </a:tcPr>
                </a:tc>
                <a:extLst>
                  <a:ext uri="{0D108BD9-81ED-4DB2-BD59-A6C34878D82A}">
                    <a16:rowId xmlns:a16="http://schemas.microsoft.com/office/drawing/2014/main" val="1089466683"/>
                  </a:ext>
                </a:extLst>
              </a:tr>
              <a:tr h="306000">
                <a:tc>
                  <a:txBody>
                    <a:bodyPr/>
                    <a:lstStyle/>
                    <a:p>
                      <a:pPr marR="0" lvl="0" algn="l" defTabSz="914400" rtl="0" eaLnBrk="1" fontAlgn="auto" latinLnBrk="0" hangingPunct="1">
                        <a:lnSpc>
                          <a:spcPct val="100000"/>
                        </a:lnSpc>
                        <a:spcBef>
                          <a:spcPts val="0"/>
                        </a:spcBef>
                        <a:spcAft>
                          <a:spcPts val="600"/>
                        </a:spcAft>
                        <a:buClr>
                          <a:srgbClr val="007E4B"/>
                        </a:buClr>
                        <a:buSzTx/>
                        <a:tabLst/>
                        <a:defRPr/>
                      </a:pPr>
                      <a:r>
                        <a:rPr kumimoji="0" lang="en-GB" sz="1400" b="0" i="0" u="none" strike="noStrike" kern="1200" cap="none" spc="0" normalizeH="0" baseline="0" noProof="0" dirty="0">
                          <a:ln>
                            <a:noFill/>
                          </a:ln>
                          <a:solidFill>
                            <a:srgbClr val="7C807E"/>
                          </a:solidFill>
                          <a:effectLst/>
                          <a:uLnTx/>
                          <a:uFillTx/>
                          <a:latin typeface="Fira Sans" panose="020B0503050000020004" pitchFamily="34" charset="0"/>
                          <a:ea typeface="+mn-ea"/>
                          <a:cs typeface="+mn-cs"/>
                        </a:rPr>
                        <a:t>BHT</a:t>
                      </a:r>
                    </a:p>
                  </a:txBody>
                  <a:tcPr marL="91418" marR="91418" marT="45709" marB="45709"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rgbClr val="CFE6DB"/>
                    </a:solidFill>
                  </a:tcPr>
                </a:tc>
                <a:tc vMerge="1">
                  <a:txBody>
                    <a:bodyPr/>
                    <a:lstStyle/>
                    <a:p>
                      <a:pPr algn="l"/>
                      <a:r>
                        <a:rPr lang="en-GB" sz="1500" dirty="0">
                          <a:solidFill>
                            <a:srgbClr val="7C807E"/>
                          </a:solidFill>
                          <a:latin typeface="Fira Sans" panose="020B0503050000020004" pitchFamily="34" charset="0"/>
                        </a:rPr>
                        <a:t>n/a</a:t>
                      </a:r>
                      <a:endParaRPr lang="en-US" sz="1500" dirty="0"/>
                    </a:p>
                  </a:txBody>
                  <a:tcPr marL="91418" marR="91418" marT="45709" marB="45709">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CCE2F0">
                        <a:alpha val="25098"/>
                      </a:srgbClr>
                    </a:solidFill>
                  </a:tcPr>
                </a:tc>
                <a:extLst>
                  <a:ext uri="{0D108BD9-81ED-4DB2-BD59-A6C34878D82A}">
                    <a16:rowId xmlns:a16="http://schemas.microsoft.com/office/drawing/2014/main" val="2626031020"/>
                  </a:ext>
                </a:extLst>
              </a:tr>
            </a:tbl>
          </a:graphicData>
        </a:graphic>
      </p:graphicFrame>
      <p:sp>
        <p:nvSpPr>
          <p:cNvPr id="3" name="Title 2">
            <a:extLst>
              <a:ext uri="{FF2B5EF4-FFF2-40B4-BE49-F238E27FC236}">
                <a16:creationId xmlns:a16="http://schemas.microsoft.com/office/drawing/2014/main" id="{F4F64316-A556-6249-B020-47A8B5C4CE85}"/>
              </a:ext>
            </a:extLst>
          </p:cNvPr>
          <p:cNvSpPr>
            <a:spLocks noGrp="1"/>
          </p:cNvSpPr>
          <p:nvPr>
            <p:ph type="ctrTitle"/>
          </p:nvPr>
        </p:nvSpPr>
        <p:spPr/>
        <p:txBody>
          <a:bodyPr/>
          <a:lstStyle/>
          <a:p>
            <a:r>
              <a:rPr lang="en-GB" dirty="0">
                <a:solidFill>
                  <a:srgbClr val="0070BA"/>
                </a:solidFill>
              </a:rPr>
              <a:t>From RETINOL GS 50 to RETINOL CB 50</a:t>
            </a:r>
          </a:p>
        </p:txBody>
      </p:sp>
      <p:sp>
        <p:nvSpPr>
          <p:cNvPr id="2" name="Slide Number Placeholder 1">
            <a:extLst>
              <a:ext uri="{FF2B5EF4-FFF2-40B4-BE49-F238E27FC236}">
                <a16:creationId xmlns:a16="http://schemas.microsoft.com/office/drawing/2014/main" id="{DC6303A2-CD60-B24E-8862-C26A9173937C}"/>
              </a:ext>
            </a:extLst>
          </p:cNvPr>
          <p:cNvSpPr>
            <a:spLocks noGrp="1"/>
          </p:cNvSpPr>
          <p:nvPr>
            <p:ph type="sldNum"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C50C849-B97A-2B45-B78A-6D9C352F693C}" type="slidenum">
              <a:rPr kumimoji="0" lang="en-US" sz="800" b="0" i="0" u="none" strike="noStrike" kern="1200" cap="none" spc="0" normalizeH="0" baseline="0" noProof="0" smtClean="0">
                <a:ln>
                  <a:noFill/>
                </a:ln>
                <a:solidFill>
                  <a:srgbClr val="B2B2B2"/>
                </a:solidFill>
                <a:effectLst/>
                <a:uLnTx/>
                <a:uFillTx/>
                <a:latin typeface="Fira Sans" panose="020B0503050000020004" pitchFamily="34"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a:t>
            </a:fld>
            <a:endParaRPr kumimoji="0" lang="en-US" sz="800" b="0" i="0" u="none" strike="noStrike" kern="1200" cap="none" spc="0" normalizeH="0" baseline="0" noProof="0">
              <a:ln>
                <a:noFill/>
              </a:ln>
              <a:solidFill>
                <a:srgbClr val="B2B2B2"/>
              </a:solidFill>
              <a:effectLst/>
              <a:uLnTx/>
              <a:uFillTx/>
              <a:latin typeface="Fira Sans" panose="020B0503050000020004" pitchFamily="34" charset="0"/>
              <a:ea typeface="+mn-ea"/>
              <a:cs typeface="+mn-cs"/>
            </a:endParaRPr>
          </a:p>
        </p:txBody>
      </p:sp>
      <p:sp>
        <p:nvSpPr>
          <p:cNvPr id="7" name="TextBox 6">
            <a:extLst>
              <a:ext uri="{FF2B5EF4-FFF2-40B4-BE49-F238E27FC236}">
                <a16:creationId xmlns:a16="http://schemas.microsoft.com/office/drawing/2014/main" id="{F6780295-D148-442F-A039-2D1305038C21}"/>
              </a:ext>
            </a:extLst>
          </p:cNvPr>
          <p:cNvSpPr txBox="1"/>
          <p:nvPr/>
        </p:nvSpPr>
        <p:spPr>
          <a:xfrm>
            <a:off x="0" y="4467768"/>
            <a:ext cx="7814780" cy="1289753"/>
          </a:xfrm>
          <a:prstGeom prst="roundRect">
            <a:avLst>
              <a:gd name="adj" fmla="val 0"/>
            </a:avLst>
          </a:prstGeom>
          <a:gradFill flip="none" rotWithShape="1">
            <a:gsLst>
              <a:gs pos="23000">
                <a:srgbClr val="007E4B"/>
              </a:gs>
              <a:gs pos="100000">
                <a:schemeClr val="tx2"/>
              </a:gs>
            </a:gsLst>
            <a:lin ang="10800000" scaled="1"/>
            <a:tileRect/>
          </a:gradFill>
          <a:ln w="25400">
            <a:noFill/>
          </a:ln>
        </p:spPr>
        <p:txBody>
          <a:bodyPr wrap="square" lIns="468000" tIns="90000" rIns="90000" bIns="90000" rtlCol="0">
            <a:spAutoFit/>
          </a:bodyPr>
          <a:lstStyle/>
          <a:p>
            <a:pPr marL="0" indent="0">
              <a:buNone/>
            </a:pPr>
            <a:r>
              <a:rPr lang="en-US" sz="1800" dirty="0">
                <a:solidFill>
                  <a:schemeClr val="bg1"/>
                </a:solidFill>
              </a:rPr>
              <a:t>RETINOL CB 50 has exactly the same retinol content and quality as RETINOL GS 50. Only the formulation differs with the replacement of polysorbate 20 by alkanes of natural origin and the replacement of BHA and BHT by natural mixed tocopherols.</a:t>
            </a:r>
          </a:p>
        </p:txBody>
      </p:sp>
    </p:spTree>
    <p:extLst>
      <p:ext uri="{BB962C8B-B14F-4D97-AF65-F5344CB8AC3E}">
        <p14:creationId xmlns:p14="http://schemas.microsoft.com/office/powerpoint/2010/main" val="681271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Placeholder 13">
            <a:extLst>
              <a:ext uri="{FF2B5EF4-FFF2-40B4-BE49-F238E27FC236}">
                <a16:creationId xmlns:a16="http://schemas.microsoft.com/office/drawing/2014/main" id="{339E42FD-356E-DA3C-BAD2-7069BC8C0289}"/>
              </a:ext>
            </a:extLst>
          </p:cNvPr>
          <p:cNvPicPr>
            <a:picLocks noGrp="1" noChangeAspect="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p:pic>
      <p:sp>
        <p:nvSpPr>
          <p:cNvPr id="3" name="Title 2">
            <a:extLst>
              <a:ext uri="{FF2B5EF4-FFF2-40B4-BE49-F238E27FC236}">
                <a16:creationId xmlns:a16="http://schemas.microsoft.com/office/drawing/2014/main" id="{F4F64316-A556-6249-B020-47A8B5C4CE85}"/>
              </a:ext>
            </a:extLst>
          </p:cNvPr>
          <p:cNvSpPr>
            <a:spLocks noGrp="1"/>
          </p:cNvSpPr>
          <p:nvPr>
            <p:ph type="ctrTitle"/>
          </p:nvPr>
        </p:nvSpPr>
        <p:spPr/>
        <p:txBody>
          <a:bodyPr/>
          <a:lstStyle/>
          <a:p>
            <a:r>
              <a:rPr lang="en-GB" dirty="0">
                <a:solidFill>
                  <a:srgbClr val="0070BA"/>
                </a:solidFill>
              </a:rPr>
              <a:t>Specifications</a:t>
            </a:r>
          </a:p>
        </p:txBody>
      </p:sp>
      <p:sp>
        <p:nvSpPr>
          <p:cNvPr id="2" name="Slide Number Placeholder 1">
            <a:extLst>
              <a:ext uri="{FF2B5EF4-FFF2-40B4-BE49-F238E27FC236}">
                <a16:creationId xmlns:a16="http://schemas.microsoft.com/office/drawing/2014/main" id="{DC6303A2-CD60-B24E-8862-C26A9173937C}"/>
              </a:ext>
            </a:extLst>
          </p:cNvPr>
          <p:cNvSpPr>
            <a:spLocks noGrp="1"/>
          </p:cNvSpPr>
          <p:nvPr>
            <p:ph type="sldNum"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C50C849-B97A-2B45-B78A-6D9C352F693C}" type="slidenum">
              <a:rPr kumimoji="0" lang="en-US" sz="800" b="0" i="0" u="none" strike="noStrike" kern="1200" cap="none" spc="0" normalizeH="0" baseline="0" noProof="0" smtClean="0">
                <a:ln>
                  <a:noFill/>
                </a:ln>
                <a:solidFill>
                  <a:srgbClr val="B2B2B2"/>
                </a:solidFill>
                <a:effectLst/>
                <a:uLnTx/>
                <a:uFillTx/>
                <a:latin typeface="Fira Sans" panose="020B0503050000020004" pitchFamily="34"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a:t>
            </a:fld>
            <a:endParaRPr kumimoji="0" lang="en-US" sz="800" b="0" i="0" u="none" strike="noStrike" kern="1200" cap="none" spc="0" normalizeH="0" baseline="0" noProof="0">
              <a:ln>
                <a:noFill/>
              </a:ln>
              <a:solidFill>
                <a:srgbClr val="B2B2B2"/>
              </a:solidFill>
              <a:effectLst/>
              <a:uLnTx/>
              <a:uFillTx/>
              <a:latin typeface="Fira Sans" panose="020B0503050000020004" pitchFamily="34" charset="0"/>
              <a:ea typeface="+mn-ea"/>
              <a:cs typeface="+mn-cs"/>
            </a:endParaRPr>
          </a:p>
        </p:txBody>
      </p:sp>
      <p:graphicFrame>
        <p:nvGraphicFramePr>
          <p:cNvPr id="6" name="Table 6">
            <a:extLst>
              <a:ext uri="{FF2B5EF4-FFF2-40B4-BE49-F238E27FC236}">
                <a16:creationId xmlns:a16="http://schemas.microsoft.com/office/drawing/2014/main" id="{726C377A-C540-B9C2-F671-F5D34D26440D}"/>
              </a:ext>
            </a:extLst>
          </p:cNvPr>
          <p:cNvGraphicFramePr>
            <a:graphicFrameLocks noGrp="1"/>
          </p:cNvGraphicFramePr>
          <p:nvPr>
            <p:extLst>
              <p:ext uri="{D42A27DB-BD31-4B8C-83A1-F6EECF244321}">
                <p14:modId xmlns:p14="http://schemas.microsoft.com/office/powerpoint/2010/main" val="1863479937"/>
              </p:ext>
            </p:extLst>
          </p:nvPr>
        </p:nvGraphicFramePr>
        <p:xfrm>
          <a:off x="468000" y="1658440"/>
          <a:ext cx="7344001" cy="4419424"/>
        </p:xfrm>
        <a:graphic>
          <a:graphicData uri="http://schemas.openxmlformats.org/drawingml/2006/table">
            <a:tbl>
              <a:tblPr firstRow="1" bandRow="1">
                <a:tableStyleId>{5C22544A-7EE6-4342-B048-85BDC9FD1C3A}</a:tableStyleId>
              </a:tblPr>
              <a:tblGrid>
                <a:gridCol w="1291705">
                  <a:extLst>
                    <a:ext uri="{9D8B030D-6E8A-4147-A177-3AD203B41FA5}">
                      <a16:colId xmlns:a16="http://schemas.microsoft.com/office/drawing/2014/main" val="3147955667"/>
                    </a:ext>
                  </a:extLst>
                </a:gridCol>
                <a:gridCol w="2017432">
                  <a:extLst>
                    <a:ext uri="{9D8B030D-6E8A-4147-A177-3AD203B41FA5}">
                      <a16:colId xmlns:a16="http://schemas.microsoft.com/office/drawing/2014/main" val="3073412697"/>
                    </a:ext>
                  </a:extLst>
                </a:gridCol>
                <a:gridCol w="2017432">
                  <a:extLst>
                    <a:ext uri="{9D8B030D-6E8A-4147-A177-3AD203B41FA5}">
                      <a16:colId xmlns:a16="http://schemas.microsoft.com/office/drawing/2014/main" val="2828880410"/>
                    </a:ext>
                  </a:extLst>
                </a:gridCol>
                <a:gridCol w="2017432">
                  <a:extLst>
                    <a:ext uri="{9D8B030D-6E8A-4147-A177-3AD203B41FA5}">
                      <a16:colId xmlns:a16="http://schemas.microsoft.com/office/drawing/2014/main" val="1133733315"/>
                    </a:ext>
                  </a:extLst>
                </a:gridCol>
              </a:tblGrid>
              <a:tr h="0">
                <a:tc gridSpan="2">
                  <a:txBody>
                    <a:bodyPr/>
                    <a:lstStyle/>
                    <a:p>
                      <a:endParaRPr lang="en-US" sz="1600" dirty="0">
                        <a:solidFill>
                          <a:schemeClr val="bg1"/>
                        </a:solidFill>
                      </a:endParaRPr>
                    </a:p>
                  </a:txBody>
                  <a:tcPr marL="91418" marR="91418" marT="45709" marB="45709">
                    <a:lnL w="12700" cap="flat" cmpd="sng" algn="ctr">
                      <a:no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accent6"/>
                      </a:solidFill>
                      <a:prstDash val="solid"/>
                      <a:round/>
                      <a:headEnd type="none" w="med" len="med"/>
                      <a:tailEnd type="none" w="med" len="med"/>
                    </a:lnB>
                    <a:noFill/>
                  </a:tcPr>
                </a:tc>
                <a:tc hMerge="1">
                  <a:txBody>
                    <a:bodyPr/>
                    <a:lstStyle/>
                    <a:p>
                      <a:endParaRPr lang="en-US" dirty="0">
                        <a:solidFill>
                          <a:schemeClr val="bg1"/>
                        </a:solidFill>
                      </a:endParaRPr>
                    </a:p>
                  </a:txBody>
                  <a:tcPr>
                    <a:solidFill>
                      <a:srgbClr val="0A7D4C"/>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chemeClr val="bg1"/>
                          </a:solidFill>
                          <a:effectLst/>
                          <a:uLnTx/>
                          <a:uFillTx/>
                          <a:latin typeface="Fira Sans Medium" panose="020B0503050000020004" pitchFamily="34" charset="0"/>
                          <a:ea typeface="+mn-ea"/>
                          <a:cs typeface="+mn-cs"/>
                        </a:rPr>
                        <a:t>RETINOL GS 50</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chemeClr val="bg1"/>
                          </a:solidFill>
                          <a:effectLst/>
                          <a:uLnTx/>
                          <a:uFillTx/>
                          <a:latin typeface="Fira Sans Medium" panose="020B0503050000020004" pitchFamily="34" charset="0"/>
                          <a:ea typeface="+mn-ea"/>
                          <a:cs typeface="+mn-cs"/>
                        </a:rPr>
                        <a:t>(5015117)</a:t>
                      </a:r>
                      <a:endParaRPr kumimoji="0" lang="en-GB" sz="1600" b="0" i="1" u="none" strike="noStrike" kern="1200" cap="none" spc="0" normalizeH="0" baseline="0" noProof="0" dirty="0">
                        <a:ln>
                          <a:noFill/>
                        </a:ln>
                        <a:solidFill>
                          <a:schemeClr val="bg1"/>
                        </a:solidFill>
                        <a:effectLst/>
                        <a:uLnTx/>
                        <a:uFillTx/>
                        <a:latin typeface="Fira Sans Medium" panose="020B0503050000020004" pitchFamily="34" charset="0"/>
                        <a:ea typeface="+mn-ea"/>
                        <a:cs typeface="+mn-cs"/>
                      </a:endParaRPr>
                    </a:p>
                  </a:txBody>
                  <a:tcPr marL="91418" marR="91418" marT="45709" marB="45709">
                    <a:lnL w="12700" cap="flat" cmpd="sng" algn="ctr">
                      <a:solidFill>
                        <a:schemeClr val="accent6"/>
                      </a:solidFill>
                      <a:prstDash val="solid"/>
                      <a:round/>
                      <a:headEnd type="none" w="med" len="med"/>
                      <a:tailEnd type="none" w="med" len="med"/>
                    </a:lnL>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accent6"/>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chemeClr val="bg1"/>
                          </a:solidFill>
                          <a:effectLst/>
                          <a:uLnTx/>
                          <a:uFillTx/>
                          <a:latin typeface="Fira Sans Medium" panose="020B0503050000020004" pitchFamily="34" charset="0"/>
                          <a:ea typeface="+mn-ea"/>
                          <a:cs typeface="+mn-cs"/>
                        </a:rPr>
                        <a:t>RETINOL CB 50</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chemeClr val="bg1"/>
                          </a:solidFill>
                          <a:effectLst/>
                          <a:uLnTx/>
                          <a:uFillTx/>
                          <a:latin typeface="Fira Sans Medium" panose="020B0503050000020004" pitchFamily="34" charset="0"/>
                          <a:ea typeface="+mn-ea"/>
                          <a:cs typeface="+mn-cs"/>
                        </a:rPr>
                        <a:t>(5017297)</a:t>
                      </a:r>
                      <a:endParaRPr kumimoji="0" lang="en-GB" sz="1600" b="0" i="1" u="none" strike="noStrike" kern="1200" cap="none" spc="0" normalizeH="0" baseline="0" noProof="0" dirty="0">
                        <a:ln>
                          <a:noFill/>
                        </a:ln>
                        <a:solidFill>
                          <a:schemeClr val="bg1"/>
                        </a:solidFill>
                        <a:effectLst/>
                        <a:uLnTx/>
                        <a:uFillTx/>
                        <a:latin typeface="Fira Sans Medium" panose="020B0503050000020004" pitchFamily="34" charset="0"/>
                        <a:ea typeface="+mn-ea"/>
                        <a:cs typeface="+mn-cs"/>
                      </a:endParaRPr>
                    </a:p>
                  </a:txBody>
                  <a:tcPr marL="91418" marR="91418" marT="45709" marB="45709">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accent6"/>
                    </a:solidFill>
                  </a:tcPr>
                </a:tc>
                <a:extLst>
                  <a:ext uri="{0D108BD9-81ED-4DB2-BD59-A6C34878D82A}">
                    <a16:rowId xmlns:a16="http://schemas.microsoft.com/office/drawing/2014/main" val="1875215761"/>
                  </a:ext>
                </a:extLst>
              </a:tr>
              <a:tr h="548618">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chemeClr val="accent6"/>
                          </a:solidFill>
                          <a:effectLst/>
                          <a:uLnTx/>
                          <a:uFillTx/>
                          <a:latin typeface="+mj-lt"/>
                          <a:ea typeface="+mn-ea"/>
                          <a:cs typeface="+mn-cs"/>
                        </a:rPr>
                        <a:t>Appearance</a:t>
                      </a:r>
                    </a:p>
                  </a:txBody>
                  <a:tcPr marL="91418" marR="91418" marT="45709" marB="45709"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noFill/>
                  </a:tcPr>
                </a:tc>
                <a:tc>
                  <a:txBody>
                    <a:bodyPr/>
                    <a:lstStyle/>
                    <a:p>
                      <a:pPr algn="l"/>
                      <a:r>
                        <a:rPr kumimoji="0" lang="en-GB" sz="1500" b="0" i="0" u="none" strike="noStrike" kern="1200" cap="none" spc="0" normalizeH="0" baseline="0" noProof="0" dirty="0">
                          <a:ln>
                            <a:noFill/>
                          </a:ln>
                          <a:solidFill>
                            <a:schemeClr val="tx1"/>
                          </a:solidFill>
                          <a:effectLst/>
                          <a:uLnTx/>
                          <a:uFillTx/>
                          <a:latin typeface="+mj-lt"/>
                          <a:ea typeface="+mn-ea"/>
                          <a:cs typeface="+mn-cs"/>
                        </a:rPr>
                        <a:t>Colour</a:t>
                      </a:r>
                      <a:endParaRPr lang="en-US" sz="1500" dirty="0">
                        <a:solidFill>
                          <a:schemeClr val="tx1"/>
                        </a:solidFill>
                        <a:latin typeface="+mj-lt"/>
                      </a:endParaRPr>
                    </a:p>
                  </a:txBody>
                  <a:tcPr marL="91418" marR="91418" marT="45709" marB="45709"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rgbClr val="CFE6DB"/>
                    </a:solidFill>
                  </a:tcPr>
                </a:tc>
                <a:tc>
                  <a:txBody>
                    <a:bodyPr/>
                    <a:lstStyle/>
                    <a:p>
                      <a:pPr algn="ctr"/>
                      <a:r>
                        <a:rPr kumimoji="0" lang="en-GB" sz="1500" b="0" i="0" u="none" strike="noStrike" kern="1200" cap="none" spc="0" normalizeH="0" baseline="0" noProof="0" dirty="0">
                          <a:ln>
                            <a:noFill/>
                          </a:ln>
                          <a:solidFill>
                            <a:srgbClr val="7C807E"/>
                          </a:solidFill>
                          <a:effectLst/>
                          <a:uLnTx/>
                          <a:uFillTx/>
                          <a:latin typeface="Fira Sans" panose="020B0503050000020004" pitchFamily="34" charset="0"/>
                          <a:ea typeface="+mn-ea"/>
                          <a:cs typeface="+mn-cs"/>
                        </a:rPr>
                        <a:t>yellow liquid</a:t>
                      </a:r>
                      <a:endParaRPr lang="en-US" sz="1500" dirty="0"/>
                    </a:p>
                  </a:txBody>
                  <a:tcPr marL="91418" marR="91418" marT="45709" marB="45709"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rgbClr val="CFE6DB"/>
                    </a:solidFill>
                  </a:tcPr>
                </a:tc>
                <a:tc>
                  <a:txBody>
                    <a:bodyPr/>
                    <a:lstStyle/>
                    <a:p>
                      <a:pPr algn="ctr"/>
                      <a:r>
                        <a:rPr kumimoji="0" lang="en-GB" sz="1500" b="0" i="0" u="none" strike="noStrike" kern="1200" cap="none" spc="0" normalizeH="0" baseline="0" noProof="0" dirty="0">
                          <a:ln>
                            <a:noFill/>
                          </a:ln>
                          <a:solidFill>
                            <a:srgbClr val="7C807E"/>
                          </a:solidFill>
                          <a:effectLst/>
                          <a:uLnTx/>
                          <a:uFillTx/>
                          <a:latin typeface="Fira Sans" panose="020B0503050000020004" pitchFamily="34" charset="0"/>
                          <a:ea typeface="+mn-ea"/>
                          <a:cs typeface="+mn-cs"/>
                        </a:rPr>
                        <a:t>yellow to slight </a:t>
                      </a:r>
                      <a:br>
                        <a:rPr kumimoji="0" lang="en-GB" sz="1500" b="0" i="0" u="none" strike="noStrike" kern="1200" cap="none" spc="0" normalizeH="0" baseline="0" noProof="0" dirty="0">
                          <a:ln>
                            <a:noFill/>
                          </a:ln>
                          <a:solidFill>
                            <a:srgbClr val="7C807E"/>
                          </a:solidFill>
                          <a:effectLst/>
                          <a:uLnTx/>
                          <a:uFillTx/>
                          <a:latin typeface="Fira Sans" panose="020B0503050000020004" pitchFamily="34" charset="0"/>
                          <a:ea typeface="+mn-ea"/>
                          <a:cs typeface="+mn-cs"/>
                        </a:rPr>
                      </a:br>
                      <a:r>
                        <a:rPr kumimoji="0" lang="en-GB" sz="1500" b="0" i="0" u="none" strike="noStrike" kern="1200" cap="none" spc="0" normalizeH="0" baseline="0" noProof="0" dirty="0">
                          <a:ln>
                            <a:noFill/>
                          </a:ln>
                          <a:solidFill>
                            <a:srgbClr val="7C807E"/>
                          </a:solidFill>
                          <a:effectLst/>
                          <a:uLnTx/>
                          <a:uFillTx/>
                          <a:latin typeface="Fira Sans" panose="020B0503050000020004" pitchFamily="34" charset="0"/>
                          <a:ea typeface="+mn-ea"/>
                          <a:cs typeface="+mn-cs"/>
                        </a:rPr>
                        <a:t>orange liquid</a:t>
                      </a:r>
                      <a:endParaRPr lang="en-US" sz="1500" dirty="0"/>
                    </a:p>
                  </a:txBody>
                  <a:tcPr marL="91418" marR="91418" marT="45709" marB="45709"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rgbClr val="CFE6DB"/>
                    </a:solidFill>
                  </a:tcPr>
                </a:tc>
                <a:extLst>
                  <a:ext uri="{0D108BD9-81ED-4DB2-BD59-A6C34878D82A}">
                    <a16:rowId xmlns:a16="http://schemas.microsoft.com/office/drawing/2014/main" val="924219665"/>
                  </a:ext>
                </a:extLst>
              </a:tr>
              <a:tr h="548618">
                <a:tc rowSpan="4">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600" dirty="0">
                          <a:solidFill>
                            <a:schemeClr val="accent6"/>
                          </a:solidFill>
                          <a:latin typeface="+mj-lt"/>
                        </a:rPr>
                        <a:t>Assay</a:t>
                      </a:r>
                      <a:endParaRPr kumimoji="0" lang="en-GB" sz="1600" b="0" i="0" u="none" strike="noStrike" kern="1200" cap="none" spc="0" normalizeH="0" baseline="0" noProof="0" dirty="0">
                        <a:ln>
                          <a:noFill/>
                        </a:ln>
                        <a:solidFill>
                          <a:schemeClr val="accent6"/>
                        </a:solidFill>
                        <a:effectLst/>
                        <a:uLnTx/>
                        <a:uFillTx/>
                        <a:latin typeface="+mj-lt"/>
                        <a:ea typeface="+mn-ea"/>
                        <a:cs typeface="+mn-cs"/>
                      </a:endParaRPr>
                    </a:p>
                  </a:txBody>
                  <a:tcPr marL="91418" marR="91418" marT="45709" marB="45709"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noFill/>
                  </a:tcPr>
                </a:tc>
                <a:tc>
                  <a:txBody>
                    <a:bodyPr/>
                    <a:lstStyle/>
                    <a:p>
                      <a:pPr algn="l"/>
                      <a:r>
                        <a:rPr kumimoji="0" lang="en-GB" sz="1500" b="0" i="0" u="none" strike="noStrike" kern="1200" cap="none" spc="0" normalizeH="0" baseline="0" noProof="0" dirty="0">
                          <a:ln>
                            <a:noFill/>
                          </a:ln>
                          <a:solidFill>
                            <a:schemeClr val="tx1"/>
                          </a:solidFill>
                          <a:effectLst/>
                          <a:uLnTx/>
                          <a:uFillTx/>
                          <a:latin typeface="+mj-lt"/>
                          <a:ea typeface="+mn-ea"/>
                          <a:cs typeface="+mn-cs"/>
                        </a:rPr>
                        <a:t>All trans Retinol </a:t>
                      </a:r>
                      <a:br>
                        <a:rPr kumimoji="0" lang="en-GB" sz="1500" b="0" i="0" u="none" strike="noStrike" kern="1200" cap="none" spc="0" normalizeH="0" baseline="0" noProof="0" dirty="0">
                          <a:ln>
                            <a:noFill/>
                          </a:ln>
                          <a:solidFill>
                            <a:schemeClr val="tx1"/>
                          </a:solidFill>
                          <a:effectLst/>
                          <a:uLnTx/>
                          <a:uFillTx/>
                          <a:latin typeface="+mj-lt"/>
                          <a:ea typeface="+mn-ea"/>
                          <a:cs typeface="+mn-cs"/>
                        </a:rPr>
                      </a:br>
                      <a:r>
                        <a:rPr kumimoji="0" lang="en-GB" sz="1500" b="0" i="0" u="none" strike="noStrike" kern="1200" cap="none" spc="0" normalizeH="0" baseline="0" noProof="0" dirty="0">
                          <a:ln>
                            <a:noFill/>
                          </a:ln>
                          <a:solidFill>
                            <a:schemeClr val="tx1"/>
                          </a:solidFill>
                          <a:effectLst/>
                          <a:uLnTx/>
                          <a:uFillTx/>
                          <a:latin typeface="+mj-lt"/>
                          <a:ea typeface="+mn-ea"/>
                          <a:cs typeface="+mn-cs"/>
                        </a:rPr>
                        <a:t>% (m/m)</a:t>
                      </a:r>
                      <a:endParaRPr lang="en-US" sz="1500" dirty="0">
                        <a:solidFill>
                          <a:schemeClr val="tx1"/>
                        </a:solidFill>
                        <a:latin typeface="+mj-lt"/>
                      </a:endParaRPr>
                    </a:p>
                  </a:txBody>
                  <a:tcPr marL="91418" marR="91418" marT="45709" marB="45709"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rgbClr val="E6F3ED"/>
                    </a:solidFill>
                  </a:tcPr>
                </a:tc>
                <a:tc>
                  <a:txBody>
                    <a:bodyPr/>
                    <a:lstStyle/>
                    <a:p>
                      <a:pPr algn="ctr"/>
                      <a:r>
                        <a:rPr kumimoji="0" lang="en-GB" sz="1500" b="0" i="0" u="none" strike="noStrike" kern="1200" cap="none" spc="0" normalizeH="0" baseline="0" noProof="0" dirty="0">
                          <a:ln>
                            <a:noFill/>
                          </a:ln>
                          <a:solidFill>
                            <a:srgbClr val="7C807E"/>
                          </a:solidFill>
                          <a:effectLst/>
                          <a:uLnTx/>
                          <a:uFillTx/>
                          <a:latin typeface="Fira Sans" panose="020B0503050000020004" pitchFamily="34" charset="0"/>
                          <a:ea typeface="+mn-ea"/>
                          <a:cs typeface="+mn-cs"/>
                        </a:rPr>
                        <a:t>42.75 – 49.50</a:t>
                      </a:r>
                      <a:endParaRPr lang="en-US" sz="1500" dirty="0"/>
                    </a:p>
                  </a:txBody>
                  <a:tcPr marL="91418" marR="91418" marT="45709" marB="45709"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rgbClr val="E6F3ED"/>
                    </a:solidFill>
                  </a:tcPr>
                </a:tc>
                <a:tc>
                  <a:txBody>
                    <a:bodyPr/>
                    <a:lstStyle/>
                    <a:p>
                      <a:pPr algn="ctr"/>
                      <a:r>
                        <a:rPr kumimoji="0" lang="en-GB" sz="1500" b="0" i="0" u="none" strike="noStrike" kern="1200" cap="none" spc="0" normalizeH="0" baseline="0" noProof="0" dirty="0">
                          <a:ln>
                            <a:noFill/>
                          </a:ln>
                          <a:solidFill>
                            <a:srgbClr val="7C807E"/>
                          </a:solidFill>
                          <a:effectLst/>
                          <a:uLnTx/>
                          <a:uFillTx/>
                          <a:latin typeface="Fira Sans" panose="020B0503050000020004" pitchFamily="34" charset="0"/>
                          <a:ea typeface="+mn-ea"/>
                          <a:cs typeface="+mn-cs"/>
                        </a:rPr>
                        <a:t>42.75 – 49.50</a:t>
                      </a:r>
                      <a:endParaRPr lang="en-US" sz="1500" dirty="0"/>
                    </a:p>
                  </a:txBody>
                  <a:tcPr marL="91418" marR="91418" marT="45709" marB="45709"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rgbClr val="E6F3ED"/>
                    </a:solidFill>
                  </a:tcPr>
                </a:tc>
                <a:extLst>
                  <a:ext uri="{0D108BD9-81ED-4DB2-BD59-A6C34878D82A}">
                    <a16:rowId xmlns:a16="http://schemas.microsoft.com/office/drawing/2014/main" val="2075621084"/>
                  </a:ext>
                </a:extLst>
              </a:tr>
              <a:tr h="548618">
                <a:tc vMerge="1">
                  <a:txBody>
                    <a:bodyPr/>
                    <a:lstStyle/>
                    <a:p>
                      <a:endParaRPr lang="en-US" dirty="0"/>
                    </a:p>
                  </a:txBody>
                  <a:tcPr>
                    <a:solidFill>
                      <a:srgbClr val="CCE2F0">
                        <a:alpha val="50196"/>
                      </a:srgbClr>
                    </a:solidFill>
                  </a:tcPr>
                </a:tc>
                <a:tc>
                  <a:txBody>
                    <a:bodyPr/>
                    <a:lstStyle/>
                    <a:p>
                      <a:pPr algn="l"/>
                      <a:r>
                        <a:rPr lang="en-GB" sz="1500" dirty="0">
                          <a:solidFill>
                            <a:schemeClr val="tx1"/>
                          </a:solidFill>
                          <a:latin typeface="+mj-lt"/>
                        </a:rPr>
                        <a:t>Tocopherol </a:t>
                      </a:r>
                      <a:br>
                        <a:rPr lang="en-GB" sz="1500" dirty="0">
                          <a:solidFill>
                            <a:schemeClr val="tx1"/>
                          </a:solidFill>
                          <a:latin typeface="+mj-lt"/>
                        </a:rPr>
                      </a:br>
                      <a:r>
                        <a:rPr lang="en-GB" sz="1500" dirty="0">
                          <a:solidFill>
                            <a:schemeClr val="tx1"/>
                          </a:solidFill>
                          <a:latin typeface="+mj-lt"/>
                        </a:rPr>
                        <a:t>% (m/m)</a:t>
                      </a:r>
                      <a:endParaRPr lang="en-US" sz="1500" dirty="0">
                        <a:solidFill>
                          <a:schemeClr val="tx1"/>
                        </a:solidFill>
                        <a:latin typeface="+mj-lt"/>
                      </a:endParaRPr>
                    </a:p>
                  </a:txBody>
                  <a:tcPr marL="91418" marR="91418" marT="45709" marB="45709"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rgbClr val="CFE6DB"/>
                    </a:solidFill>
                  </a:tcPr>
                </a:tc>
                <a:tc>
                  <a:txBody>
                    <a:bodyPr/>
                    <a:lstStyle/>
                    <a:p>
                      <a:pPr algn="ctr"/>
                      <a:r>
                        <a:rPr lang="en-GB" sz="1500" dirty="0">
                          <a:solidFill>
                            <a:srgbClr val="7C807E"/>
                          </a:solidFill>
                          <a:latin typeface="Fira Sans" panose="020B0503050000020004" pitchFamily="34" charset="0"/>
                        </a:rPr>
                        <a:t>n/a</a:t>
                      </a:r>
                      <a:endParaRPr lang="en-US" sz="1500" dirty="0"/>
                    </a:p>
                  </a:txBody>
                  <a:tcPr marL="91418" marR="91418" marT="45709" marB="45709"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rgbClr val="CFE6DB"/>
                    </a:solidFill>
                  </a:tcPr>
                </a:tc>
                <a:tc>
                  <a:txBody>
                    <a:bodyPr/>
                    <a:lstStyle/>
                    <a:p>
                      <a:pPr algn="ctr"/>
                      <a:r>
                        <a:rPr lang="en-GB" sz="1500" dirty="0">
                          <a:solidFill>
                            <a:srgbClr val="7C807E"/>
                          </a:solidFill>
                          <a:latin typeface="Fira Sans" panose="020B0503050000020004" pitchFamily="34" charset="0"/>
                        </a:rPr>
                        <a:t>0.4 – 1.0</a:t>
                      </a:r>
                      <a:endParaRPr lang="en-US" sz="1500" dirty="0"/>
                    </a:p>
                  </a:txBody>
                  <a:tcPr marL="91418" marR="91418" marT="45709" marB="45709"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rgbClr val="CFE6DB"/>
                    </a:solidFill>
                  </a:tcPr>
                </a:tc>
                <a:extLst>
                  <a:ext uri="{0D108BD9-81ED-4DB2-BD59-A6C34878D82A}">
                    <a16:rowId xmlns:a16="http://schemas.microsoft.com/office/drawing/2014/main" val="1089466683"/>
                  </a:ext>
                </a:extLst>
              </a:tr>
              <a:tr h="548618">
                <a:tc vMerge="1">
                  <a:txBody>
                    <a:bodyPr/>
                    <a:lstStyle/>
                    <a:p>
                      <a:endParaRPr lang="en-US" dirty="0"/>
                    </a:p>
                  </a:txBody>
                  <a:tcPr>
                    <a:solidFill>
                      <a:srgbClr val="CCE2F0">
                        <a:alpha val="25098"/>
                      </a:srgbClr>
                    </a:solidFill>
                  </a:tcPr>
                </a:tc>
                <a:tc>
                  <a:txBody>
                    <a:bodyPr/>
                    <a:lstStyle/>
                    <a:p>
                      <a:pPr algn="l"/>
                      <a:r>
                        <a:rPr lang="en-GB" sz="1500" dirty="0">
                          <a:solidFill>
                            <a:schemeClr val="tx1"/>
                          </a:solidFill>
                          <a:latin typeface="+mj-lt"/>
                        </a:rPr>
                        <a:t>BHA </a:t>
                      </a:r>
                      <a:br>
                        <a:rPr lang="en-GB" sz="1500" dirty="0">
                          <a:solidFill>
                            <a:schemeClr val="tx1"/>
                          </a:solidFill>
                          <a:latin typeface="+mj-lt"/>
                        </a:rPr>
                      </a:br>
                      <a:r>
                        <a:rPr lang="en-GB" sz="1500" dirty="0">
                          <a:solidFill>
                            <a:schemeClr val="tx1"/>
                          </a:solidFill>
                          <a:latin typeface="+mj-lt"/>
                        </a:rPr>
                        <a:t>% (m/m)</a:t>
                      </a:r>
                      <a:endParaRPr lang="en-US" sz="1500" dirty="0">
                        <a:solidFill>
                          <a:schemeClr val="tx1"/>
                        </a:solidFill>
                        <a:latin typeface="+mj-lt"/>
                      </a:endParaRPr>
                    </a:p>
                  </a:txBody>
                  <a:tcPr marL="91418" marR="91418" marT="45709" marB="45709"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rgbClr val="E6F3ED"/>
                    </a:solidFill>
                  </a:tcPr>
                </a:tc>
                <a:tc>
                  <a:txBody>
                    <a:bodyPr/>
                    <a:lstStyle/>
                    <a:p>
                      <a:pPr algn="ctr"/>
                      <a:r>
                        <a:rPr lang="en-GB" sz="1500" dirty="0">
                          <a:solidFill>
                            <a:srgbClr val="7C807E"/>
                          </a:solidFill>
                          <a:latin typeface="Fira Sans" panose="020B0503050000020004" pitchFamily="34" charset="0"/>
                        </a:rPr>
                        <a:t>0.90 – 1.10</a:t>
                      </a:r>
                      <a:endParaRPr lang="en-US" sz="1500" dirty="0"/>
                    </a:p>
                  </a:txBody>
                  <a:tcPr marL="91418" marR="91418" marT="45709" marB="45709"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rgbClr val="E6F3ED"/>
                    </a:solidFill>
                  </a:tcPr>
                </a:tc>
                <a:tc>
                  <a:txBody>
                    <a:bodyPr/>
                    <a:lstStyle/>
                    <a:p>
                      <a:pPr algn="ctr"/>
                      <a:r>
                        <a:rPr lang="en-GB" sz="1500" dirty="0">
                          <a:solidFill>
                            <a:srgbClr val="7C807E"/>
                          </a:solidFill>
                          <a:latin typeface="Fira Sans" panose="020B0503050000020004" pitchFamily="34" charset="0"/>
                        </a:rPr>
                        <a:t>n/a</a:t>
                      </a:r>
                      <a:endParaRPr lang="en-US" sz="1500" dirty="0"/>
                    </a:p>
                  </a:txBody>
                  <a:tcPr marL="91418" marR="91418" marT="45709" marB="45709"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rgbClr val="E6F3ED"/>
                    </a:solidFill>
                  </a:tcPr>
                </a:tc>
                <a:extLst>
                  <a:ext uri="{0D108BD9-81ED-4DB2-BD59-A6C34878D82A}">
                    <a16:rowId xmlns:a16="http://schemas.microsoft.com/office/drawing/2014/main" val="2626031020"/>
                  </a:ext>
                </a:extLst>
              </a:tr>
              <a:tr h="548618">
                <a:tc vMerge="1">
                  <a:txBody>
                    <a:bodyPr/>
                    <a:lstStyle/>
                    <a:p>
                      <a:endParaRPr lang="en-US" dirty="0"/>
                    </a:p>
                  </a:txBody>
                  <a:tcPr>
                    <a:solidFill>
                      <a:srgbClr val="CCE2F0"/>
                    </a:solidFill>
                  </a:tcPr>
                </a:tc>
                <a:tc>
                  <a:txBody>
                    <a:bodyPr/>
                    <a:lstStyle/>
                    <a:p>
                      <a:pPr algn="l"/>
                      <a:r>
                        <a:rPr kumimoji="0" lang="en-GB" sz="1500" b="0" i="0" u="none" strike="noStrike" kern="1200" cap="none" spc="0" normalizeH="0" baseline="0" noProof="0" dirty="0">
                          <a:ln>
                            <a:noFill/>
                          </a:ln>
                          <a:solidFill>
                            <a:schemeClr val="tx1"/>
                          </a:solidFill>
                          <a:effectLst/>
                          <a:uLnTx/>
                          <a:uFillTx/>
                          <a:latin typeface="+mj-lt"/>
                          <a:ea typeface="+mn-ea"/>
                          <a:cs typeface="+mn-cs"/>
                        </a:rPr>
                        <a:t>BHT </a:t>
                      </a:r>
                      <a:br>
                        <a:rPr kumimoji="0" lang="en-GB" sz="1500" b="0" i="0" u="none" strike="noStrike" kern="1200" cap="none" spc="0" normalizeH="0" baseline="0" noProof="0" dirty="0">
                          <a:ln>
                            <a:noFill/>
                          </a:ln>
                          <a:solidFill>
                            <a:schemeClr val="tx1"/>
                          </a:solidFill>
                          <a:effectLst/>
                          <a:uLnTx/>
                          <a:uFillTx/>
                          <a:latin typeface="+mj-lt"/>
                          <a:ea typeface="+mn-ea"/>
                          <a:cs typeface="+mn-cs"/>
                        </a:rPr>
                      </a:br>
                      <a:r>
                        <a:rPr kumimoji="0" lang="en-GB" sz="1500" b="0" i="0" u="none" strike="noStrike" kern="1200" cap="none" spc="0" normalizeH="0" baseline="0" noProof="0" dirty="0">
                          <a:ln>
                            <a:noFill/>
                          </a:ln>
                          <a:solidFill>
                            <a:schemeClr val="tx1"/>
                          </a:solidFill>
                          <a:effectLst/>
                          <a:uLnTx/>
                          <a:uFillTx/>
                          <a:latin typeface="+mj-lt"/>
                          <a:ea typeface="+mn-ea"/>
                          <a:cs typeface="+mn-cs"/>
                        </a:rPr>
                        <a:t>% (m/m)</a:t>
                      </a:r>
                      <a:endParaRPr lang="en-US" sz="1500" dirty="0">
                        <a:solidFill>
                          <a:schemeClr val="tx1"/>
                        </a:solidFill>
                        <a:latin typeface="+mj-lt"/>
                      </a:endParaRPr>
                    </a:p>
                  </a:txBody>
                  <a:tcPr marL="91418" marR="91418" marT="45709" marB="45709"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rgbClr val="CFE6DB"/>
                    </a:solidFill>
                  </a:tcPr>
                </a:tc>
                <a:tc>
                  <a:txBody>
                    <a:bodyPr/>
                    <a:lstStyle/>
                    <a:p>
                      <a:pPr algn="ctr"/>
                      <a:r>
                        <a:rPr kumimoji="0" lang="en-GB" sz="1500" b="0" i="0" u="none" strike="noStrike" kern="1200" cap="none" spc="0" normalizeH="0" baseline="0" noProof="0" dirty="0">
                          <a:ln>
                            <a:noFill/>
                          </a:ln>
                          <a:solidFill>
                            <a:srgbClr val="7C807E"/>
                          </a:solidFill>
                          <a:effectLst/>
                          <a:uLnTx/>
                          <a:uFillTx/>
                          <a:latin typeface="Fira Sans" panose="020B0503050000020004" pitchFamily="34" charset="0"/>
                          <a:ea typeface="+mn-ea"/>
                          <a:cs typeface="+mn-cs"/>
                        </a:rPr>
                        <a:t>3.15 – 3.50</a:t>
                      </a:r>
                      <a:endParaRPr lang="en-US" sz="1500" dirty="0"/>
                    </a:p>
                  </a:txBody>
                  <a:tcPr marL="91418" marR="91418" marT="45709" marB="45709"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rgbClr val="CFE6DB"/>
                    </a:solidFill>
                  </a:tcPr>
                </a:tc>
                <a:tc>
                  <a:txBody>
                    <a:bodyPr/>
                    <a:lstStyle/>
                    <a:p>
                      <a:pPr algn="ctr"/>
                      <a:r>
                        <a:rPr kumimoji="0" lang="en-GB" sz="1500" b="0" i="0" u="none" strike="noStrike" kern="1200" cap="none" spc="0" normalizeH="0" baseline="0" noProof="0" dirty="0">
                          <a:ln>
                            <a:noFill/>
                          </a:ln>
                          <a:solidFill>
                            <a:srgbClr val="7C807E"/>
                          </a:solidFill>
                          <a:effectLst/>
                          <a:uLnTx/>
                          <a:uFillTx/>
                          <a:latin typeface="Fira Sans" panose="020B0503050000020004" pitchFamily="34" charset="0"/>
                          <a:ea typeface="+mn-ea"/>
                          <a:cs typeface="+mn-cs"/>
                        </a:rPr>
                        <a:t>n/a</a:t>
                      </a:r>
                      <a:endParaRPr lang="en-US" sz="1500" dirty="0"/>
                    </a:p>
                  </a:txBody>
                  <a:tcPr marL="91418" marR="91418" marT="45709" marB="45709"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rgbClr val="CFE6DB"/>
                    </a:solidFill>
                  </a:tcPr>
                </a:tc>
                <a:extLst>
                  <a:ext uri="{0D108BD9-81ED-4DB2-BD59-A6C34878D82A}">
                    <a16:rowId xmlns:a16="http://schemas.microsoft.com/office/drawing/2014/main" val="1904161837"/>
                  </a:ext>
                </a:extLst>
              </a:tr>
              <a:tr h="548618">
                <a:tc row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600" dirty="0">
                          <a:solidFill>
                            <a:schemeClr val="accent6"/>
                          </a:solidFill>
                          <a:latin typeface="+mj-lt"/>
                        </a:rPr>
                        <a:t>Purity</a:t>
                      </a:r>
                    </a:p>
                  </a:txBody>
                  <a:tcPr marL="91418" marR="91418" marT="45709" marB="45709"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noFill/>
                  </a:tcPr>
                </a:tc>
                <a:tc>
                  <a:txBody>
                    <a:bodyPr/>
                    <a:lstStyle/>
                    <a:p>
                      <a:pPr algn="l"/>
                      <a:r>
                        <a:rPr lang="en-GB" sz="1500" dirty="0">
                          <a:solidFill>
                            <a:schemeClr val="tx1"/>
                          </a:solidFill>
                          <a:latin typeface="+mj-lt"/>
                        </a:rPr>
                        <a:t>Trans-Retinol in total Retinol % (a/a)</a:t>
                      </a:r>
                      <a:endParaRPr lang="en-US" sz="1500" dirty="0">
                        <a:solidFill>
                          <a:schemeClr val="tx1"/>
                        </a:solidFill>
                        <a:latin typeface="+mj-lt"/>
                      </a:endParaRPr>
                    </a:p>
                  </a:txBody>
                  <a:tcPr marL="91418" marR="91418" marT="45709" marB="45709"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rgbClr val="E6F3ED"/>
                    </a:solidFill>
                  </a:tcPr>
                </a:tc>
                <a:tc>
                  <a:txBody>
                    <a:bodyPr/>
                    <a:lstStyle/>
                    <a:p>
                      <a:pPr algn="ctr"/>
                      <a:r>
                        <a:rPr lang="en-GB" sz="1500" dirty="0">
                          <a:solidFill>
                            <a:srgbClr val="7C807E"/>
                          </a:solidFill>
                          <a:latin typeface="Fira Sans" panose="020B0503050000020004" pitchFamily="34" charset="0"/>
                        </a:rPr>
                        <a:t>min. 95</a:t>
                      </a:r>
                      <a:endParaRPr lang="en-US" sz="1500" dirty="0"/>
                    </a:p>
                  </a:txBody>
                  <a:tcPr marL="91418" marR="91418" marT="45709" marB="45709"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rgbClr val="E6F3ED"/>
                    </a:solidFill>
                  </a:tcPr>
                </a:tc>
                <a:tc>
                  <a:txBody>
                    <a:bodyPr/>
                    <a:lstStyle/>
                    <a:p>
                      <a:pPr algn="ctr"/>
                      <a:r>
                        <a:rPr lang="en-GB" sz="1500" dirty="0">
                          <a:solidFill>
                            <a:srgbClr val="7C807E"/>
                          </a:solidFill>
                          <a:latin typeface="Fira Sans" panose="020B0503050000020004" pitchFamily="34" charset="0"/>
                        </a:rPr>
                        <a:t>min. 95</a:t>
                      </a:r>
                      <a:endParaRPr lang="en-US" sz="1500" dirty="0"/>
                    </a:p>
                  </a:txBody>
                  <a:tcPr marL="91418" marR="91418" marT="45709" marB="45709"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rgbClr val="E6F3ED"/>
                    </a:solidFill>
                  </a:tcPr>
                </a:tc>
                <a:extLst>
                  <a:ext uri="{0D108BD9-81ED-4DB2-BD59-A6C34878D82A}">
                    <a16:rowId xmlns:a16="http://schemas.microsoft.com/office/drawing/2014/main" val="2456086667"/>
                  </a:ext>
                </a:extLst>
              </a:tr>
              <a:tr h="548618">
                <a:tc vMerge="1">
                  <a:txBody>
                    <a:bodyPr/>
                    <a:lstStyle/>
                    <a:p>
                      <a:endParaRPr lang="en-US" dirty="0"/>
                    </a:p>
                  </a:txBody>
                  <a:tcPr/>
                </a:tc>
                <a:tc>
                  <a:txBody>
                    <a:bodyPr/>
                    <a:lstStyle/>
                    <a:p>
                      <a:pPr algn="l"/>
                      <a:r>
                        <a:rPr kumimoji="0" lang="en-GB" sz="1500" b="0" i="0" u="none" strike="noStrike" kern="1200" cap="none" spc="0" normalizeH="0" baseline="0" noProof="0" dirty="0">
                          <a:ln>
                            <a:noFill/>
                          </a:ln>
                          <a:solidFill>
                            <a:schemeClr val="tx1"/>
                          </a:solidFill>
                          <a:effectLst/>
                          <a:uLnTx/>
                          <a:uFillTx/>
                          <a:latin typeface="+mj-lt"/>
                          <a:ea typeface="+mn-ea"/>
                          <a:cs typeface="+mn-cs"/>
                        </a:rPr>
                        <a:t>Cis-Retinol in total </a:t>
                      </a:r>
                      <a:br>
                        <a:rPr kumimoji="0" lang="en-GB" sz="1500" b="0" i="0" u="none" strike="noStrike" kern="1200" cap="none" spc="0" normalizeH="0" baseline="0" noProof="0" dirty="0">
                          <a:ln>
                            <a:noFill/>
                          </a:ln>
                          <a:solidFill>
                            <a:schemeClr val="tx1"/>
                          </a:solidFill>
                          <a:effectLst/>
                          <a:uLnTx/>
                          <a:uFillTx/>
                          <a:latin typeface="+mj-lt"/>
                          <a:ea typeface="+mn-ea"/>
                          <a:cs typeface="+mn-cs"/>
                        </a:rPr>
                      </a:br>
                      <a:r>
                        <a:rPr lang="en-GB" sz="1500" dirty="0">
                          <a:solidFill>
                            <a:schemeClr val="tx1"/>
                          </a:solidFill>
                          <a:latin typeface="+mj-lt"/>
                        </a:rPr>
                        <a:t>R</a:t>
                      </a:r>
                      <a:r>
                        <a:rPr kumimoji="0" lang="en-GB" sz="1500" b="0" i="0" u="none" strike="noStrike" kern="1200" cap="none" spc="0" normalizeH="0" baseline="0" noProof="0" dirty="0" err="1">
                          <a:ln>
                            <a:noFill/>
                          </a:ln>
                          <a:solidFill>
                            <a:schemeClr val="tx1"/>
                          </a:solidFill>
                          <a:effectLst/>
                          <a:uLnTx/>
                          <a:uFillTx/>
                          <a:latin typeface="+mj-lt"/>
                          <a:ea typeface="+mn-ea"/>
                          <a:cs typeface="+mn-cs"/>
                        </a:rPr>
                        <a:t>etinol</a:t>
                      </a:r>
                      <a:r>
                        <a:rPr kumimoji="0" lang="en-GB" sz="1500" b="0" i="0" u="none" strike="noStrike" kern="1200" cap="none" spc="0" normalizeH="0" baseline="0" noProof="0" dirty="0">
                          <a:ln>
                            <a:noFill/>
                          </a:ln>
                          <a:solidFill>
                            <a:schemeClr val="tx1"/>
                          </a:solidFill>
                          <a:effectLst/>
                          <a:uLnTx/>
                          <a:uFillTx/>
                          <a:latin typeface="+mj-lt"/>
                          <a:ea typeface="+mn-ea"/>
                          <a:cs typeface="+mn-cs"/>
                        </a:rPr>
                        <a:t> % (a/a)</a:t>
                      </a:r>
                      <a:endParaRPr lang="en-US" sz="1500" dirty="0">
                        <a:solidFill>
                          <a:schemeClr val="tx1"/>
                        </a:solidFill>
                        <a:latin typeface="+mj-lt"/>
                      </a:endParaRPr>
                    </a:p>
                  </a:txBody>
                  <a:tcPr marL="91418" marR="91418" marT="45709" marB="45709"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rgbClr val="CFE6DB"/>
                    </a:solidFill>
                  </a:tcPr>
                </a:tc>
                <a:tc>
                  <a:txBody>
                    <a:bodyPr/>
                    <a:lstStyle/>
                    <a:p>
                      <a:pPr algn="ctr"/>
                      <a:r>
                        <a:rPr kumimoji="0" lang="en-GB" sz="1500" b="0" i="0" u="none" strike="noStrike" kern="1200" cap="none" spc="0" normalizeH="0" baseline="0" noProof="0" dirty="0">
                          <a:ln>
                            <a:noFill/>
                          </a:ln>
                          <a:solidFill>
                            <a:srgbClr val="7C807E"/>
                          </a:solidFill>
                          <a:effectLst/>
                          <a:uLnTx/>
                          <a:uFillTx/>
                          <a:latin typeface="Fira Sans" panose="020B0503050000020004" pitchFamily="34" charset="0"/>
                          <a:ea typeface="+mn-ea"/>
                          <a:cs typeface="+mn-cs"/>
                        </a:rPr>
                        <a:t>max. 5</a:t>
                      </a:r>
                      <a:endParaRPr lang="en-US" sz="1500" dirty="0"/>
                    </a:p>
                  </a:txBody>
                  <a:tcPr marL="91418" marR="91418" marT="45709" marB="45709"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rgbClr val="CFE6DB"/>
                    </a:solidFill>
                  </a:tcPr>
                </a:tc>
                <a:tc>
                  <a:txBody>
                    <a:bodyPr/>
                    <a:lstStyle/>
                    <a:p>
                      <a:pPr algn="ctr"/>
                      <a:r>
                        <a:rPr kumimoji="0" lang="en-GB" sz="1500" b="0" i="0" u="none" strike="noStrike" kern="1200" cap="none" spc="0" normalizeH="0" baseline="0" noProof="0" dirty="0">
                          <a:ln>
                            <a:noFill/>
                          </a:ln>
                          <a:solidFill>
                            <a:srgbClr val="7C807E"/>
                          </a:solidFill>
                          <a:effectLst/>
                          <a:uLnTx/>
                          <a:uFillTx/>
                          <a:latin typeface="Fira Sans" panose="020B0503050000020004" pitchFamily="34" charset="0"/>
                          <a:ea typeface="+mn-ea"/>
                          <a:cs typeface="+mn-cs"/>
                        </a:rPr>
                        <a:t>max. 5</a:t>
                      </a:r>
                      <a:endParaRPr lang="en-US" sz="1500" dirty="0"/>
                    </a:p>
                  </a:txBody>
                  <a:tcPr marL="91418" marR="91418" marT="45709" marB="45709"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rgbClr val="CFE6DB"/>
                    </a:solidFill>
                  </a:tcPr>
                </a:tc>
                <a:extLst>
                  <a:ext uri="{0D108BD9-81ED-4DB2-BD59-A6C34878D82A}">
                    <a16:rowId xmlns:a16="http://schemas.microsoft.com/office/drawing/2014/main" val="3101767461"/>
                  </a:ext>
                </a:extLst>
              </a:tr>
            </a:tbl>
          </a:graphicData>
        </a:graphic>
      </p:graphicFrame>
    </p:spTree>
    <p:extLst>
      <p:ext uri="{BB962C8B-B14F-4D97-AF65-F5344CB8AC3E}">
        <p14:creationId xmlns:p14="http://schemas.microsoft.com/office/powerpoint/2010/main" val="24766584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a:extLst>
              <a:ext uri="{FF2B5EF4-FFF2-40B4-BE49-F238E27FC236}">
                <a16:creationId xmlns:a16="http://schemas.microsoft.com/office/drawing/2014/main" id="{6AA195D6-1D7D-E47D-1B75-D00B2E249D9D}"/>
              </a:ext>
            </a:extLst>
          </p:cNvPr>
          <p:cNvPicPr>
            <a:picLocks noGrp="1" noChangeAspect="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p:pic>
      <p:sp>
        <p:nvSpPr>
          <p:cNvPr id="3" name="Title 2">
            <a:extLst>
              <a:ext uri="{FF2B5EF4-FFF2-40B4-BE49-F238E27FC236}">
                <a16:creationId xmlns:a16="http://schemas.microsoft.com/office/drawing/2014/main" id="{F4F64316-A556-6249-B020-47A8B5C4CE85}"/>
              </a:ext>
            </a:extLst>
          </p:cNvPr>
          <p:cNvSpPr>
            <a:spLocks noGrp="1"/>
          </p:cNvSpPr>
          <p:nvPr>
            <p:ph type="ctrTitle"/>
          </p:nvPr>
        </p:nvSpPr>
        <p:spPr/>
        <p:txBody>
          <a:bodyPr/>
          <a:lstStyle/>
          <a:p>
            <a:r>
              <a:rPr lang="en-GB" dirty="0">
                <a:solidFill>
                  <a:srgbClr val="0070BA"/>
                </a:solidFill>
              </a:rPr>
              <a:t>Appearance</a:t>
            </a:r>
          </a:p>
        </p:txBody>
      </p:sp>
      <p:sp>
        <p:nvSpPr>
          <p:cNvPr id="2" name="Slide Number Placeholder 1">
            <a:extLst>
              <a:ext uri="{FF2B5EF4-FFF2-40B4-BE49-F238E27FC236}">
                <a16:creationId xmlns:a16="http://schemas.microsoft.com/office/drawing/2014/main" id="{DC6303A2-CD60-B24E-8862-C26A9173937C}"/>
              </a:ext>
            </a:extLst>
          </p:cNvPr>
          <p:cNvSpPr>
            <a:spLocks noGrp="1"/>
          </p:cNvSpPr>
          <p:nvPr>
            <p:ph type="sldNum"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C50C849-B97A-2B45-B78A-6D9C352F693C}" type="slidenum">
              <a:rPr kumimoji="0" lang="en-US" sz="800" b="0" i="0" u="none" strike="noStrike" kern="1200" cap="none" spc="0" normalizeH="0" baseline="0" noProof="0" smtClean="0">
                <a:ln>
                  <a:noFill/>
                </a:ln>
                <a:solidFill>
                  <a:srgbClr val="B2B2B2"/>
                </a:solidFill>
                <a:effectLst/>
                <a:uLnTx/>
                <a:uFillTx/>
                <a:latin typeface="Fira Sans" panose="020B0503050000020004" pitchFamily="34"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6</a:t>
            </a:fld>
            <a:endParaRPr kumimoji="0" lang="en-US" sz="800" b="0" i="0" u="none" strike="noStrike" kern="1200" cap="none" spc="0" normalizeH="0" baseline="0" noProof="0">
              <a:ln>
                <a:noFill/>
              </a:ln>
              <a:solidFill>
                <a:srgbClr val="B2B2B2"/>
              </a:solidFill>
              <a:effectLst/>
              <a:uLnTx/>
              <a:uFillTx/>
              <a:latin typeface="Fira Sans" panose="020B0503050000020004" pitchFamily="34" charset="0"/>
              <a:ea typeface="+mn-ea"/>
              <a:cs typeface="+mn-cs"/>
            </a:endParaRPr>
          </a:p>
        </p:txBody>
      </p:sp>
      <p:sp>
        <p:nvSpPr>
          <p:cNvPr id="20" name="Rectangle 11">
            <a:extLst>
              <a:ext uri="{FF2B5EF4-FFF2-40B4-BE49-F238E27FC236}">
                <a16:creationId xmlns:a16="http://schemas.microsoft.com/office/drawing/2014/main" id="{C88C2D5F-76FE-46C7-9414-0E28D5C065E8}"/>
              </a:ext>
            </a:extLst>
          </p:cNvPr>
          <p:cNvSpPr>
            <a:spLocks noChangeArrowheads="1"/>
          </p:cNvSpPr>
          <p:nvPr/>
        </p:nvSpPr>
        <p:spPr bwMode="auto">
          <a:xfrm>
            <a:off x="7158659" y="191976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21" name="Rectangle 12">
            <a:extLst>
              <a:ext uri="{FF2B5EF4-FFF2-40B4-BE49-F238E27FC236}">
                <a16:creationId xmlns:a16="http://schemas.microsoft.com/office/drawing/2014/main" id="{5C2D23B1-4328-4F8A-AECA-8FFEB199133D}"/>
              </a:ext>
            </a:extLst>
          </p:cNvPr>
          <p:cNvSpPr>
            <a:spLocks noChangeArrowheads="1"/>
          </p:cNvSpPr>
          <p:nvPr/>
        </p:nvSpPr>
        <p:spPr bwMode="auto">
          <a:xfrm>
            <a:off x="7158659" y="237696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9" name="Table 6">
            <a:extLst>
              <a:ext uri="{FF2B5EF4-FFF2-40B4-BE49-F238E27FC236}">
                <a16:creationId xmlns:a16="http://schemas.microsoft.com/office/drawing/2014/main" id="{1A2166F6-2598-A7FC-64EE-CFCA51121BAC}"/>
              </a:ext>
            </a:extLst>
          </p:cNvPr>
          <p:cNvGraphicFramePr>
            <a:graphicFrameLocks noGrp="1"/>
          </p:cNvGraphicFramePr>
          <p:nvPr>
            <p:extLst>
              <p:ext uri="{D42A27DB-BD31-4B8C-83A1-F6EECF244321}">
                <p14:modId xmlns:p14="http://schemas.microsoft.com/office/powerpoint/2010/main" val="3345565788"/>
              </p:ext>
            </p:extLst>
          </p:nvPr>
        </p:nvGraphicFramePr>
        <p:xfrm>
          <a:off x="468000" y="1440000"/>
          <a:ext cx="7351200" cy="3355152"/>
        </p:xfrm>
        <a:graphic>
          <a:graphicData uri="http://schemas.openxmlformats.org/drawingml/2006/table">
            <a:tbl>
              <a:tblPr firstRow="1" bandRow="1">
                <a:tableStyleId>{5C22544A-7EE6-4342-B048-85BDC9FD1C3A}</a:tableStyleId>
              </a:tblPr>
              <a:tblGrid>
                <a:gridCol w="1581670">
                  <a:extLst>
                    <a:ext uri="{9D8B030D-6E8A-4147-A177-3AD203B41FA5}">
                      <a16:colId xmlns:a16="http://schemas.microsoft.com/office/drawing/2014/main" val="2828880410"/>
                    </a:ext>
                  </a:extLst>
                </a:gridCol>
                <a:gridCol w="1444469">
                  <a:extLst>
                    <a:ext uri="{9D8B030D-6E8A-4147-A177-3AD203B41FA5}">
                      <a16:colId xmlns:a16="http://schemas.microsoft.com/office/drawing/2014/main" val="1133733315"/>
                    </a:ext>
                  </a:extLst>
                </a:gridCol>
                <a:gridCol w="1441687">
                  <a:extLst>
                    <a:ext uri="{9D8B030D-6E8A-4147-A177-3AD203B41FA5}">
                      <a16:colId xmlns:a16="http://schemas.microsoft.com/office/drawing/2014/main" val="1041459974"/>
                    </a:ext>
                  </a:extLst>
                </a:gridCol>
                <a:gridCol w="1441687">
                  <a:extLst>
                    <a:ext uri="{9D8B030D-6E8A-4147-A177-3AD203B41FA5}">
                      <a16:colId xmlns:a16="http://schemas.microsoft.com/office/drawing/2014/main" val="3756838277"/>
                    </a:ext>
                  </a:extLst>
                </a:gridCol>
                <a:gridCol w="1441687">
                  <a:extLst>
                    <a:ext uri="{9D8B030D-6E8A-4147-A177-3AD203B41FA5}">
                      <a16:colId xmlns:a16="http://schemas.microsoft.com/office/drawing/2014/main" val="2538040570"/>
                    </a:ext>
                  </a:extLst>
                </a:gridCol>
              </a:tblGrid>
              <a:tr h="458248">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lang="en-US" sz="1700" dirty="0">
                        <a:solidFill>
                          <a:schemeClr val="bg1"/>
                        </a:solidFill>
                        <a:latin typeface="+mj-lt"/>
                      </a:endParaRPr>
                    </a:p>
                  </a:txBody>
                  <a:tcPr marL="77385" marR="77385" marT="38692" marB="38692">
                    <a:lnL w="9525" cap="flat" cmpd="sng" algn="ctr">
                      <a:solidFill>
                        <a:schemeClr val="tx1"/>
                      </a:solidFill>
                      <a:prstDash val="solid"/>
                      <a:round/>
                      <a:headEnd type="none" w="med" len="med"/>
                      <a:tailEnd type="none" w="med" len="med"/>
                    </a:lnL>
                    <a:lnT w="9525"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500" b="0" dirty="0">
                          <a:solidFill>
                            <a:schemeClr val="bg1"/>
                          </a:solidFill>
                          <a:latin typeface="+mj-lt"/>
                        </a:rPr>
                        <a:t>RETINOL </a:t>
                      </a:r>
                      <a:br>
                        <a:rPr lang="en-US" sz="1500" b="0" dirty="0">
                          <a:solidFill>
                            <a:schemeClr val="bg1"/>
                          </a:solidFill>
                          <a:latin typeface="+mj-lt"/>
                        </a:rPr>
                      </a:br>
                      <a:r>
                        <a:rPr lang="en-US" sz="1500" b="0" dirty="0">
                          <a:solidFill>
                            <a:schemeClr val="bg1"/>
                          </a:solidFill>
                          <a:latin typeface="+mj-lt"/>
                        </a:rPr>
                        <a:t>GS 50</a:t>
                      </a:r>
                    </a:p>
                  </a:txBody>
                  <a:tcPr marL="77385" marR="77385" marT="38692" marB="38692" anchor="ctr">
                    <a:lnT w="9525" cap="flat" cmpd="sng" algn="ctr">
                      <a:solidFill>
                        <a:schemeClr val="tx1"/>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accent6"/>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500" b="0" dirty="0">
                          <a:solidFill>
                            <a:schemeClr val="bg1"/>
                          </a:solidFill>
                          <a:latin typeface="+mj-lt"/>
                        </a:rPr>
                        <a:t>RETINOL </a:t>
                      </a:r>
                      <a:br>
                        <a:rPr lang="en-US" sz="1500" b="0" dirty="0">
                          <a:solidFill>
                            <a:schemeClr val="bg1"/>
                          </a:solidFill>
                          <a:latin typeface="+mj-lt"/>
                        </a:rPr>
                      </a:br>
                      <a:r>
                        <a:rPr lang="en-US" sz="1500" b="0" dirty="0">
                          <a:solidFill>
                            <a:schemeClr val="bg1"/>
                          </a:solidFill>
                          <a:latin typeface="+mj-lt"/>
                        </a:rPr>
                        <a:t>CB 50</a:t>
                      </a:r>
                    </a:p>
                  </a:txBody>
                  <a:tcPr marL="77385" marR="77385" marT="38692" marB="38692" anchor="ctr">
                    <a:lnT w="9525" cap="flat" cmpd="sng" algn="ctr">
                      <a:solidFill>
                        <a:schemeClr val="tx1"/>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accent6"/>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500" b="0" dirty="0">
                          <a:solidFill>
                            <a:schemeClr val="bg1"/>
                          </a:solidFill>
                          <a:latin typeface="+mj-lt"/>
                        </a:rPr>
                        <a:t>RETINOL </a:t>
                      </a:r>
                      <a:br>
                        <a:rPr lang="en-US" sz="1500" b="0" dirty="0">
                          <a:solidFill>
                            <a:schemeClr val="bg1"/>
                          </a:solidFill>
                          <a:latin typeface="+mj-lt"/>
                        </a:rPr>
                      </a:br>
                      <a:r>
                        <a:rPr lang="en-US" sz="1500" b="0" dirty="0">
                          <a:solidFill>
                            <a:schemeClr val="bg1"/>
                          </a:solidFill>
                          <a:latin typeface="+mj-lt"/>
                        </a:rPr>
                        <a:t>CB 50</a:t>
                      </a:r>
                    </a:p>
                  </a:txBody>
                  <a:tcPr marL="77385" marR="77385" marT="38692" marB="38692" anchor="ctr">
                    <a:lnT w="9525" cap="flat" cmpd="sng" algn="ctr">
                      <a:solidFill>
                        <a:schemeClr val="tx1"/>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accent6"/>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500" b="0" dirty="0">
                          <a:solidFill>
                            <a:schemeClr val="bg1"/>
                          </a:solidFill>
                          <a:latin typeface="+mj-lt"/>
                        </a:rPr>
                        <a:t>RETINOL </a:t>
                      </a:r>
                      <a:br>
                        <a:rPr lang="en-US" sz="1500" b="0" dirty="0">
                          <a:solidFill>
                            <a:schemeClr val="bg1"/>
                          </a:solidFill>
                          <a:latin typeface="+mj-lt"/>
                        </a:rPr>
                      </a:br>
                      <a:r>
                        <a:rPr lang="en-US" sz="1500" b="0" dirty="0">
                          <a:solidFill>
                            <a:schemeClr val="bg1"/>
                          </a:solidFill>
                          <a:latin typeface="+mj-lt"/>
                        </a:rPr>
                        <a:t>CB 50</a:t>
                      </a:r>
                    </a:p>
                  </a:txBody>
                  <a:tcPr marL="77385" marR="77385" marT="38692" marB="38692" anchor="ctr">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accent6"/>
                    </a:solidFill>
                  </a:tcPr>
                </a:tc>
                <a:extLst>
                  <a:ext uri="{0D108BD9-81ED-4DB2-BD59-A6C34878D82A}">
                    <a16:rowId xmlns:a16="http://schemas.microsoft.com/office/drawing/2014/main" val="1089466683"/>
                  </a:ext>
                </a:extLst>
              </a:tr>
              <a:tr h="189325">
                <a:tc>
                  <a:txBody>
                    <a:bodyPr/>
                    <a:lstStyle/>
                    <a:p>
                      <a:pPr algn="r"/>
                      <a:r>
                        <a:rPr lang="en-US" sz="1500" dirty="0">
                          <a:solidFill>
                            <a:schemeClr val="bg1"/>
                          </a:solidFill>
                          <a:latin typeface="+mj-lt"/>
                        </a:rPr>
                        <a:t>Lot number</a:t>
                      </a:r>
                    </a:p>
                  </a:txBody>
                  <a:tcPr marL="77385" marR="77385" marT="38692" marB="38692">
                    <a:lnL w="9525" cap="flat" cmpd="sng" algn="ctr">
                      <a:solidFill>
                        <a:schemeClr val="tx1"/>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bg1"/>
                      </a:solidFill>
                      <a:prstDash val="solid"/>
                      <a:round/>
                      <a:headEnd type="none" w="med" len="med"/>
                      <a:tailEnd type="none" w="med" len="med"/>
                    </a:lnT>
                    <a:solidFill>
                      <a:schemeClr val="accent6"/>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500" dirty="0">
                          <a:solidFill>
                            <a:schemeClr val="tx1"/>
                          </a:solidFill>
                          <a:latin typeface="+mn-lt"/>
                        </a:rPr>
                        <a:t>SI2201K015</a:t>
                      </a:r>
                    </a:p>
                  </a:txBody>
                  <a:tcPr marL="77385" marR="77385" marT="38692" marB="38692">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rgbClr val="E6F3ED"/>
                    </a:solidFill>
                  </a:tcPr>
                </a:tc>
                <a:tc>
                  <a:txBody>
                    <a:bodyPr/>
                    <a:lstStyle/>
                    <a:p>
                      <a:pPr algn="ctr"/>
                      <a:r>
                        <a:rPr lang="en-US" sz="1500" dirty="0">
                          <a:solidFill>
                            <a:schemeClr val="tx1"/>
                          </a:solidFill>
                          <a:latin typeface="+mn-lt"/>
                        </a:rPr>
                        <a:t>UT22060002</a:t>
                      </a:r>
                      <a:endParaRPr lang="en-US" sz="1500" dirty="0">
                        <a:latin typeface="+mn-lt"/>
                      </a:endParaRPr>
                    </a:p>
                  </a:txBody>
                  <a:tcPr marL="77385" marR="77385" marT="38692" marB="38692">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rgbClr val="E6F3ED"/>
                    </a:solidFill>
                  </a:tcPr>
                </a:tc>
                <a:tc>
                  <a:txBody>
                    <a:bodyPr/>
                    <a:lstStyle/>
                    <a:p>
                      <a:pPr algn="ctr"/>
                      <a:r>
                        <a:rPr lang="en-US" sz="1500" dirty="0">
                          <a:solidFill>
                            <a:schemeClr val="tx1"/>
                          </a:solidFill>
                          <a:latin typeface="+mn-lt"/>
                        </a:rPr>
                        <a:t>UT22060003</a:t>
                      </a:r>
                      <a:endParaRPr lang="en-US" sz="1500" dirty="0">
                        <a:latin typeface="+mn-lt"/>
                      </a:endParaRPr>
                    </a:p>
                  </a:txBody>
                  <a:tcPr marL="77385" marR="77385" marT="38692" marB="38692">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rgbClr val="E6F3ED"/>
                    </a:solidFill>
                  </a:tcPr>
                </a:tc>
                <a:tc>
                  <a:txBody>
                    <a:bodyPr/>
                    <a:lstStyle/>
                    <a:p>
                      <a:pPr algn="ctr"/>
                      <a:r>
                        <a:rPr lang="en-US" sz="1500" dirty="0">
                          <a:solidFill>
                            <a:schemeClr val="tx1"/>
                          </a:solidFill>
                          <a:latin typeface="+mn-lt"/>
                        </a:rPr>
                        <a:t>UT22060004</a:t>
                      </a:r>
                      <a:endParaRPr lang="en-US" sz="1500" dirty="0">
                        <a:latin typeface="+mn-lt"/>
                      </a:endParaRPr>
                    </a:p>
                  </a:txBody>
                  <a:tcPr marL="77385" marR="77385" marT="38692" marB="38692">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rgbClr val="E6F3ED"/>
                    </a:solidFill>
                  </a:tcPr>
                </a:tc>
                <a:extLst>
                  <a:ext uri="{0D108BD9-81ED-4DB2-BD59-A6C34878D82A}">
                    <a16:rowId xmlns:a16="http://schemas.microsoft.com/office/drawing/2014/main" val="2626031020"/>
                  </a:ext>
                </a:extLst>
              </a:tr>
              <a:tr h="251116">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500" dirty="0">
                          <a:solidFill>
                            <a:schemeClr val="bg1"/>
                          </a:solidFill>
                          <a:latin typeface="+mj-lt"/>
                        </a:rPr>
                        <a:t>Retinol content</a:t>
                      </a:r>
                    </a:p>
                  </a:txBody>
                  <a:tcPr marL="77385" marR="77385" marT="38692" marB="38692">
                    <a:lnL w="9525" cap="flat" cmpd="sng" algn="ctr">
                      <a:solidFill>
                        <a:schemeClr val="tx1"/>
                      </a:solidFill>
                      <a:prstDash val="solid"/>
                      <a:round/>
                      <a:headEnd type="none" w="med" len="med"/>
                      <a:tailEnd type="none" w="med" len="med"/>
                    </a:lnL>
                    <a:lnR w="12700" cap="flat" cmpd="sng" algn="ctr">
                      <a:solidFill>
                        <a:schemeClr val="accent6"/>
                      </a:solidFill>
                      <a:prstDash val="solid"/>
                      <a:round/>
                      <a:headEnd type="none" w="med" len="med"/>
                      <a:tailEnd type="none" w="med" len="med"/>
                    </a:lnR>
                    <a:solidFill>
                      <a:schemeClr val="accent6"/>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500" dirty="0">
                          <a:solidFill>
                            <a:schemeClr val="tx1"/>
                          </a:solidFill>
                          <a:latin typeface="+mj-lt"/>
                        </a:rPr>
                        <a:t>46.71% </a:t>
                      </a:r>
                      <a:br>
                        <a:rPr lang="en-US" sz="1500" dirty="0">
                          <a:solidFill>
                            <a:schemeClr val="tx1"/>
                          </a:solidFill>
                          <a:latin typeface="+mj-lt"/>
                        </a:rPr>
                      </a:br>
                      <a:r>
                        <a:rPr lang="en-US" sz="1500" dirty="0">
                          <a:solidFill>
                            <a:schemeClr val="tx1"/>
                          </a:solidFill>
                          <a:latin typeface="+mn-lt"/>
                        </a:rPr>
                        <a:t>(w/w)</a:t>
                      </a:r>
                    </a:p>
                  </a:txBody>
                  <a:tcPr marL="77385" marR="77385" marT="38692" marB="38692">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rgbClr val="CFE6DB"/>
                    </a:solidFill>
                  </a:tcPr>
                </a:tc>
                <a:tc>
                  <a:txBody>
                    <a:bodyPr/>
                    <a:lstStyle/>
                    <a:p>
                      <a:pPr algn="ctr"/>
                      <a:r>
                        <a:rPr lang="en-US" sz="1500" dirty="0">
                          <a:solidFill>
                            <a:schemeClr val="tx1"/>
                          </a:solidFill>
                          <a:latin typeface="+mj-lt"/>
                        </a:rPr>
                        <a:t>48.76% </a:t>
                      </a:r>
                      <a:br>
                        <a:rPr lang="en-US" sz="1500" dirty="0">
                          <a:solidFill>
                            <a:schemeClr val="tx1"/>
                          </a:solidFill>
                          <a:latin typeface="+mj-lt"/>
                        </a:rPr>
                      </a:br>
                      <a:r>
                        <a:rPr lang="en-US" sz="1500" dirty="0">
                          <a:solidFill>
                            <a:schemeClr val="tx1"/>
                          </a:solidFill>
                          <a:latin typeface="+mn-lt"/>
                        </a:rPr>
                        <a:t>(w/w)</a:t>
                      </a:r>
                      <a:endParaRPr lang="en-US" sz="1500" dirty="0">
                        <a:latin typeface="+mn-lt"/>
                      </a:endParaRPr>
                    </a:p>
                  </a:txBody>
                  <a:tcPr marL="77385" marR="77385" marT="38692" marB="38692">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rgbClr val="CFE6DB"/>
                    </a:solidFill>
                  </a:tcPr>
                </a:tc>
                <a:tc>
                  <a:txBody>
                    <a:bodyPr/>
                    <a:lstStyle/>
                    <a:p>
                      <a:pPr algn="ctr"/>
                      <a:r>
                        <a:rPr lang="en-US" sz="1500" dirty="0">
                          <a:solidFill>
                            <a:schemeClr val="tx1"/>
                          </a:solidFill>
                          <a:latin typeface="+mj-lt"/>
                        </a:rPr>
                        <a:t>46.45% </a:t>
                      </a:r>
                      <a:br>
                        <a:rPr lang="en-US" sz="1500" dirty="0">
                          <a:solidFill>
                            <a:schemeClr val="tx1"/>
                          </a:solidFill>
                          <a:latin typeface="+mj-lt"/>
                        </a:rPr>
                      </a:br>
                      <a:r>
                        <a:rPr lang="en-US" sz="1500" dirty="0">
                          <a:solidFill>
                            <a:schemeClr val="tx1"/>
                          </a:solidFill>
                          <a:latin typeface="+mn-lt"/>
                        </a:rPr>
                        <a:t>(w/w)</a:t>
                      </a:r>
                      <a:endParaRPr lang="en-US" sz="1500" dirty="0">
                        <a:latin typeface="+mn-lt"/>
                      </a:endParaRPr>
                    </a:p>
                  </a:txBody>
                  <a:tcPr marL="77385" marR="77385" marT="38692" marB="38692">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rgbClr val="CFE6DB"/>
                    </a:solidFill>
                  </a:tcPr>
                </a:tc>
                <a:tc>
                  <a:txBody>
                    <a:bodyPr/>
                    <a:lstStyle/>
                    <a:p>
                      <a:pPr algn="ctr"/>
                      <a:r>
                        <a:rPr lang="en-US" sz="1500" dirty="0">
                          <a:solidFill>
                            <a:schemeClr val="tx1"/>
                          </a:solidFill>
                          <a:latin typeface="+mj-lt"/>
                        </a:rPr>
                        <a:t>47.75% </a:t>
                      </a:r>
                      <a:br>
                        <a:rPr lang="en-US" sz="1500" dirty="0">
                          <a:solidFill>
                            <a:schemeClr val="tx1"/>
                          </a:solidFill>
                          <a:latin typeface="+mj-lt"/>
                        </a:rPr>
                      </a:br>
                      <a:r>
                        <a:rPr lang="en-US" sz="1500" dirty="0">
                          <a:solidFill>
                            <a:schemeClr val="tx1"/>
                          </a:solidFill>
                          <a:latin typeface="+mn-lt"/>
                        </a:rPr>
                        <a:t>(w/w)</a:t>
                      </a:r>
                      <a:endParaRPr lang="en-US" sz="1500" dirty="0">
                        <a:latin typeface="+mn-lt"/>
                      </a:endParaRPr>
                    </a:p>
                  </a:txBody>
                  <a:tcPr marL="77385" marR="77385" marT="38692" marB="38692">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rgbClr val="CFE6DB"/>
                    </a:solidFill>
                  </a:tcPr>
                </a:tc>
                <a:extLst>
                  <a:ext uri="{0D108BD9-81ED-4DB2-BD59-A6C34878D82A}">
                    <a16:rowId xmlns:a16="http://schemas.microsoft.com/office/drawing/2014/main" val="1904161837"/>
                  </a:ext>
                </a:extLst>
              </a:tr>
              <a:tr h="198000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500" dirty="0">
                          <a:solidFill>
                            <a:schemeClr val="bg1"/>
                          </a:solidFill>
                          <a:latin typeface="+mj-lt"/>
                        </a:rPr>
                        <a:t>Visual </a:t>
                      </a:r>
                      <a:r>
                        <a:rPr lang="en-US" sz="1500" dirty="0" err="1">
                          <a:solidFill>
                            <a:schemeClr val="bg1"/>
                          </a:solidFill>
                          <a:latin typeface="+mj-lt"/>
                        </a:rPr>
                        <a:t>apect</a:t>
                      </a:r>
                      <a:endParaRPr lang="en-US" sz="1500" dirty="0">
                        <a:solidFill>
                          <a:schemeClr val="bg1"/>
                        </a:solidFill>
                        <a:latin typeface="+mj-lt"/>
                      </a:endParaRPr>
                    </a:p>
                  </a:txBody>
                  <a:tcPr marL="77385" marR="77385" marT="38692" marB="38692">
                    <a:lnL w="9525" cap="flat" cmpd="sng" algn="ctr">
                      <a:solidFill>
                        <a:schemeClr val="tx1"/>
                      </a:solidFill>
                      <a:prstDash val="solid"/>
                      <a:round/>
                      <a:headEnd type="none" w="med" len="med"/>
                      <a:tailEnd type="none" w="med" len="med"/>
                    </a:lnL>
                    <a:lnR w="12700" cap="flat" cmpd="sng" algn="ctr">
                      <a:solidFill>
                        <a:schemeClr val="accent6"/>
                      </a:solidFill>
                      <a:prstDash val="solid"/>
                      <a:round/>
                      <a:headEnd type="none" w="med" len="med"/>
                      <a:tailEnd type="none" w="med" len="med"/>
                    </a:lnR>
                    <a:lnB w="9525" cap="flat" cmpd="sng" algn="ctr">
                      <a:solidFill>
                        <a:schemeClr val="tx1"/>
                      </a:solidFill>
                      <a:prstDash val="solid"/>
                      <a:round/>
                      <a:headEnd type="none" w="med" len="med"/>
                      <a:tailEnd type="none" w="med" len="med"/>
                    </a:lnB>
                    <a:solidFill>
                      <a:schemeClr val="accent6"/>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700" dirty="0">
                        <a:solidFill>
                          <a:schemeClr val="tx1"/>
                        </a:solidFill>
                        <a:latin typeface="+mj-lt"/>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700" dirty="0">
                        <a:solidFill>
                          <a:schemeClr val="tx1"/>
                        </a:solidFill>
                        <a:latin typeface="+mj-lt"/>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700" dirty="0">
                        <a:solidFill>
                          <a:schemeClr val="tx1"/>
                        </a:solidFill>
                        <a:latin typeface="+mj-lt"/>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700" dirty="0">
                        <a:solidFill>
                          <a:schemeClr val="tx1"/>
                        </a:solidFill>
                        <a:latin typeface="+mj-lt"/>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700" dirty="0">
                        <a:solidFill>
                          <a:schemeClr val="tx1"/>
                        </a:solidFill>
                        <a:latin typeface="+mj-lt"/>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700" dirty="0">
                        <a:solidFill>
                          <a:schemeClr val="tx1"/>
                        </a:solidFill>
                        <a:latin typeface="+mj-lt"/>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700" dirty="0">
                        <a:solidFill>
                          <a:schemeClr val="tx1"/>
                        </a:solidFill>
                        <a:latin typeface="+mj-lt"/>
                      </a:endParaRPr>
                    </a:p>
                  </a:txBody>
                  <a:tcPr marL="77385" marR="77385" marT="38692" marB="38692">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rgbClr val="E6F3ED"/>
                    </a:solidFill>
                  </a:tcPr>
                </a:tc>
                <a:tc>
                  <a:txBody>
                    <a:bodyPr/>
                    <a:lstStyle/>
                    <a:p>
                      <a:endParaRPr lang="en-US" sz="2300" dirty="0"/>
                    </a:p>
                  </a:txBody>
                  <a:tcPr marL="77385" marR="77385" marT="38692" marB="38692">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rgbClr val="E6F3ED"/>
                    </a:solidFill>
                  </a:tcPr>
                </a:tc>
                <a:tc>
                  <a:txBody>
                    <a:bodyPr/>
                    <a:lstStyle/>
                    <a:p>
                      <a:endParaRPr lang="en-US" sz="2300" dirty="0"/>
                    </a:p>
                  </a:txBody>
                  <a:tcPr marL="77385" marR="77385" marT="38692" marB="38692">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rgbClr val="E6F3ED"/>
                    </a:solidFill>
                  </a:tcPr>
                </a:tc>
                <a:tc>
                  <a:txBody>
                    <a:bodyPr/>
                    <a:lstStyle/>
                    <a:p>
                      <a:endParaRPr lang="en-US" sz="2300" dirty="0"/>
                    </a:p>
                  </a:txBody>
                  <a:tcPr marL="77385" marR="77385" marT="38692" marB="38692">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rgbClr val="E6F3ED"/>
                    </a:solidFill>
                  </a:tcPr>
                </a:tc>
                <a:extLst>
                  <a:ext uri="{0D108BD9-81ED-4DB2-BD59-A6C34878D82A}">
                    <a16:rowId xmlns:a16="http://schemas.microsoft.com/office/drawing/2014/main" val="2456086667"/>
                  </a:ext>
                </a:extLst>
              </a:tr>
            </a:tbl>
          </a:graphicData>
        </a:graphic>
      </p:graphicFrame>
      <p:sp>
        <p:nvSpPr>
          <p:cNvPr id="15" name="TextBox 14">
            <a:extLst>
              <a:ext uri="{FF2B5EF4-FFF2-40B4-BE49-F238E27FC236}">
                <a16:creationId xmlns:a16="http://schemas.microsoft.com/office/drawing/2014/main" id="{60453EA5-BCFC-D31C-F1CB-EC0EB081DC66}"/>
              </a:ext>
            </a:extLst>
          </p:cNvPr>
          <p:cNvSpPr txBox="1"/>
          <p:nvPr/>
        </p:nvSpPr>
        <p:spPr>
          <a:xfrm>
            <a:off x="-1" y="5323552"/>
            <a:ext cx="7814780" cy="458757"/>
          </a:xfrm>
          <a:prstGeom prst="roundRect">
            <a:avLst>
              <a:gd name="adj" fmla="val 0"/>
            </a:avLst>
          </a:prstGeom>
          <a:gradFill flip="none" rotWithShape="1">
            <a:gsLst>
              <a:gs pos="23000">
                <a:srgbClr val="007E4B"/>
              </a:gs>
              <a:gs pos="100000">
                <a:schemeClr val="tx2"/>
              </a:gs>
            </a:gsLst>
            <a:lin ang="10800000" scaled="1"/>
            <a:tileRect/>
          </a:gradFill>
          <a:ln w="25400">
            <a:noFill/>
          </a:ln>
        </p:spPr>
        <p:txBody>
          <a:bodyPr wrap="square" lIns="468000" tIns="90000" rIns="90000" bIns="90000" rtlCol="0">
            <a:spAutoFit/>
          </a:bodyPr>
          <a:lstStyle/>
          <a:p>
            <a:pPr>
              <a:spcAft>
                <a:spcPts val="800"/>
              </a:spcAft>
              <a:defRPr/>
            </a:pPr>
            <a:r>
              <a:rPr lang="en-US" dirty="0">
                <a:solidFill>
                  <a:schemeClr val="bg1"/>
                </a:solidFill>
                <a:latin typeface="+mj-lt"/>
              </a:rPr>
              <a:t>RETINOL CB </a:t>
            </a:r>
            <a:r>
              <a:rPr lang="en-US">
                <a:solidFill>
                  <a:schemeClr val="bg1"/>
                </a:solidFill>
                <a:latin typeface="+mj-lt"/>
              </a:rPr>
              <a:t>50 has </a:t>
            </a:r>
            <a:r>
              <a:rPr lang="en-US" dirty="0">
                <a:solidFill>
                  <a:schemeClr val="bg1"/>
                </a:solidFill>
                <a:latin typeface="+mj-lt"/>
              </a:rPr>
              <a:t>a comparable aspect as RETINOL GS 50.</a:t>
            </a:r>
            <a:endParaRPr lang="en-CH" dirty="0">
              <a:solidFill>
                <a:schemeClr val="bg1"/>
              </a:solidFill>
              <a:latin typeface="+mj-lt"/>
            </a:endParaRPr>
          </a:p>
        </p:txBody>
      </p:sp>
      <p:grpSp>
        <p:nvGrpSpPr>
          <p:cNvPr id="18" name="Group 17">
            <a:extLst>
              <a:ext uri="{FF2B5EF4-FFF2-40B4-BE49-F238E27FC236}">
                <a16:creationId xmlns:a16="http://schemas.microsoft.com/office/drawing/2014/main" id="{84CE135E-2309-9819-B1DF-6161E6803676}"/>
              </a:ext>
            </a:extLst>
          </p:cNvPr>
          <p:cNvGrpSpPr/>
          <p:nvPr/>
        </p:nvGrpSpPr>
        <p:grpSpPr>
          <a:xfrm>
            <a:off x="2186660" y="2983791"/>
            <a:ext cx="5534174" cy="1689100"/>
            <a:chOff x="2186660" y="3006941"/>
            <a:chExt cx="5534174" cy="1689100"/>
          </a:xfrm>
        </p:grpSpPr>
        <p:pic>
          <p:nvPicPr>
            <p:cNvPr id="5" name="Picture 4" descr="A picture containing green, indoor, blue, glass&#10;&#10;Description automatically generated">
              <a:extLst>
                <a:ext uri="{FF2B5EF4-FFF2-40B4-BE49-F238E27FC236}">
                  <a16:creationId xmlns:a16="http://schemas.microsoft.com/office/drawing/2014/main" id="{0A573F77-E6E0-7BF8-4FC3-6424B8FFF42A}"/>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186660" y="3006941"/>
              <a:ext cx="1155700" cy="1689100"/>
            </a:xfrm>
            <a:prstGeom prst="rect">
              <a:avLst/>
            </a:prstGeom>
          </p:spPr>
        </p:pic>
        <p:pic>
          <p:nvPicPr>
            <p:cNvPr id="12" name="Picture 11" descr="A picture containing green, blue, plastic&#10;&#10;Description automatically generated">
              <a:extLst>
                <a:ext uri="{FF2B5EF4-FFF2-40B4-BE49-F238E27FC236}">
                  <a16:creationId xmlns:a16="http://schemas.microsoft.com/office/drawing/2014/main" id="{A49984EE-5B36-7B3E-3C12-066EDF229CC6}"/>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094592" y="3019641"/>
              <a:ext cx="1117600" cy="1663700"/>
            </a:xfrm>
            <a:prstGeom prst="rect">
              <a:avLst/>
            </a:prstGeom>
          </p:spPr>
        </p:pic>
        <p:pic>
          <p:nvPicPr>
            <p:cNvPr id="14" name="Picture 13" descr="A picture containing green, indoor, blue, plastic&#10;&#10;Description automatically generated">
              <a:extLst>
                <a:ext uri="{FF2B5EF4-FFF2-40B4-BE49-F238E27FC236}">
                  <a16:creationId xmlns:a16="http://schemas.microsoft.com/office/drawing/2014/main" id="{5B20980F-0B2E-2F86-9399-94ECBF876A92}"/>
                </a:ext>
              </a:extLst>
            </p:cNvPr>
            <p:cNvPicPr>
              <a:picLocks noChangeAspect="1"/>
            </p:cNvPicPr>
            <p:nvPr/>
          </p:nvPicPr>
          <p:blipFill>
            <a:blip r:embed="rId6"/>
            <a:stretch>
              <a:fillRect/>
            </a:stretch>
          </p:blipFill>
          <p:spPr>
            <a:xfrm>
              <a:off x="6527034" y="3013291"/>
              <a:ext cx="1193800" cy="1676400"/>
            </a:xfrm>
            <a:prstGeom prst="rect">
              <a:avLst/>
            </a:prstGeom>
          </p:spPr>
        </p:pic>
        <p:pic>
          <p:nvPicPr>
            <p:cNvPr id="17" name="Picture 16" descr="A picture containing green, indoor, glass, blue&#10;&#10;Description automatically generated">
              <a:extLst>
                <a:ext uri="{FF2B5EF4-FFF2-40B4-BE49-F238E27FC236}">
                  <a16:creationId xmlns:a16="http://schemas.microsoft.com/office/drawing/2014/main" id="{78FC4895-A1EA-D0A1-CE9E-C353F0D1D872}"/>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3646513" y="3013291"/>
              <a:ext cx="1130300" cy="1676400"/>
            </a:xfrm>
            <a:prstGeom prst="rect">
              <a:avLst/>
            </a:prstGeom>
          </p:spPr>
        </p:pic>
      </p:grpSp>
    </p:spTree>
    <p:extLst>
      <p:ext uri="{BB962C8B-B14F-4D97-AF65-F5344CB8AC3E}">
        <p14:creationId xmlns:p14="http://schemas.microsoft.com/office/powerpoint/2010/main" val="35515665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Placeholder 8">
            <a:extLst>
              <a:ext uri="{FF2B5EF4-FFF2-40B4-BE49-F238E27FC236}">
                <a16:creationId xmlns:a16="http://schemas.microsoft.com/office/drawing/2014/main" id="{99713D40-3721-79D3-B913-F06FEEB81144}"/>
              </a:ext>
            </a:extLst>
          </p:cNvPr>
          <p:cNvPicPr>
            <a:picLocks noGrp="1" noChangeAspect="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p:pic>
      <p:sp>
        <p:nvSpPr>
          <p:cNvPr id="3" name="Title 2">
            <a:extLst>
              <a:ext uri="{FF2B5EF4-FFF2-40B4-BE49-F238E27FC236}">
                <a16:creationId xmlns:a16="http://schemas.microsoft.com/office/drawing/2014/main" id="{F4F64316-A556-6249-B020-47A8B5C4CE85}"/>
              </a:ext>
            </a:extLst>
          </p:cNvPr>
          <p:cNvSpPr>
            <a:spLocks noGrp="1"/>
          </p:cNvSpPr>
          <p:nvPr>
            <p:ph type="ctrTitle"/>
          </p:nvPr>
        </p:nvSpPr>
        <p:spPr/>
        <p:txBody>
          <a:bodyPr/>
          <a:lstStyle/>
          <a:p>
            <a:r>
              <a:rPr lang="en-GB" dirty="0">
                <a:solidFill>
                  <a:srgbClr val="0070BA"/>
                </a:solidFill>
              </a:rPr>
              <a:t>Stability</a:t>
            </a:r>
          </a:p>
        </p:txBody>
      </p:sp>
      <p:sp>
        <p:nvSpPr>
          <p:cNvPr id="2" name="Slide Number Placeholder 1">
            <a:extLst>
              <a:ext uri="{FF2B5EF4-FFF2-40B4-BE49-F238E27FC236}">
                <a16:creationId xmlns:a16="http://schemas.microsoft.com/office/drawing/2014/main" id="{DC6303A2-CD60-B24E-8862-C26A9173937C}"/>
              </a:ext>
            </a:extLst>
          </p:cNvPr>
          <p:cNvSpPr>
            <a:spLocks noGrp="1"/>
          </p:cNvSpPr>
          <p:nvPr>
            <p:ph type="sldNum"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C50C849-B97A-2B45-B78A-6D9C352F693C}" type="slidenum">
              <a:rPr kumimoji="0" lang="en-US" sz="800" b="0" i="0" u="none" strike="noStrike" kern="1200" cap="none" spc="0" normalizeH="0" baseline="0" noProof="0" smtClean="0">
                <a:ln>
                  <a:noFill/>
                </a:ln>
                <a:solidFill>
                  <a:srgbClr val="B2B2B2"/>
                </a:solidFill>
                <a:effectLst/>
                <a:uLnTx/>
                <a:uFillTx/>
                <a:latin typeface="Fira Sans" panose="020B0503050000020004" pitchFamily="34"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7</a:t>
            </a:fld>
            <a:endParaRPr kumimoji="0" lang="en-US" sz="800" b="0" i="0" u="none" strike="noStrike" kern="1200" cap="none" spc="0" normalizeH="0" baseline="0" noProof="0">
              <a:ln>
                <a:noFill/>
              </a:ln>
              <a:solidFill>
                <a:srgbClr val="B2B2B2"/>
              </a:solidFill>
              <a:effectLst/>
              <a:uLnTx/>
              <a:uFillTx/>
              <a:latin typeface="Fira Sans" panose="020B0503050000020004" pitchFamily="34" charset="0"/>
              <a:ea typeface="+mn-ea"/>
              <a:cs typeface="+mn-cs"/>
            </a:endParaRPr>
          </a:p>
        </p:txBody>
      </p:sp>
      <p:graphicFrame>
        <p:nvGraphicFramePr>
          <p:cNvPr id="4" name="Table 4">
            <a:extLst>
              <a:ext uri="{FF2B5EF4-FFF2-40B4-BE49-F238E27FC236}">
                <a16:creationId xmlns:a16="http://schemas.microsoft.com/office/drawing/2014/main" id="{397E6BC3-24B8-4A4E-8515-D65BD601A26E}"/>
              </a:ext>
            </a:extLst>
          </p:cNvPr>
          <p:cNvGraphicFramePr>
            <a:graphicFrameLocks noGrp="1"/>
          </p:cNvGraphicFramePr>
          <p:nvPr>
            <p:extLst>
              <p:ext uri="{D42A27DB-BD31-4B8C-83A1-F6EECF244321}">
                <p14:modId xmlns:p14="http://schemas.microsoft.com/office/powerpoint/2010/main" val="3777552061"/>
              </p:ext>
            </p:extLst>
          </p:nvPr>
        </p:nvGraphicFramePr>
        <p:xfrm>
          <a:off x="468000" y="2203287"/>
          <a:ext cx="7351201" cy="2296800"/>
        </p:xfrm>
        <a:graphic>
          <a:graphicData uri="http://schemas.openxmlformats.org/drawingml/2006/table">
            <a:tbl>
              <a:tblPr firstRow="1" bandRow="1">
                <a:tableStyleId>{10A1B5D5-9B99-4C35-A422-299274C87663}</a:tableStyleId>
              </a:tblPr>
              <a:tblGrid>
                <a:gridCol w="1765798">
                  <a:extLst>
                    <a:ext uri="{9D8B030D-6E8A-4147-A177-3AD203B41FA5}">
                      <a16:colId xmlns:a16="http://schemas.microsoft.com/office/drawing/2014/main" val="2710274982"/>
                    </a:ext>
                  </a:extLst>
                </a:gridCol>
                <a:gridCol w="1861801">
                  <a:extLst>
                    <a:ext uri="{9D8B030D-6E8A-4147-A177-3AD203B41FA5}">
                      <a16:colId xmlns:a16="http://schemas.microsoft.com/office/drawing/2014/main" val="2824836830"/>
                    </a:ext>
                  </a:extLst>
                </a:gridCol>
                <a:gridCol w="1861801">
                  <a:extLst>
                    <a:ext uri="{9D8B030D-6E8A-4147-A177-3AD203B41FA5}">
                      <a16:colId xmlns:a16="http://schemas.microsoft.com/office/drawing/2014/main" val="357415962"/>
                    </a:ext>
                  </a:extLst>
                </a:gridCol>
                <a:gridCol w="1861801">
                  <a:extLst>
                    <a:ext uri="{9D8B030D-6E8A-4147-A177-3AD203B41FA5}">
                      <a16:colId xmlns:a16="http://schemas.microsoft.com/office/drawing/2014/main" val="3469459946"/>
                    </a:ext>
                  </a:extLst>
                </a:gridCol>
              </a:tblGrid>
              <a:tr h="371766">
                <a:tc>
                  <a:txBody>
                    <a:bodyPr/>
                    <a:lstStyle/>
                    <a:p>
                      <a:pPr algn="l"/>
                      <a:endParaRPr lang="en-US" sz="1600" b="0" dirty="0">
                        <a:latin typeface="+mj-lt"/>
                      </a:endParaRPr>
                    </a:p>
                  </a:txBody>
                  <a:tcPr>
                    <a:lnL w="12700" cap="flat" cmpd="sng" algn="ctr">
                      <a:noFill/>
                      <a:prstDash val="solid"/>
                      <a:round/>
                      <a:headEnd type="none" w="med" len="med"/>
                      <a:tailEnd type="none" w="med" len="med"/>
                    </a:lnL>
                    <a:lnR w="28575" cap="flat" cmpd="sng" algn="ctr">
                      <a:solidFill>
                        <a:schemeClr val="accent6"/>
                      </a:solid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chemeClr val="accent6"/>
                      </a:solidFill>
                      <a:prstDash val="solid"/>
                      <a:round/>
                      <a:headEnd type="none" w="med" len="med"/>
                      <a:tailEnd type="none" w="med" len="med"/>
                    </a:lnB>
                    <a:noFill/>
                  </a:tcPr>
                </a:tc>
                <a:tc>
                  <a:txBody>
                    <a:bodyPr/>
                    <a:lstStyle/>
                    <a:p>
                      <a:pPr algn="ctr"/>
                      <a:r>
                        <a:rPr lang="en-US" sz="1600" b="0" dirty="0">
                          <a:latin typeface="+mj-lt"/>
                        </a:rPr>
                        <a:t>Lots</a:t>
                      </a:r>
                    </a:p>
                  </a:txBody>
                  <a:tcPr>
                    <a:lnL w="28575" cap="flat" cmpd="sng" algn="ctr">
                      <a:solidFill>
                        <a:schemeClr val="accent6"/>
                      </a:solidFill>
                      <a:prstDash val="solid"/>
                      <a:round/>
                      <a:headEnd type="none" w="med" len="med"/>
                      <a:tailEnd type="none" w="med" len="med"/>
                    </a:lnL>
                    <a:lnR w="12700" cap="flat" cmpd="sng" algn="ctr">
                      <a:solidFill>
                        <a:schemeClr val="bg1"/>
                      </a:solidFill>
                      <a:prstDash val="solid"/>
                      <a:round/>
                      <a:headEnd type="none" w="med" len="med"/>
                      <a:tailEnd type="none" w="med" len="med"/>
                    </a:lnR>
                    <a:lnT w="28575" cap="flat" cmpd="sng" algn="ctr">
                      <a:solidFill>
                        <a:schemeClr val="accent6"/>
                      </a:solidFill>
                      <a:prstDash val="solid"/>
                      <a:round/>
                      <a:headEnd type="none" w="med" len="med"/>
                      <a:tailEnd type="none" w="med" len="med"/>
                    </a:lnT>
                    <a:lnB w="28575" cap="flat" cmpd="sng" algn="ctr">
                      <a:solidFill>
                        <a:schemeClr val="accent6"/>
                      </a:solidFill>
                      <a:prstDash val="solid"/>
                      <a:round/>
                      <a:headEnd type="none" w="med" len="med"/>
                      <a:tailEnd type="none" w="med" len="med"/>
                    </a:lnB>
                    <a:solidFill>
                      <a:schemeClr val="accent6"/>
                    </a:solidFill>
                  </a:tcPr>
                </a:tc>
                <a:tc>
                  <a:txBody>
                    <a:bodyPr/>
                    <a:lstStyle/>
                    <a:p>
                      <a:pPr algn="ctr"/>
                      <a:r>
                        <a:rPr lang="en-US" sz="1600" b="0" dirty="0">
                          <a:latin typeface="+mj-lt"/>
                        </a:rPr>
                        <a:t>15°C</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28575" cap="flat" cmpd="sng" algn="ctr">
                      <a:solidFill>
                        <a:schemeClr val="accent6"/>
                      </a:solidFill>
                      <a:prstDash val="solid"/>
                      <a:round/>
                      <a:headEnd type="none" w="med" len="med"/>
                      <a:tailEnd type="none" w="med" len="med"/>
                    </a:lnT>
                    <a:lnB w="28575" cap="flat" cmpd="sng" algn="ctr">
                      <a:solidFill>
                        <a:schemeClr val="accent6"/>
                      </a:solidFill>
                      <a:prstDash val="solid"/>
                      <a:round/>
                      <a:headEnd type="none" w="med" len="med"/>
                      <a:tailEnd type="none" w="med" len="med"/>
                    </a:lnB>
                    <a:solidFill>
                      <a:schemeClr val="accent6"/>
                    </a:solidFill>
                  </a:tcPr>
                </a:tc>
                <a:tc>
                  <a:txBody>
                    <a:bodyPr/>
                    <a:lstStyle/>
                    <a:p>
                      <a:pPr algn="ctr"/>
                      <a:r>
                        <a:rPr lang="en-US" sz="1600" b="0" dirty="0">
                          <a:latin typeface="+mj-lt"/>
                        </a:rPr>
                        <a:t>25°C</a:t>
                      </a:r>
                    </a:p>
                  </a:txBody>
                  <a:tcPr>
                    <a:lnL w="12700" cap="flat" cmpd="sng" algn="ctr">
                      <a:solidFill>
                        <a:schemeClr val="bg1"/>
                      </a:solidFill>
                      <a:prstDash val="solid"/>
                      <a:round/>
                      <a:headEnd type="none" w="med" len="med"/>
                      <a:tailEnd type="none" w="med" len="med"/>
                    </a:lnL>
                    <a:lnR w="28575" cap="flat" cmpd="sng" algn="ctr">
                      <a:solidFill>
                        <a:schemeClr val="accent6"/>
                      </a:solidFill>
                      <a:prstDash val="solid"/>
                      <a:round/>
                      <a:headEnd type="none" w="med" len="med"/>
                      <a:tailEnd type="none" w="med" len="med"/>
                    </a:lnR>
                    <a:lnT w="28575" cap="flat" cmpd="sng" algn="ctr">
                      <a:solidFill>
                        <a:schemeClr val="accent6"/>
                      </a:solidFill>
                      <a:prstDash val="solid"/>
                      <a:round/>
                      <a:headEnd type="none" w="med" len="med"/>
                      <a:tailEnd type="none" w="med" len="med"/>
                    </a:lnT>
                    <a:lnB w="28575" cap="flat" cmpd="sng" algn="ctr">
                      <a:solidFill>
                        <a:schemeClr val="accent6"/>
                      </a:solidFill>
                      <a:prstDash val="solid"/>
                      <a:round/>
                      <a:headEnd type="none" w="med" len="med"/>
                      <a:tailEnd type="none" w="med" len="med"/>
                    </a:lnB>
                    <a:solidFill>
                      <a:schemeClr val="accent6"/>
                    </a:solidFill>
                  </a:tcPr>
                </a:tc>
                <a:extLst>
                  <a:ext uri="{0D108BD9-81ED-4DB2-BD59-A6C34878D82A}">
                    <a16:rowId xmlns:a16="http://schemas.microsoft.com/office/drawing/2014/main" val="3837453286"/>
                  </a:ext>
                </a:extLst>
              </a:tr>
              <a:tr h="320839">
                <a:tc rowSpan="3">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chemeClr val="accent6"/>
                          </a:solidFill>
                          <a:effectLst/>
                          <a:uLnTx/>
                          <a:uFillTx/>
                          <a:latin typeface="+mj-lt"/>
                          <a:ea typeface="Fira Sans" panose="020B0503050000020004" pitchFamily="34" charset="0"/>
                          <a:cs typeface="+mn-cs"/>
                        </a:rPr>
                        <a:t>RETINOL CB 50</a:t>
                      </a:r>
                      <a:endParaRPr kumimoji="0" lang="en-GB" sz="1600" b="0" i="1" u="none" strike="noStrike" kern="1200" cap="none" spc="0" normalizeH="0" baseline="0" noProof="0" dirty="0">
                        <a:ln>
                          <a:noFill/>
                        </a:ln>
                        <a:solidFill>
                          <a:schemeClr val="accent6"/>
                        </a:solidFill>
                        <a:effectLst/>
                        <a:uLnTx/>
                        <a:uFillTx/>
                        <a:latin typeface="+mj-lt"/>
                        <a:ea typeface="Fira Sans" panose="020B0503050000020004" pitchFamily="34" charset="0"/>
                        <a:cs typeface="+mn-cs"/>
                      </a:endParaRPr>
                    </a:p>
                  </a:txBody>
                  <a:tcPr anchor="ctr">
                    <a:lnL w="28575" cap="flat" cmpd="sng" algn="ctr">
                      <a:solidFill>
                        <a:schemeClr val="accent6"/>
                      </a:solidFill>
                      <a:prstDash val="solid"/>
                      <a:round/>
                      <a:headEnd type="none" w="med" len="med"/>
                      <a:tailEnd type="none" w="med" len="med"/>
                    </a:lnL>
                    <a:lnR w="28575" cap="flat" cmpd="sng" algn="ctr">
                      <a:solidFill>
                        <a:schemeClr val="accent6"/>
                      </a:solidFill>
                      <a:prstDash val="solid"/>
                      <a:round/>
                      <a:headEnd type="none" w="med" len="med"/>
                      <a:tailEnd type="none" w="med" len="med"/>
                    </a:lnR>
                    <a:lnT w="28575" cap="flat" cmpd="sng" algn="ctr">
                      <a:solidFill>
                        <a:schemeClr val="accent6"/>
                      </a:solidFill>
                      <a:prstDash val="solid"/>
                      <a:round/>
                      <a:headEnd type="none" w="med" len="med"/>
                      <a:tailEnd type="none" w="med" len="med"/>
                    </a:lnT>
                    <a:lnB w="28575" cap="flat" cmpd="sng" algn="ctr">
                      <a:solidFill>
                        <a:schemeClr val="accent6"/>
                      </a:solidFill>
                      <a:prstDash val="solid"/>
                      <a:round/>
                      <a:headEnd type="none" w="med" len="med"/>
                      <a:tailEnd type="none" w="med" len="med"/>
                    </a:lnB>
                    <a:noFill/>
                  </a:tcPr>
                </a:tc>
                <a:tc>
                  <a:txBody>
                    <a:bodyPr/>
                    <a:lstStyle/>
                    <a:p>
                      <a:pPr algn="ctr"/>
                      <a:r>
                        <a:rPr lang="en-US" sz="1500" dirty="0">
                          <a:latin typeface="Fira Sans" panose="020B0503050000020004" pitchFamily="34" charset="0"/>
                          <a:ea typeface="Fira Sans" panose="020B0503050000020004" pitchFamily="34" charset="0"/>
                        </a:rPr>
                        <a:t>UT22060002</a:t>
                      </a:r>
                    </a:p>
                  </a:txBody>
                  <a:tcPr>
                    <a:lnL w="28575"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28575"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rgbClr val="CFE6DB"/>
                    </a:solidFill>
                  </a:tcPr>
                </a:tc>
                <a:tc>
                  <a:txBody>
                    <a:bodyPr/>
                    <a:lstStyle/>
                    <a:p>
                      <a:pPr algn="ctr"/>
                      <a:r>
                        <a:rPr lang="en-US" sz="1500" dirty="0">
                          <a:latin typeface="Fira Sans" panose="020B0503050000020004" pitchFamily="34" charset="0"/>
                          <a:ea typeface="Fira Sans" panose="020B0503050000020004" pitchFamily="34" charset="0"/>
                        </a:rPr>
                        <a:t>98.3</a:t>
                      </a:r>
                    </a:p>
                  </a:txBody>
                  <a:tcP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28575"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rgbClr val="CFE6DB"/>
                    </a:solidFill>
                  </a:tcPr>
                </a:tc>
                <a:tc>
                  <a:txBody>
                    <a:bodyPr/>
                    <a:lstStyle/>
                    <a:p>
                      <a:pPr algn="ctr"/>
                      <a:r>
                        <a:rPr lang="en-US" sz="1500" dirty="0">
                          <a:latin typeface="Fira Sans" panose="020B0503050000020004" pitchFamily="34" charset="0"/>
                          <a:ea typeface="Fira Sans" panose="020B0503050000020004" pitchFamily="34" charset="0"/>
                        </a:rPr>
                        <a:t>93.3</a:t>
                      </a:r>
                    </a:p>
                  </a:txBody>
                  <a:tcPr>
                    <a:lnL w="12700" cap="flat" cmpd="sng" algn="ctr">
                      <a:solidFill>
                        <a:schemeClr val="accent6"/>
                      </a:solidFill>
                      <a:prstDash val="solid"/>
                      <a:round/>
                      <a:headEnd type="none" w="med" len="med"/>
                      <a:tailEnd type="none" w="med" len="med"/>
                    </a:lnL>
                    <a:lnR w="28575" cap="flat" cmpd="sng" algn="ctr">
                      <a:solidFill>
                        <a:schemeClr val="accent6"/>
                      </a:solidFill>
                      <a:prstDash val="solid"/>
                      <a:round/>
                      <a:headEnd type="none" w="med" len="med"/>
                      <a:tailEnd type="none" w="med" len="med"/>
                    </a:lnR>
                    <a:lnT w="28575"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rgbClr val="CFE6DB"/>
                    </a:solidFill>
                  </a:tcPr>
                </a:tc>
                <a:extLst>
                  <a:ext uri="{0D108BD9-81ED-4DB2-BD59-A6C34878D82A}">
                    <a16:rowId xmlns:a16="http://schemas.microsoft.com/office/drawing/2014/main" val="1923347392"/>
                  </a:ext>
                </a:extLst>
              </a:tr>
              <a:tr h="320839">
                <a:tc v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1" u="none" strike="noStrike" kern="1200" cap="none" spc="0" normalizeH="0" baseline="0" noProof="0" dirty="0">
                        <a:ln>
                          <a:noFill/>
                        </a:ln>
                        <a:solidFill>
                          <a:srgbClr val="CCE2F0"/>
                        </a:solidFill>
                        <a:effectLst/>
                        <a:uLnTx/>
                        <a:uFillTx/>
                        <a:latin typeface="Fira Sans" panose="020B0503050000020004" pitchFamily="34" charset="0"/>
                        <a:ea typeface="Fira Sans" panose="020B0503050000020004" pitchFamily="34" charset="0"/>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0BA"/>
                    </a:solidFill>
                  </a:tcPr>
                </a:tc>
                <a:tc>
                  <a:txBody>
                    <a:bodyPr/>
                    <a:lstStyle/>
                    <a:p>
                      <a:pPr algn="ctr"/>
                      <a:r>
                        <a:rPr lang="en-US" sz="1500" dirty="0">
                          <a:latin typeface="Fira Sans" panose="020B0503050000020004" pitchFamily="34" charset="0"/>
                          <a:ea typeface="Fira Sans" panose="020B0503050000020004" pitchFamily="34" charset="0"/>
                        </a:rPr>
                        <a:t>UT22060003</a:t>
                      </a:r>
                    </a:p>
                  </a:txBody>
                  <a:tcPr>
                    <a:lnL w="28575"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rgbClr val="E6F3ED"/>
                    </a:solidFill>
                  </a:tcPr>
                </a:tc>
                <a:tc>
                  <a:txBody>
                    <a:bodyPr/>
                    <a:lstStyle/>
                    <a:p>
                      <a:pPr algn="ctr"/>
                      <a:r>
                        <a:rPr lang="en-US" sz="1500" dirty="0">
                          <a:latin typeface="Fira Sans" panose="020B0503050000020004" pitchFamily="34" charset="0"/>
                          <a:ea typeface="Fira Sans" panose="020B0503050000020004" pitchFamily="34" charset="0"/>
                        </a:rPr>
                        <a:t>97.6</a:t>
                      </a:r>
                    </a:p>
                  </a:txBody>
                  <a:tcP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rgbClr val="E6F3ED"/>
                    </a:solidFill>
                  </a:tcPr>
                </a:tc>
                <a:tc>
                  <a:txBody>
                    <a:bodyPr/>
                    <a:lstStyle/>
                    <a:p>
                      <a:pPr algn="ctr"/>
                      <a:r>
                        <a:rPr lang="en-US" sz="1500" dirty="0">
                          <a:latin typeface="Fira Sans" panose="020B0503050000020004" pitchFamily="34" charset="0"/>
                          <a:ea typeface="Fira Sans" panose="020B0503050000020004" pitchFamily="34" charset="0"/>
                        </a:rPr>
                        <a:t>93.0</a:t>
                      </a:r>
                    </a:p>
                  </a:txBody>
                  <a:tcPr>
                    <a:lnL w="12700" cap="flat" cmpd="sng" algn="ctr">
                      <a:solidFill>
                        <a:schemeClr val="accent6"/>
                      </a:solidFill>
                      <a:prstDash val="solid"/>
                      <a:round/>
                      <a:headEnd type="none" w="med" len="med"/>
                      <a:tailEnd type="none" w="med" len="med"/>
                    </a:lnL>
                    <a:lnR w="28575"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rgbClr val="E6F3ED"/>
                    </a:solidFill>
                  </a:tcPr>
                </a:tc>
                <a:extLst>
                  <a:ext uri="{0D108BD9-81ED-4DB2-BD59-A6C34878D82A}">
                    <a16:rowId xmlns:a16="http://schemas.microsoft.com/office/drawing/2014/main" val="1258827572"/>
                  </a:ext>
                </a:extLst>
              </a:tr>
              <a:tr h="320839">
                <a:tc v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1" u="none" strike="noStrike" kern="1200" cap="none" spc="0" normalizeH="0" baseline="0" noProof="0" dirty="0">
                        <a:ln>
                          <a:noFill/>
                        </a:ln>
                        <a:solidFill>
                          <a:srgbClr val="CCE2F0"/>
                        </a:solidFill>
                        <a:effectLst/>
                        <a:uLnTx/>
                        <a:uFillTx/>
                        <a:latin typeface="Fira Sans" panose="020B0503050000020004" pitchFamily="34" charset="0"/>
                        <a:ea typeface="Fira Sans" panose="020B0503050000020004" pitchFamily="34" charset="0"/>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0BA"/>
                    </a:solidFill>
                  </a:tcPr>
                </a:tc>
                <a:tc>
                  <a:txBody>
                    <a:bodyPr/>
                    <a:lstStyle/>
                    <a:p>
                      <a:pPr algn="ctr"/>
                      <a:r>
                        <a:rPr lang="en-US" sz="1500" dirty="0">
                          <a:latin typeface="Fira Sans" panose="020B0503050000020004" pitchFamily="34" charset="0"/>
                          <a:ea typeface="Fira Sans" panose="020B0503050000020004" pitchFamily="34" charset="0"/>
                        </a:rPr>
                        <a:t>UT22060004</a:t>
                      </a:r>
                    </a:p>
                  </a:txBody>
                  <a:tcPr>
                    <a:lnL w="28575"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28575" cap="flat" cmpd="sng" algn="ctr">
                      <a:solidFill>
                        <a:schemeClr val="accent6"/>
                      </a:solidFill>
                      <a:prstDash val="solid"/>
                      <a:round/>
                      <a:headEnd type="none" w="med" len="med"/>
                      <a:tailEnd type="none" w="med" len="med"/>
                    </a:lnB>
                    <a:solidFill>
                      <a:srgbClr val="CFE6DB"/>
                    </a:solidFill>
                  </a:tcPr>
                </a:tc>
                <a:tc>
                  <a:txBody>
                    <a:bodyPr/>
                    <a:lstStyle/>
                    <a:p>
                      <a:pPr algn="ctr"/>
                      <a:r>
                        <a:rPr lang="en-US" sz="1500" dirty="0">
                          <a:latin typeface="Fira Sans" panose="020B0503050000020004" pitchFamily="34" charset="0"/>
                          <a:ea typeface="Fira Sans" panose="020B0503050000020004" pitchFamily="34" charset="0"/>
                        </a:rPr>
                        <a:t>97.2</a:t>
                      </a:r>
                    </a:p>
                  </a:txBody>
                  <a:tcP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28575" cap="flat" cmpd="sng" algn="ctr">
                      <a:solidFill>
                        <a:schemeClr val="accent6"/>
                      </a:solidFill>
                      <a:prstDash val="solid"/>
                      <a:round/>
                      <a:headEnd type="none" w="med" len="med"/>
                      <a:tailEnd type="none" w="med" len="med"/>
                    </a:lnB>
                    <a:solidFill>
                      <a:srgbClr val="CFE6DB"/>
                    </a:solidFill>
                  </a:tcPr>
                </a:tc>
                <a:tc>
                  <a:txBody>
                    <a:bodyPr/>
                    <a:lstStyle/>
                    <a:p>
                      <a:pPr algn="ctr"/>
                      <a:r>
                        <a:rPr lang="en-US" sz="1500" dirty="0">
                          <a:latin typeface="Fira Sans" panose="020B0503050000020004" pitchFamily="34" charset="0"/>
                          <a:ea typeface="Fira Sans" panose="020B0503050000020004" pitchFamily="34" charset="0"/>
                        </a:rPr>
                        <a:t>93.1</a:t>
                      </a:r>
                    </a:p>
                  </a:txBody>
                  <a:tcPr>
                    <a:lnL w="12700" cap="flat" cmpd="sng" algn="ctr">
                      <a:solidFill>
                        <a:schemeClr val="accent6"/>
                      </a:solidFill>
                      <a:prstDash val="solid"/>
                      <a:round/>
                      <a:headEnd type="none" w="med" len="med"/>
                      <a:tailEnd type="none" w="med" len="med"/>
                    </a:lnL>
                    <a:lnR w="28575"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28575" cap="flat" cmpd="sng" algn="ctr">
                      <a:solidFill>
                        <a:schemeClr val="accent6"/>
                      </a:solidFill>
                      <a:prstDash val="solid"/>
                      <a:round/>
                      <a:headEnd type="none" w="med" len="med"/>
                      <a:tailEnd type="none" w="med" len="med"/>
                    </a:lnB>
                    <a:solidFill>
                      <a:srgbClr val="CFE6DB"/>
                    </a:solidFill>
                  </a:tcPr>
                </a:tc>
                <a:extLst>
                  <a:ext uri="{0D108BD9-81ED-4DB2-BD59-A6C34878D82A}">
                    <a16:rowId xmlns:a16="http://schemas.microsoft.com/office/drawing/2014/main" val="2286004119"/>
                  </a:ext>
                </a:extLst>
              </a:tr>
              <a:tr h="320839">
                <a:tc rowSpan="3">
                  <a:txBody>
                    <a:bodyPr/>
                    <a:lstStyle/>
                    <a:p>
                      <a:pPr algn="l"/>
                      <a:r>
                        <a:rPr kumimoji="0" lang="en-GB" sz="1600" b="0" i="0" u="none" strike="noStrike" kern="1200" cap="none" spc="0" normalizeH="0" baseline="0" noProof="0" dirty="0">
                          <a:ln>
                            <a:noFill/>
                          </a:ln>
                          <a:solidFill>
                            <a:schemeClr val="accent6"/>
                          </a:solidFill>
                          <a:effectLst/>
                          <a:uLnTx/>
                          <a:uFillTx/>
                          <a:latin typeface="+mj-lt"/>
                          <a:ea typeface="Fira Sans" panose="020B0503050000020004" pitchFamily="34" charset="0"/>
                          <a:cs typeface="+mn-cs"/>
                        </a:rPr>
                        <a:t>RETINOL </a:t>
                      </a:r>
                      <a:r>
                        <a:rPr lang="en-US" sz="1600" dirty="0">
                          <a:solidFill>
                            <a:schemeClr val="accent6"/>
                          </a:solidFill>
                          <a:latin typeface="+mj-lt"/>
                          <a:ea typeface="Fira Sans" panose="020B0503050000020004" pitchFamily="34" charset="0"/>
                        </a:rPr>
                        <a:t> GS 50</a:t>
                      </a:r>
                    </a:p>
                  </a:txBody>
                  <a:tcPr anchor="ctr">
                    <a:lnL w="28575" cap="flat" cmpd="sng" algn="ctr">
                      <a:solidFill>
                        <a:schemeClr val="accent6"/>
                      </a:solidFill>
                      <a:prstDash val="solid"/>
                      <a:round/>
                      <a:headEnd type="none" w="med" len="med"/>
                      <a:tailEnd type="none" w="med" len="med"/>
                    </a:lnL>
                    <a:lnR w="28575" cap="flat" cmpd="sng" algn="ctr">
                      <a:solidFill>
                        <a:schemeClr val="accent6"/>
                      </a:solidFill>
                      <a:prstDash val="solid"/>
                      <a:round/>
                      <a:headEnd type="none" w="med" len="med"/>
                      <a:tailEnd type="none" w="med" len="med"/>
                    </a:lnR>
                    <a:lnT w="28575" cap="flat" cmpd="sng" algn="ctr">
                      <a:solidFill>
                        <a:schemeClr val="accent6"/>
                      </a:solidFill>
                      <a:prstDash val="solid"/>
                      <a:round/>
                      <a:headEnd type="none" w="med" len="med"/>
                      <a:tailEnd type="none" w="med" len="med"/>
                    </a:lnT>
                    <a:lnB w="28575" cap="flat" cmpd="sng" algn="ctr">
                      <a:solidFill>
                        <a:schemeClr val="accent6"/>
                      </a:solidFill>
                      <a:prstDash val="solid"/>
                      <a:round/>
                      <a:headEnd type="none" w="med" len="med"/>
                      <a:tailEnd type="none" w="med" len="med"/>
                    </a:lnB>
                    <a:noFill/>
                  </a:tcPr>
                </a:tc>
                <a:tc>
                  <a:txBody>
                    <a:bodyPr/>
                    <a:lstStyle/>
                    <a:p>
                      <a:pPr marL="0" algn="ctr" defTabSz="914400" rtl="0" eaLnBrk="1" latinLnBrk="0" hangingPunct="1"/>
                      <a:r>
                        <a:rPr lang="en-US" sz="1500" kern="1200" dirty="0">
                          <a:solidFill>
                            <a:schemeClr val="dk1"/>
                          </a:solidFill>
                          <a:latin typeface="Fira Sans" panose="020B0503050000020004" pitchFamily="34" charset="0"/>
                          <a:ea typeface="Fira Sans" panose="020B0503050000020004" pitchFamily="34" charset="0"/>
                          <a:cs typeface="+mn-cs"/>
                        </a:rPr>
                        <a:t>SI13040003</a:t>
                      </a:r>
                    </a:p>
                  </a:txBody>
                  <a:tcPr>
                    <a:lnL w="28575"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28575"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rgbClr val="E6F3ED"/>
                    </a:solidFill>
                  </a:tcPr>
                </a:tc>
                <a:tc>
                  <a:txBody>
                    <a:bodyPr/>
                    <a:lstStyle/>
                    <a:p>
                      <a:pPr algn="ctr"/>
                      <a:r>
                        <a:rPr lang="en-US" sz="1500" dirty="0">
                          <a:latin typeface="Fira Sans" panose="020B0503050000020004" pitchFamily="34" charset="0"/>
                          <a:ea typeface="Fira Sans" panose="020B0503050000020004" pitchFamily="34" charset="0"/>
                        </a:rPr>
                        <a:t>94.9</a:t>
                      </a:r>
                    </a:p>
                  </a:txBody>
                  <a:tcP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28575"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rgbClr val="E6F3ED"/>
                    </a:solidFill>
                  </a:tcPr>
                </a:tc>
                <a:tc>
                  <a:txBody>
                    <a:bodyPr/>
                    <a:lstStyle/>
                    <a:p>
                      <a:pPr algn="ctr"/>
                      <a:r>
                        <a:rPr lang="en-US" sz="1500" dirty="0">
                          <a:latin typeface="Fira Sans" panose="020B0503050000020004" pitchFamily="34" charset="0"/>
                          <a:ea typeface="Fira Sans" panose="020B0503050000020004" pitchFamily="34" charset="0"/>
                        </a:rPr>
                        <a:t>99.5</a:t>
                      </a:r>
                    </a:p>
                  </a:txBody>
                  <a:tcPr>
                    <a:lnL w="12700" cap="flat" cmpd="sng" algn="ctr">
                      <a:solidFill>
                        <a:schemeClr val="accent6"/>
                      </a:solidFill>
                      <a:prstDash val="solid"/>
                      <a:round/>
                      <a:headEnd type="none" w="med" len="med"/>
                      <a:tailEnd type="none" w="med" len="med"/>
                    </a:lnL>
                    <a:lnR w="28575" cap="flat" cmpd="sng" algn="ctr">
                      <a:solidFill>
                        <a:schemeClr val="accent6"/>
                      </a:solidFill>
                      <a:prstDash val="solid"/>
                      <a:round/>
                      <a:headEnd type="none" w="med" len="med"/>
                      <a:tailEnd type="none" w="med" len="med"/>
                    </a:lnR>
                    <a:lnT w="28575"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rgbClr val="E6F3ED"/>
                    </a:solidFill>
                  </a:tcPr>
                </a:tc>
                <a:extLst>
                  <a:ext uri="{0D108BD9-81ED-4DB2-BD59-A6C34878D82A}">
                    <a16:rowId xmlns:a16="http://schemas.microsoft.com/office/drawing/2014/main" val="1299262763"/>
                  </a:ext>
                </a:extLst>
              </a:tr>
              <a:tr h="320839">
                <a:tc v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solidFill>
                          <a:schemeClr val="bg1"/>
                        </a:solidFill>
                        <a:latin typeface="Fira Sans" panose="020B0503050000020004" pitchFamily="34" charset="0"/>
                        <a:ea typeface="Fira Sans" panose="020B05030500000200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0BA"/>
                    </a:solidFill>
                  </a:tcPr>
                </a:tc>
                <a:tc>
                  <a:txBody>
                    <a:bodyPr/>
                    <a:lstStyle/>
                    <a:p>
                      <a:pPr marL="0" algn="ctr" defTabSz="914400" rtl="0" eaLnBrk="1" latinLnBrk="0" hangingPunct="1"/>
                      <a:r>
                        <a:rPr lang="en-US" sz="1500" kern="1200" dirty="0">
                          <a:solidFill>
                            <a:schemeClr val="dk1"/>
                          </a:solidFill>
                          <a:latin typeface="Fira Sans" panose="020B0503050000020004" pitchFamily="34" charset="0"/>
                          <a:ea typeface="Fira Sans" panose="020B0503050000020004" pitchFamily="34" charset="0"/>
                          <a:cs typeface="+mn-cs"/>
                        </a:rPr>
                        <a:t>SI13040004</a:t>
                      </a:r>
                    </a:p>
                  </a:txBody>
                  <a:tcPr>
                    <a:lnL w="28575"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rgbClr val="CFE6DB"/>
                    </a:solidFill>
                  </a:tcPr>
                </a:tc>
                <a:tc>
                  <a:txBody>
                    <a:bodyPr/>
                    <a:lstStyle/>
                    <a:p>
                      <a:pPr algn="ctr"/>
                      <a:r>
                        <a:rPr lang="en-US" sz="1500" dirty="0">
                          <a:latin typeface="Fira Sans" panose="020B0503050000020004" pitchFamily="34" charset="0"/>
                          <a:ea typeface="Fira Sans" panose="020B0503050000020004" pitchFamily="34" charset="0"/>
                        </a:rPr>
                        <a:t>100.7</a:t>
                      </a:r>
                    </a:p>
                  </a:txBody>
                  <a:tcP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rgbClr val="CFE6DB"/>
                    </a:solidFill>
                  </a:tcPr>
                </a:tc>
                <a:tc>
                  <a:txBody>
                    <a:bodyPr/>
                    <a:lstStyle/>
                    <a:p>
                      <a:pPr algn="ctr"/>
                      <a:r>
                        <a:rPr lang="en-US" sz="1500" dirty="0">
                          <a:latin typeface="Fira Sans" panose="020B0503050000020004" pitchFamily="34" charset="0"/>
                          <a:ea typeface="Fira Sans" panose="020B0503050000020004" pitchFamily="34" charset="0"/>
                        </a:rPr>
                        <a:t>96.9</a:t>
                      </a:r>
                    </a:p>
                  </a:txBody>
                  <a:tcPr>
                    <a:lnL w="12700" cap="flat" cmpd="sng" algn="ctr">
                      <a:solidFill>
                        <a:schemeClr val="accent6"/>
                      </a:solidFill>
                      <a:prstDash val="solid"/>
                      <a:round/>
                      <a:headEnd type="none" w="med" len="med"/>
                      <a:tailEnd type="none" w="med" len="med"/>
                    </a:lnL>
                    <a:lnR w="28575"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rgbClr val="CFE6DB"/>
                    </a:solidFill>
                  </a:tcPr>
                </a:tc>
                <a:extLst>
                  <a:ext uri="{0D108BD9-81ED-4DB2-BD59-A6C34878D82A}">
                    <a16:rowId xmlns:a16="http://schemas.microsoft.com/office/drawing/2014/main" val="1111663015"/>
                  </a:ext>
                </a:extLst>
              </a:tr>
              <a:tr h="320839">
                <a:tc v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solidFill>
                          <a:schemeClr val="bg1"/>
                        </a:solidFill>
                        <a:latin typeface="Fira Sans" panose="020B0503050000020004" pitchFamily="34" charset="0"/>
                        <a:ea typeface="Fira Sans" panose="020B05030500000200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0BA"/>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500" kern="1200" dirty="0">
                          <a:solidFill>
                            <a:schemeClr val="dk1"/>
                          </a:solidFill>
                          <a:latin typeface="Fira Sans" panose="020B0503050000020004" pitchFamily="34" charset="0"/>
                          <a:ea typeface="Fira Sans" panose="020B0503050000020004" pitchFamily="34" charset="0"/>
                          <a:cs typeface="+mn-cs"/>
                        </a:rPr>
                        <a:t>SI13040005</a:t>
                      </a:r>
                    </a:p>
                  </a:txBody>
                  <a:tcPr>
                    <a:lnL w="28575"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28575" cap="flat" cmpd="sng" algn="ctr">
                      <a:solidFill>
                        <a:schemeClr val="accent6"/>
                      </a:solidFill>
                      <a:prstDash val="solid"/>
                      <a:round/>
                      <a:headEnd type="none" w="med" len="med"/>
                      <a:tailEnd type="none" w="med" len="med"/>
                    </a:lnB>
                    <a:solidFill>
                      <a:srgbClr val="E6F3ED"/>
                    </a:solidFill>
                  </a:tcPr>
                </a:tc>
                <a:tc>
                  <a:txBody>
                    <a:bodyPr/>
                    <a:lstStyle/>
                    <a:p>
                      <a:pPr algn="ctr"/>
                      <a:r>
                        <a:rPr lang="en-US" sz="1500" dirty="0">
                          <a:latin typeface="Fira Sans" panose="020B0503050000020004" pitchFamily="34" charset="0"/>
                          <a:ea typeface="Fira Sans" panose="020B0503050000020004" pitchFamily="34" charset="0"/>
                        </a:rPr>
                        <a:t>97.3</a:t>
                      </a:r>
                    </a:p>
                  </a:txBody>
                  <a:tcP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28575" cap="flat" cmpd="sng" algn="ctr">
                      <a:solidFill>
                        <a:schemeClr val="accent6"/>
                      </a:solidFill>
                      <a:prstDash val="solid"/>
                      <a:round/>
                      <a:headEnd type="none" w="med" len="med"/>
                      <a:tailEnd type="none" w="med" len="med"/>
                    </a:lnB>
                    <a:solidFill>
                      <a:srgbClr val="E6F3ED"/>
                    </a:solidFill>
                  </a:tcPr>
                </a:tc>
                <a:tc>
                  <a:txBody>
                    <a:bodyPr/>
                    <a:lstStyle/>
                    <a:p>
                      <a:pPr algn="ctr"/>
                      <a:r>
                        <a:rPr lang="en-US" sz="1500" dirty="0">
                          <a:latin typeface="Fira Sans" panose="020B0503050000020004" pitchFamily="34" charset="0"/>
                          <a:ea typeface="Fira Sans" panose="020B0503050000020004" pitchFamily="34" charset="0"/>
                        </a:rPr>
                        <a:t>96.3</a:t>
                      </a:r>
                    </a:p>
                  </a:txBody>
                  <a:tcPr>
                    <a:lnL w="12700" cap="flat" cmpd="sng" algn="ctr">
                      <a:solidFill>
                        <a:schemeClr val="accent6"/>
                      </a:solidFill>
                      <a:prstDash val="solid"/>
                      <a:round/>
                      <a:headEnd type="none" w="med" len="med"/>
                      <a:tailEnd type="none" w="med" len="med"/>
                    </a:lnL>
                    <a:lnR w="28575"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28575" cap="flat" cmpd="sng" algn="ctr">
                      <a:solidFill>
                        <a:schemeClr val="accent6"/>
                      </a:solidFill>
                      <a:prstDash val="solid"/>
                      <a:round/>
                      <a:headEnd type="none" w="med" len="med"/>
                      <a:tailEnd type="none" w="med" len="med"/>
                    </a:lnB>
                    <a:solidFill>
                      <a:srgbClr val="E6F3ED"/>
                    </a:solidFill>
                  </a:tcPr>
                </a:tc>
                <a:extLst>
                  <a:ext uri="{0D108BD9-81ED-4DB2-BD59-A6C34878D82A}">
                    <a16:rowId xmlns:a16="http://schemas.microsoft.com/office/drawing/2014/main" val="4004883551"/>
                  </a:ext>
                </a:extLst>
              </a:tr>
            </a:tbl>
          </a:graphicData>
        </a:graphic>
      </p:graphicFrame>
      <p:sp>
        <p:nvSpPr>
          <p:cNvPr id="6" name="TextBox 5">
            <a:extLst>
              <a:ext uri="{FF2B5EF4-FFF2-40B4-BE49-F238E27FC236}">
                <a16:creationId xmlns:a16="http://schemas.microsoft.com/office/drawing/2014/main" id="{F412C8CD-610C-41E0-BCA6-5D297B14A468}"/>
              </a:ext>
            </a:extLst>
          </p:cNvPr>
          <p:cNvSpPr txBox="1"/>
          <p:nvPr/>
        </p:nvSpPr>
        <p:spPr>
          <a:xfrm>
            <a:off x="468000" y="6048000"/>
            <a:ext cx="7675719" cy="153888"/>
          </a:xfrm>
          <a:prstGeom prst="rect">
            <a:avLst/>
          </a:prstGeom>
          <a:noFill/>
        </p:spPr>
        <p:txBody>
          <a:bodyPr wrap="square" lIns="0" tIns="0" rIns="0" bIns="0" rtlCol="0">
            <a:spAutoFit/>
          </a:bodyPr>
          <a:lstStyle/>
          <a:p>
            <a:r>
              <a:rPr lang="en-US" sz="1000" dirty="0"/>
              <a:t>* Stability study still on going</a:t>
            </a:r>
          </a:p>
        </p:txBody>
      </p:sp>
      <p:sp>
        <p:nvSpPr>
          <p:cNvPr id="15" name="TextBox 14">
            <a:extLst>
              <a:ext uri="{FF2B5EF4-FFF2-40B4-BE49-F238E27FC236}">
                <a16:creationId xmlns:a16="http://schemas.microsoft.com/office/drawing/2014/main" id="{CDD1D7E9-0961-706F-7974-0C39EE1FB8B3}"/>
              </a:ext>
            </a:extLst>
          </p:cNvPr>
          <p:cNvSpPr txBox="1"/>
          <p:nvPr/>
        </p:nvSpPr>
        <p:spPr>
          <a:xfrm>
            <a:off x="-1" y="4907312"/>
            <a:ext cx="7819201" cy="735756"/>
          </a:xfrm>
          <a:prstGeom prst="roundRect">
            <a:avLst>
              <a:gd name="adj" fmla="val 0"/>
            </a:avLst>
          </a:prstGeom>
          <a:gradFill flip="none" rotWithShape="1">
            <a:gsLst>
              <a:gs pos="22000">
                <a:srgbClr val="007E4B"/>
              </a:gs>
              <a:gs pos="98000">
                <a:schemeClr val="tx2"/>
              </a:gs>
            </a:gsLst>
            <a:lin ang="10800000" scaled="1"/>
            <a:tileRect/>
          </a:gradFill>
          <a:ln w="25400">
            <a:noFill/>
          </a:ln>
        </p:spPr>
        <p:txBody>
          <a:bodyPr wrap="square" lIns="468000" tIns="90000" rIns="90000" bIns="90000" rtlCol="0">
            <a:spAutoFit/>
          </a:bodyPr>
          <a:lstStyle/>
          <a:p>
            <a:pPr marL="0" marR="0" lvl="0" indent="0" algn="l" defTabSz="914400" rtl="0" eaLnBrk="1" fontAlgn="auto" latinLnBrk="0" hangingPunct="1">
              <a:lnSpc>
                <a:spcPct val="100000"/>
              </a:lnSpc>
              <a:spcBef>
                <a:spcPts val="0"/>
              </a:spcBef>
              <a:spcAft>
                <a:spcPts val="800"/>
              </a:spcAft>
              <a:buClrTx/>
              <a:buSzTx/>
              <a:buFontTx/>
              <a:buNone/>
              <a:tabLst/>
              <a:defRPr/>
            </a:pPr>
            <a:r>
              <a:rPr kumimoji="0" lang="en-GB" b="0" i="0" u="none" strike="noStrike" kern="1200" cap="none" spc="0" normalizeH="0" baseline="0" noProof="0" dirty="0">
                <a:ln>
                  <a:noFill/>
                </a:ln>
                <a:solidFill>
                  <a:schemeClr val="bg1"/>
                </a:solidFill>
                <a:effectLst/>
                <a:uLnTx/>
                <a:uFillTx/>
                <a:latin typeface="Fira Sans" panose="020B0503050000020004" pitchFamily="34" charset="0"/>
                <a:ea typeface="+mn-ea"/>
                <a:cs typeface="+mn-cs"/>
              </a:rPr>
              <a:t>RETINOL CB 50 </a:t>
            </a:r>
            <a:r>
              <a:rPr lang="en-GB" dirty="0">
                <a:solidFill>
                  <a:schemeClr val="bg1"/>
                </a:solidFill>
                <a:latin typeface="Fira Sans" panose="020B0503050000020004" pitchFamily="34" charset="0"/>
              </a:rPr>
              <a:t>shows comparable stability </a:t>
            </a:r>
            <a:r>
              <a:rPr kumimoji="0" lang="en-GB" b="0" i="0" u="none" strike="noStrike" kern="1200" cap="none" spc="0" normalizeH="0" baseline="0" noProof="0" dirty="0">
                <a:ln>
                  <a:noFill/>
                </a:ln>
                <a:solidFill>
                  <a:schemeClr val="bg1"/>
                </a:solidFill>
                <a:effectLst/>
                <a:uLnTx/>
                <a:uFillTx/>
                <a:latin typeface="Fira Sans" panose="020B0503050000020004" pitchFamily="34" charset="0"/>
                <a:ea typeface="+mn-ea"/>
                <a:cs typeface="+mn-cs"/>
              </a:rPr>
              <a:t>at 15°C and 25°C </a:t>
            </a:r>
            <a:br>
              <a:rPr kumimoji="0" lang="en-GB" b="0" i="0" u="none" strike="noStrike" kern="1200" cap="none" spc="0" normalizeH="0" baseline="0" noProof="0" dirty="0">
                <a:ln>
                  <a:noFill/>
                </a:ln>
                <a:solidFill>
                  <a:schemeClr val="bg1"/>
                </a:solidFill>
                <a:effectLst/>
                <a:uLnTx/>
                <a:uFillTx/>
                <a:latin typeface="Fira Sans" panose="020B0503050000020004" pitchFamily="34" charset="0"/>
                <a:ea typeface="+mn-ea"/>
                <a:cs typeface="+mn-cs"/>
              </a:rPr>
            </a:br>
            <a:r>
              <a:rPr kumimoji="0" lang="en-GB" b="0" i="0" u="none" strike="noStrike" kern="1200" cap="none" spc="0" normalizeH="0" baseline="0" noProof="0" dirty="0">
                <a:ln>
                  <a:noFill/>
                </a:ln>
                <a:solidFill>
                  <a:schemeClr val="bg1"/>
                </a:solidFill>
                <a:effectLst/>
                <a:uLnTx/>
                <a:uFillTx/>
                <a:latin typeface="Fira Sans" panose="020B0503050000020004" pitchFamily="34" charset="0"/>
                <a:ea typeface="+mn-ea"/>
                <a:cs typeface="+mn-cs"/>
              </a:rPr>
              <a:t>after 3 months vs RETINOL GS 50</a:t>
            </a:r>
          </a:p>
        </p:txBody>
      </p:sp>
      <p:sp>
        <p:nvSpPr>
          <p:cNvPr id="10" name="TextBox 9">
            <a:extLst>
              <a:ext uri="{FF2B5EF4-FFF2-40B4-BE49-F238E27FC236}">
                <a16:creationId xmlns:a16="http://schemas.microsoft.com/office/drawing/2014/main" id="{8C7E60A9-E861-45F3-A21D-CF38AF02C552}"/>
              </a:ext>
            </a:extLst>
          </p:cNvPr>
          <p:cNvSpPr txBox="1"/>
          <p:nvPr/>
        </p:nvSpPr>
        <p:spPr>
          <a:xfrm>
            <a:off x="468000" y="1316130"/>
            <a:ext cx="6178062" cy="646331"/>
          </a:xfrm>
          <a:prstGeom prst="rect">
            <a:avLst/>
          </a:prstGeom>
          <a:noFill/>
        </p:spPr>
        <p:txBody>
          <a:bodyPr wrap="square">
            <a:spAutoFit/>
          </a:bodyPr>
          <a:lstStyle/>
          <a:p>
            <a:r>
              <a:rPr lang="en-US" dirty="0">
                <a:solidFill>
                  <a:schemeClr val="accent6"/>
                </a:solidFill>
                <a:latin typeface="+mj-lt"/>
                <a:ea typeface="Fira Sans" panose="020B0503050000020004" pitchFamily="34" charset="0"/>
              </a:rPr>
              <a:t>Retention of Retinol Initial value (%), stored in aluminum </a:t>
            </a:r>
            <a:br>
              <a:rPr lang="en-US" dirty="0">
                <a:solidFill>
                  <a:schemeClr val="accent6"/>
                </a:solidFill>
                <a:latin typeface="+mj-lt"/>
                <a:ea typeface="Fira Sans" panose="020B0503050000020004" pitchFamily="34" charset="0"/>
              </a:rPr>
            </a:br>
            <a:r>
              <a:rPr lang="en-US" dirty="0">
                <a:solidFill>
                  <a:schemeClr val="accent6"/>
                </a:solidFill>
                <a:latin typeface="+mj-lt"/>
                <a:ea typeface="Fira Sans" panose="020B0503050000020004" pitchFamily="34" charset="0"/>
              </a:rPr>
              <a:t>bottle sealed under Argon after 3 months*</a:t>
            </a:r>
          </a:p>
        </p:txBody>
      </p:sp>
    </p:spTree>
    <p:extLst>
      <p:ext uri="{BB962C8B-B14F-4D97-AF65-F5344CB8AC3E}">
        <p14:creationId xmlns:p14="http://schemas.microsoft.com/office/powerpoint/2010/main" val="30025766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2">
            <a:extLst>
              <a:ext uri="{FF2B5EF4-FFF2-40B4-BE49-F238E27FC236}">
                <a16:creationId xmlns:a16="http://schemas.microsoft.com/office/drawing/2014/main" id="{36B8D376-7912-42D2-96EF-343D51FDF036}"/>
              </a:ext>
            </a:extLst>
          </p:cNvPr>
          <p:cNvSpPr>
            <a:spLocks noGrp="1"/>
          </p:cNvSpPr>
          <p:nvPr>
            <p:ph type="title"/>
          </p:nvPr>
        </p:nvSpPr>
        <p:spPr/>
        <p:txBody>
          <a:bodyPr/>
          <a:lstStyle/>
          <a:p>
            <a:r>
              <a:rPr lang="en-US" dirty="0"/>
              <a:t>Collagen expression </a:t>
            </a:r>
            <a:r>
              <a:rPr lang="en-US" i="1" dirty="0"/>
              <a:t>in vitro</a:t>
            </a:r>
            <a:endParaRPr lang="en-GB" sz="2400" i="1" dirty="0"/>
          </a:p>
        </p:txBody>
      </p:sp>
      <p:sp>
        <p:nvSpPr>
          <p:cNvPr id="10" name="Text Placeholder 9">
            <a:extLst>
              <a:ext uri="{FF2B5EF4-FFF2-40B4-BE49-F238E27FC236}">
                <a16:creationId xmlns:a16="http://schemas.microsoft.com/office/drawing/2014/main" id="{E874E2FD-C204-724B-8EBB-01BDD20678DD}"/>
              </a:ext>
            </a:extLst>
          </p:cNvPr>
          <p:cNvSpPr>
            <a:spLocks noGrp="1"/>
          </p:cNvSpPr>
          <p:nvPr>
            <p:ph type="body" sz="quarter" idx="13"/>
          </p:nvPr>
        </p:nvSpPr>
        <p:spPr/>
        <p:txBody>
          <a:bodyPr/>
          <a:lstStyle/>
          <a:p>
            <a:r>
              <a:rPr lang="en-GB" sz="2400" dirty="0"/>
              <a:t>Same performance with RETINOL CB 50 and RETINOL GS 50 as expected</a:t>
            </a:r>
            <a:endParaRPr lang="en-US" dirty="0"/>
          </a:p>
        </p:txBody>
      </p:sp>
      <p:sp>
        <p:nvSpPr>
          <p:cNvPr id="6" name="Rectangle 5">
            <a:extLst>
              <a:ext uri="{FF2B5EF4-FFF2-40B4-BE49-F238E27FC236}">
                <a16:creationId xmlns:a16="http://schemas.microsoft.com/office/drawing/2014/main" id="{681BDB76-8D5A-4F5F-8C5A-42C5196F899C}"/>
              </a:ext>
            </a:extLst>
          </p:cNvPr>
          <p:cNvSpPr/>
          <p:nvPr/>
        </p:nvSpPr>
        <p:spPr>
          <a:xfrm>
            <a:off x="7278624" y="2130090"/>
            <a:ext cx="4646676" cy="1815882"/>
          </a:xfrm>
          <a:prstGeom prst="rect">
            <a:avLst/>
          </a:prstGeom>
        </p:spPr>
        <p:txBody>
          <a:bodyPr wrap="square" lIns="0" tIns="0" rIns="0" bIns="0">
            <a:spAutoFit/>
          </a:bodyPr>
          <a:lstStyle/>
          <a:p>
            <a:pPr>
              <a:spcAft>
                <a:spcPts val="800"/>
              </a:spcAft>
            </a:pPr>
            <a:r>
              <a:rPr lang="en-GB" dirty="0">
                <a:latin typeface="+mj-lt"/>
              </a:rPr>
              <a:t>Retinol co-culture assay with HPEK and HDF</a:t>
            </a:r>
          </a:p>
          <a:p>
            <a:pPr marL="182563" indent="-182563">
              <a:spcAft>
                <a:spcPts val="800"/>
              </a:spcAft>
              <a:buFont typeface="Arial" panose="020B0604020202020204" pitchFamily="34" charset="0"/>
              <a:buChar char="•"/>
            </a:pPr>
            <a:r>
              <a:rPr lang="en-GB" altLang="en-US" sz="1600" dirty="0"/>
              <a:t>The cells are treated with starvation media and the actives are added for 72 hours.</a:t>
            </a:r>
          </a:p>
          <a:p>
            <a:pPr marL="182563" indent="-182563">
              <a:spcAft>
                <a:spcPts val="800"/>
              </a:spcAft>
              <a:buFont typeface="Arial" panose="020B0604020202020204" pitchFamily="34" charset="0"/>
              <a:buChar char="•"/>
            </a:pPr>
            <a:r>
              <a:rPr lang="en-GB" altLang="en-US" sz="1600" dirty="0"/>
              <a:t>TGF ß is used as a positive control.</a:t>
            </a:r>
          </a:p>
          <a:p>
            <a:pPr marL="182563" indent="-182563">
              <a:spcAft>
                <a:spcPts val="800"/>
              </a:spcAft>
              <a:buFont typeface="Arial" panose="020B0604020202020204" pitchFamily="34" charset="0"/>
              <a:buChar char="•"/>
            </a:pPr>
            <a:r>
              <a:rPr lang="en-GB" altLang="en-US" sz="1600" dirty="0"/>
              <a:t>The cells are stained and measured via </a:t>
            </a:r>
            <a:br>
              <a:rPr lang="en-GB" altLang="en-US" sz="1600" dirty="0"/>
            </a:br>
            <a:r>
              <a:rPr lang="en-GB" altLang="en-US" sz="1600" dirty="0"/>
              <a:t>flow cytometry. </a:t>
            </a:r>
          </a:p>
        </p:txBody>
      </p:sp>
      <p:sp>
        <p:nvSpPr>
          <p:cNvPr id="3" name="Slide Number Placeholder 8">
            <a:extLst>
              <a:ext uri="{FF2B5EF4-FFF2-40B4-BE49-F238E27FC236}">
                <a16:creationId xmlns:a16="http://schemas.microsoft.com/office/drawing/2014/main" id="{40E16FED-B4E1-D22C-79FB-B92DA789F695}"/>
              </a:ext>
            </a:extLst>
          </p:cNvPr>
          <p:cNvSpPr txBox="1">
            <a:spLocks/>
          </p:cNvSpPr>
          <p:nvPr/>
        </p:nvSpPr>
        <p:spPr>
          <a:xfrm>
            <a:off x="468000" y="6328147"/>
            <a:ext cx="451163" cy="123111"/>
          </a:xfrm>
          <a:prstGeom prst="rect">
            <a:avLst/>
          </a:prstGeom>
        </p:spPr>
        <p:txBody>
          <a:bodyPr vert="horz" wrap="square" lIns="0" tIns="0" rIns="0" bIns="0" rtlCol="0" anchor="t" anchorCtr="0">
            <a:spAutoFit/>
          </a:bodyPr>
          <a:lstStyle>
            <a:defPPr>
              <a:defRPr lang="en-US"/>
            </a:defPPr>
            <a:lvl1pPr marL="0" algn="l" defTabSz="914400" rtl="0" eaLnBrk="1" latinLnBrk="0" hangingPunct="1">
              <a:defRPr sz="800" b="0" i="0" kern="1200">
                <a:solidFill>
                  <a:srgbClr val="B2B2B2"/>
                </a:solidFill>
                <a:latin typeface="Fira Sans" panose="020B05030500000200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C50C849-B97A-2B45-B78A-6D9C352F693C}" type="slidenum">
              <a:rPr lang="en-US" smtClean="0"/>
              <a:pPr/>
              <a:t>8</a:t>
            </a:fld>
            <a:endParaRPr lang="en-US" dirty="0"/>
          </a:p>
        </p:txBody>
      </p:sp>
      <p:sp>
        <p:nvSpPr>
          <p:cNvPr id="16" name="TextBox 15">
            <a:extLst>
              <a:ext uri="{FF2B5EF4-FFF2-40B4-BE49-F238E27FC236}">
                <a16:creationId xmlns:a16="http://schemas.microsoft.com/office/drawing/2014/main" id="{CE53A6F3-DD54-49C0-80A4-80B6C47F7089}"/>
              </a:ext>
            </a:extLst>
          </p:cNvPr>
          <p:cNvSpPr txBox="1"/>
          <p:nvPr/>
        </p:nvSpPr>
        <p:spPr>
          <a:xfrm>
            <a:off x="7145168" y="4193482"/>
            <a:ext cx="5046832" cy="920422"/>
          </a:xfrm>
          <a:prstGeom prst="roundRect">
            <a:avLst>
              <a:gd name="adj" fmla="val 0"/>
            </a:avLst>
          </a:prstGeom>
          <a:gradFill flip="none" rotWithShape="1">
            <a:gsLst>
              <a:gs pos="23000">
                <a:srgbClr val="007E4B"/>
              </a:gs>
              <a:gs pos="98000">
                <a:schemeClr val="tx2"/>
              </a:gs>
            </a:gsLst>
            <a:lin ang="0" scaled="1"/>
            <a:tileRect/>
          </a:gradFill>
          <a:ln w="25400">
            <a:noFill/>
          </a:ln>
        </p:spPr>
        <p:txBody>
          <a:bodyPr wrap="square" lIns="90000" tIns="90000" rIns="468000" bIns="90000" rtlCol="0">
            <a:spAutoFit/>
          </a:bodyPr>
          <a:lstStyle/>
          <a:p>
            <a:pPr marL="0" marR="0" lvl="0" indent="0" defTabSz="914400" rtl="0" eaLnBrk="1" fontAlgn="auto" latinLnBrk="0" hangingPunct="1">
              <a:lnSpc>
                <a:spcPct val="100000"/>
              </a:lnSpc>
              <a:spcBef>
                <a:spcPts val="0"/>
              </a:spcBef>
              <a:spcAft>
                <a:spcPts val="800"/>
              </a:spcAft>
              <a:buClrTx/>
              <a:buSzTx/>
              <a:buFontTx/>
              <a:buNone/>
              <a:tabLst/>
              <a:defRPr/>
            </a:pPr>
            <a:r>
              <a:rPr kumimoji="0" lang="en-GB" sz="1600" b="0" i="0" u="none" strike="noStrike" kern="1200" cap="none" spc="0" normalizeH="0" baseline="0" noProof="0" dirty="0">
                <a:ln>
                  <a:noFill/>
                </a:ln>
                <a:solidFill>
                  <a:srgbClr val="FFFFFF"/>
                </a:solidFill>
                <a:effectLst/>
                <a:uLnTx/>
                <a:uFillTx/>
                <a:latin typeface="Fira Sans" panose="020B0503050000020004" pitchFamily="34" charset="0"/>
                <a:ea typeface="+mn-ea"/>
                <a:cs typeface="+mn-cs"/>
              </a:rPr>
              <a:t>RETINOL CB 50 </a:t>
            </a:r>
            <a:r>
              <a:rPr lang="en-GB" sz="1600" dirty="0">
                <a:solidFill>
                  <a:srgbClr val="FFFFFF"/>
                </a:solidFill>
                <a:latin typeface="Fira Sans" panose="020B0503050000020004" pitchFamily="34" charset="0"/>
              </a:rPr>
              <a:t>shows comparable collagen I expression </a:t>
            </a:r>
            <a:r>
              <a:rPr kumimoji="0" lang="en-GB" sz="1600" b="0" i="0" u="none" strike="noStrike" kern="1200" cap="none" spc="0" normalizeH="0" baseline="0" noProof="0" dirty="0">
                <a:ln>
                  <a:noFill/>
                </a:ln>
                <a:solidFill>
                  <a:srgbClr val="FFFFFF"/>
                </a:solidFill>
                <a:effectLst/>
                <a:uLnTx/>
                <a:uFillTx/>
                <a:latin typeface="Fira Sans" panose="020B0503050000020004" pitchFamily="34" charset="0"/>
                <a:ea typeface="+mn-ea"/>
                <a:cs typeface="+mn-cs"/>
              </a:rPr>
              <a:t>as RETINOL GS 50 </a:t>
            </a:r>
            <a:r>
              <a:rPr kumimoji="0" lang="en-GB" sz="1600" b="0" i="1" u="none" strike="noStrike" kern="1200" cap="none" spc="0" normalizeH="0" baseline="0" noProof="0" dirty="0">
                <a:ln>
                  <a:noFill/>
                </a:ln>
                <a:solidFill>
                  <a:srgbClr val="FFFFFF"/>
                </a:solidFill>
                <a:effectLst/>
                <a:uLnTx/>
                <a:uFillTx/>
                <a:latin typeface="Fira Sans" panose="020B0503050000020004" pitchFamily="34" charset="0"/>
                <a:ea typeface="+mn-ea"/>
                <a:cs typeface="+mn-cs"/>
              </a:rPr>
              <a:t>in vitro</a:t>
            </a:r>
            <a:r>
              <a:rPr lang="en-GB" sz="1600" dirty="0">
                <a:solidFill>
                  <a:srgbClr val="FFFFFF"/>
                </a:solidFill>
                <a:latin typeface="Fira Sans" panose="020B0503050000020004" pitchFamily="34" charset="0"/>
              </a:rPr>
              <a:t>, around +70% </a:t>
            </a:r>
            <a:r>
              <a:rPr kumimoji="0" lang="en-GB" sz="1600" b="0" i="0" u="none" strike="noStrike" kern="1200" cap="none" spc="0" normalizeH="0" baseline="0" noProof="0" dirty="0">
                <a:ln>
                  <a:noFill/>
                </a:ln>
                <a:solidFill>
                  <a:srgbClr val="FFFFFF"/>
                </a:solidFill>
                <a:effectLst/>
                <a:uLnTx/>
                <a:uFillTx/>
                <a:latin typeface="Fira Sans" panose="020B0503050000020004" pitchFamily="34" charset="0"/>
                <a:ea typeface="+mn-ea"/>
                <a:cs typeface="+mn-cs"/>
              </a:rPr>
              <a:t>vs Control at 0.00006% </a:t>
            </a:r>
            <a:endParaRPr kumimoji="0" lang="en-GB" sz="1600" b="0" i="1" u="none" strike="noStrike" kern="1200" cap="none" spc="0" normalizeH="0" baseline="0" noProof="0" dirty="0">
              <a:ln>
                <a:noFill/>
              </a:ln>
              <a:solidFill>
                <a:srgbClr val="FFFFFF"/>
              </a:solidFill>
              <a:effectLst/>
              <a:uLnTx/>
              <a:uFillTx/>
              <a:latin typeface="Fira Sans" panose="020B0503050000020004" pitchFamily="34" charset="0"/>
              <a:ea typeface="+mn-ea"/>
              <a:cs typeface="+mn-cs"/>
            </a:endParaRPr>
          </a:p>
        </p:txBody>
      </p:sp>
      <p:pic>
        <p:nvPicPr>
          <p:cNvPr id="4" name="Graphic 3">
            <a:extLst>
              <a:ext uri="{FF2B5EF4-FFF2-40B4-BE49-F238E27FC236}">
                <a16:creationId xmlns:a16="http://schemas.microsoft.com/office/drawing/2014/main" id="{4E9919D3-1DA7-3355-CE78-3BF0D1FC842C}"/>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46125" y="1623293"/>
            <a:ext cx="6128411" cy="4102490"/>
          </a:xfrm>
          <a:prstGeom prst="rect">
            <a:avLst/>
          </a:prstGeom>
        </p:spPr>
      </p:pic>
    </p:spTree>
    <p:extLst>
      <p:ext uri="{BB962C8B-B14F-4D97-AF65-F5344CB8AC3E}">
        <p14:creationId xmlns:p14="http://schemas.microsoft.com/office/powerpoint/2010/main" val="33526322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descr="A picture containing table, indoor, sitting, glasses&#10;&#10;Description automatically generated">
            <a:extLst>
              <a:ext uri="{FF2B5EF4-FFF2-40B4-BE49-F238E27FC236}">
                <a16:creationId xmlns:a16="http://schemas.microsoft.com/office/drawing/2014/main" id="{3FF12812-C4E5-3040-A01C-5262319CD134}"/>
              </a:ext>
            </a:extLst>
          </p:cNvPr>
          <p:cNvPicPr>
            <a:picLocks noGrp="1" noChangeAspect="1"/>
          </p:cNvPicPr>
          <p:nvPr>
            <p:ph type="pic" sz="quarter" idx="10"/>
          </p:nvPr>
        </p:nvPicPr>
        <p:blipFill rotWithShape="1">
          <a:blip r:embed="rId2" cstate="screen">
            <a:extLst>
              <a:ext uri="{28A0092B-C50C-407E-A947-70E740481C1C}">
                <a14:useLocalDpi xmlns:a14="http://schemas.microsoft.com/office/drawing/2010/main"/>
              </a:ext>
            </a:extLst>
          </a:blip>
          <a:srcRect/>
          <a:stretch/>
        </p:blipFill>
        <p:spPr/>
      </p:pic>
      <p:sp>
        <p:nvSpPr>
          <p:cNvPr id="3" name="Rectangle 2">
            <a:extLst>
              <a:ext uri="{FF2B5EF4-FFF2-40B4-BE49-F238E27FC236}">
                <a16:creationId xmlns:a16="http://schemas.microsoft.com/office/drawing/2014/main" id="{72808244-DF5C-5720-A4E7-66F236218FF8}"/>
              </a:ext>
            </a:extLst>
          </p:cNvPr>
          <p:cNvSpPr/>
          <p:nvPr/>
        </p:nvSpPr>
        <p:spPr>
          <a:xfrm>
            <a:off x="-1" y="0"/>
            <a:ext cx="9991165" cy="6858000"/>
          </a:xfrm>
          <a:prstGeom prst="rect">
            <a:avLst/>
          </a:prstGeom>
          <a:gradFill flip="none" rotWithShape="1">
            <a:gsLst>
              <a:gs pos="23000">
                <a:srgbClr val="0070BA">
                  <a:alpha val="70002"/>
                </a:srgbClr>
              </a:gs>
              <a:gs pos="86000">
                <a:srgbClr val="007E4B">
                  <a:alpha val="0"/>
                </a:srgb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err="1">
              <a:solidFill>
                <a:schemeClr val="tx1"/>
              </a:solidFill>
            </a:endParaRPr>
          </a:p>
        </p:txBody>
      </p:sp>
      <p:sp>
        <p:nvSpPr>
          <p:cNvPr id="4" name="Title 3">
            <a:extLst>
              <a:ext uri="{FF2B5EF4-FFF2-40B4-BE49-F238E27FC236}">
                <a16:creationId xmlns:a16="http://schemas.microsoft.com/office/drawing/2014/main" id="{F993512B-739E-244E-9243-70A861B7243A}"/>
              </a:ext>
            </a:extLst>
          </p:cNvPr>
          <p:cNvSpPr>
            <a:spLocks noGrp="1"/>
          </p:cNvSpPr>
          <p:nvPr>
            <p:ph type="ctrTitle"/>
          </p:nvPr>
        </p:nvSpPr>
        <p:spPr/>
        <p:txBody>
          <a:bodyPr/>
          <a:lstStyle/>
          <a:p>
            <a:r>
              <a:rPr lang="en-GB" dirty="0"/>
              <a:t>Formulation</a:t>
            </a:r>
          </a:p>
        </p:txBody>
      </p:sp>
      <p:sp>
        <p:nvSpPr>
          <p:cNvPr id="5" name="Slide Number Placeholder 4">
            <a:extLst>
              <a:ext uri="{FF2B5EF4-FFF2-40B4-BE49-F238E27FC236}">
                <a16:creationId xmlns:a16="http://schemas.microsoft.com/office/drawing/2014/main" id="{5C24555B-30BC-4C4B-9DAA-18718683E7DA}"/>
              </a:ext>
            </a:extLst>
          </p:cNvPr>
          <p:cNvSpPr>
            <a:spLocks noGrp="1"/>
          </p:cNvSpPr>
          <p:nvPr>
            <p:ph type="sldNum"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C50C849-B97A-2B45-B78A-6D9C352F693C}" type="slidenum">
              <a:rPr kumimoji="0" lang="en-US" sz="800" b="0" i="0" u="none" strike="noStrike" kern="1200" cap="none" spc="0" normalizeH="0" baseline="0" noProof="0" smtClean="0">
                <a:ln>
                  <a:noFill/>
                </a:ln>
                <a:solidFill>
                  <a:srgbClr val="FFFFFF"/>
                </a:solidFill>
                <a:effectLst/>
                <a:uLnTx/>
                <a:uFillTx/>
                <a:latin typeface="Fira Sans" panose="020B0503050000020004" pitchFamily="34"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a:t>
            </a:fld>
            <a:endParaRPr kumimoji="0" lang="en-US" sz="800" b="0" i="0" u="none" strike="noStrike" kern="1200" cap="none" spc="0" normalizeH="0" baseline="0" noProof="0">
              <a:ln>
                <a:noFill/>
              </a:ln>
              <a:solidFill>
                <a:srgbClr val="FFFFFF"/>
              </a:solidFill>
              <a:effectLst/>
              <a:uLnTx/>
              <a:uFillTx/>
              <a:latin typeface="Fira Sans" panose="020B0503050000020004" pitchFamily="34" charset="0"/>
              <a:ea typeface="+mn-ea"/>
              <a:cs typeface="+mn-cs"/>
            </a:endParaRPr>
          </a:p>
        </p:txBody>
      </p:sp>
      <p:pic>
        <p:nvPicPr>
          <p:cNvPr id="13" name="Picture 12" descr="A close up of a logo&#10;&#10;Description automatically generated">
            <a:extLst>
              <a:ext uri="{FF2B5EF4-FFF2-40B4-BE49-F238E27FC236}">
                <a16:creationId xmlns:a16="http://schemas.microsoft.com/office/drawing/2014/main" id="{F0695FB6-AF9F-C545-8D5B-0C346AFC014B}"/>
              </a:ext>
            </a:extLst>
          </p:cNvPr>
          <p:cNvPicPr>
            <a:picLocks noChangeAspect="1"/>
          </p:cNvPicPr>
          <p:nvPr/>
        </p:nvPicPr>
        <p:blipFill>
          <a:blip r:embed="rId3"/>
          <a:stretch>
            <a:fillRect/>
          </a:stretch>
        </p:blipFill>
        <p:spPr>
          <a:xfrm>
            <a:off x="798132" y="6235416"/>
            <a:ext cx="4535976" cy="308570"/>
          </a:xfrm>
          <a:prstGeom prst="rect">
            <a:avLst/>
          </a:prstGeom>
        </p:spPr>
      </p:pic>
      <p:pic>
        <p:nvPicPr>
          <p:cNvPr id="6" name="Picture 5" descr="A close up of a sign&#10;&#10;Description automatically generated">
            <a:hlinkClick r:id="rId4" action="ppaction://hlinksldjump"/>
            <a:extLst>
              <a:ext uri="{FF2B5EF4-FFF2-40B4-BE49-F238E27FC236}">
                <a16:creationId xmlns:a16="http://schemas.microsoft.com/office/drawing/2014/main" id="{3DAE3907-426C-DF28-A50D-D89159DD4FB0}"/>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0657200" y="377798"/>
            <a:ext cx="1066800" cy="1066800"/>
          </a:xfrm>
          <a:prstGeom prst="rect">
            <a:avLst/>
          </a:prstGeom>
          <a:effectLst/>
        </p:spPr>
      </p:pic>
    </p:spTree>
    <p:extLst>
      <p:ext uri="{BB962C8B-B14F-4D97-AF65-F5344CB8AC3E}">
        <p14:creationId xmlns:p14="http://schemas.microsoft.com/office/powerpoint/2010/main" val="28169978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descr="A person holding a cup&#10;&#10;Description automatically generated with medium confidence">
            <a:extLst>
              <a:ext uri="{FF2B5EF4-FFF2-40B4-BE49-F238E27FC236}">
                <a16:creationId xmlns:a16="http://schemas.microsoft.com/office/drawing/2014/main" id="{FB8F9958-8282-AF1F-BA67-DD29ACF0729C}"/>
              </a:ext>
            </a:extLst>
          </p:cNvPr>
          <p:cNvPicPr>
            <a:picLocks noGrp="1" noChangeAspect="1"/>
          </p:cNvPicPr>
          <p:nvPr>
            <p:ph type="pic" sz="quarter" idx="17"/>
          </p:nvPr>
        </p:nvPicPr>
        <p:blipFill rotWithShape="1">
          <a:blip r:embed="rId2" cstate="screen">
            <a:extLst>
              <a:ext uri="{28A0092B-C50C-407E-A947-70E740481C1C}">
                <a14:useLocalDpi xmlns:a14="http://schemas.microsoft.com/office/drawing/2010/main"/>
              </a:ext>
            </a:extLst>
          </a:blip>
          <a:srcRect/>
          <a:stretch/>
        </p:blipFill>
        <p:spPr>
          <a:xfrm>
            <a:off x="6097411" y="0"/>
            <a:ext cx="6094589" cy="6858000"/>
          </a:xfrm>
        </p:spPr>
      </p:pic>
      <p:sp>
        <p:nvSpPr>
          <p:cNvPr id="11" name="Rectangle 10">
            <a:extLst>
              <a:ext uri="{FF2B5EF4-FFF2-40B4-BE49-F238E27FC236}">
                <a16:creationId xmlns:a16="http://schemas.microsoft.com/office/drawing/2014/main" id="{1C11399B-A725-49DA-D519-EC20080F0D17}"/>
              </a:ext>
            </a:extLst>
          </p:cNvPr>
          <p:cNvSpPr/>
          <p:nvPr/>
        </p:nvSpPr>
        <p:spPr>
          <a:xfrm>
            <a:off x="5902036" y="0"/>
            <a:ext cx="4453248" cy="6858000"/>
          </a:xfrm>
          <a:prstGeom prst="rect">
            <a:avLst/>
          </a:prstGeom>
          <a:gradFill flip="none" rotWithShape="1">
            <a:gsLst>
              <a:gs pos="0">
                <a:schemeClr val="bg1"/>
              </a:gs>
              <a:gs pos="37000">
                <a:srgbClr val="FFFFFF">
                  <a:alpha val="85000"/>
                </a:srgbClr>
              </a:gs>
              <a:gs pos="100000">
                <a:schemeClr val="bg1">
                  <a:alpha val="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US" dirty="0" err="1">
              <a:solidFill>
                <a:schemeClr val="tx1"/>
              </a:solidFill>
            </a:endParaRPr>
          </a:p>
        </p:txBody>
      </p:sp>
      <p:sp>
        <p:nvSpPr>
          <p:cNvPr id="3" name="Title 2">
            <a:extLst>
              <a:ext uri="{FF2B5EF4-FFF2-40B4-BE49-F238E27FC236}">
                <a16:creationId xmlns:a16="http://schemas.microsoft.com/office/drawing/2014/main" id="{1AB4704B-0712-45FA-9E09-48F178A7A0E7}"/>
              </a:ext>
            </a:extLst>
          </p:cNvPr>
          <p:cNvSpPr>
            <a:spLocks noGrp="1"/>
          </p:cNvSpPr>
          <p:nvPr>
            <p:ph type="title"/>
          </p:nvPr>
        </p:nvSpPr>
        <p:spPr/>
        <p:txBody>
          <a:bodyPr/>
          <a:lstStyle/>
          <a:p>
            <a:r>
              <a:rPr lang="en-US"/>
              <a:t>Formulation Tips</a:t>
            </a:r>
          </a:p>
        </p:txBody>
      </p:sp>
      <p:sp>
        <p:nvSpPr>
          <p:cNvPr id="4" name="Text Placeholder 3">
            <a:extLst>
              <a:ext uri="{FF2B5EF4-FFF2-40B4-BE49-F238E27FC236}">
                <a16:creationId xmlns:a16="http://schemas.microsoft.com/office/drawing/2014/main" id="{4C4BED7F-2850-4BD2-A6DC-3BA2694F29BA}"/>
              </a:ext>
            </a:extLst>
          </p:cNvPr>
          <p:cNvSpPr>
            <a:spLocks noGrp="1"/>
          </p:cNvSpPr>
          <p:nvPr>
            <p:ph type="body" sz="quarter" idx="13"/>
          </p:nvPr>
        </p:nvSpPr>
        <p:spPr/>
        <p:txBody>
          <a:bodyPr/>
          <a:lstStyle/>
          <a:p>
            <a:r>
              <a:rPr lang="en-US" dirty="0"/>
              <a:t>RETINOL CB 50</a:t>
            </a:r>
          </a:p>
        </p:txBody>
      </p:sp>
      <p:sp>
        <p:nvSpPr>
          <p:cNvPr id="5" name="Text Placeholder 4">
            <a:extLst>
              <a:ext uri="{FF2B5EF4-FFF2-40B4-BE49-F238E27FC236}">
                <a16:creationId xmlns:a16="http://schemas.microsoft.com/office/drawing/2014/main" id="{437A0AAF-D2ED-4380-89E4-C0EDAAC52BED}"/>
              </a:ext>
            </a:extLst>
          </p:cNvPr>
          <p:cNvSpPr>
            <a:spLocks noGrp="1"/>
          </p:cNvSpPr>
          <p:nvPr>
            <p:ph type="body" sz="quarter" idx="14"/>
          </p:nvPr>
        </p:nvSpPr>
        <p:spPr>
          <a:xfrm>
            <a:off x="468313" y="1800225"/>
            <a:ext cx="7179396" cy="3724096"/>
          </a:xfrm>
        </p:spPr>
        <p:txBody>
          <a:bodyPr>
            <a:spAutoFit/>
          </a:bodyPr>
          <a:lstStyle/>
          <a:p>
            <a:pPr marL="185738" indent="-185738">
              <a:spcAft>
                <a:spcPts val="1200"/>
              </a:spcAft>
              <a:buClr>
                <a:srgbClr val="037E4C"/>
              </a:buClr>
            </a:pPr>
            <a:r>
              <a:rPr lang="en-US" sz="1600" dirty="0"/>
              <a:t>RETINOL CB 50</a:t>
            </a:r>
            <a:r>
              <a:rPr lang="en-US" sz="1600" i="1" dirty="0"/>
              <a:t> is </a:t>
            </a:r>
            <a:r>
              <a:rPr lang="en-US" sz="1600" dirty="0">
                <a:solidFill>
                  <a:schemeClr val="accent6"/>
                </a:solidFill>
              </a:rPr>
              <a:t>soluble</a:t>
            </a:r>
            <a:r>
              <a:rPr lang="en-US" sz="1600" i="1" dirty="0">
                <a:solidFill>
                  <a:schemeClr val="accent6"/>
                </a:solidFill>
              </a:rPr>
              <a:t> </a:t>
            </a:r>
            <a:r>
              <a:rPr lang="en-US" sz="1600" dirty="0"/>
              <a:t>in fats and </a:t>
            </a:r>
            <a:r>
              <a:rPr lang="en-US" sz="1600" dirty="0">
                <a:solidFill>
                  <a:schemeClr val="accent6"/>
                </a:solidFill>
              </a:rPr>
              <a:t>oils</a:t>
            </a:r>
          </a:p>
          <a:p>
            <a:pPr marL="185738" indent="-185738">
              <a:spcAft>
                <a:spcPts val="1200"/>
              </a:spcAft>
              <a:buClr>
                <a:srgbClr val="037E4C"/>
              </a:buClr>
            </a:pPr>
            <a:r>
              <a:rPr lang="en-US" sz="1600" dirty="0">
                <a:solidFill>
                  <a:schemeClr val="accent6"/>
                </a:solidFill>
              </a:rPr>
              <a:t>Sensitive to Oxygen</a:t>
            </a:r>
            <a:r>
              <a:rPr lang="en-US" sz="1600" dirty="0"/>
              <a:t>. It is therefore recommended to manufacture retinol formulations under an inert atmosphere or to reduce the presence of Oxygen during handling and production to the possible minimum.</a:t>
            </a:r>
          </a:p>
          <a:p>
            <a:pPr marL="185738" indent="-185738">
              <a:spcAft>
                <a:spcPts val="1200"/>
              </a:spcAft>
              <a:buClr>
                <a:srgbClr val="037E4C"/>
              </a:buClr>
            </a:pPr>
            <a:r>
              <a:rPr lang="en-US" sz="1600" dirty="0">
                <a:solidFill>
                  <a:schemeClr val="accent6"/>
                </a:solidFill>
              </a:rPr>
              <a:t>Sensitive</a:t>
            </a:r>
            <a:r>
              <a:rPr lang="en-US" sz="1600" i="1" dirty="0">
                <a:solidFill>
                  <a:schemeClr val="accent6"/>
                </a:solidFill>
              </a:rPr>
              <a:t> </a:t>
            </a:r>
            <a:r>
              <a:rPr lang="en-US" sz="1600" dirty="0"/>
              <a:t>to higher </a:t>
            </a:r>
            <a:r>
              <a:rPr lang="en-US" sz="1600" dirty="0">
                <a:solidFill>
                  <a:schemeClr val="accent6"/>
                </a:solidFill>
              </a:rPr>
              <a:t>temperatures</a:t>
            </a:r>
            <a:r>
              <a:rPr lang="en-US" sz="1600" dirty="0"/>
              <a:t> (&gt; 40°C) and daylight. </a:t>
            </a:r>
          </a:p>
          <a:p>
            <a:pPr marL="185738" indent="-185738">
              <a:spcAft>
                <a:spcPts val="1200"/>
              </a:spcAft>
              <a:buClr>
                <a:srgbClr val="037E4C"/>
              </a:buClr>
            </a:pPr>
            <a:r>
              <a:rPr lang="en-US" sz="1600" dirty="0"/>
              <a:t>To improve the </a:t>
            </a:r>
            <a:r>
              <a:rPr lang="en-US" sz="1600" dirty="0">
                <a:solidFill>
                  <a:schemeClr val="accent6"/>
                </a:solidFill>
              </a:rPr>
              <a:t>stability</a:t>
            </a:r>
            <a:r>
              <a:rPr lang="en-US" sz="1600" dirty="0"/>
              <a:t> of RETINOL CB 50 in the formulation it is recommended to add </a:t>
            </a:r>
            <a:r>
              <a:rPr lang="en-US" sz="1600" dirty="0">
                <a:solidFill>
                  <a:schemeClr val="accent6"/>
                </a:solidFill>
              </a:rPr>
              <a:t>chelating agents </a:t>
            </a:r>
            <a:r>
              <a:rPr lang="en-US" sz="1600" dirty="0"/>
              <a:t>like EDTA,</a:t>
            </a:r>
            <a:r>
              <a:rPr lang="en-US" sz="1600" i="1" dirty="0"/>
              <a:t> </a:t>
            </a:r>
            <a:r>
              <a:rPr lang="en-US" sz="1600" dirty="0">
                <a:solidFill>
                  <a:schemeClr val="accent6"/>
                </a:solidFill>
              </a:rPr>
              <a:t>UV absorbers </a:t>
            </a:r>
            <a:r>
              <a:rPr lang="en-US" sz="1600" dirty="0"/>
              <a:t>like PARSOL</a:t>
            </a:r>
            <a:r>
              <a:rPr lang="en-US" sz="1600" baseline="30000" dirty="0"/>
              <a:t>®</a:t>
            </a:r>
            <a:r>
              <a:rPr lang="en-US" sz="1600" dirty="0"/>
              <a:t> Guard* and antioxidants like</a:t>
            </a:r>
            <a:r>
              <a:rPr lang="en-US" sz="1600" i="1" dirty="0"/>
              <a:t> </a:t>
            </a:r>
            <a:r>
              <a:rPr lang="en-US" sz="1600" dirty="0">
                <a:solidFill>
                  <a:schemeClr val="accent6"/>
                </a:solidFill>
              </a:rPr>
              <a:t>Mixed Tocopherols </a:t>
            </a:r>
            <a:r>
              <a:rPr lang="en-US" sz="1600" dirty="0"/>
              <a:t>or </a:t>
            </a:r>
            <a:r>
              <a:rPr lang="en-US" sz="1600" dirty="0">
                <a:solidFill>
                  <a:schemeClr val="accent6"/>
                </a:solidFill>
              </a:rPr>
              <a:t>STAY-C® 50.</a:t>
            </a:r>
          </a:p>
          <a:p>
            <a:pPr marL="185738" indent="-185738">
              <a:spcAft>
                <a:spcPts val="1200"/>
              </a:spcAft>
              <a:buClr>
                <a:srgbClr val="037E4C"/>
              </a:buClr>
            </a:pPr>
            <a:r>
              <a:rPr lang="en-US" sz="1600" dirty="0">
                <a:solidFill>
                  <a:schemeClr val="accent6"/>
                </a:solidFill>
              </a:rPr>
              <a:t>STAY-C® 50 </a:t>
            </a:r>
            <a:r>
              <a:rPr lang="en-US" sz="1600" dirty="0"/>
              <a:t>has recently shown </a:t>
            </a:r>
            <a:r>
              <a:rPr lang="en-US" sz="1600" dirty="0">
                <a:solidFill>
                  <a:schemeClr val="accent6"/>
                </a:solidFill>
              </a:rPr>
              <a:t>high performance to recover retinol content </a:t>
            </a:r>
            <a:r>
              <a:rPr lang="en-US" sz="1600" dirty="0"/>
              <a:t>at room temperature and 40 °C. Be aware, that it is a salt and may impact the stability of electrolytes sensitive systems.</a:t>
            </a:r>
            <a:endParaRPr lang="en-US" sz="1600" dirty="0">
              <a:solidFill>
                <a:srgbClr val="FF0000"/>
              </a:solidFill>
            </a:endParaRPr>
          </a:p>
          <a:p>
            <a:pPr marL="185738" indent="-185738">
              <a:spcAft>
                <a:spcPts val="1200"/>
              </a:spcAft>
              <a:buClr>
                <a:srgbClr val="037E4C"/>
              </a:buClr>
            </a:pPr>
            <a:r>
              <a:rPr lang="en-US" sz="1600" dirty="0"/>
              <a:t>Recommended </a:t>
            </a:r>
            <a:r>
              <a:rPr lang="en-US" sz="1600" dirty="0">
                <a:solidFill>
                  <a:schemeClr val="accent6"/>
                </a:solidFill>
              </a:rPr>
              <a:t>pH</a:t>
            </a:r>
            <a:r>
              <a:rPr lang="en-US" sz="1600" dirty="0"/>
              <a:t> of the final formulation: </a:t>
            </a:r>
            <a:r>
              <a:rPr lang="en-US" sz="1600" dirty="0">
                <a:solidFill>
                  <a:schemeClr val="accent6"/>
                </a:solidFill>
              </a:rPr>
              <a:t>4.5 – 8.0</a:t>
            </a:r>
            <a:endParaRPr lang="en-US" sz="1600" dirty="0"/>
          </a:p>
        </p:txBody>
      </p:sp>
      <p:sp>
        <p:nvSpPr>
          <p:cNvPr id="9" name="Rectangle 8">
            <a:extLst>
              <a:ext uri="{FF2B5EF4-FFF2-40B4-BE49-F238E27FC236}">
                <a16:creationId xmlns:a16="http://schemas.microsoft.com/office/drawing/2014/main" id="{84DF3788-CE63-443F-878E-EAF7600D3C43}"/>
              </a:ext>
            </a:extLst>
          </p:cNvPr>
          <p:cNvSpPr/>
          <p:nvPr/>
        </p:nvSpPr>
        <p:spPr>
          <a:xfrm>
            <a:off x="468001" y="5894111"/>
            <a:ext cx="5160904" cy="307777"/>
          </a:xfrm>
          <a:prstGeom prst="rect">
            <a:avLst/>
          </a:prstGeom>
        </p:spPr>
        <p:txBody>
          <a:bodyPr wrap="square" lIns="0" tIns="0" rIns="0" bIns="0" anchor="b"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7C807E"/>
                </a:solidFill>
                <a:effectLst/>
                <a:uLnTx/>
                <a:uFillTx/>
                <a:ea typeface="+mn-ea"/>
                <a:cs typeface="+mn-cs"/>
              </a:rPr>
              <a:t>*INCI Name: Octocrylene (and) </a:t>
            </a:r>
            <a:r>
              <a:rPr kumimoji="0" lang="en-US" sz="1000" b="0" i="0" u="none" strike="noStrike" kern="1200" cap="none" spc="0" normalizeH="0" baseline="0" noProof="0" dirty="0" err="1">
                <a:ln>
                  <a:noFill/>
                </a:ln>
                <a:solidFill>
                  <a:srgbClr val="7C807E"/>
                </a:solidFill>
                <a:effectLst/>
                <a:uLnTx/>
                <a:uFillTx/>
                <a:ea typeface="+mn-ea"/>
                <a:cs typeface="+mn-cs"/>
              </a:rPr>
              <a:t>Homosalate</a:t>
            </a:r>
            <a:r>
              <a:rPr kumimoji="0" lang="en-US" sz="1000" b="0" i="0" u="none" strike="noStrike" kern="1200" cap="none" spc="0" normalizeH="0" baseline="0" noProof="0" dirty="0">
                <a:ln>
                  <a:noFill/>
                </a:ln>
                <a:solidFill>
                  <a:srgbClr val="7C807E"/>
                </a:solidFill>
                <a:effectLst/>
                <a:uLnTx/>
                <a:uFillTx/>
                <a:ea typeface="+mn-ea"/>
                <a:cs typeface="+mn-cs"/>
              </a:rPr>
              <a:t> (and) Butyl </a:t>
            </a:r>
            <a:r>
              <a:rPr kumimoji="0" lang="en-US" sz="1000" b="0" i="0" u="none" strike="noStrike" kern="1200" cap="none" spc="0" normalizeH="0" baseline="0" noProof="0" dirty="0" err="1">
                <a:ln>
                  <a:noFill/>
                </a:ln>
                <a:solidFill>
                  <a:srgbClr val="7C807E"/>
                </a:solidFill>
                <a:effectLst/>
                <a:uLnTx/>
                <a:uFillTx/>
                <a:ea typeface="+mn-ea"/>
                <a:cs typeface="+mn-cs"/>
              </a:rPr>
              <a:t>Methoxydibenzoylmethane</a:t>
            </a:r>
            <a:r>
              <a:rPr kumimoji="0" lang="en-US" sz="1000" b="0" i="0" u="none" strike="noStrike" kern="1200" cap="none" spc="0" normalizeH="0" baseline="0" noProof="0" dirty="0">
                <a:ln>
                  <a:noFill/>
                </a:ln>
                <a:solidFill>
                  <a:srgbClr val="7C807E"/>
                </a:solidFill>
                <a:effectLst/>
                <a:uLnTx/>
                <a:uFillTx/>
                <a:ea typeface="+mn-ea"/>
                <a:cs typeface="+mn-cs"/>
              </a:rPr>
              <a:t> (and) Tocopherol (and) Helianthus Annuus (Sunflower) Seed Oil</a:t>
            </a:r>
          </a:p>
        </p:txBody>
      </p:sp>
      <p:sp>
        <p:nvSpPr>
          <p:cNvPr id="10" name="Slide Number Placeholder 8">
            <a:extLst>
              <a:ext uri="{FF2B5EF4-FFF2-40B4-BE49-F238E27FC236}">
                <a16:creationId xmlns:a16="http://schemas.microsoft.com/office/drawing/2014/main" id="{FDC908C6-FBA8-3905-CCBD-213A490E1191}"/>
              </a:ext>
            </a:extLst>
          </p:cNvPr>
          <p:cNvSpPr txBox="1">
            <a:spLocks/>
          </p:cNvSpPr>
          <p:nvPr/>
        </p:nvSpPr>
        <p:spPr>
          <a:xfrm>
            <a:off x="468000" y="6328147"/>
            <a:ext cx="451163" cy="123111"/>
          </a:xfrm>
          <a:prstGeom prst="rect">
            <a:avLst/>
          </a:prstGeom>
        </p:spPr>
        <p:txBody>
          <a:bodyPr vert="horz" wrap="square" lIns="0" tIns="0" rIns="0" bIns="0" rtlCol="0" anchor="t" anchorCtr="0">
            <a:spAutoFit/>
          </a:bodyPr>
          <a:lstStyle>
            <a:defPPr>
              <a:defRPr lang="en-US"/>
            </a:defPPr>
            <a:lvl1pPr marL="0" algn="l" defTabSz="914400" rtl="0" eaLnBrk="1" latinLnBrk="0" hangingPunct="1">
              <a:defRPr sz="800" b="0" i="0" kern="1200">
                <a:solidFill>
                  <a:srgbClr val="B2B2B2"/>
                </a:solidFill>
                <a:latin typeface="Fira Sans" panose="020B05030500000200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C50C849-B97A-2B45-B78A-6D9C352F693C}" type="slidenum">
              <a:rPr lang="en-US" smtClean="0"/>
              <a:pPr/>
              <a:t>10</a:t>
            </a:fld>
            <a:endParaRPr lang="en-US" dirty="0"/>
          </a:p>
        </p:txBody>
      </p:sp>
    </p:spTree>
    <p:extLst>
      <p:ext uri="{BB962C8B-B14F-4D97-AF65-F5344CB8AC3E}">
        <p14:creationId xmlns:p14="http://schemas.microsoft.com/office/powerpoint/2010/main" val="18597829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7" name="Table 6">
            <a:extLst>
              <a:ext uri="{FF2B5EF4-FFF2-40B4-BE49-F238E27FC236}">
                <a16:creationId xmlns:a16="http://schemas.microsoft.com/office/drawing/2014/main" id="{1F5F8FE1-5FF9-D97A-8CFB-7253BC8DE565}"/>
              </a:ext>
            </a:extLst>
          </p:cNvPr>
          <p:cNvGraphicFramePr>
            <a:graphicFrameLocks noGrp="1"/>
          </p:cNvGraphicFramePr>
          <p:nvPr>
            <p:extLst>
              <p:ext uri="{D42A27DB-BD31-4B8C-83A1-F6EECF244321}">
                <p14:modId xmlns:p14="http://schemas.microsoft.com/office/powerpoint/2010/main" val="184125602"/>
              </p:ext>
            </p:extLst>
          </p:nvPr>
        </p:nvGraphicFramePr>
        <p:xfrm>
          <a:off x="464824" y="1623153"/>
          <a:ext cx="7988296" cy="4301845"/>
        </p:xfrm>
        <a:graphic>
          <a:graphicData uri="http://schemas.openxmlformats.org/drawingml/2006/table">
            <a:tbl>
              <a:tblPr firstRow="1" bandRow="1">
                <a:tableStyleId>{5C22544A-7EE6-4342-B048-85BDC9FD1C3A}</a:tableStyleId>
              </a:tblPr>
              <a:tblGrid>
                <a:gridCol w="1592576">
                  <a:extLst>
                    <a:ext uri="{9D8B030D-6E8A-4147-A177-3AD203B41FA5}">
                      <a16:colId xmlns:a16="http://schemas.microsoft.com/office/drawing/2014/main" val="2828880410"/>
                    </a:ext>
                  </a:extLst>
                </a:gridCol>
                <a:gridCol w="914400">
                  <a:extLst>
                    <a:ext uri="{9D8B030D-6E8A-4147-A177-3AD203B41FA5}">
                      <a16:colId xmlns:a16="http://schemas.microsoft.com/office/drawing/2014/main" val="1133733315"/>
                    </a:ext>
                  </a:extLst>
                </a:gridCol>
                <a:gridCol w="1062318">
                  <a:extLst>
                    <a:ext uri="{9D8B030D-6E8A-4147-A177-3AD203B41FA5}">
                      <a16:colId xmlns:a16="http://schemas.microsoft.com/office/drawing/2014/main" val="3976822309"/>
                    </a:ext>
                  </a:extLst>
                </a:gridCol>
                <a:gridCol w="1089211">
                  <a:extLst>
                    <a:ext uri="{9D8B030D-6E8A-4147-A177-3AD203B41FA5}">
                      <a16:colId xmlns:a16="http://schemas.microsoft.com/office/drawing/2014/main" val="3683534572"/>
                    </a:ext>
                  </a:extLst>
                </a:gridCol>
                <a:gridCol w="1120834">
                  <a:extLst>
                    <a:ext uri="{9D8B030D-6E8A-4147-A177-3AD203B41FA5}">
                      <a16:colId xmlns:a16="http://schemas.microsoft.com/office/drawing/2014/main" val="1243762016"/>
                    </a:ext>
                  </a:extLst>
                </a:gridCol>
                <a:gridCol w="1124825">
                  <a:extLst>
                    <a:ext uri="{9D8B030D-6E8A-4147-A177-3AD203B41FA5}">
                      <a16:colId xmlns:a16="http://schemas.microsoft.com/office/drawing/2014/main" val="3310427045"/>
                    </a:ext>
                  </a:extLst>
                </a:gridCol>
                <a:gridCol w="1084132">
                  <a:extLst>
                    <a:ext uri="{9D8B030D-6E8A-4147-A177-3AD203B41FA5}">
                      <a16:colId xmlns:a16="http://schemas.microsoft.com/office/drawing/2014/main" val="2246738335"/>
                    </a:ext>
                  </a:extLst>
                </a:gridCol>
              </a:tblGrid>
              <a:tr h="302689">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0" i="1" u="none" strike="noStrike" kern="1200" cap="none" spc="0" normalizeH="0" baseline="0" noProof="0" dirty="0">
                        <a:ln>
                          <a:noFill/>
                        </a:ln>
                        <a:solidFill>
                          <a:schemeClr val="bg1"/>
                        </a:solidFill>
                        <a:effectLst/>
                        <a:uLnTx/>
                        <a:uFillTx/>
                        <a:latin typeface="Fira Sans Medium" panose="020B0503050000020004" pitchFamily="34" charset="0"/>
                        <a:ea typeface="+mn-ea"/>
                        <a:cs typeface="+mn-cs"/>
                      </a:endParaRPr>
                    </a:p>
                  </a:txBody>
                  <a:tcPr marL="59467" marR="59467" marT="29733" marB="29733">
                    <a:lnL w="9525" cap="flat" cmpd="sng" algn="ctr">
                      <a:solidFill>
                        <a:schemeClr val="tx1"/>
                      </a:solidFill>
                      <a:prstDash val="solid"/>
                      <a:round/>
                      <a:headEnd type="none" w="med" len="med"/>
                      <a:tailEnd type="none" w="med" len="med"/>
                    </a:lnL>
                    <a:lnT w="9525" cap="flat" cmpd="sng" algn="ctr">
                      <a:solidFill>
                        <a:schemeClr val="tx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rgbClr val="0070BA"/>
                    </a:solidFill>
                  </a:tcPr>
                </a:tc>
                <a:tc grid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300" dirty="0"/>
                        <a:t>Cream Gel </a:t>
                      </a:r>
                      <a:r>
                        <a:rPr lang="en-US" sz="1300" b="0" i="1" dirty="0"/>
                        <a:t>4°C – RT – 40°C -50°C - DL</a:t>
                      </a:r>
                    </a:p>
                  </a:txBody>
                  <a:tcPr marL="59467" marR="59467" marT="29733" marB="29733" anchor="ctr">
                    <a:lnT w="9525" cap="flat" cmpd="sng" algn="ctr">
                      <a:solidFill>
                        <a:schemeClr val="tx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rgbClr val="0070BA"/>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000" b="0" i="1" u="none" strike="noStrike" kern="1200" cap="none" spc="0" normalizeH="0" baseline="0" noProof="0" dirty="0">
                        <a:ln>
                          <a:noFill/>
                        </a:ln>
                        <a:solidFill>
                          <a:schemeClr val="bg1"/>
                        </a:solidFill>
                        <a:effectLst/>
                        <a:uLnTx/>
                        <a:uFillTx/>
                        <a:latin typeface="Fira Sans Medium" panose="020B0503050000020004" pitchFamily="34" charset="0"/>
                        <a:ea typeface="+mn-ea"/>
                        <a:cs typeface="+mn-cs"/>
                      </a:endParaRPr>
                    </a:p>
                  </a:txBody>
                  <a:tcPr marL="50616" marR="50616" marT="25308" marB="25308">
                    <a:solidFill>
                      <a:srgbClr val="0070BA"/>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000" b="0" i="1" u="none" strike="noStrike" kern="1200" cap="none" spc="0" normalizeH="0" baseline="0" noProof="0" dirty="0">
                        <a:ln>
                          <a:noFill/>
                        </a:ln>
                        <a:solidFill>
                          <a:schemeClr val="bg1"/>
                        </a:solidFill>
                        <a:effectLst/>
                        <a:uLnTx/>
                        <a:uFillTx/>
                        <a:latin typeface="Fira Sans Medium" panose="020B0503050000020004" pitchFamily="34" charset="0"/>
                        <a:ea typeface="+mn-ea"/>
                        <a:cs typeface="+mn-cs"/>
                      </a:endParaRPr>
                    </a:p>
                  </a:txBody>
                  <a:tcPr marL="50616" marR="50616" marT="25308" marB="25308">
                    <a:solidFill>
                      <a:srgbClr val="0070BA"/>
                    </a:solidFill>
                  </a:tcPr>
                </a:tc>
                <a:tc grid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300" dirty="0"/>
                        <a:t>W/O Emulsion </a:t>
                      </a:r>
                      <a:r>
                        <a:rPr lang="en-US" sz="1300" b="0" i="1" dirty="0"/>
                        <a:t>4°C – RT – 40°C -50°C - DL</a:t>
                      </a:r>
                    </a:p>
                  </a:txBody>
                  <a:tcPr marL="59467" marR="59467" marT="29733" marB="29733" anchor="ctr">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rgbClr val="0070BA"/>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000" b="0" i="1" u="none" strike="noStrike" kern="1200" cap="none" spc="0" normalizeH="0" baseline="0" noProof="0" dirty="0">
                        <a:ln>
                          <a:noFill/>
                        </a:ln>
                        <a:solidFill>
                          <a:schemeClr val="bg1"/>
                        </a:solidFill>
                        <a:effectLst/>
                        <a:uLnTx/>
                        <a:uFillTx/>
                        <a:latin typeface="Fira Sans Medium" panose="020B0503050000020004" pitchFamily="34" charset="0"/>
                        <a:ea typeface="+mn-ea"/>
                        <a:cs typeface="+mn-cs"/>
                      </a:endParaRPr>
                    </a:p>
                  </a:txBody>
                  <a:tcPr marL="50616" marR="50616" marT="25308" marB="25308">
                    <a:solidFill>
                      <a:srgbClr val="0070BA"/>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000" b="0" i="1" u="none" strike="noStrike" kern="1200" cap="none" spc="0" normalizeH="0" baseline="0" noProof="0" dirty="0">
                        <a:ln>
                          <a:noFill/>
                        </a:ln>
                        <a:solidFill>
                          <a:schemeClr val="bg1"/>
                        </a:solidFill>
                        <a:effectLst/>
                        <a:uLnTx/>
                        <a:uFillTx/>
                        <a:latin typeface="Fira Sans Medium" panose="020B0503050000020004" pitchFamily="34" charset="0"/>
                        <a:ea typeface="+mn-ea"/>
                        <a:cs typeface="+mn-cs"/>
                      </a:endParaRPr>
                    </a:p>
                  </a:txBody>
                  <a:tcPr marL="50616" marR="50616" marT="25308" marB="25308">
                    <a:solidFill>
                      <a:srgbClr val="0070BA"/>
                    </a:solidFill>
                  </a:tcPr>
                </a:tc>
                <a:extLst>
                  <a:ext uri="{0D108BD9-81ED-4DB2-BD59-A6C34878D82A}">
                    <a16:rowId xmlns:a16="http://schemas.microsoft.com/office/drawing/2014/main" val="1875215761"/>
                  </a:ext>
                </a:extLst>
              </a:tr>
              <a:tr h="413629">
                <a:tc>
                  <a:txBody>
                    <a:bodyPr/>
                    <a:lstStyle/>
                    <a:p>
                      <a:pPr algn="r"/>
                      <a:r>
                        <a:rPr lang="en-US" sz="1300" dirty="0">
                          <a:solidFill>
                            <a:schemeClr val="bg1"/>
                          </a:solidFill>
                        </a:rPr>
                        <a:t>RETINOL CB 50</a:t>
                      </a:r>
                    </a:p>
                    <a:p>
                      <a:pPr algn="r"/>
                      <a:r>
                        <a:rPr lang="en-US" sz="1300" dirty="0">
                          <a:solidFill>
                            <a:schemeClr val="bg1"/>
                          </a:solidFill>
                        </a:rPr>
                        <a:t>Lot UT22060004</a:t>
                      </a:r>
                    </a:p>
                  </a:txBody>
                  <a:tcPr marL="59467" marR="59467" marT="29733" marB="29733">
                    <a:lnL w="9525" cap="flat" cmpd="sng" algn="ctr">
                      <a:solidFill>
                        <a:schemeClr val="tx1"/>
                      </a:solidFill>
                      <a:prstDash val="solid"/>
                      <a:round/>
                      <a:headEnd type="none" w="med" len="med"/>
                      <a:tailEnd type="none" w="med" len="med"/>
                    </a:lnL>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rgbClr val="0070BA"/>
                    </a:solidFill>
                  </a:tcPr>
                </a:tc>
                <a:tc gridSpan="3">
                  <a:txBody>
                    <a:bodyPr/>
                    <a:lstStyle/>
                    <a:p>
                      <a:pPr algn="ctr"/>
                      <a:endParaRPr lang="en-US" sz="1100" dirty="0"/>
                    </a:p>
                    <a:p>
                      <a:pPr algn="ctr"/>
                      <a:endParaRPr lang="en-US" sz="1100" dirty="0"/>
                    </a:p>
                    <a:p>
                      <a:pPr algn="ctr"/>
                      <a:endParaRPr lang="en-US" sz="1100" dirty="0"/>
                    </a:p>
                    <a:p>
                      <a:pPr algn="ctr"/>
                      <a:endParaRPr lang="en-US" sz="1100" dirty="0"/>
                    </a:p>
                    <a:p>
                      <a:pPr algn="ctr"/>
                      <a:endParaRPr lang="en-US" sz="1100" dirty="0"/>
                    </a:p>
                    <a:p>
                      <a:pPr algn="ctr"/>
                      <a:endParaRPr lang="en-US" sz="1100" dirty="0"/>
                    </a:p>
                    <a:p>
                      <a:pPr algn="ctr"/>
                      <a:endParaRPr lang="en-US" sz="1100" dirty="0"/>
                    </a:p>
                    <a:p>
                      <a:pPr algn="ctr"/>
                      <a:endParaRPr lang="en-US" sz="1100" dirty="0"/>
                    </a:p>
                    <a:p>
                      <a:pPr algn="ctr"/>
                      <a:endParaRPr lang="en-US" sz="1100" dirty="0"/>
                    </a:p>
                  </a:txBody>
                  <a:tcPr marL="59467" marR="59467" marT="29733" marB="29733">
                    <a:lnR w="9525" cap="flat" cmpd="sng" algn="ctr">
                      <a:solidFill>
                        <a:schemeClr val="tx1"/>
                      </a:solidFill>
                      <a:prstDash val="solid"/>
                      <a:round/>
                      <a:headEnd type="none" w="med" len="med"/>
                      <a:tailEnd type="none" w="med" len="med"/>
                    </a:lnR>
                    <a:lnT w="19050" cap="flat" cmpd="sng" algn="ctr">
                      <a:solidFill>
                        <a:schemeClr val="bg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CCE2F0">
                        <a:alpha val="50196"/>
                      </a:srgbClr>
                    </a:solidFill>
                  </a:tcPr>
                </a:tc>
                <a:tc hMerge="1">
                  <a:txBody>
                    <a:bodyPr/>
                    <a:lstStyle/>
                    <a:p>
                      <a:pPr algn="ctr"/>
                      <a:endParaRPr lang="en-US" sz="900" dirty="0"/>
                    </a:p>
                  </a:txBody>
                  <a:tcPr marL="50616" marR="50616" marT="25308" marB="25308">
                    <a:lnB w="19050" cap="flat" cmpd="sng" algn="ctr">
                      <a:solidFill>
                        <a:schemeClr val="bg1"/>
                      </a:solidFill>
                      <a:prstDash val="solid"/>
                      <a:round/>
                      <a:headEnd type="none" w="med" len="med"/>
                      <a:tailEnd type="none" w="med" len="med"/>
                    </a:lnB>
                    <a:solidFill>
                      <a:srgbClr val="CCE2F0"/>
                    </a:solidFill>
                  </a:tcPr>
                </a:tc>
                <a:tc hMerge="1">
                  <a:txBody>
                    <a:bodyPr/>
                    <a:lstStyle/>
                    <a:p>
                      <a:pPr algn="ctr"/>
                      <a:endParaRPr lang="en-US" sz="900" dirty="0"/>
                    </a:p>
                  </a:txBody>
                  <a:tcPr marL="50616" marR="50616" marT="25308" marB="25308">
                    <a:lnB w="19050" cap="flat" cmpd="sng" algn="ctr">
                      <a:solidFill>
                        <a:schemeClr val="bg1"/>
                      </a:solidFill>
                      <a:prstDash val="solid"/>
                      <a:round/>
                      <a:headEnd type="none" w="med" len="med"/>
                      <a:tailEnd type="none" w="med" len="med"/>
                    </a:lnB>
                    <a:solidFill>
                      <a:srgbClr val="CCE2F0"/>
                    </a:solidFill>
                  </a:tcPr>
                </a:tc>
                <a:tc gridSpan="3">
                  <a:txBody>
                    <a:bodyPr/>
                    <a:lstStyle/>
                    <a:p>
                      <a:pPr algn="ctr"/>
                      <a:endParaRPr lang="en-US" sz="1100" dirty="0"/>
                    </a:p>
                  </a:txBody>
                  <a:tcPr marL="59467" marR="59467" marT="29733" marB="29733">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19050" cap="flat" cmpd="sng" algn="ctr">
                      <a:solidFill>
                        <a:schemeClr val="bg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CCE2F0">
                        <a:alpha val="50196"/>
                      </a:srgbClr>
                    </a:solidFill>
                  </a:tcPr>
                </a:tc>
                <a:tc hMerge="1">
                  <a:txBody>
                    <a:bodyPr/>
                    <a:lstStyle/>
                    <a:p>
                      <a:pPr algn="ctr"/>
                      <a:endParaRPr lang="en-US" sz="900" dirty="0"/>
                    </a:p>
                  </a:txBody>
                  <a:tcPr marL="50616" marR="50616" marT="25308" marB="25308">
                    <a:lnB w="19050" cap="flat" cmpd="sng" algn="ctr">
                      <a:solidFill>
                        <a:schemeClr val="bg1"/>
                      </a:solidFill>
                      <a:prstDash val="solid"/>
                      <a:round/>
                      <a:headEnd type="none" w="med" len="med"/>
                      <a:tailEnd type="none" w="med" len="med"/>
                    </a:lnB>
                    <a:solidFill>
                      <a:srgbClr val="CCE2F0"/>
                    </a:solidFill>
                  </a:tcPr>
                </a:tc>
                <a:tc hMerge="1">
                  <a:txBody>
                    <a:bodyPr/>
                    <a:lstStyle/>
                    <a:p>
                      <a:pPr algn="ctr"/>
                      <a:endParaRPr lang="en-US" sz="900" dirty="0"/>
                    </a:p>
                  </a:txBody>
                  <a:tcPr marL="50616" marR="50616" marT="25308" marB="25308">
                    <a:lnB w="19050" cap="flat" cmpd="sng" algn="ctr">
                      <a:solidFill>
                        <a:schemeClr val="bg1"/>
                      </a:solidFill>
                      <a:prstDash val="solid"/>
                      <a:round/>
                      <a:headEnd type="none" w="med" len="med"/>
                      <a:tailEnd type="none" w="med" len="med"/>
                    </a:lnB>
                    <a:solidFill>
                      <a:srgbClr val="CCE2F0"/>
                    </a:solidFill>
                  </a:tcPr>
                </a:tc>
                <a:extLst>
                  <a:ext uri="{0D108BD9-81ED-4DB2-BD59-A6C34878D82A}">
                    <a16:rowId xmlns:a16="http://schemas.microsoft.com/office/drawing/2014/main" val="924219665"/>
                  </a:ext>
                </a:extLst>
              </a:tr>
              <a:tr h="426975">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300" dirty="0">
                          <a:solidFill>
                            <a:schemeClr val="bg1"/>
                          </a:solidFill>
                        </a:rPr>
                        <a:t>RETINOL GS 50</a:t>
                      </a:r>
                      <a:br>
                        <a:rPr lang="en-US" sz="1300" dirty="0">
                          <a:solidFill>
                            <a:schemeClr val="bg1"/>
                          </a:solidFill>
                        </a:rPr>
                      </a:br>
                      <a:r>
                        <a:rPr lang="en-US" sz="1300" dirty="0">
                          <a:solidFill>
                            <a:schemeClr val="bg1"/>
                          </a:solidFill>
                        </a:rPr>
                        <a:t>Lot SI2201K015</a:t>
                      </a:r>
                    </a:p>
                  </a:txBody>
                  <a:tcPr marL="59467" marR="59467" marT="29733" marB="29733">
                    <a:lnL w="9525" cap="flat" cmpd="sng" algn="ctr">
                      <a:solidFill>
                        <a:schemeClr val="tx1"/>
                      </a:solidFill>
                      <a:prstDash val="solid"/>
                      <a:round/>
                      <a:headEnd type="none" w="med" len="med"/>
                      <a:tailEnd type="none" w="med" len="med"/>
                    </a:lnL>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rgbClr val="0070BA"/>
                    </a:solidFill>
                  </a:tcPr>
                </a:tc>
                <a:tc gridSpan="3">
                  <a:txBody>
                    <a:bodyPr/>
                    <a:lstStyle/>
                    <a:p>
                      <a:pPr algn="ctr"/>
                      <a:endParaRPr lang="en-US" sz="1100" dirty="0"/>
                    </a:p>
                    <a:p>
                      <a:pPr algn="ctr"/>
                      <a:endParaRPr lang="en-US" sz="1100" dirty="0"/>
                    </a:p>
                    <a:p>
                      <a:pPr algn="ctr"/>
                      <a:endParaRPr lang="en-US" sz="1100" dirty="0"/>
                    </a:p>
                    <a:p>
                      <a:pPr algn="ctr"/>
                      <a:endParaRPr lang="en-US" sz="1100" dirty="0"/>
                    </a:p>
                    <a:p>
                      <a:pPr algn="ctr"/>
                      <a:endParaRPr lang="en-US" sz="1100" dirty="0"/>
                    </a:p>
                    <a:p>
                      <a:pPr algn="ctr"/>
                      <a:endParaRPr lang="en-US" sz="1100" dirty="0"/>
                    </a:p>
                    <a:p>
                      <a:pPr algn="ctr"/>
                      <a:endParaRPr lang="en-US" sz="1100" dirty="0"/>
                    </a:p>
                    <a:p>
                      <a:pPr algn="ctr"/>
                      <a:endParaRPr lang="en-US" sz="1100" dirty="0"/>
                    </a:p>
                  </a:txBody>
                  <a:tcPr marL="59467" marR="59467" marT="29733" marB="29733">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rgbClr val="CCE2F0">
                        <a:alpha val="25098"/>
                      </a:srgbClr>
                    </a:solidFill>
                  </a:tcPr>
                </a:tc>
                <a:tc hMerge="1">
                  <a:txBody>
                    <a:bodyPr/>
                    <a:lstStyle/>
                    <a:p>
                      <a:pPr algn="ctr"/>
                      <a:endParaRPr lang="en-US" sz="900" dirty="0"/>
                    </a:p>
                  </a:txBody>
                  <a:tcPr marL="50616" marR="50616" marT="25308" marB="25308">
                    <a:lnT w="19050" cap="flat" cmpd="sng" algn="ctr">
                      <a:solidFill>
                        <a:schemeClr val="bg1"/>
                      </a:solidFill>
                      <a:prstDash val="solid"/>
                      <a:round/>
                      <a:headEnd type="none" w="med" len="med"/>
                      <a:tailEnd type="none" w="med" len="med"/>
                    </a:lnT>
                    <a:solidFill>
                      <a:srgbClr val="CCE2F0">
                        <a:alpha val="25098"/>
                      </a:srgbClr>
                    </a:solidFill>
                  </a:tcPr>
                </a:tc>
                <a:tc hMerge="1">
                  <a:txBody>
                    <a:bodyPr/>
                    <a:lstStyle/>
                    <a:p>
                      <a:pPr algn="ctr"/>
                      <a:endParaRPr lang="en-US" sz="900" dirty="0"/>
                    </a:p>
                  </a:txBody>
                  <a:tcPr marL="50616" marR="50616" marT="25308" marB="25308">
                    <a:lnT w="19050" cap="flat" cmpd="sng" algn="ctr">
                      <a:solidFill>
                        <a:schemeClr val="bg1"/>
                      </a:solidFill>
                      <a:prstDash val="solid"/>
                      <a:round/>
                      <a:headEnd type="none" w="med" len="med"/>
                      <a:tailEnd type="none" w="med" len="med"/>
                    </a:lnT>
                    <a:solidFill>
                      <a:srgbClr val="CCE2F0">
                        <a:alpha val="25098"/>
                      </a:srgbClr>
                    </a:solidFill>
                  </a:tcPr>
                </a:tc>
                <a:tc gridSpan="3">
                  <a:txBody>
                    <a:bodyPr/>
                    <a:lstStyle/>
                    <a:p>
                      <a:pPr algn="ctr"/>
                      <a:endParaRPr lang="en-US" sz="1100" dirty="0"/>
                    </a:p>
                  </a:txBody>
                  <a:tcPr marL="59467" marR="59467" marT="29733" marB="29733">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rgbClr val="CCE2F0">
                        <a:alpha val="25098"/>
                      </a:srgbClr>
                    </a:solidFill>
                  </a:tcPr>
                </a:tc>
                <a:tc hMerge="1">
                  <a:txBody>
                    <a:bodyPr/>
                    <a:lstStyle/>
                    <a:p>
                      <a:pPr algn="ctr"/>
                      <a:endParaRPr lang="en-US" sz="900" dirty="0"/>
                    </a:p>
                  </a:txBody>
                  <a:tcPr marL="50616" marR="50616" marT="25308" marB="25308">
                    <a:lnT w="19050" cap="flat" cmpd="sng" algn="ctr">
                      <a:solidFill>
                        <a:schemeClr val="bg1"/>
                      </a:solidFill>
                      <a:prstDash val="solid"/>
                      <a:round/>
                      <a:headEnd type="none" w="med" len="med"/>
                      <a:tailEnd type="none" w="med" len="med"/>
                    </a:lnT>
                    <a:solidFill>
                      <a:srgbClr val="CCE2F0">
                        <a:alpha val="25098"/>
                      </a:srgbClr>
                    </a:solidFill>
                  </a:tcPr>
                </a:tc>
                <a:tc hMerge="1">
                  <a:txBody>
                    <a:bodyPr/>
                    <a:lstStyle/>
                    <a:p>
                      <a:pPr algn="ctr"/>
                      <a:endParaRPr lang="en-US" sz="900" dirty="0"/>
                    </a:p>
                  </a:txBody>
                  <a:tcPr marL="50616" marR="50616" marT="25308" marB="25308">
                    <a:lnT w="19050" cap="flat" cmpd="sng" algn="ctr">
                      <a:solidFill>
                        <a:schemeClr val="bg1"/>
                      </a:solidFill>
                      <a:prstDash val="solid"/>
                      <a:round/>
                      <a:headEnd type="none" w="med" len="med"/>
                      <a:tailEnd type="none" w="med" len="med"/>
                    </a:lnT>
                    <a:solidFill>
                      <a:srgbClr val="CCE2F0">
                        <a:alpha val="25098"/>
                      </a:srgbClr>
                    </a:solidFill>
                  </a:tcPr>
                </a:tc>
                <a:extLst>
                  <a:ext uri="{0D108BD9-81ED-4DB2-BD59-A6C34878D82A}">
                    <a16:rowId xmlns:a16="http://schemas.microsoft.com/office/drawing/2014/main" val="2075621084"/>
                  </a:ext>
                </a:extLst>
              </a:tr>
              <a:tr h="226993">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300" dirty="0">
                          <a:solidFill>
                            <a:schemeClr val="bg1"/>
                          </a:solidFill>
                          <a:latin typeface="+mj-lt"/>
                        </a:rPr>
                        <a:t>Retinol recovery %</a:t>
                      </a:r>
                    </a:p>
                  </a:txBody>
                  <a:tcPr marL="59467" marR="59467" marT="29733" marB="29733">
                    <a:lnL w="9525" cap="flat" cmpd="sng" algn="ctr">
                      <a:solidFill>
                        <a:schemeClr val="tx1"/>
                      </a:solidFill>
                      <a:prstDash val="solid"/>
                      <a:round/>
                      <a:headEnd type="none" w="med" len="med"/>
                      <a:tailEnd type="none" w="med" len="med"/>
                    </a:lnL>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rgbClr val="0070BA"/>
                    </a:solidFill>
                  </a:tcPr>
                </a:tc>
                <a:tc grid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300" dirty="0">
                          <a:solidFill>
                            <a:schemeClr val="bg1"/>
                          </a:solidFill>
                          <a:latin typeface="+mj-lt"/>
                        </a:rPr>
                        <a:t>Cream gel</a:t>
                      </a:r>
                    </a:p>
                  </a:txBody>
                  <a:tcPr marL="59467" marR="59467" marT="29733" marB="29733">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rgbClr val="0070BA"/>
                    </a:solidFill>
                  </a:tcPr>
                </a:tc>
                <a:tc hMerge="1">
                  <a:txBody>
                    <a:bodyPr/>
                    <a:lstStyle/>
                    <a:p>
                      <a:pPr algn="ctr"/>
                      <a:endParaRPr lang="en-US" sz="1100" dirty="0"/>
                    </a:p>
                  </a:txBody>
                  <a:tcPr marL="59467" marR="59467" marT="29733" marB="29733">
                    <a:solidFill>
                      <a:srgbClr val="CCE2F0">
                        <a:alpha val="50196"/>
                      </a:srgbClr>
                    </a:solidFill>
                  </a:tcPr>
                </a:tc>
                <a:tc hMerge="1">
                  <a:txBody>
                    <a:bodyPr/>
                    <a:lstStyle/>
                    <a:p>
                      <a:pPr algn="ctr"/>
                      <a:endParaRPr lang="en-US" sz="1100" dirty="0"/>
                    </a:p>
                  </a:txBody>
                  <a:tcPr marL="59467" marR="59467" marT="29733" marB="29733">
                    <a:solidFill>
                      <a:srgbClr val="CCE2F0">
                        <a:alpha val="50196"/>
                      </a:srgbClr>
                    </a:solidFill>
                  </a:tcPr>
                </a:tc>
                <a:tc grid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300" dirty="0">
                          <a:solidFill>
                            <a:schemeClr val="bg1"/>
                          </a:solidFill>
                          <a:latin typeface="+mj-lt"/>
                        </a:rPr>
                        <a:t>Emulsion W/O</a:t>
                      </a:r>
                    </a:p>
                  </a:txBody>
                  <a:tcPr marL="59467" marR="59467" marT="29733" marB="29733">
                    <a:lnR w="9525" cap="flat" cmpd="sng" algn="ctr">
                      <a:solidFill>
                        <a:schemeClr val="tx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rgbClr val="0070BA"/>
                    </a:solidFill>
                  </a:tcPr>
                </a:tc>
                <a:tc hMerge="1">
                  <a:txBody>
                    <a:bodyPr/>
                    <a:lstStyle/>
                    <a:p>
                      <a:pPr algn="ctr"/>
                      <a:endParaRPr lang="en-US" sz="1100" dirty="0"/>
                    </a:p>
                  </a:txBody>
                  <a:tcPr marL="59467" marR="59467" marT="29733" marB="29733">
                    <a:solidFill>
                      <a:srgbClr val="CCE2F0">
                        <a:alpha val="50196"/>
                      </a:srgbClr>
                    </a:solidFill>
                  </a:tcPr>
                </a:tc>
                <a:tc hMerge="1">
                  <a:txBody>
                    <a:bodyPr/>
                    <a:lstStyle/>
                    <a:p>
                      <a:pPr algn="ctr"/>
                      <a:endParaRPr lang="en-US" sz="1100" dirty="0"/>
                    </a:p>
                  </a:txBody>
                  <a:tcPr marL="59467" marR="59467" marT="29733" marB="29733">
                    <a:solidFill>
                      <a:srgbClr val="CCE2F0">
                        <a:alpha val="50196"/>
                      </a:srgbClr>
                    </a:solidFill>
                  </a:tcPr>
                </a:tc>
                <a:extLst>
                  <a:ext uri="{0D108BD9-81ED-4DB2-BD59-A6C34878D82A}">
                    <a16:rowId xmlns:a16="http://schemas.microsoft.com/office/drawing/2014/main" val="1089466683"/>
                  </a:ext>
                </a:extLst>
              </a:tr>
              <a:tr h="226993">
                <a:tc>
                  <a:txBody>
                    <a:bodyPr/>
                    <a:lstStyle/>
                    <a:p>
                      <a:pPr algn="r"/>
                      <a:r>
                        <a:rPr lang="en-US" sz="1300" dirty="0">
                          <a:solidFill>
                            <a:schemeClr val="bg1"/>
                          </a:solidFill>
                        </a:rPr>
                        <a:t>6 weeks</a:t>
                      </a:r>
                    </a:p>
                  </a:txBody>
                  <a:tcPr marL="59467" marR="59467" marT="29733" marB="29733">
                    <a:lnL w="9525" cap="flat" cmpd="sng" algn="ctr">
                      <a:solidFill>
                        <a:schemeClr val="tx1"/>
                      </a:solidFill>
                      <a:prstDash val="solid"/>
                      <a:round/>
                      <a:headEnd type="none" w="med" len="med"/>
                      <a:tailEnd type="none" w="med" len="med"/>
                    </a:lnL>
                    <a:lnT w="19050" cap="flat" cmpd="sng" algn="ctr">
                      <a:solidFill>
                        <a:schemeClr val="bg1"/>
                      </a:solidFill>
                      <a:prstDash val="solid"/>
                      <a:round/>
                      <a:headEnd type="none" w="med" len="med"/>
                      <a:tailEnd type="none" w="med" len="med"/>
                    </a:lnT>
                    <a:solidFill>
                      <a:srgbClr val="0070BA"/>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300" dirty="0">
                          <a:solidFill>
                            <a:schemeClr val="tx1"/>
                          </a:solidFill>
                          <a:latin typeface="+mj-lt"/>
                        </a:rPr>
                        <a:t>4°C</a:t>
                      </a:r>
                    </a:p>
                  </a:txBody>
                  <a:tcPr marL="59467" marR="59467" marT="29733" marB="29733">
                    <a:lnR w="9525" cap="flat" cmpd="sng" algn="ctr">
                      <a:solidFill>
                        <a:schemeClr val="tx1"/>
                      </a:solidFill>
                      <a:prstDash val="solid"/>
                      <a:round/>
                      <a:headEnd type="none" w="med" len="med"/>
                      <a:tailEnd type="none" w="med" len="med"/>
                    </a:lnR>
                    <a:lnT w="19050" cap="flat" cmpd="sng" algn="ctr">
                      <a:solidFill>
                        <a:schemeClr val="bg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CCE2F0">
                        <a:alpha val="25098"/>
                      </a:srgb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300" dirty="0">
                          <a:solidFill>
                            <a:schemeClr val="tx1"/>
                          </a:solidFill>
                          <a:latin typeface="+mj-lt"/>
                        </a:rPr>
                        <a:t>RT</a:t>
                      </a:r>
                    </a:p>
                  </a:txBody>
                  <a:tcPr marL="59467" marR="59467" marT="29733" marB="29733">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19050" cap="flat" cmpd="sng" algn="ctr">
                      <a:solidFill>
                        <a:schemeClr val="bg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CCE2F0">
                        <a:alpha val="25098"/>
                      </a:srgb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300" dirty="0">
                          <a:solidFill>
                            <a:schemeClr val="tx1"/>
                          </a:solidFill>
                          <a:latin typeface="+mj-lt"/>
                        </a:rPr>
                        <a:t>40°C</a:t>
                      </a:r>
                    </a:p>
                  </a:txBody>
                  <a:tcPr marL="59467" marR="59467" marT="29733" marB="29733">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19050" cap="flat" cmpd="sng" algn="ctr">
                      <a:solidFill>
                        <a:schemeClr val="bg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CCE2F0">
                        <a:alpha val="25098"/>
                      </a:srgb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300" dirty="0">
                          <a:solidFill>
                            <a:schemeClr val="tx1"/>
                          </a:solidFill>
                          <a:latin typeface="+mj-lt"/>
                        </a:rPr>
                        <a:t>4°C</a:t>
                      </a:r>
                    </a:p>
                  </a:txBody>
                  <a:tcPr marL="59467" marR="59467" marT="29733" marB="29733">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19050" cap="flat" cmpd="sng" algn="ctr">
                      <a:solidFill>
                        <a:schemeClr val="bg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CCE2F0">
                        <a:alpha val="25098"/>
                      </a:srgb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300" dirty="0">
                          <a:solidFill>
                            <a:schemeClr val="tx1"/>
                          </a:solidFill>
                          <a:latin typeface="+mj-lt"/>
                        </a:rPr>
                        <a:t>RT</a:t>
                      </a:r>
                    </a:p>
                  </a:txBody>
                  <a:tcPr marL="59467" marR="59467" marT="29733" marB="29733">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19050" cap="flat" cmpd="sng" algn="ctr">
                      <a:solidFill>
                        <a:schemeClr val="bg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CCE2F0">
                        <a:alpha val="25098"/>
                      </a:srgb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300" dirty="0">
                          <a:solidFill>
                            <a:schemeClr val="tx1"/>
                          </a:solidFill>
                          <a:latin typeface="+mj-lt"/>
                        </a:rPr>
                        <a:t>40°C</a:t>
                      </a:r>
                    </a:p>
                  </a:txBody>
                  <a:tcPr marL="59467" marR="59467" marT="29733" marB="29733">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19050" cap="flat" cmpd="sng" algn="ctr">
                      <a:solidFill>
                        <a:schemeClr val="bg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CCE2F0">
                        <a:alpha val="25098"/>
                      </a:srgbClr>
                    </a:solidFill>
                  </a:tcPr>
                </a:tc>
                <a:extLst>
                  <a:ext uri="{0D108BD9-81ED-4DB2-BD59-A6C34878D82A}">
                    <a16:rowId xmlns:a16="http://schemas.microsoft.com/office/drawing/2014/main" val="2626031020"/>
                  </a:ext>
                </a:extLst>
              </a:tr>
              <a:tr h="226993">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300" dirty="0">
                          <a:solidFill>
                            <a:schemeClr val="bg1"/>
                          </a:solidFill>
                        </a:rPr>
                        <a:t>RETINOL CB 50</a:t>
                      </a:r>
                    </a:p>
                  </a:txBody>
                  <a:tcPr marL="59467" marR="59467" marT="29733" marB="29733">
                    <a:lnL w="9525" cap="flat" cmpd="sng" algn="ctr">
                      <a:solidFill>
                        <a:schemeClr val="tx1"/>
                      </a:solidFill>
                      <a:prstDash val="solid"/>
                      <a:round/>
                      <a:headEnd type="none" w="med" len="med"/>
                      <a:tailEnd type="none" w="med" len="med"/>
                    </a:lnL>
                    <a:solidFill>
                      <a:srgbClr val="0070BA"/>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300" dirty="0">
                          <a:solidFill>
                            <a:schemeClr val="tx1"/>
                          </a:solidFill>
                          <a:latin typeface="+mj-lt"/>
                        </a:rPr>
                        <a:t>76</a:t>
                      </a:r>
                    </a:p>
                  </a:txBody>
                  <a:tcPr marL="59467" marR="59467" marT="29733" marB="29733">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CCE2F0">
                        <a:alpha val="50196"/>
                      </a:srgb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300" dirty="0">
                          <a:solidFill>
                            <a:schemeClr val="tx1"/>
                          </a:solidFill>
                          <a:latin typeface="+mj-lt"/>
                        </a:rPr>
                        <a:t>78</a:t>
                      </a:r>
                    </a:p>
                  </a:txBody>
                  <a:tcPr marL="59467" marR="59467" marT="29733" marB="29733">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CCE2F0">
                        <a:alpha val="50196"/>
                      </a:srgb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300" dirty="0">
                          <a:solidFill>
                            <a:schemeClr val="tx1"/>
                          </a:solidFill>
                          <a:latin typeface="+mj-lt"/>
                        </a:rPr>
                        <a:t>65</a:t>
                      </a:r>
                    </a:p>
                  </a:txBody>
                  <a:tcPr marL="59467" marR="59467" marT="29733" marB="29733">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CCE2F0">
                        <a:alpha val="50196"/>
                      </a:srgb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300" dirty="0">
                          <a:solidFill>
                            <a:schemeClr val="tx1"/>
                          </a:solidFill>
                          <a:latin typeface="+mj-lt"/>
                        </a:rPr>
                        <a:t>97</a:t>
                      </a:r>
                    </a:p>
                  </a:txBody>
                  <a:tcPr marL="59467" marR="59467" marT="29733" marB="29733">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CCE2F0">
                        <a:alpha val="50196"/>
                      </a:srgb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300" dirty="0">
                          <a:solidFill>
                            <a:schemeClr val="tx1"/>
                          </a:solidFill>
                          <a:latin typeface="+mj-lt"/>
                        </a:rPr>
                        <a:t>90</a:t>
                      </a:r>
                    </a:p>
                  </a:txBody>
                  <a:tcPr marL="59467" marR="59467" marT="29733" marB="29733">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CCE2F0">
                        <a:alpha val="50196"/>
                      </a:srgb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300" dirty="0">
                          <a:solidFill>
                            <a:schemeClr val="tx1"/>
                          </a:solidFill>
                          <a:latin typeface="+mj-lt"/>
                        </a:rPr>
                        <a:t>75</a:t>
                      </a:r>
                    </a:p>
                  </a:txBody>
                  <a:tcPr marL="59467" marR="59467" marT="29733" marB="29733">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CCE2F0">
                        <a:alpha val="50196"/>
                      </a:srgbClr>
                    </a:solidFill>
                  </a:tcPr>
                </a:tc>
                <a:extLst>
                  <a:ext uri="{0D108BD9-81ED-4DB2-BD59-A6C34878D82A}">
                    <a16:rowId xmlns:a16="http://schemas.microsoft.com/office/drawing/2014/main" val="1904161837"/>
                  </a:ext>
                </a:extLst>
              </a:tr>
              <a:tr h="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300" dirty="0">
                          <a:solidFill>
                            <a:schemeClr val="bg1"/>
                          </a:solidFill>
                        </a:rPr>
                        <a:t>RETINOL GS 50</a:t>
                      </a:r>
                    </a:p>
                  </a:txBody>
                  <a:tcPr marL="59467" marR="59467" marT="29733" marB="29733">
                    <a:lnL w="9525" cap="flat" cmpd="sng" algn="ctr">
                      <a:solidFill>
                        <a:schemeClr val="tx1"/>
                      </a:solidFill>
                      <a:prstDash val="solid"/>
                      <a:round/>
                      <a:headEnd type="none" w="med" len="med"/>
                      <a:tailEnd type="none" w="med" len="med"/>
                    </a:lnL>
                    <a:lnB w="9525" cap="flat" cmpd="sng" algn="ctr">
                      <a:solidFill>
                        <a:schemeClr val="tx1"/>
                      </a:solidFill>
                      <a:prstDash val="solid"/>
                      <a:round/>
                      <a:headEnd type="none" w="med" len="med"/>
                      <a:tailEnd type="none" w="med" len="med"/>
                    </a:lnB>
                    <a:solidFill>
                      <a:srgbClr val="0070BA"/>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300" dirty="0">
                          <a:solidFill>
                            <a:schemeClr val="tx1"/>
                          </a:solidFill>
                          <a:latin typeface="+mj-lt"/>
                        </a:rPr>
                        <a:t>93</a:t>
                      </a:r>
                    </a:p>
                  </a:txBody>
                  <a:tcPr marL="59467" marR="59467" marT="29733" marB="29733">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CCE2F0">
                        <a:alpha val="25098"/>
                      </a:srgb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300" dirty="0">
                          <a:solidFill>
                            <a:schemeClr val="tx1"/>
                          </a:solidFill>
                          <a:latin typeface="+mj-lt"/>
                        </a:rPr>
                        <a:t>67</a:t>
                      </a:r>
                    </a:p>
                  </a:txBody>
                  <a:tcPr marL="59467" marR="59467" marT="29733" marB="29733">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CCE2F0">
                        <a:alpha val="25098"/>
                      </a:srgb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300" dirty="0">
                          <a:solidFill>
                            <a:schemeClr val="tx1"/>
                          </a:solidFill>
                          <a:latin typeface="+mj-lt"/>
                        </a:rPr>
                        <a:t>72</a:t>
                      </a:r>
                    </a:p>
                  </a:txBody>
                  <a:tcPr marL="59467" marR="59467" marT="29733" marB="29733">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CCE2F0">
                        <a:alpha val="25098"/>
                      </a:srgb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300" dirty="0">
                          <a:solidFill>
                            <a:schemeClr val="tx1"/>
                          </a:solidFill>
                          <a:latin typeface="+mj-lt"/>
                        </a:rPr>
                        <a:t>93</a:t>
                      </a:r>
                    </a:p>
                  </a:txBody>
                  <a:tcPr marL="59467" marR="59467" marT="29733" marB="29733">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CCE2F0">
                        <a:alpha val="25098"/>
                      </a:srgb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300" dirty="0">
                          <a:solidFill>
                            <a:schemeClr val="tx1"/>
                          </a:solidFill>
                          <a:latin typeface="+mj-lt"/>
                        </a:rPr>
                        <a:t>89</a:t>
                      </a:r>
                    </a:p>
                  </a:txBody>
                  <a:tcPr marL="59467" marR="59467" marT="29733" marB="29733">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CCE2F0">
                        <a:alpha val="25098"/>
                      </a:srgb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300" dirty="0">
                          <a:solidFill>
                            <a:schemeClr val="tx1"/>
                          </a:solidFill>
                          <a:latin typeface="+mj-lt"/>
                        </a:rPr>
                        <a:t>77</a:t>
                      </a:r>
                    </a:p>
                  </a:txBody>
                  <a:tcPr marL="59467" marR="59467" marT="29733" marB="29733">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CCE2F0">
                        <a:alpha val="25098"/>
                      </a:srgbClr>
                    </a:solidFill>
                  </a:tcPr>
                </a:tc>
                <a:extLst>
                  <a:ext uri="{0D108BD9-81ED-4DB2-BD59-A6C34878D82A}">
                    <a16:rowId xmlns:a16="http://schemas.microsoft.com/office/drawing/2014/main" val="2456086667"/>
                  </a:ext>
                </a:extLst>
              </a:tr>
            </a:tbl>
          </a:graphicData>
        </a:graphic>
      </p:graphicFrame>
      <p:pic>
        <p:nvPicPr>
          <p:cNvPr id="14" name="Picture 13">
            <a:extLst>
              <a:ext uri="{FF2B5EF4-FFF2-40B4-BE49-F238E27FC236}">
                <a16:creationId xmlns:a16="http://schemas.microsoft.com/office/drawing/2014/main" id="{06E5E1FF-9066-9AD5-6907-AC075535B0A6}"/>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2424394" y="3662253"/>
            <a:ext cx="2299054" cy="1116880"/>
          </a:xfrm>
          <a:prstGeom prst="rect">
            <a:avLst/>
          </a:prstGeom>
        </p:spPr>
      </p:pic>
      <p:pic>
        <p:nvPicPr>
          <p:cNvPr id="16" name="Picture 15">
            <a:extLst>
              <a:ext uri="{FF2B5EF4-FFF2-40B4-BE49-F238E27FC236}">
                <a16:creationId xmlns:a16="http://schemas.microsoft.com/office/drawing/2014/main" id="{2E795BF8-74C0-775F-49DB-C5FFB08265FE}"/>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2412125" y="2187628"/>
            <a:ext cx="2307285" cy="1113861"/>
          </a:xfrm>
          <a:prstGeom prst="rect">
            <a:avLst/>
          </a:prstGeom>
        </p:spPr>
      </p:pic>
      <p:pic>
        <p:nvPicPr>
          <p:cNvPr id="8" name="Picture 7">
            <a:extLst>
              <a:ext uri="{FF2B5EF4-FFF2-40B4-BE49-F238E27FC236}">
                <a16:creationId xmlns:a16="http://schemas.microsoft.com/office/drawing/2014/main" id="{8C464495-1944-149F-663F-FA6B5BD211A8}"/>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5634842" y="3662253"/>
            <a:ext cx="2349299" cy="1116880"/>
          </a:xfrm>
          <a:prstGeom prst="rect">
            <a:avLst/>
          </a:prstGeom>
        </p:spPr>
      </p:pic>
      <p:pic>
        <p:nvPicPr>
          <p:cNvPr id="6" name="Picture 5">
            <a:extLst>
              <a:ext uri="{FF2B5EF4-FFF2-40B4-BE49-F238E27FC236}">
                <a16:creationId xmlns:a16="http://schemas.microsoft.com/office/drawing/2014/main" id="{75A67942-5F2E-5186-1410-4E6874D7BCF1}"/>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5647695" y="2186119"/>
            <a:ext cx="2307285" cy="1116880"/>
          </a:xfrm>
          <a:prstGeom prst="rect">
            <a:avLst/>
          </a:prstGeom>
        </p:spPr>
      </p:pic>
      <p:sp>
        <p:nvSpPr>
          <p:cNvPr id="2" name="Slide Number Placeholder 1">
            <a:extLst>
              <a:ext uri="{FF2B5EF4-FFF2-40B4-BE49-F238E27FC236}">
                <a16:creationId xmlns:a16="http://schemas.microsoft.com/office/drawing/2014/main" id="{F1BA6A2D-8652-4D2F-B74F-C4B93B66A79B}"/>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C50C849-B97A-2B45-B78A-6D9C352F693C}" type="slidenum">
              <a:rPr kumimoji="0" lang="en-US" sz="800" b="0" i="0" u="none" strike="noStrike" kern="1200" cap="none" spc="0" normalizeH="0" baseline="0" noProof="0" smtClean="0">
                <a:ln>
                  <a:noFill/>
                </a:ln>
                <a:solidFill>
                  <a:srgbClr val="B2B2B2"/>
                </a:solidFill>
                <a:effectLst/>
                <a:uLnTx/>
                <a:uFillTx/>
                <a:latin typeface="Fira Sans" panose="020B0503050000020004" pitchFamily="34"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a:t>
            </a:fld>
            <a:endParaRPr kumimoji="0" lang="en-US" sz="800" b="0" i="0" u="none" strike="noStrike" kern="1200" cap="none" spc="0" normalizeH="0" baseline="0" noProof="0">
              <a:ln>
                <a:noFill/>
              </a:ln>
              <a:solidFill>
                <a:srgbClr val="B2B2B2"/>
              </a:solidFill>
              <a:effectLst/>
              <a:uLnTx/>
              <a:uFillTx/>
              <a:latin typeface="Fira Sans" panose="020B0503050000020004" pitchFamily="34" charset="0"/>
              <a:ea typeface="+mn-ea"/>
              <a:cs typeface="+mn-cs"/>
            </a:endParaRPr>
          </a:p>
        </p:txBody>
      </p:sp>
      <p:sp>
        <p:nvSpPr>
          <p:cNvPr id="3" name="Title 2">
            <a:extLst>
              <a:ext uri="{FF2B5EF4-FFF2-40B4-BE49-F238E27FC236}">
                <a16:creationId xmlns:a16="http://schemas.microsoft.com/office/drawing/2014/main" id="{1AB4704B-0712-45FA-9E09-48F178A7A0E7}"/>
              </a:ext>
            </a:extLst>
          </p:cNvPr>
          <p:cNvSpPr>
            <a:spLocks noGrp="1"/>
          </p:cNvSpPr>
          <p:nvPr>
            <p:ph type="title"/>
          </p:nvPr>
        </p:nvSpPr>
        <p:spPr/>
        <p:txBody>
          <a:bodyPr/>
          <a:lstStyle/>
          <a:p>
            <a:r>
              <a:rPr lang="en-US" dirty="0"/>
              <a:t>Stability in formulation</a:t>
            </a:r>
          </a:p>
        </p:txBody>
      </p:sp>
      <p:sp>
        <p:nvSpPr>
          <p:cNvPr id="4" name="Text Placeholder 3">
            <a:extLst>
              <a:ext uri="{FF2B5EF4-FFF2-40B4-BE49-F238E27FC236}">
                <a16:creationId xmlns:a16="http://schemas.microsoft.com/office/drawing/2014/main" id="{4C4BED7F-2850-4BD2-A6DC-3BA2694F29BA}"/>
              </a:ext>
            </a:extLst>
          </p:cNvPr>
          <p:cNvSpPr>
            <a:spLocks noGrp="1"/>
          </p:cNvSpPr>
          <p:nvPr>
            <p:ph type="body" sz="quarter" idx="13"/>
          </p:nvPr>
        </p:nvSpPr>
        <p:spPr/>
        <p:txBody>
          <a:bodyPr/>
          <a:lstStyle/>
          <a:p>
            <a:r>
              <a:rPr lang="en-US" dirty="0"/>
              <a:t>RETINOL CB 50 vs RETINOL GS 50 in 2 different formulations</a:t>
            </a:r>
          </a:p>
        </p:txBody>
      </p:sp>
      <p:sp>
        <p:nvSpPr>
          <p:cNvPr id="5" name="Text Placeholder 4">
            <a:extLst>
              <a:ext uri="{FF2B5EF4-FFF2-40B4-BE49-F238E27FC236}">
                <a16:creationId xmlns:a16="http://schemas.microsoft.com/office/drawing/2014/main" id="{437A0AAF-D2ED-4380-89E4-C0EDAAC52BED}"/>
              </a:ext>
            </a:extLst>
          </p:cNvPr>
          <p:cNvSpPr>
            <a:spLocks noGrp="1"/>
          </p:cNvSpPr>
          <p:nvPr>
            <p:ph type="body" sz="quarter" idx="14"/>
          </p:nvPr>
        </p:nvSpPr>
        <p:spPr>
          <a:xfrm>
            <a:off x="8814690" y="1630866"/>
            <a:ext cx="2695992" cy="922655"/>
          </a:xfrm>
        </p:spPr>
        <p:txBody>
          <a:bodyPr/>
          <a:lstStyle/>
          <a:p>
            <a:pPr marL="0" indent="0">
              <a:spcBef>
                <a:spcPts val="600"/>
              </a:spcBef>
              <a:buClr>
                <a:srgbClr val="037E4C"/>
              </a:buClr>
              <a:buNone/>
            </a:pPr>
            <a:r>
              <a:rPr lang="en-US" sz="1600" dirty="0">
                <a:solidFill>
                  <a:schemeClr val="tx1"/>
                </a:solidFill>
                <a:latin typeface="+mj-lt"/>
              </a:rPr>
              <a:t>RETINOL CB 50/GS 50 at 0.2% in a cream gel and </a:t>
            </a:r>
            <a:r>
              <a:rPr lang="en-US" sz="1600" dirty="0" err="1">
                <a:solidFill>
                  <a:schemeClr val="tx1"/>
                </a:solidFill>
                <a:latin typeface="+mj-lt"/>
              </a:rPr>
              <a:t>and</a:t>
            </a:r>
            <a:r>
              <a:rPr lang="en-US" sz="1600" dirty="0">
                <a:solidFill>
                  <a:schemeClr val="tx1"/>
                </a:solidFill>
                <a:latin typeface="+mj-lt"/>
              </a:rPr>
              <a:t> w/o emulsion.</a:t>
            </a:r>
          </a:p>
          <a:p>
            <a:pPr marL="0" indent="0">
              <a:spcBef>
                <a:spcPts val="600"/>
              </a:spcBef>
              <a:buClr>
                <a:srgbClr val="037E4C"/>
              </a:buClr>
              <a:buNone/>
            </a:pPr>
            <a:r>
              <a:rPr lang="en-US" sz="1600" dirty="0">
                <a:solidFill>
                  <a:schemeClr val="tx1"/>
                </a:solidFill>
                <a:latin typeface="+mj-lt"/>
              </a:rPr>
              <a:t>Stability* at 4°C, RT, 40°C, 50°C and under daylight after 6 weeks</a:t>
            </a:r>
          </a:p>
        </p:txBody>
      </p:sp>
      <p:sp>
        <p:nvSpPr>
          <p:cNvPr id="13" name="TextBox 12">
            <a:extLst>
              <a:ext uri="{FF2B5EF4-FFF2-40B4-BE49-F238E27FC236}">
                <a16:creationId xmlns:a16="http://schemas.microsoft.com/office/drawing/2014/main" id="{40C147D1-B8A2-47BD-A24D-03BF2D2634F5}"/>
              </a:ext>
            </a:extLst>
          </p:cNvPr>
          <p:cNvSpPr txBox="1"/>
          <p:nvPr/>
        </p:nvSpPr>
        <p:spPr>
          <a:xfrm>
            <a:off x="8814690" y="3695895"/>
            <a:ext cx="3377310" cy="1166643"/>
          </a:xfrm>
          <a:prstGeom prst="roundRect">
            <a:avLst>
              <a:gd name="adj" fmla="val 0"/>
            </a:avLst>
          </a:prstGeom>
          <a:gradFill flip="none" rotWithShape="1">
            <a:gsLst>
              <a:gs pos="23000">
                <a:srgbClr val="007E4B"/>
              </a:gs>
              <a:gs pos="98000">
                <a:schemeClr val="tx2"/>
              </a:gs>
            </a:gsLst>
            <a:lin ang="0" scaled="1"/>
            <a:tileRect/>
          </a:gradFill>
          <a:ln w="25400">
            <a:noFill/>
          </a:ln>
        </p:spPr>
        <p:txBody>
          <a:bodyPr wrap="square" lIns="90000" tIns="90000" rIns="468000" bIns="90000" rtlCol="0">
            <a:spAutoFit/>
          </a:bodyPr>
          <a:lstStyle/>
          <a:p>
            <a:pPr marL="0" marR="0" lvl="0" indent="0" algn="l" defTabSz="914400" rtl="0" eaLnBrk="1" fontAlgn="auto" latinLnBrk="0" hangingPunct="1">
              <a:lnSpc>
                <a:spcPct val="100000"/>
              </a:lnSpc>
              <a:spcBef>
                <a:spcPts val="0"/>
              </a:spcBef>
              <a:spcAft>
                <a:spcPts val="800"/>
              </a:spcAft>
              <a:buClrTx/>
              <a:buSzTx/>
              <a:buFontTx/>
              <a:buNone/>
              <a:tabLst/>
              <a:defRPr/>
            </a:pPr>
            <a:r>
              <a:rPr kumimoji="0" lang="en-GB" sz="1600" b="0" i="0" u="none" strike="noStrike" kern="1200" cap="none" spc="0" normalizeH="0" baseline="0" noProof="0" dirty="0">
                <a:ln>
                  <a:noFill/>
                </a:ln>
                <a:solidFill>
                  <a:srgbClr val="FFFFFF"/>
                </a:solidFill>
                <a:effectLst/>
                <a:uLnTx/>
                <a:uFillTx/>
                <a:latin typeface="Fira Sans" panose="020B0503050000020004" pitchFamily="34" charset="0"/>
                <a:ea typeface="+mn-ea"/>
                <a:cs typeface="+mn-cs"/>
              </a:rPr>
              <a:t>RETINOL CB 50 shows comparable stability at all conditions after 6 weeks vs RETINOL GS 50</a:t>
            </a:r>
          </a:p>
        </p:txBody>
      </p:sp>
      <p:sp>
        <p:nvSpPr>
          <p:cNvPr id="12" name="TextBox 11">
            <a:extLst>
              <a:ext uri="{FF2B5EF4-FFF2-40B4-BE49-F238E27FC236}">
                <a16:creationId xmlns:a16="http://schemas.microsoft.com/office/drawing/2014/main" id="{395F312F-2CD8-429A-AE59-BC941F4B3E1F}"/>
              </a:ext>
            </a:extLst>
          </p:cNvPr>
          <p:cNvSpPr txBox="1"/>
          <p:nvPr/>
        </p:nvSpPr>
        <p:spPr>
          <a:xfrm>
            <a:off x="468000" y="6032019"/>
            <a:ext cx="7675719" cy="153888"/>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808080"/>
                </a:solidFill>
                <a:effectLst/>
                <a:uLnTx/>
                <a:uFillTx/>
                <a:latin typeface="Fira Sans"/>
                <a:ea typeface="+mn-ea"/>
                <a:cs typeface="+mn-cs"/>
              </a:rPr>
              <a:t>* Stability study still on going</a:t>
            </a:r>
          </a:p>
        </p:txBody>
      </p:sp>
    </p:spTree>
    <p:extLst>
      <p:ext uri="{BB962C8B-B14F-4D97-AF65-F5344CB8AC3E}">
        <p14:creationId xmlns:p14="http://schemas.microsoft.com/office/powerpoint/2010/main" val="18508617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Placeholder 13" descr="A group of people smiling&#10;&#10;Description automatically generated">
            <a:extLst>
              <a:ext uri="{FF2B5EF4-FFF2-40B4-BE49-F238E27FC236}">
                <a16:creationId xmlns:a16="http://schemas.microsoft.com/office/drawing/2014/main" id="{5AF94E51-2B84-7476-66F6-0927662CF5F9}"/>
              </a:ext>
            </a:extLst>
          </p:cNvPr>
          <p:cNvPicPr>
            <a:picLocks noGrp="1" noChangeAspect="1"/>
          </p:cNvPicPr>
          <p:nvPr>
            <p:ph type="pic" sz="quarter" idx="10"/>
          </p:nvPr>
        </p:nvPicPr>
        <p:blipFill rotWithShape="1">
          <a:blip r:embed="rId3" cstate="screen">
            <a:extLst>
              <a:ext uri="{28A0092B-C50C-407E-A947-70E740481C1C}">
                <a14:useLocalDpi xmlns:a14="http://schemas.microsoft.com/office/drawing/2010/main"/>
              </a:ext>
            </a:extLst>
          </a:blip>
          <a:srcRect l="-18496"/>
          <a:stretch/>
        </p:blipFill>
        <p:spPr>
          <a:xfrm>
            <a:off x="0" y="0"/>
            <a:ext cx="12195107" cy="6858000"/>
          </a:xfrm>
        </p:spPr>
      </p:pic>
      <p:sp>
        <p:nvSpPr>
          <p:cNvPr id="13" name="Rectangle 12">
            <a:extLst>
              <a:ext uri="{FF2B5EF4-FFF2-40B4-BE49-F238E27FC236}">
                <a16:creationId xmlns:a16="http://schemas.microsoft.com/office/drawing/2014/main" id="{B0CCC77A-D881-C46B-90AF-77F515589FD9}"/>
              </a:ext>
            </a:extLst>
          </p:cNvPr>
          <p:cNvSpPr/>
          <p:nvPr/>
        </p:nvSpPr>
        <p:spPr>
          <a:xfrm>
            <a:off x="-1" y="0"/>
            <a:ext cx="12192001" cy="6858000"/>
          </a:xfrm>
          <a:prstGeom prst="rect">
            <a:avLst/>
          </a:prstGeom>
          <a:gradFill flip="none" rotWithShape="1">
            <a:gsLst>
              <a:gs pos="18000">
                <a:schemeClr val="bg1"/>
              </a:gs>
              <a:gs pos="49000">
                <a:srgbClr val="FFFFFF">
                  <a:alpha val="89000"/>
                </a:srgbClr>
              </a:gs>
              <a:gs pos="74000">
                <a:schemeClr val="bg1">
                  <a:alpha val="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US" dirty="0" err="1">
              <a:solidFill>
                <a:schemeClr val="tx1"/>
              </a:solidFill>
            </a:endParaRPr>
          </a:p>
        </p:txBody>
      </p:sp>
      <p:sp>
        <p:nvSpPr>
          <p:cNvPr id="4" name="Text Placeholder 3">
            <a:extLst>
              <a:ext uri="{FF2B5EF4-FFF2-40B4-BE49-F238E27FC236}">
                <a16:creationId xmlns:a16="http://schemas.microsoft.com/office/drawing/2014/main" id="{D8FC0596-C098-4D5C-B469-586E819DE300}"/>
              </a:ext>
            </a:extLst>
          </p:cNvPr>
          <p:cNvSpPr>
            <a:spLocks noGrp="1"/>
          </p:cNvSpPr>
          <p:nvPr>
            <p:ph type="body" sz="quarter" idx="13"/>
          </p:nvPr>
        </p:nvSpPr>
        <p:spPr/>
        <p:txBody>
          <a:bodyPr/>
          <a:lstStyle/>
          <a:p>
            <a:r>
              <a:rPr lang="en-US" dirty="0">
                <a:solidFill>
                  <a:srgbClr val="0A7D4C"/>
                </a:solidFill>
              </a:rPr>
              <a:t>New formulations for Millennials non-gendered</a:t>
            </a:r>
          </a:p>
        </p:txBody>
      </p:sp>
      <p:sp>
        <p:nvSpPr>
          <p:cNvPr id="3" name="Title 2">
            <a:extLst>
              <a:ext uri="{FF2B5EF4-FFF2-40B4-BE49-F238E27FC236}">
                <a16:creationId xmlns:a16="http://schemas.microsoft.com/office/drawing/2014/main" id="{EB243DD1-B331-4CBB-863B-843BF8E24CF3}"/>
              </a:ext>
            </a:extLst>
          </p:cNvPr>
          <p:cNvSpPr>
            <a:spLocks noGrp="1"/>
          </p:cNvSpPr>
          <p:nvPr>
            <p:ph type="ctrTitle"/>
          </p:nvPr>
        </p:nvSpPr>
        <p:spPr/>
        <p:txBody>
          <a:bodyPr/>
          <a:lstStyle/>
          <a:p>
            <a:r>
              <a:rPr lang="en-US" dirty="0">
                <a:solidFill>
                  <a:srgbClr val="0070BA"/>
                </a:solidFill>
              </a:rPr>
              <a:t>Retinol: take your Cocooning time</a:t>
            </a:r>
          </a:p>
        </p:txBody>
      </p:sp>
      <p:sp>
        <p:nvSpPr>
          <p:cNvPr id="2" name="Slide Number Placeholder 1">
            <a:extLst>
              <a:ext uri="{FF2B5EF4-FFF2-40B4-BE49-F238E27FC236}">
                <a16:creationId xmlns:a16="http://schemas.microsoft.com/office/drawing/2014/main" id="{375643BF-7EEC-4A27-B5ED-89A7DC4D783B}"/>
              </a:ext>
            </a:extLst>
          </p:cNvPr>
          <p:cNvSpPr>
            <a:spLocks noGrp="1"/>
          </p:cNvSpPr>
          <p:nvPr>
            <p:ph type="sldNum"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C50C849-B97A-2B45-B78A-6D9C352F693C}" type="slidenum">
              <a:rPr kumimoji="0" lang="en-US" sz="800" b="0" i="0" u="none" strike="noStrike" kern="1200" cap="none" spc="0" normalizeH="0" baseline="0" noProof="0" smtClean="0">
                <a:ln>
                  <a:noFill/>
                </a:ln>
                <a:solidFill>
                  <a:srgbClr val="B2B2B2"/>
                </a:solidFill>
                <a:effectLst/>
                <a:uLnTx/>
                <a:uFillTx/>
                <a:latin typeface="Fira Sans" panose="020B0503050000020004" pitchFamily="34"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a:t>
            </a:fld>
            <a:endParaRPr kumimoji="0" lang="en-US" sz="800" b="0" i="0" u="none" strike="noStrike" kern="1200" cap="none" spc="0" normalizeH="0" baseline="0" noProof="0">
              <a:ln>
                <a:noFill/>
              </a:ln>
              <a:solidFill>
                <a:srgbClr val="B2B2B2"/>
              </a:solidFill>
              <a:effectLst/>
              <a:uLnTx/>
              <a:uFillTx/>
              <a:latin typeface="Fira Sans" panose="020B0503050000020004" pitchFamily="34" charset="0"/>
              <a:ea typeface="+mn-ea"/>
              <a:cs typeface="+mn-cs"/>
            </a:endParaRPr>
          </a:p>
        </p:txBody>
      </p:sp>
      <p:sp>
        <p:nvSpPr>
          <p:cNvPr id="5" name="Text Placeholder 4">
            <a:extLst>
              <a:ext uri="{FF2B5EF4-FFF2-40B4-BE49-F238E27FC236}">
                <a16:creationId xmlns:a16="http://schemas.microsoft.com/office/drawing/2014/main" id="{A21A12F7-A05E-4A24-A957-4CE2E1771B79}"/>
              </a:ext>
            </a:extLst>
          </p:cNvPr>
          <p:cNvSpPr>
            <a:spLocks noGrp="1"/>
          </p:cNvSpPr>
          <p:nvPr>
            <p:ph type="body" sz="quarter" idx="4294967295"/>
          </p:nvPr>
        </p:nvSpPr>
        <p:spPr>
          <a:xfrm>
            <a:off x="468000" y="2471769"/>
            <a:ext cx="2862982" cy="382959"/>
          </a:xfrm>
          <a:prstGeom prst="rect">
            <a:avLst/>
          </a:prstGeom>
        </p:spPr>
        <p:txBody>
          <a:bodyPr lIns="0" tIns="0" rIns="0" bIns="0"/>
          <a:lstStyle/>
          <a:p>
            <a:pPr marL="0" indent="0">
              <a:spcAft>
                <a:spcPts val="1200"/>
              </a:spcAft>
              <a:buClr>
                <a:srgbClr val="0070BA"/>
              </a:buClr>
              <a:buNone/>
            </a:pPr>
            <a:r>
              <a:rPr lang="en-US" dirty="0">
                <a:solidFill>
                  <a:srgbClr val="0070BA"/>
                </a:solidFill>
                <a:latin typeface="+mj-lt"/>
              </a:rPr>
              <a:t>3 new formulations:</a:t>
            </a:r>
          </a:p>
        </p:txBody>
      </p:sp>
      <p:sp>
        <p:nvSpPr>
          <p:cNvPr id="23" name="TextBox 22">
            <a:extLst>
              <a:ext uri="{FF2B5EF4-FFF2-40B4-BE49-F238E27FC236}">
                <a16:creationId xmlns:a16="http://schemas.microsoft.com/office/drawing/2014/main" id="{4EB20895-AC02-13FA-CA8D-64739F89330E}"/>
              </a:ext>
            </a:extLst>
          </p:cNvPr>
          <p:cNvSpPr txBox="1"/>
          <p:nvPr/>
        </p:nvSpPr>
        <p:spPr>
          <a:xfrm>
            <a:off x="468000" y="1683134"/>
            <a:ext cx="6440800" cy="553998"/>
          </a:xfrm>
          <a:prstGeom prst="roundRect">
            <a:avLst>
              <a:gd name="adj" fmla="val 0"/>
            </a:avLst>
          </a:prstGeom>
          <a:noFill/>
          <a:ln w="25400">
            <a:noFill/>
          </a:ln>
        </p:spPr>
        <p:txBody>
          <a:bodyPr wrap="square" lIns="0" tIns="0" rIns="0" bIns="0" rtlCol="0">
            <a:spAutoFit/>
          </a:bodyPr>
          <a:lstStyle/>
          <a:p>
            <a:pPr marL="0" indent="0">
              <a:spcAft>
                <a:spcPts val="1200"/>
              </a:spcAft>
              <a:buClr>
                <a:srgbClr val="0070BA"/>
              </a:buClr>
              <a:buNone/>
            </a:pPr>
            <a:r>
              <a:rPr lang="en-US" b="1" dirty="0"/>
              <a:t>Retinol </a:t>
            </a:r>
            <a:r>
              <a:rPr lang="en-US" i="1" dirty="0"/>
              <a:t>reduces</a:t>
            </a:r>
            <a:r>
              <a:rPr lang="en-US" dirty="0"/>
              <a:t> the appearance of lines and </a:t>
            </a:r>
            <a:r>
              <a:rPr lang="en-US" i="1" dirty="0"/>
              <a:t>wrinkles </a:t>
            </a:r>
            <a:br>
              <a:rPr lang="en-US" i="1" dirty="0"/>
            </a:br>
            <a:r>
              <a:rPr lang="en-US" dirty="0"/>
              <a:t>while</a:t>
            </a:r>
            <a:r>
              <a:rPr lang="en-US" i="1" dirty="0"/>
              <a:t> improving firmness </a:t>
            </a:r>
            <a:r>
              <a:rPr lang="en-US" dirty="0"/>
              <a:t>and </a:t>
            </a:r>
            <a:r>
              <a:rPr lang="en-US" i="1" dirty="0"/>
              <a:t>elasticity</a:t>
            </a:r>
            <a:r>
              <a:rPr lang="en-US" dirty="0"/>
              <a:t> of the skin. </a:t>
            </a:r>
          </a:p>
        </p:txBody>
      </p:sp>
      <p:grpSp>
        <p:nvGrpSpPr>
          <p:cNvPr id="33" name="Group 32">
            <a:extLst>
              <a:ext uri="{FF2B5EF4-FFF2-40B4-BE49-F238E27FC236}">
                <a16:creationId xmlns:a16="http://schemas.microsoft.com/office/drawing/2014/main" id="{118A5286-4BBD-2814-6613-C11C029E295D}"/>
              </a:ext>
            </a:extLst>
          </p:cNvPr>
          <p:cNvGrpSpPr/>
          <p:nvPr/>
        </p:nvGrpSpPr>
        <p:grpSpPr>
          <a:xfrm>
            <a:off x="473096" y="2753129"/>
            <a:ext cx="6382256" cy="3996968"/>
            <a:chOff x="468000" y="3250135"/>
            <a:chExt cx="5608320" cy="3512281"/>
          </a:xfrm>
        </p:grpSpPr>
        <p:pic>
          <p:nvPicPr>
            <p:cNvPr id="32" name="Picture 31" descr="Icon&#10;&#10;Description automatically generated with medium confidence">
              <a:extLst>
                <a:ext uri="{FF2B5EF4-FFF2-40B4-BE49-F238E27FC236}">
                  <a16:creationId xmlns:a16="http://schemas.microsoft.com/office/drawing/2014/main" id="{96AB4EE8-2B86-F317-F6CF-1F5C4C42221A}"/>
                </a:ext>
              </a:extLst>
            </p:cNvPr>
            <p:cNvPicPr>
              <a:picLocks noChangeAspect="1"/>
            </p:cNvPicPr>
            <p:nvPr/>
          </p:nvPicPr>
          <p:blipFill>
            <a:blip r:embed="rId4"/>
            <a:stretch>
              <a:fillRect/>
            </a:stretch>
          </p:blipFill>
          <p:spPr>
            <a:xfrm>
              <a:off x="468000" y="3250135"/>
              <a:ext cx="5608320" cy="3512281"/>
            </a:xfrm>
            <a:prstGeom prst="rect">
              <a:avLst/>
            </a:prstGeom>
          </p:spPr>
        </p:pic>
        <p:sp>
          <p:nvSpPr>
            <p:cNvPr id="16" name="TextBox 15">
              <a:extLst>
                <a:ext uri="{FF2B5EF4-FFF2-40B4-BE49-F238E27FC236}">
                  <a16:creationId xmlns:a16="http://schemas.microsoft.com/office/drawing/2014/main" id="{5A02426C-CA4B-0904-9D22-074E9E37DE3C}"/>
                </a:ext>
              </a:extLst>
            </p:cNvPr>
            <p:cNvSpPr txBox="1"/>
            <p:nvPr/>
          </p:nvSpPr>
          <p:spPr>
            <a:xfrm>
              <a:off x="498670" y="5006275"/>
              <a:ext cx="1577521" cy="608522"/>
            </a:xfrm>
            <a:prstGeom prst="roundRect">
              <a:avLst>
                <a:gd name="adj" fmla="val 0"/>
              </a:avLst>
            </a:prstGeom>
            <a:noFill/>
            <a:ln w="25400">
              <a:noFill/>
            </a:ln>
          </p:spPr>
          <p:txBody>
            <a:bodyPr wrap="square" lIns="0" tIns="0" rIns="0" bIns="0" rtlCol="0">
              <a:spAutoFit/>
            </a:bodyPr>
            <a:lstStyle/>
            <a:p>
              <a:pPr marL="266700" lvl="1" algn="ctr">
                <a:spcAft>
                  <a:spcPts val="1200"/>
                </a:spcAft>
                <a:buClr>
                  <a:srgbClr val="0A7D4C"/>
                </a:buClr>
              </a:pPr>
              <a:r>
                <a:rPr lang="en-US" sz="1500" dirty="0">
                  <a:solidFill>
                    <a:schemeClr val="bg1"/>
                  </a:solidFill>
                  <a:latin typeface="+mj-lt"/>
                </a:rPr>
                <a:t>Radiant Youth Face &amp; Body Scrub</a:t>
              </a:r>
            </a:p>
          </p:txBody>
        </p:sp>
        <p:sp>
          <p:nvSpPr>
            <p:cNvPr id="17" name="TextBox 16">
              <a:extLst>
                <a:ext uri="{FF2B5EF4-FFF2-40B4-BE49-F238E27FC236}">
                  <a16:creationId xmlns:a16="http://schemas.microsoft.com/office/drawing/2014/main" id="{4ACD5780-34B2-7823-C377-FA0A7E9D2505}"/>
                </a:ext>
              </a:extLst>
            </p:cNvPr>
            <p:cNvSpPr txBox="1"/>
            <p:nvPr/>
          </p:nvSpPr>
          <p:spPr>
            <a:xfrm>
              <a:off x="2283712" y="5006275"/>
              <a:ext cx="1752003" cy="608522"/>
            </a:xfrm>
            <a:prstGeom prst="roundRect">
              <a:avLst>
                <a:gd name="adj" fmla="val 0"/>
              </a:avLst>
            </a:prstGeom>
            <a:noFill/>
            <a:ln w="25400">
              <a:noFill/>
            </a:ln>
          </p:spPr>
          <p:txBody>
            <a:bodyPr wrap="square" lIns="0" tIns="0" rIns="0" bIns="0" rtlCol="0">
              <a:spAutoFit/>
            </a:bodyPr>
            <a:lstStyle/>
            <a:p>
              <a:pPr marL="266700" lvl="1" algn="ctr">
                <a:spcAft>
                  <a:spcPts val="1200"/>
                </a:spcAft>
                <a:buClr>
                  <a:srgbClr val="0A7D4C"/>
                </a:buClr>
              </a:pPr>
              <a:r>
                <a:rPr lang="en-US" sz="1500" dirty="0">
                  <a:solidFill>
                    <a:schemeClr val="bg1"/>
                  </a:solidFill>
                  <a:latin typeface="+mj-lt"/>
                </a:rPr>
                <a:t>Cocooning </a:t>
              </a:r>
              <a:br>
                <a:rPr lang="en-US" sz="1500" dirty="0">
                  <a:solidFill>
                    <a:schemeClr val="bg1"/>
                  </a:solidFill>
                  <a:latin typeface="+mj-lt"/>
                </a:rPr>
              </a:br>
              <a:r>
                <a:rPr lang="en-US" sz="1500" dirty="0">
                  <a:solidFill>
                    <a:schemeClr val="bg1"/>
                  </a:solidFill>
                  <a:latin typeface="+mj-lt"/>
                </a:rPr>
                <a:t>Vitamins Mask Soap</a:t>
              </a:r>
            </a:p>
          </p:txBody>
        </p:sp>
        <p:sp>
          <p:nvSpPr>
            <p:cNvPr id="19" name="TextBox 18">
              <a:extLst>
                <a:ext uri="{FF2B5EF4-FFF2-40B4-BE49-F238E27FC236}">
                  <a16:creationId xmlns:a16="http://schemas.microsoft.com/office/drawing/2014/main" id="{0CD16806-4BC7-3B77-7358-50B4E8F69A40}"/>
                </a:ext>
              </a:extLst>
            </p:cNvPr>
            <p:cNvSpPr txBox="1"/>
            <p:nvPr/>
          </p:nvSpPr>
          <p:spPr>
            <a:xfrm>
              <a:off x="4308672" y="5006275"/>
              <a:ext cx="1423049" cy="608522"/>
            </a:xfrm>
            <a:prstGeom prst="roundRect">
              <a:avLst>
                <a:gd name="adj" fmla="val 0"/>
              </a:avLst>
            </a:prstGeom>
            <a:noFill/>
            <a:ln w="25400">
              <a:noFill/>
            </a:ln>
          </p:spPr>
          <p:txBody>
            <a:bodyPr wrap="square" lIns="0" tIns="0" rIns="0" bIns="0" rtlCol="0">
              <a:spAutoFit/>
            </a:bodyPr>
            <a:lstStyle/>
            <a:p>
              <a:pPr marL="266700" lvl="1" algn="ctr">
                <a:spcAft>
                  <a:spcPts val="1200"/>
                </a:spcAft>
                <a:buClr>
                  <a:srgbClr val="0A7D4C"/>
                </a:buClr>
              </a:pPr>
              <a:r>
                <a:rPr lang="en-US" sz="1500" dirty="0">
                  <a:solidFill>
                    <a:schemeClr val="bg1"/>
                  </a:solidFill>
                  <a:latin typeface="+mj-lt"/>
                </a:rPr>
                <a:t>Skin Smoothing Massage Oil</a:t>
              </a:r>
            </a:p>
          </p:txBody>
        </p:sp>
      </p:grpSp>
      <p:pic>
        <p:nvPicPr>
          <p:cNvPr id="35" name="Graphic 34">
            <a:extLst>
              <a:ext uri="{FF2B5EF4-FFF2-40B4-BE49-F238E27FC236}">
                <a16:creationId xmlns:a16="http://schemas.microsoft.com/office/drawing/2014/main" id="{52202840-8FC7-C16F-1B4A-CDA73D09D8B7}"/>
              </a:ext>
            </a:extLst>
          </p:cNvPr>
          <p:cNvPicPr>
            <a:picLocks noChangeAspect="1"/>
          </p:cNvPicPr>
          <p:nvPr/>
        </p:nvPicPr>
        <p:blipFill>
          <a:blip r:embed="rId5" cstate="screen">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5308421" y="3398191"/>
            <a:ext cx="993841" cy="933929"/>
          </a:xfrm>
          <a:prstGeom prst="rect">
            <a:avLst/>
          </a:prstGeom>
        </p:spPr>
      </p:pic>
      <p:pic>
        <p:nvPicPr>
          <p:cNvPr id="39" name="Graphic 38" descr="Sanitiser with solid fill">
            <a:extLst>
              <a:ext uri="{FF2B5EF4-FFF2-40B4-BE49-F238E27FC236}">
                <a16:creationId xmlns:a16="http://schemas.microsoft.com/office/drawing/2014/main" id="{32A96988-7EA5-8DF6-D1ED-867E34504A6B}"/>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74725" y="3158997"/>
            <a:ext cx="1185873" cy="1185873"/>
          </a:xfrm>
          <a:prstGeom prst="rect">
            <a:avLst/>
          </a:prstGeom>
        </p:spPr>
      </p:pic>
      <p:pic>
        <p:nvPicPr>
          <p:cNvPr id="41" name="Graphic 40" descr="Soap with solid fill">
            <a:extLst>
              <a:ext uri="{FF2B5EF4-FFF2-40B4-BE49-F238E27FC236}">
                <a16:creationId xmlns:a16="http://schemas.microsoft.com/office/drawing/2014/main" id="{6F552ECA-1A98-1ECF-45F9-D21F3F3085E6}"/>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3127955" y="3183699"/>
            <a:ext cx="1082629" cy="1082629"/>
          </a:xfrm>
          <a:prstGeom prst="rect">
            <a:avLst/>
          </a:prstGeom>
        </p:spPr>
      </p:pic>
      <p:pic>
        <p:nvPicPr>
          <p:cNvPr id="6" name="Picture 5">
            <a:extLst>
              <a:ext uri="{FF2B5EF4-FFF2-40B4-BE49-F238E27FC236}">
                <a16:creationId xmlns:a16="http://schemas.microsoft.com/office/drawing/2014/main" id="{8B3BAE35-6FA2-7DB2-4466-F0DD96BB07BF}"/>
              </a:ext>
            </a:extLst>
          </p:cNvPr>
          <p:cNvPicPr>
            <a:picLocks noChangeAspect="1"/>
          </p:cNvPicPr>
          <p:nvPr/>
        </p:nvPicPr>
        <p:blipFill>
          <a:blip r:embed="rId11"/>
          <a:srcRect/>
          <a:stretch/>
        </p:blipFill>
        <p:spPr>
          <a:xfrm>
            <a:off x="798132" y="6235416"/>
            <a:ext cx="4535993" cy="308571"/>
          </a:xfrm>
          <a:prstGeom prst="rect">
            <a:avLst/>
          </a:prstGeom>
        </p:spPr>
      </p:pic>
    </p:spTree>
    <p:extLst>
      <p:ext uri="{BB962C8B-B14F-4D97-AF65-F5344CB8AC3E}">
        <p14:creationId xmlns:p14="http://schemas.microsoft.com/office/powerpoint/2010/main" val="5481426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6" name="Table 15">
            <a:extLst>
              <a:ext uri="{FF2B5EF4-FFF2-40B4-BE49-F238E27FC236}">
                <a16:creationId xmlns:a16="http://schemas.microsoft.com/office/drawing/2014/main" id="{13959941-069C-4CE0-BEFE-6F1CA4097F12}"/>
              </a:ext>
            </a:extLst>
          </p:cNvPr>
          <p:cNvGraphicFramePr>
            <a:graphicFrameLocks noGrp="1"/>
          </p:cNvGraphicFramePr>
          <p:nvPr>
            <p:extLst>
              <p:ext uri="{D42A27DB-BD31-4B8C-83A1-F6EECF244321}">
                <p14:modId xmlns:p14="http://schemas.microsoft.com/office/powerpoint/2010/main" val="462716882"/>
              </p:ext>
            </p:extLst>
          </p:nvPr>
        </p:nvGraphicFramePr>
        <p:xfrm>
          <a:off x="467999" y="2268000"/>
          <a:ext cx="5724000" cy="3317034"/>
        </p:xfrm>
        <a:graphic>
          <a:graphicData uri="http://schemas.openxmlformats.org/drawingml/2006/table">
            <a:tbl>
              <a:tblPr/>
              <a:tblGrid>
                <a:gridCol w="241200">
                  <a:extLst>
                    <a:ext uri="{9D8B030D-6E8A-4147-A177-3AD203B41FA5}">
                      <a16:colId xmlns:a16="http://schemas.microsoft.com/office/drawing/2014/main" val="867388020"/>
                    </a:ext>
                  </a:extLst>
                </a:gridCol>
                <a:gridCol w="3510000">
                  <a:extLst>
                    <a:ext uri="{9D8B030D-6E8A-4147-A177-3AD203B41FA5}">
                      <a16:colId xmlns:a16="http://schemas.microsoft.com/office/drawing/2014/main" val="3608498232"/>
                    </a:ext>
                  </a:extLst>
                </a:gridCol>
                <a:gridCol w="1350000">
                  <a:extLst>
                    <a:ext uri="{9D8B030D-6E8A-4147-A177-3AD203B41FA5}">
                      <a16:colId xmlns:a16="http://schemas.microsoft.com/office/drawing/2014/main" val="116429667"/>
                    </a:ext>
                  </a:extLst>
                </a:gridCol>
                <a:gridCol w="622800">
                  <a:extLst>
                    <a:ext uri="{9D8B030D-6E8A-4147-A177-3AD203B41FA5}">
                      <a16:colId xmlns:a16="http://schemas.microsoft.com/office/drawing/2014/main" val="4037597620"/>
                    </a:ext>
                  </a:extLst>
                </a:gridCol>
              </a:tblGrid>
              <a:tr h="0">
                <a:tc>
                  <a:txBody>
                    <a:bodyPr/>
                    <a:lstStyle>
                      <a:lvl1pPr marL="0" algn="l" defTabSz="914400" rtl="0" eaLnBrk="1" latinLnBrk="0" hangingPunct="1">
                        <a:defRPr sz="1800" kern="1200">
                          <a:solidFill>
                            <a:schemeClr val="tx1"/>
                          </a:solidFill>
                          <a:latin typeface="Fira Sans"/>
                        </a:defRPr>
                      </a:lvl1pPr>
                      <a:lvl2pPr marL="457200" algn="l" defTabSz="914400" rtl="0" eaLnBrk="1" latinLnBrk="0" hangingPunct="1">
                        <a:defRPr sz="1800" kern="1200">
                          <a:solidFill>
                            <a:schemeClr val="tx1"/>
                          </a:solidFill>
                          <a:latin typeface="Fira Sans"/>
                        </a:defRPr>
                      </a:lvl2pPr>
                      <a:lvl3pPr marL="914400" algn="l" defTabSz="914400" rtl="0" eaLnBrk="1" latinLnBrk="0" hangingPunct="1">
                        <a:defRPr sz="1800" kern="1200">
                          <a:solidFill>
                            <a:schemeClr val="tx1"/>
                          </a:solidFill>
                          <a:latin typeface="Fira Sans"/>
                        </a:defRPr>
                      </a:lvl3pPr>
                      <a:lvl4pPr marL="1371600" algn="l" defTabSz="914400" rtl="0" eaLnBrk="1" latinLnBrk="0" hangingPunct="1">
                        <a:defRPr sz="1800" kern="1200">
                          <a:solidFill>
                            <a:schemeClr val="tx1"/>
                          </a:solidFill>
                          <a:latin typeface="Fira Sans"/>
                        </a:defRPr>
                      </a:lvl4pPr>
                      <a:lvl5pPr marL="1828800" algn="l" defTabSz="914400" rtl="0" eaLnBrk="1" latinLnBrk="0" hangingPunct="1">
                        <a:defRPr sz="1800" kern="1200">
                          <a:solidFill>
                            <a:schemeClr val="tx1"/>
                          </a:solidFill>
                          <a:latin typeface="Fira Sans"/>
                        </a:defRPr>
                      </a:lvl5pPr>
                      <a:lvl6pPr marL="2286000" algn="l" defTabSz="914400" rtl="0" eaLnBrk="1" latinLnBrk="0" hangingPunct="1">
                        <a:defRPr sz="1800" kern="1200">
                          <a:solidFill>
                            <a:schemeClr val="tx1"/>
                          </a:solidFill>
                          <a:latin typeface="Fira Sans"/>
                        </a:defRPr>
                      </a:lvl6pPr>
                      <a:lvl7pPr marL="2743200" algn="l" defTabSz="914400" rtl="0" eaLnBrk="1" latinLnBrk="0" hangingPunct="1">
                        <a:defRPr sz="1800" kern="1200">
                          <a:solidFill>
                            <a:schemeClr val="tx1"/>
                          </a:solidFill>
                          <a:latin typeface="Fira Sans"/>
                        </a:defRPr>
                      </a:lvl7pPr>
                      <a:lvl8pPr marL="3200400" algn="l" defTabSz="914400" rtl="0" eaLnBrk="1" latinLnBrk="0" hangingPunct="1">
                        <a:defRPr sz="1800" kern="1200">
                          <a:solidFill>
                            <a:schemeClr val="tx1"/>
                          </a:solidFill>
                          <a:latin typeface="Fira Sans"/>
                        </a:defRPr>
                      </a:lvl8pPr>
                      <a:lvl9pPr marL="3657600" algn="l" defTabSz="914400" rtl="0" eaLnBrk="1" latinLnBrk="0" hangingPunct="1">
                        <a:defRPr sz="1800" kern="1200">
                          <a:solidFill>
                            <a:schemeClr val="tx1"/>
                          </a:solidFill>
                          <a:latin typeface="Fira Sans"/>
                        </a:defRPr>
                      </a:lvl9pPr>
                    </a:lstStyle>
                    <a:p>
                      <a:pPr marL="0" algn="ctr" defTabSz="914400" rtl="0" eaLnBrk="1" latinLnBrk="0" hangingPunct="1">
                        <a:spcAft>
                          <a:spcPts val="0"/>
                        </a:spcAft>
                      </a:pPr>
                      <a:endParaRPr lang="en-US" sz="1200" b="1" kern="1200" dirty="0">
                        <a:solidFill>
                          <a:schemeClr val="bg1"/>
                        </a:solidFill>
                        <a:effectLst/>
                        <a:latin typeface="Fira Sans" panose="020B0503050000020004" pitchFamily="34" charset="0"/>
                        <a:ea typeface="Fira Sans" panose="020B0503050000020004" pitchFamily="34" charset="0"/>
                        <a:cs typeface="Times New Roman" panose="02020603050405020304" pitchFamily="18" charset="0"/>
                      </a:endParaRPr>
                    </a:p>
                  </a:txBody>
                  <a:tcPr marL="45702" marR="45702" marT="36000" marB="36000" anchor="ctr">
                    <a:lnL w="19050" cap="flat" cmpd="sng" algn="ctr">
                      <a:solidFill>
                        <a:srgbClr val="0A7D4C"/>
                      </a:solidFill>
                      <a:prstDash val="solid"/>
                      <a:round/>
                      <a:headEnd type="none" w="med" len="med"/>
                      <a:tailEnd type="none" w="med" len="med"/>
                    </a:lnL>
                    <a:lnR w="12700" cap="flat" cmpd="sng" algn="ctr">
                      <a:noFill/>
                      <a:prstDash val="solid"/>
                      <a:round/>
                      <a:headEnd type="none" w="med" len="med"/>
                      <a:tailEnd type="none" w="med" len="med"/>
                    </a:lnR>
                    <a:lnT w="19050" cap="flat" cmpd="sng" algn="ctr">
                      <a:solidFill>
                        <a:srgbClr val="0A7D4C"/>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7E4B"/>
                    </a:solidFill>
                  </a:tcPr>
                </a:tc>
                <a:tc>
                  <a:txBody>
                    <a:bodyPr/>
                    <a:lstStyle>
                      <a:lvl1pPr marL="0" algn="l" defTabSz="914400" rtl="0" eaLnBrk="1" latinLnBrk="0" hangingPunct="1">
                        <a:defRPr sz="1800" kern="1200">
                          <a:solidFill>
                            <a:schemeClr val="tx1"/>
                          </a:solidFill>
                          <a:latin typeface="Fira Sans"/>
                        </a:defRPr>
                      </a:lvl1pPr>
                      <a:lvl2pPr marL="457200" algn="l" defTabSz="914400" rtl="0" eaLnBrk="1" latinLnBrk="0" hangingPunct="1">
                        <a:defRPr sz="1800" kern="1200">
                          <a:solidFill>
                            <a:schemeClr val="tx1"/>
                          </a:solidFill>
                          <a:latin typeface="Fira Sans"/>
                        </a:defRPr>
                      </a:lvl2pPr>
                      <a:lvl3pPr marL="914400" algn="l" defTabSz="914400" rtl="0" eaLnBrk="1" latinLnBrk="0" hangingPunct="1">
                        <a:defRPr sz="1800" kern="1200">
                          <a:solidFill>
                            <a:schemeClr val="tx1"/>
                          </a:solidFill>
                          <a:latin typeface="Fira Sans"/>
                        </a:defRPr>
                      </a:lvl3pPr>
                      <a:lvl4pPr marL="1371600" algn="l" defTabSz="914400" rtl="0" eaLnBrk="1" latinLnBrk="0" hangingPunct="1">
                        <a:defRPr sz="1800" kern="1200">
                          <a:solidFill>
                            <a:schemeClr val="tx1"/>
                          </a:solidFill>
                          <a:latin typeface="Fira Sans"/>
                        </a:defRPr>
                      </a:lvl4pPr>
                      <a:lvl5pPr marL="1828800" algn="l" defTabSz="914400" rtl="0" eaLnBrk="1" latinLnBrk="0" hangingPunct="1">
                        <a:defRPr sz="1800" kern="1200">
                          <a:solidFill>
                            <a:schemeClr val="tx1"/>
                          </a:solidFill>
                          <a:latin typeface="Fira Sans"/>
                        </a:defRPr>
                      </a:lvl5pPr>
                      <a:lvl6pPr marL="2286000" algn="l" defTabSz="914400" rtl="0" eaLnBrk="1" latinLnBrk="0" hangingPunct="1">
                        <a:defRPr sz="1800" kern="1200">
                          <a:solidFill>
                            <a:schemeClr val="tx1"/>
                          </a:solidFill>
                          <a:latin typeface="Fira Sans"/>
                        </a:defRPr>
                      </a:lvl6pPr>
                      <a:lvl7pPr marL="2743200" algn="l" defTabSz="914400" rtl="0" eaLnBrk="1" latinLnBrk="0" hangingPunct="1">
                        <a:defRPr sz="1800" kern="1200">
                          <a:solidFill>
                            <a:schemeClr val="tx1"/>
                          </a:solidFill>
                          <a:latin typeface="Fira Sans"/>
                        </a:defRPr>
                      </a:lvl7pPr>
                      <a:lvl8pPr marL="3200400" algn="l" defTabSz="914400" rtl="0" eaLnBrk="1" latinLnBrk="0" hangingPunct="1">
                        <a:defRPr sz="1800" kern="1200">
                          <a:solidFill>
                            <a:schemeClr val="tx1"/>
                          </a:solidFill>
                          <a:latin typeface="Fira Sans"/>
                        </a:defRPr>
                      </a:lvl8pPr>
                      <a:lvl9pPr marL="3657600" algn="l" defTabSz="914400" rtl="0" eaLnBrk="1" latinLnBrk="0" hangingPunct="1">
                        <a:defRPr sz="1800" kern="1200">
                          <a:solidFill>
                            <a:schemeClr val="tx1"/>
                          </a:solidFill>
                          <a:latin typeface="Fira Sans"/>
                        </a:defRPr>
                      </a:lvl9pPr>
                    </a:lstStyle>
                    <a:p>
                      <a:pPr marL="0" algn="l" defTabSz="914400" rtl="0" eaLnBrk="1" latinLnBrk="0" hangingPunct="1">
                        <a:spcAft>
                          <a:spcPts val="0"/>
                        </a:spcAft>
                      </a:pPr>
                      <a:r>
                        <a:rPr lang="en-US" sz="1200" kern="1200" dirty="0">
                          <a:solidFill>
                            <a:schemeClr val="bg1"/>
                          </a:solidFill>
                          <a:effectLst/>
                          <a:latin typeface="+mj-lt"/>
                          <a:ea typeface="Fira Sans" panose="020B0503050000020004" pitchFamily="34" charset="0"/>
                        </a:rPr>
                        <a:t>Ingredients</a:t>
                      </a:r>
                      <a:endParaRPr lang="en-US" sz="1200" b="1" kern="1200" dirty="0">
                        <a:solidFill>
                          <a:schemeClr val="bg1"/>
                        </a:solidFill>
                        <a:effectLst/>
                        <a:latin typeface="+mj-lt"/>
                        <a:ea typeface="Fira Sans" panose="020B0503050000020004" pitchFamily="34" charset="0"/>
                        <a:cs typeface="Times New Roman" panose="02020603050405020304" pitchFamily="18" charset="0"/>
                      </a:endParaRPr>
                    </a:p>
                  </a:txBody>
                  <a:tcPr marL="45702" marR="45702" marT="36000" marB="36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solidFill>
                        <a:srgbClr val="0A7D4C"/>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7E4B"/>
                    </a:solidFill>
                  </a:tcPr>
                </a:tc>
                <a:tc>
                  <a:txBody>
                    <a:bodyPr/>
                    <a:lstStyle>
                      <a:lvl1pPr marL="0" algn="l" defTabSz="914400" rtl="0" eaLnBrk="1" latinLnBrk="0" hangingPunct="1">
                        <a:defRPr sz="1800" kern="1200">
                          <a:solidFill>
                            <a:schemeClr val="tx1"/>
                          </a:solidFill>
                          <a:latin typeface="Fira Sans"/>
                        </a:defRPr>
                      </a:lvl1pPr>
                      <a:lvl2pPr marL="457200" algn="l" defTabSz="914400" rtl="0" eaLnBrk="1" latinLnBrk="0" hangingPunct="1">
                        <a:defRPr sz="1800" kern="1200">
                          <a:solidFill>
                            <a:schemeClr val="tx1"/>
                          </a:solidFill>
                          <a:latin typeface="Fira Sans"/>
                        </a:defRPr>
                      </a:lvl2pPr>
                      <a:lvl3pPr marL="914400" algn="l" defTabSz="914400" rtl="0" eaLnBrk="1" latinLnBrk="0" hangingPunct="1">
                        <a:defRPr sz="1800" kern="1200">
                          <a:solidFill>
                            <a:schemeClr val="tx1"/>
                          </a:solidFill>
                          <a:latin typeface="Fira Sans"/>
                        </a:defRPr>
                      </a:lvl3pPr>
                      <a:lvl4pPr marL="1371600" algn="l" defTabSz="914400" rtl="0" eaLnBrk="1" latinLnBrk="0" hangingPunct="1">
                        <a:defRPr sz="1800" kern="1200">
                          <a:solidFill>
                            <a:schemeClr val="tx1"/>
                          </a:solidFill>
                          <a:latin typeface="Fira Sans"/>
                        </a:defRPr>
                      </a:lvl4pPr>
                      <a:lvl5pPr marL="1828800" algn="l" defTabSz="914400" rtl="0" eaLnBrk="1" latinLnBrk="0" hangingPunct="1">
                        <a:defRPr sz="1800" kern="1200">
                          <a:solidFill>
                            <a:schemeClr val="tx1"/>
                          </a:solidFill>
                          <a:latin typeface="Fira Sans"/>
                        </a:defRPr>
                      </a:lvl5pPr>
                      <a:lvl6pPr marL="2286000" algn="l" defTabSz="914400" rtl="0" eaLnBrk="1" latinLnBrk="0" hangingPunct="1">
                        <a:defRPr sz="1800" kern="1200">
                          <a:solidFill>
                            <a:schemeClr val="tx1"/>
                          </a:solidFill>
                          <a:latin typeface="Fira Sans"/>
                        </a:defRPr>
                      </a:lvl6pPr>
                      <a:lvl7pPr marL="2743200" algn="l" defTabSz="914400" rtl="0" eaLnBrk="1" latinLnBrk="0" hangingPunct="1">
                        <a:defRPr sz="1800" kern="1200">
                          <a:solidFill>
                            <a:schemeClr val="tx1"/>
                          </a:solidFill>
                          <a:latin typeface="Fira Sans"/>
                        </a:defRPr>
                      </a:lvl7pPr>
                      <a:lvl8pPr marL="3200400" algn="l" defTabSz="914400" rtl="0" eaLnBrk="1" latinLnBrk="0" hangingPunct="1">
                        <a:defRPr sz="1800" kern="1200">
                          <a:solidFill>
                            <a:schemeClr val="tx1"/>
                          </a:solidFill>
                          <a:latin typeface="Fira Sans"/>
                        </a:defRPr>
                      </a:lvl8pPr>
                      <a:lvl9pPr marL="3657600" algn="l" defTabSz="914400" rtl="0" eaLnBrk="1" latinLnBrk="0" hangingPunct="1">
                        <a:defRPr sz="1800" kern="1200">
                          <a:solidFill>
                            <a:schemeClr val="tx1"/>
                          </a:solidFill>
                          <a:latin typeface="Fira Sans"/>
                        </a:defRPr>
                      </a:lvl9pPr>
                    </a:lstStyle>
                    <a:p>
                      <a:pPr marL="0" algn="l" defTabSz="914400" rtl="0" eaLnBrk="1" latinLnBrk="0" hangingPunct="1">
                        <a:spcAft>
                          <a:spcPts val="0"/>
                        </a:spcAft>
                      </a:pPr>
                      <a:r>
                        <a:rPr lang="en-US" sz="1200" kern="1200" dirty="0">
                          <a:solidFill>
                            <a:schemeClr val="bg1"/>
                          </a:solidFill>
                          <a:effectLst/>
                          <a:latin typeface="+mj-lt"/>
                          <a:ea typeface="Fira Sans" panose="020B0503050000020004" pitchFamily="34" charset="0"/>
                        </a:rPr>
                        <a:t>Function</a:t>
                      </a:r>
                      <a:endParaRPr lang="en-US" sz="1200" b="1" kern="1200" dirty="0">
                        <a:solidFill>
                          <a:schemeClr val="bg1"/>
                        </a:solidFill>
                        <a:effectLst/>
                        <a:latin typeface="+mj-lt"/>
                        <a:ea typeface="Fira Sans" panose="020B0503050000020004" pitchFamily="34" charset="0"/>
                        <a:cs typeface="Times New Roman" panose="02020603050405020304" pitchFamily="18" charset="0"/>
                      </a:endParaRPr>
                    </a:p>
                  </a:txBody>
                  <a:tcPr marL="54000" marR="54000" marT="36000" marB="36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solidFill>
                        <a:srgbClr val="0A7D4C"/>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7E4B"/>
                    </a:solidFill>
                  </a:tcPr>
                </a:tc>
                <a:tc>
                  <a:txBody>
                    <a:bodyPr/>
                    <a:lstStyle>
                      <a:lvl1pPr marL="0" algn="l" defTabSz="914400" rtl="0" eaLnBrk="1" latinLnBrk="0" hangingPunct="1">
                        <a:defRPr sz="1800" kern="1200">
                          <a:solidFill>
                            <a:schemeClr val="tx1"/>
                          </a:solidFill>
                          <a:latin typeface="Fira Sans"/>
                        </a:defRPr>
                      </a:lvl1pPr>
                      <a:lvl2pPr marL="457200" algn="l" defTabSz="914400" rtl="0" eaLnBrk="1" latinLnBrk="0" hangingPunct="1">
                        <a:defRPr sz="1800" kern="1200">
                          <a:solidFill>
                            <a:schemeClr val="tx1"/>
                          </a:solidFill>
                          <a:latin typeface="Fira Sans"/>
                        </a:defRPr>
                      </a:lvl2pPr>
                      <a:lvl3pPr marL="914400" algn="l" defTabSz="914400" rtl="0" eaLnBrk="1" latinLnBrk="0" hangingPunct="1">
                        <a:defRPr sz="1800" kern="1200">
                          <a:solidFill>
                            <a:schemeClr val="tx1"/>
                          </a:solidFill>
                          <a:latin typeface="Fira Sans"/>
                        </a:defRPr>
                      </a:lvl3pPr>
                      <a:lvl4pPr marL="1371600" algn="l" defTabSz="914400" rtl="0" eaLnBrk="1" latinLnBrk="0" hangingPunct="1">
                        <a:defRPr sz="1800" kern="1200">
                          <a:solidFill>
                            <a:schemeClr val="tx1"/>
                          </a:solidFill>
                          <a:latin typeface="Fira Sans"/>
                        </a:defRPr>
                      </a:lvl4pPr>
                      <a:lvl5pPr marL="1828800" algn="l" defTabSz="914400" rtl="0" eaLnBrk="1" latinLnBrk="0" hangingPunct="1">
                        <a:defRPr sz="1800" kern="1200">
                          <a:solidFill>
                            <a:schemeClr val="tx1"/>
                          </a:solidFill>
                          <a:latin typeface="Fira Sans"/>
                        </a:defRPr>
                      </a:lvl5pPr>
                      <a:lvl6pPr marL="2286000" algn="l" defTabSz="914400" rtl="0" eaLnBrk="1" latinLnBrk="0" hangingPunct="1">
                        <a:defRPr sz="1800" kern="1200">
                          <a:solidFill>
                            <a:schemeClr val="tx1"/>
                          </a:solidFill>
                          <a:latin typeface="Fira Sans"/>
                        </a:defRPr>
                      </a:lvl6pPr>
                      <a:lvl7pPr marL="2743200" algn="l" defTabSz="914400" rtl="0" eaLnBrk="1" latinLnBrk="0" hangingPunct="1">
                        <a:defRPr sz="1800" kern="1200">
                          <a:solidFill>
                            <a:schemeClr val="tx1"/>
                          </a:solidFill>
                          <a:latin typeface="Fira Sans"/>
                        </a:defRPr>
                      </a:lvl7pPr>
                      <a:lvl8pPr marL="3200400" algn="l" defTabSz="914400" rtl="0" eaLnBrk="1" latinLnBrk="0" hangingPunct="1">
                        <a:defRPr sz="1800" kern="1200">
                          <a:solidFill>
                            <a:schemeClr val="tx1"/>
                          </a:solidFill>
                          <a:latin typeface="Fira Sans"/>
                        </a:defRPr>
                      </a:lvl8pPr>
                      <a:lvl9pPr marL="3657600" algn="l" defTabSz="914400" rtl="0" eaLnBrk="1" latinLnBrk="0" hangingPunct="1">
                        <a:defRPr sz="1800" kern="1200">
                          <a:solidFill>
                            <a:schemeClr val="tx1"/>
                          </a:solidFill>
                          <a:latin typeface="Fira Sans"/>
                        </a:defRPr>
                      </a:lvl9pPr>
                    </a:lstStyle>
                    <a:p>
                      <a:pPr marL="0" algn="r" defTabSz="914400" rtl="0" eaLnBrk="1" latinLnBrk="0" hangingPunct="1">
                        <a:spcAft>
                          <a:spcPts val="0"/>
                        </a:spcAft>
                      </a:pPr>
                      <a:r>
                        <a:rPr lang="en-US" sz="1200" kern="1200" dirty="0">
                          <a:solidFill>
                            <a:schemeClr val="bg1"/>
                          </a:solidFill>
                          <a:effectLst/>
                          <a:latin typeface="+mj-lt"/>
                          <a:ea typeface="Fira Sans" panose="020B0503050000020004" pitchFamily="34" charset="0"/>
                        </a:rPr>
                        <a:t>% w/w</a:t>
                      </a:r>
                      <a:endParaRPr lang="en-US" sz="1200" b="1" kern="1200" dirty="0">
                        <a:solidFill>
                          <a:schemeClr val="bg1"/>
                        </a:solidFill>
                        <a:effectLst/>
                        <a:latin typeface="+mj-lt"/>
                        <a:ea typeface="Fira Sans" panose="020B0503050000020004" pitchFamily="34" charset="0"/>
                        <a:cs typeface="Times New Roman" panose="02020603050405020304" pitchFamily="18" charset="0"/>
                      </a:endParaRPr>
                    </a:p>
                  </a:txBody>
                  <a:tcPr marL="45702" marR="45702" marT="36000" marB="36000" anchor="ctr">
                    <a:lnL w="12700" cap="flat" cmpd="sng" algn="ctr">
                      <a:noFill/>
                      <a:prstDash val="solid"/>
                      <a:round/>
                      <a:headEnd type="none" w="med" len="med"/>
                      <a:tailEnd type="none" w="med" len="med"/>
                    </a:lnL>
                    <a:lnR w="19050" cap="flat" cmpd="sng" algn="ctr">
                      <a:solidFill>
                        <a:srgbClr val="0A7D4C"/>
                      </a:solidFill>
                      <a:prstDash val="solid"/>
                      <a:round/>
                      <a:headEnd type="none" w="med" len="med"/>
                      <a:tailEnd type="none" w="med" len="med"/>
                    </a:lnR>
                    <a:lnT w="19050" cap="flat" cmpd="sng" algn="ctr">
                      <a:solidFill>
                        <a:srgbClr val="0A7D4C"/>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7E4B"/>
                    </a:solidFill>
                  </a:tcPr>
                </a:tc>
                <a:extLst>
                  <a:ext uri="{0D108BD9-81ED-4DB2-BD59-A6C34878D82A}">
                    <a16:rowId xmlns:a16="http://schemas.microsoft.com/office/drawing/2014/main" val="525533079"/>
                  </a:ext>
                </a:extLst>
              </a:tr>
              <a:tr h="273600">
                <a:tc>
                  <a:txBody>
                    <a:bodyPr/>
                    <a:lstStyle>
                      <a:lvl1pPr marL="0" algn="l" defTabSz="914400" rtl="0" eaLnBrk="1" latinLnBrk="0" hangingPunct="1">
                        <a:defRPr sz="1800" kern="1200">
                          <a:solidFill>
                            <a:schemeClr val="tx1"/>
                          </a:solidFill>
                          <a:latin typeface="Fira Sans"/>
                        </a:defRPr>
                      </a:lvl1pPr>
                      <a:lvl2pPr marL="457200" algn="l" defTabSz="914400" rtl="0" eaLnBrk="1" latinLnBrk="0" hangingPunct="1">
                        <a:defRPr sz="1800" kern="1200">
                          <a:solidFill>
                            <a:schemeClr val="tx1"/>
                          </a:solidFill>
                          <a:latin typeface="Fira Sans"/>
                        </a:defRPr>
                      </a:lvl2pPr>
                      <a:lvl3pPr marL="914400" algn="l" defTabSz="914400" rtl="0" eaLnBrk="1" latinLnBrk="0" hangingPunct="1">
                        <a:defRPr sz="1800" kern="1200">
                          <a:solidFill>
                            <a:schemeClr val="tx1"/>
                          </a:solidFill>
                          <a:latin typeface="Fira Sans"/>
                        </a:defRPr>
                      </a:lvl3pPr>
                      <a:lvl4pPr marL="1371600" algn="l" defTabSz="914400" rtl="0" eaLnBrk="1" latinLnBrk="0" hangingPunct="1">
                        <a:defRPr sz="1800" kern="1200">
                          <a:solidFill>
                            <a:schemeClr val="tx1"/>
                          </a:solidFill>
                          <a:latin typeface="Fira Sans"/>
                        </a:defRPr>
                      </a:lvl4pPr>
                      <a:lvl5pPr marL="1828800" algn="l" defTabSz="914400" rtl="0" eaLnBrk="1" latinLnBrk="0" hangingPunct="1">
                        <a:defRPr sz="1800" kern="1200">
                          <a:solidFill>
                            <a:schemeClr val="tx1"/>
                          </a:solidFill>
                          <a:latin typeface="Fira Sans"/>
                        </a:defRPr>
                      </a:lvl5pPr>
                      <a:lvl6pPr marL="2286000" algn="l" defTabSz="914400" rtl="0" eaLnBrk="1" latinLnBrk="0" hangingPunct="1">
                        <a:defRPr sz="1800" kern="1200">
                          <a:solidFill>
                            <a:schemeClr val="tx1"/>
                          </a:solidFill>
                          <a:latin typeface="Fira Sans"/>
                        </a:defRPr>
                      </a:lvl6pPr>
                      <a:lvl7pPr marL="2743200" algn="l" defTabSz="914400" rtl="0" eaLnBrk="1" latinLnBrk="0" hangingPunct="1">
                        <a:defRPr sz="1800" kern="1200">
                          <a:solidFill>
                            <a:schemeClr val="tx1"/>
                          </a:solidFill>
                          <a:latin typeface="Fira Sans"/>
                        </a:defRPr>
                      </a:lvl7pPr>
                      <a:lvl8pPr marL="3200400" algn="l" defTabSz="914400" rtl="0" eaLnBrk="1" latinLnBrk="0" hangingPunct="1">
                        <a:defRPr sz="1800" kern="1200">
                          <a:solidFill>
                            <a:schemeClr val="tx1"/>
                          </a:solidFill>
                          <a:latin typeface="Fira Sans"/>
                        </a:defRPr>
                      </a:lvl8pPr>
                      <a:lvl9pPr marL="3657600" algn="l" defTabSz="914400" rtl="0" eaLnBrk="1" latinLnBrk="0" hangingPunct="1">
                        <a:defRPr sz="1800" kern="1200">
                          <a:solidFill>
                            <a:schemeClr val="tx1"/>
                          </a:solidFill>
                          <a:latin typeface="Fira Sans"/>
                        </a:defRPr>
                      </a:lvl9pPr>
                    </a:lstStyle>
                    <a:p>
                      <a:pPr algn="ctr">
                        <a:spcAft>
                          <a:spcPts val="0"/>
                        </a:spcAft>
                      </a:pPr>
                      <a:r>
                        <a:rPr lang="en-US" sz="1200" kern="1200" dirty="0">
                          <a:solidFill>
                            <a:schemeClr val="bg1"/>
                          </a:solidFill>
                          <a:effectLst/>
                          <a:latin typeface="+mj-lt"/>
                          <a:ea typeface="Fira Sans" panose="020B0503050000020004" pitchFamily="34" charset="0"/>
                          <a:cs typeface="+mn-cs"/>
                        </a:rPr>
                        <a:t>A</a:t>
                      </a:r>
                    </a:p>
                  </a:txBody>
                  <a:tcPr marL="53979" marR="53979" marT="35986" marB="35986">
                    <a:lnL w="12700" cap="flat" cmpd="sng" algn="ctr">
                      <a:solidFill>
                        <a:srgbClr val="007E4B"/>
                      </a:solidFill>
                      <a:prstDash val="solid"/>
                      <a:round/>
                      <a:headEnd type="none" w="med" len="med"/>
                      <a:tailEnd type="none" w="med" len="med"/>
                    </a:lnL>
                    <a:lnR w="12700" cmpd="sng">
                      <a:noFill/>
                    </a:lnR>
                    <a:lnT w="12700" cap="flat" cmpd="sng" algn="ctr">
                      <a:solidFill>
                        <a:schemeClr val="bg1"/>
                      </a:solidFill>
                      <a:prstDash val="solid"/>
                      <a:round/>
                      <a:headEnd type="none" w="med" len="med"/>
                      <a:tailEnd type="none" w="med" len="med"/>
                    </a:lnT>
                    <a:lnB w="12700" cap="flat" cmpd="sng" algn="ctr">
                      <a:solidFill>
                        <a:srgbClr val="007E4B"/>
                      </a:solidFill>
                      <a:prstDash val="solid"/>
                      <a:round/>
                      <a:headEnd type="none" w="med" len="med"/>
                      <a:tailEnd type="none" w="med" len="med"/>
                    </a:lnB>
                    <a:lnTlToBr w="12700" cmpd="sng">
                      <a:noFill/>
                      <a:prstDash val="solid"/>
                    </a:lnTlToBr>
                    <a:lnBlToTr w="12700" cmpd="sng">
                      <a:noFill/>
                      <a:prstDash val="solid"/>
                    </a:lnBlToTr>
                    <a:solidFill>
                      <a:srgbClr val="007E4B"/>
                    </a:solidFill>
                  </a:tcPr>
                </a:tc>
                <a:tc>
                  <a:txBody>
                    <a:bodyPr/>
                    <a:lstStyle>
                      <a:lvl1pPr marL="0" algn="l" defTabSz="914400" rtl="0" eaLnBrk="1" latinLnBrk="0" hangingPunct="1">
                        <a:defRPr sz="1800" kern="1200">
                          <a:solidFill>
                            <a:schemeClr val="tx1"/>
                          </a:solidFill>
                          <a:latin typeface="Fira Sans"/>
                        </a:defRPr>
                      </a:lvl1pPr>
                      <a:lvl2pPr marL="457200" algn="l" defTabSz="914400" rtl="0" eaLnBrk="1" latinLnBrk="0" hangingPunct="1">
                        <a:defRPr sz="1800" kern="1200">
                          <a:solidFill>
                            <a:schemeClr val="tx1"/>
                          </a:solidFill>
                          <a:latin typeface="Fira Sans"/>
                        </a:defRPr>
                      </a:lvl2pPr>
                      <a:lvl3pPr marL="914400" algn="l" defTabSz="914400" rtl="0" eaLnBrk="1" latinLnBrk="0" hangingPunct="1">
                        <a:defRPr sz="1800" kern="1200">
                          <a:solidFill>
                            <a:schemeClr val="tx1"/>
                          </a:solidFill>
                          <a:latin typeface="Fira Sans"/>
                        </a:defRPr>
                      </a:lvl3pPr>
                      <a:lvl4pPr marL="1371600" algn="l" defTabSz="914400" rtl="0" eaLnBrk="1" latinLnBrk="0" hangingPunct="1">
                        <a:defRPr sz="1800" kern="1200">
                          <a:solidFill>
                            <a:schemeClr val="tx1"/>
                          </a:solidFill>
                          <a:latin typeface="Fira Sans"/>
                        </a:defRPr>
                      </a:lvl4pPr>
                      <a:lvl5pPr marL="1828800" algn="l" defTabSz="914400" rtl="0" eaLnBrk="1" latinLnBrk="0" hangingPunct="1">
                        <a:defRPr sz="1800" kern="1200">
                          <a:solidFill>
                            <a:schemeClr val="tx1"/>
                          </a:solidFill>
                          <a:latin typeface="Fira Sans"/>
                        </a:defRPr>
                      </a:lvl5pPr>
                      <a:lvl6pPr marL="2286000" algn="l" defTabSz="914400" rtl="0" eaLnBrk="1" latinLnBrk="0" hangingPunct="1">
                        <a:defRPr sz="1800" kern="1200">
                          <a:solidFill>
                            <a:schemeClr val="tx1"/>
                          </a:solidFill>
                          <a:latin typeface="Fira Sans"/>
                        </a:defRPr>
                      </a:lvl6pPr>
                      <a:lvl7pPr marL="2743200" algn="l" defTabSz="914400" rtl="0" eaLnBrk="1" latinLnBrk="0" hangingPunct="1">
                        <a:defRPr sz="1800" kern="1200">
                          <a:solidFill>
                            <a:schemeClr val="tx1"/>
                          </a:solidFill>
                          <a:latin typeface="Fira Sans"/>
                        </a:defRPr>
                      </a:lvl7pPr>
                      <a:lvl8pPr marL="3200400" algn="l" defTabSz="914400" rtl="0" eaLnBrk="1" latinLnBrk="0" hangingPunct="1">
                        <a:defRPr sz="1800" kern="1200">
                          <a:solidFill>
                            <a:schemeClr val="tx1"/>
                          </a:solidFill>
                          <a:latin typeface="Fira Sans"/>
                        </a:defRPr>
                      </a:lvl8pPr>
                      <a:lvl9pPr marL="3657600" algn="l" defTabSz="914400" rtl="0" eaLnBrk="1" latinLnBrk="0" hangingPunct="1">
                        <a:defRPr sz="1800" kern="1200">
                          <a:solidFill>
                            <a:schemeClr val="tx1"/>
                          </a:solidFill>
                          <a:latin typeface="Fira Sans"/>
                        </a:defRPr>
                      </a:lvl9pPr>
                    </a:lstStyle>
                    <a:p>
                      <a:pPr>
                        <a:spcAft>
                          <a:spcPts val="0"/>
                        </a:spcAft>
                      </a:pPr>
                      <a:r>
                        <a:rPr lang="en-US" sz="1200" kern="1200" dirty="0">
                          <a:solidFill>
                            <a:schemeClr val="tx1"/>
                          </a:solidFill>
                          <a:effectLst/>
                          <a:latin typeface="Fira Sans" panose="020B0503050000020004" pitchFamily="34" charset="0"/>
                          <a:ea typeface="Fira Sans" panose="020B0503050000020004" pitchFamily="34" charset="0"/>
                          <a:cs typeface="+mn-cs"/>
                        </a:rPr>
                        <a:t>Caprylic/Capric Triglyceride</a:t>
                      </a:r>
                    </a:p>
                  </a:txBody>
                  <a:tcPr marL="53979" marR="53979" marT="35986" marB="35986">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rgbClr val="007E4B"/>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Fira Sans"/>
                        </a:defRPr>
                      </a:lvl1pPr>
                      <a:lvl2pPr marL="457200" algn="l" defTabSz="914400" rtl="0" eaLnBrk="1" latinLnBrk="0" hangingPunct="1">
                        <a:defRPr sz="1800" kern="1200">
                          <a:solidFill>
                            <a:schemeClr val="tx1"/>
                          </a:solidFill>
                          <a:latin typeface="Fira Sans"/>
                        </a:defRPr>
                      </a:lvl2pPr>
                      <a:lvl3pPr marL="914400" algn="l" defTabSz="914400" rtl="0" eaLnBrk="1" latinLnBrk="0" hangingPunct="1">
                        <a:defRPr sz="1800" kern="1200">
                          <a:solidFill>
                            <a:schemeClr val="tx1"/>
                          </a:solidFill>
                          <a:latin typeface="Fira Sans"/>
                        </a:defRPr>
                      </a:lvl3pPr>
                      <a:lvl4pPr marL="1371600" algn="l" defTabSz="914400" rtl="0" eaLnBrk="1" latinLnBrk="0" hangingPunct="1">
                        <a:defRPr sz="1800" kern="1200">
                          <a:solidFill>
                            <a:schemeClr val="tx1"/>
                          </a:solidFill>
                          <a:latin typeface="Fira Sans"/>
                        </a:defRPr>
                      </a:lvl4pPr>
                      <a:lvl5pPr marL="1828800" algn="l" defTabSz="914400" rtl="0" eaLnBrk="1" latinLnBrk="0" hangingPunct="1">
                        <a:defRPr sz="1800" kern="1200">
                          <a:solidFill>
                            <a:schemeClr val="tx1"/>
                          </a:solidFill>
                          <a:latin typeface="Fira Sans"/>
                        </a:defRPr>
                      </a:lvl5pPr>
                      <a:lvl6pPr marL="2286000" algn="l" defTabSz="914400" rtl="0" eaLnBrk="1" latinLnBrk="0" hangingPunct="1">
                        <a:defRPr sz="1800" kern="1200">
                          <a:solidFill>
                            <a:schemeClr val="tx1"/>
                          </a:solidFill>
                          <a:latin typeface="Fira Sans"/>
                        </a:defRPr>
                      </a:lvl6pPr>
                      <a:lvl7pPr marL="2743200" algn="l" defTabSz="914400" rtl="0" eaLnBrk="1" latinLnBrk="0" hangingPunct="1">
                        <a:defRPr sz="1800" kern="1200">
                          <a:solidFill>
                            <a:schemeClr val="tx1"/>
                          </a:solidFill>
                          <a:latin typeface="Fira Sans"/>
                        </a:defRPr>
                      </a:lvl7pPr>
                      <a:lvl8pPr marL="3200400" algn="l" defTabSz="914400" rtl="0" eaLnBrk="1" latinLnBrk="0" hangingPunct="1">
                        <a:defRPr sz="1800" kern="1200">
                          <a:solidFill>
                            <a:schemeClr val="tx1"/>
                          </a:solidFill>
                          <a:latin typeface="Fira Sans"/>
                        </a:defRPr>
                      </a:lvl8pPr>
                      <a:lvl9pPr marL="3657600" algn="l" defTabSz="914400" rtl="0" eaLnBrk="1" latinLnBrk="0" hangingPunct="1">
                        <a:defRPr sz="1800" kern="1200">
                          <a:solidFill>
                            <a:schemeClr val="tx1"/>
                          </a:solidFill>
                          <a:latin typeface="Fira Sans"/>
                        </a:defRPr>
                      </a:lvl9pPr>
                    </a:lstStyle>
                    <a:p>
                      <a:pPr>
                        <a:spcAft>
                          <a:spcPts val="0"/>
                        </a:spcAft>
                      </a:pPr>
                      <a:r>
                        <a:rPr lang="en-US" sz="1200" dirty="0">
                          <a:effectLst/>
                          <a:latin typeface="Fira Sans" panose="020B0503050000020004" pitchFamily="34" charset="0"/>
                          <a:ea typeface="Fira Sans" panose="020B0503050000020004" pitchFamily="34" charset="0"/>
                          <a:cs typeface="Times New Roman" panose="02020603050405020304" pitchFamily="18" charset="0"/>
                        </a:rPr>
                        <a:t>Emollient</a:t>
                      </a:r>
                    </a:p>
                  </a:txBody>
                  <a:tcPr marL="53979" marR="53979" marT="35986" marB="35986">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rgbClr val="007E4B"/>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Fira Sans"/>
                        </a:defRPr>
                      </a:lvl1pPr>
                      <a:lvl2pPr marL="457200" algn="l" defTabSz="914400" rtl="0" eaLnBrk="1" latinLnBrk="0" hangingPunct="1">
                        <a:defRPr sz="1800" kern="1200">
                          <a:solidFill>
                            <a:schemeClr val="tx1"/>
                          </a:solidFill>
                          <a:latin typeface="Fira Sans"/>
                        </a:defRPr>
                      </a:lvl2pPr>
                      <a:lvl3pPr marL="914400" algn="l" defTabSz="914400" rtl="0" eaLnBrk="1" latinLnBrk="0" hangingPunct="1">
                        <a:defRPr sz="1800" kern="1200">
                          <a:solidFill>
                            <a:schemeClr val="tx1"/>
                          </a:solidFill>
                          <a:latin typeface="Fira Sans"/>
                        </a:defRPr>
                      </a:lvl3pPr>
                      <a:lvl4pPr marL="1371600" algn="l" defTabSz="914400" rtl="0" eaLnBrk="1" latinLnBrk="0" hangingPunct="1">
                        <a:defRPr sz="1800" kern="1200">
                          <a:solidFill>
                            <a:schemeClr val="tx1"/>
                          </a:solidFill>
                          <a:latin typeface="Fira Sans"/>
                        </a:defRPr>
                      </a:lvl4pPr>
                      <a:lvl5pPr marL="1828800" algn="l" defTabSz="914400" rtl="0" eaLnBrk="1" latinLnBrk="0" hangingPunct="1">
                        <a:defRPr sz="1800" kern="1200">
                          <a:solidFill>
                            <a:schemeClr val="tx1"/>
                          </a:solidFill>
                          <a:latin typeface="Fira Sans"/>
                        </a:defRPr>
                      </a:lvl5pPr>
                      <a:lvl6pPr marL="2286000" algn="l" defTabSz="914400" rtl="0" eaLnBrk="1" latinLnBrk="0" hangingPunct="1">
                        <a:defRPr sz="1800" kern="1200">
                          <a:solidFill>
                            <a:schemeClr val="tx1"/>
                          </a:solidFill>
                          <a:latin typeface="Fira Sans"/>
                        </a:defRPr>
                      </a:lvl6pPr>
                      <a:lvl7pPr marL="2743200" algn="l" defTabSz="914400" rtl="0" eaLnBrk="1" latinLnBrk="0" hangingPunct="1">
                        <a:defRPr sz="1800" kern="1200">
                          <a:solidFill>
                            <a:schemeClr val="tx1"/>
                          </a:solidFill>
                          <a:latin typeface="Fira Sans"/>
                        </a:defRPr>
                      </a:lvl7pPr>
                      <a:lvl8pPr marL="3200400" algn="l" defTabSz="914400" rtl="0" eaLnBrk="1" latinLnBrk="0" hangingPunct="1">
                        <a:defRPr sz="1800" kern="1200">
                          <a:solidFill>
                            <a:schemeClr val="tx1"/>
                          </a:solidFill>
                          <a:latin typeface="Fira Sans"/>
                        </a:defRPr>
                      </a:lvl8pPr>
                      <a:lvl9pPr marL="3657600" algn="l" defTabSz="914400" rtl="0" eaLnBrk="1" latinLnBrk="0" hangingPunct="1">
                        <a:defRPr sz="1800" kern="1200">
                          <a:solidFill>
                            <a:schemeClr val="tx1"/>
                          </a:solidFill>
                          <a:latin typeface="Fira Sans"/>
                        </a:defRPr>
                      </a:lvl9pPr>
                    </a:lstStyle>
                    <a:p>
                      <a:pPr algn="r">
                        <a:spcAft>
                          <a:spcPts val="0"/>
                        </a:spcAft>
                      </a:pPr>
                      <a:r>
                        <a:rPr lang="en-US" sz="1200" dirty="0">
                          <a:effectLst/>
                          <a:latin typeface="Fira Sans" panose="020B0503050000020004" pitchFamily="34" charset="0"/>
                          <a:ea typeface="Fira Sans" panose="020B0503050000020004" pitchFamily="34" charset="0"/>
                        </a:rPr>
                        <a:t>24.00</a:t>
                      </a:r>
                      <a:endParaRPr lang="en-US" sz="1200" dirty="0">
                        <a:effectLst/>
                        <a:latin typeface="Fira Sans" panose="020B0503050000020004" pitchFamily="34" charset="0"/>
                        <a:ea typeface="Fira Sans" panose="020B0503050000020004" pitchFamily="34" charset="0"/>
                        <a:cs typeface="Times New Roman" panose="02020603050405020304" pitchFamily="18" charset="0"/>
                      </a:endParaRPr>
                    </a:p>
                  </a:txBody>
                  <a:tcPr marL="53979" marR="53979" marT="35986" marB="35986">
                    <a:lnL w="12700" cmpd="sng">
                      <a:noFill/>
                    </a:lnL>
                    <a:lnR w="12700" cap="flat" cmpd="sng" algn="ctr">
                      <a:solidFill>
                        <a:srgbClr val="007E4B"/>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007E4B"/>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2643725787"/>
                  </a:ext>
                </a:extLst>
              </a:tr>
              <a:tr h="273600">
                <a:tc>
                  <a:txBody>
                    <a:bodyPr/>
                    <a:lstStyle>
                      <a:lvl1pPr marL="0" algn="l" defTabSz="914400" rtl="0" eaLnBrk="1" latinLnBrk="0" hangingPunct="1">
                        <a:defRPr sz="1800" kern="1200">
                          <a:solidFill>
                            <a:schemeClr val="tx1"/>
                          </a:solidFill>
                          <a:latin typeface="Fira Sans"/>
                        </a:defRPr>
                      </a:lvl1pPr>
                      <a:lvl2pPr marL="457200" algn="l" defTabSz="914400" rtl="0" eaLnBrk="1" latinLnBrk="0" hangingPunct="1">
                        <a:defRPr sz="1800" kern="1200">
                          <a:solidFill>
                            <a:schemeClr val="tx1"/>
                          </a:solidFill>
                          <a:latin typeface="Fira Sans"/>
                        </a:defRPr>
                      </a:lvl2pPr>
                      <a:lvl3pPr marL="914400" algn="l" defTabSz="914400" rtl="0" eaLnBrk="1" latinLnBrk="0" hangingPunct="1">
                        <a:defRPr sz="1800" kern="1200">
                          <a:solidFill>
                            <a:schemeClr val="tx1"/>
                          </a:solidFill>
                          <a:latin typeface="Fira Sans"/>
                        </a:defRPr>
                      </a:lvl3pPr>
                      <a:lvl4pPr marL="1371600" algn="l" defTabSz="914400" rtl="0" eaLnBrk="1" latinLnBrk="0" hangingPunct="1">
                        <a:defRPr sz="1800" kern="1200">
                          <a:solidFill>
                            <a:schemeClr val="tx1"/>
                          </a:solidFill>
                          <a:latin typeface="Fira Sans"/>
                        </a:defRPr>
                      </a:lvl4pPr>
                      <a:lvl5pPr marL="1828800" algn="l" defTabSz="914400" rtl="0" eaLnBrk="1" latinLnBrk="0" hangingPunct="1">
                        <a:defRPr sz="1800" kern="1200">
                          <a:solidFill>
                            <a:schemeClr val="tx1"/>
                          </a:solidFill>
                          <a:latin typeface="Fira Sans"/>
                        </a:defRPr>
                      </a:lvl5pPr>
                      <a:lvl6pPr marL="2286000" algn="l" defTabSz="914400" rtl="0" eaLnBrk="1" latinLnBrk="0" hangingPunct="1">
                        <a:defRPr sz="1800" kern="1200">
                          <a:solidFill>
                            <a:schemeClr val="tx1"/>
                          </a:solidFill>
                          <a:latin typeface="Fira Sans"/>
                        </a:defRPr>
                      </a:lvl6pPr>
                      <a:lvl7pPr marL="2743200" algn="l" defTabSz="914400" rtl="0" eaLnBrk="1" latinLnBrk="0" hangingPunct="1">
                        <a:defRPr sz="1800" kern="1200">
                          <a:solidFill>
                            <a:schemeClr val="tx1"/>
                          </a:solidFill>
                          <a:latin typeface="Fira Sans"/>
                        </a:defRPr>
                      </a:lvl7pPr>
                      <a:lvl8pPr marL="3200400" algn="l" defTabSz="914400" rtl="0" eaLnBrk="1" latinLnBrk="0" hangingPunct="1">
                        <a:defRPr sz="1800" kern="1200">
                          <a:solidFill>
                            <a:schemeClr val="tx1"/>
                          </a:solidFill>
                          <a:latin typeface="Fira Sans"/>
                        </a:defRPr>
                      </a:lvl8pPr>
                      <a:lvl9pPr marL="3657600" algn="l" defTabSz="914400" rtl="0" eaLnBrk="1" latinLnBrk="0" hangingPunct="1">
                        <a:defRPr sz="1800" kern="1200">
                          <a:solidFill>
                            <a:schemeClr val="tx1"/>
                          </a:solidFill>
                          <a:latin typeface="Fira Sans"/>
                        </a:defRPr>
                      </a:lvl9pPr>
                    </a:lstStyle>
                    <a:p>
                      <a:pPr algn="ctr">
                        <a:spcAft>
                          <a:spcPts val="0"/>
                        </a:spcAft>
                      </a:pPr>
                      <a:endParaRPr lang="en-US" sz="1200" kern="1200">
                        <a:solidFill>
                          <a:schemeClr val="bg1"/>
                        </a:solidFill>
                        <a:effectLst/>
                        <a:latin typeface="+mj-lt"/>
                        <a:ea typeface="Fira Sans" panose="020B0503050000020004" pitchFamily="34" charset="0"/>
                        <a:cs typeface="+mn-cs"/>
                      </a:endParaRPr>
                    </a:p>
                  </a:txBody>
                  <a:tcPr marL="53979" marR="53979" marT="35986" marB="35986">
                    <a:lnL w="12700" cap="flat" cmpd="sng" algn="ctr">
                      <a:solidFill>
                        <a:srgbClr val="007E4B"/>
                      </a:solidFill>
                      <a:prstDash val="solid"/>
                      <a:round/>
                      <a:headEnd type="none" w="med" len="med"/>
                      <a:tailEnd type="none" w="med" len="med"/>
                    </a:lnL>
                    <a:lnR w="12700" cmpd="sng">
                      <a:noFill/>
                    </a:lnR>
                    <a:lnT w="12700" cap="flat" cmpd="sng" algn="ctr">
                      <a:solidFill>
                        <a:srgbClr val="007E4B"/>
                      </a:solidFill>
                      <a:prstDash val="solid"/>
                      <a:round/>
                      <a:headEnd type="none" w="med" len="med"/>
                      <a:tailEnd type="none" w="med" len="med"/>
                    </a:lnT>
                    <a:lnB w="12700" cap="flat" cmpd="sng" algn="ctr">
                      <a:solidFill>
                        <a:srgbClr val="007E4B"/>
                      </a:solidFill>
                      <a:prstDash val="solid"/>
                      <a:round/>
                      <a:headEnd type="none" w="med" len="med"/>
                      <a:tailEnd type="none" w="med" len="med"/>
                    </a:lnB>
                    <a:lnTlToBr w="12700" cmpd="sng">
                      <a:noFill/>
                      <a:prstDash val="solid"/>
                    </a:lnTlToBr>
                    <a:lnBlToTr w="12700" cmpd="sng">
                      <a:noFill/>
                      <a:prstDash val="solid"/>
                    </a:lnBlToTr>
                    <a:solidFill>
                      <a:srgbClr val="007E4B"/>
                    </a:solidFill>
                  </a:tcPr>
                </a:tc>
                <a:tc>
                  <a:txBody>
                    <a:bodyPr/>
                    <a:lstStyle>
                      <a:lvl1pPr marL="0" algn="l" defTabSz="914400" rtl="0" eaLnBrk="1" latinLnBrk="0" hangingPunct="1">
                        <a:defRPr sz="1800" kern="1200">
                          <a:solidFill>
                            <a:schemeClr val="tx1"/>
                          </a:solidFill>
                          <a:latin typeface="Fira Sans"/>
                        </a:defRPr>
                      </a:lvl1pPr>
                      <a:lvl2pPr marL="457200" algn="l" defTabSz="914400" rtl="0" eaLnBrk="1" latinLnBrk="0" hangingPunct="1">
                        <a:defRPr sz="1800" kern="1200">
                          <a:solidFill>
                            <a:schemeClr val="tx1"/>
                          </a:solidFill>
                          <a:latin typeface="Fira Sans"/>
                        </a:defRPr>
                      </a:lvl2pPr>
                      <a:lvl3pPr marL="914400" algn="l" defTabSz="914400" rtl="0" eaLnBrk="1" latinLnBrk="0" hangingPunct="1">
                        <a:defRPr sz="1800" kern="1200">
                          <a:solidFill>
                            <a:schemeClr val="tx1"/>
                          </a:solidFill>
                          <a:latin typeface="Fira Sans"/>
                        </a:defRPr>
                      </a:lvl3pPr>
                      <a:lvl4pPr marL="1371600" algn="l" defTabSz="914400" rtl="0" eaLnBrk="1" latinLnBrk="0" hangingPunct="1">
                        <a:defRPr sz="1800" kern="1200">
                          <a:solidFill>
                            <a:schemeClr val="tx1"/>
                          </a:solidFill>
                          <a:latin typeface="Fira Sans"/>
                        </a:defRPr>
                      </a:lvl4pPr>
                      <a:lvl5pPr marL="1828800" algn="l" defTabSz="914400" rtl="0" eaLnBrk="1" latinLnBrk="0" hangingPunct="1">
                        <a:defRPr sz="1800" kern="1200">
                          <a:solidFill>
                            <a:schemeClr val="tx1"/>
                          </a:solidFill>
                          <a:latin typeface="Fira Sans"/>
                        </a:defRPr>
                      </a:lvl5pPr>
                      <a:lvl6pPr marL="2286000" algn="l" defTabSz="914400" rtl="0" eaLnBrk="1" latinLnBrk="0" hangingPunct="1">
                        <a:defRPr sz="1800" kern="1200">
                          <a:solidFill>
                            <a:schemeClr val="tx1"/>
                          </a:solidFill>
                          <a:latin typeface="Fira Sans"/>
                        </a:defRPr>
                      </a:lvl6pPr>
                      <a:lvl7pPr marL="2743200" algn="l" defTabSz="914400" rtl="0" eaLnBrk="1" latinLnBrk="0" hangingPunct="1">
                        <a:defRPr sz="1800" kern="1200">
                          <a:solidFill>
                            <a:schemeClr val="tx1"/>
                          </a:solidFill>
                          <a:latin typeface="Fira Sans"/>
                        </a:defRPr>
                      </a:lvl7pPr>
                      <a:lvl8pPr marL="3200400" algn="l" defTabSz="914400" rtl="0" eaLnBrk="1" latinLnBrk="0" hangingPunct="1">
                        <a:defRPr sz="1800" kern="1200">
                          <a:solidFill>
                            <a:schemeClr val="tx1"/>
                          </a:solidFill>
                          <a:latin typeface="Fira Sans"/>
                        </a:defRPr>
                      </a:lvl8pPr>
                      <a:lvl9pPr marL="3657600" algn="l" defTabSz="914400" rtl="0" eaLnBrk="1" latinLnBrk="0" hangingPunct="1">
                        <a:defRPr sz="1800" kern="1200">
                          <a:solidFill>
                            <a:schemeClr val="tx1"/>
                          </a:solidFill>
                          <a:latin typeface="Fira Sans"/>
                        </a:defRPr>
                      </a:lvl9pPr>
                    </a:lstStyle>
                    <a:p>
                      <a:pPr>
                        <a:spcAft>
                          <a:spcPts val="0"/>
                        </a:spcAft>
                      </a:pPr>
                      <a:r>
                        <a:rPr lang="en-US" sz="1200" dirty="0" err="1">
                          <a:effectLst/>
                          <a:latin typeface="Fira Sans" panose="020B0503050000020004" pitchFamily="34" charset="0"/>
                          <a:ea typeface="Fira Sans" panose="020B0503050000020004" pitchFamily="34" charset="0"/>
                        </a:rPr>
                        <a:t>Octyldodecanol</a:t>
                      </a:r>
                      <a:endParaRPr lang="en-US" sz="1200" b="0" dirty="0">
                        <a:effectLst/>
                        <a:latin typeface="Fira Sans" panose="020B0503050000020004" pitchFamily="34" charset="0"/>
                        <a:ea typeface="Fira Sans" panose="020B0503050000020004" pitchFamily="34" charset="0"/>
                        <a:cs typeface="Times New Roman" panose="02020603050405020304" pitchFamily="18" charset="0"/>
                      </a:endParaRPr>
                    </a:p>
                  </a:txBody>
                  <a:tcPr marL="53979" marR="53979" marT="35986" marB="35986">
                    <a:lnL w="12700" cmpd="sng">
                      <a:noFill/>
                    </a:lnL>
                    <a:lnR w="12700" cmpd="sng">
                      <a:noFill/>
                    </a:lnR>
                    <a:lnT w="12700" cap="flat" cmpd="sng" algn="ctr">
                      <a:solidFill>
                        <a:srgbClr val="007E4B"/>
                      </a:solidFill>
                      <a:prstDash val="solid"/>
                      <a:round/>
                      <a:headEnd type="none" w="med" len="med"/>
                      <a:tailEnd type="none" w="med" len="med"/>
                    </a:lnT>
                    <a:lnB w="12700" cap="flat" cmpd="sng" algn="ctr">
                      <a:solidFill>
                        <a:srgbClr val="007E4B"/>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Fira Sans"/>
                        </a:defRPr>
                      </a:lvl1pPr>
                      <a:lvl2pPr marL="457200" algn="l" defTabSz="914400" rtl="0" eaLnBrk="1" latinLnBrk="0" hangingPunct="1">
                        <a:defRPr sz="1800" kern="1200">
                          <a:solidFill>
                            <a:schemeClr val="tx1"/>
                          </a:solidFill>
                          <a:latin typeface="Fira Sans"/>
                        </a:defRPr>
                      </a:lvl2pPr>
                      <a:lvl3pPr marL="914400" algn="l" defTabSz="914400" rtl="0" eaLnBrk="1" latinLnBrk="0" hangingPunct="1">
                        <a:defRPr sz="1800" kern="1200">
                          <a:solidFill>
                            <a:schemeClr val="tx1"/>
                          </a:solidFill>
                          <a:latin typeface="Fira Sans"/>
                        </a:defRPr>
                      </a:lvl3pPr>
                      <a:lvl4pPr marL="1371600" algn="l" defTabSz="914400" rtl="0" eaLnBrk="1" latinLnBrk="0" hangingPunct="1">
                        <a:defRPr sz="1800" kern="1200">
                          <a:solidFill>
                            <a:schemeClr val="tx1"/>
                          </a:solidFill>
                          <a:latin typeface="Fira Sans"/>
                        </a:defRPr>
                      </a:lvl4pPr>
                      <a:lvl5pPr marL="1828800" algn="l" defTabSz="914400" rtl="0" eaLnBrk="1" latinLnBrk="0" hangingPunct="1">
                        <a:defRPr sz="1800" kern="1200">
                          <a:solidFill>
                            <a:schemeClr val="tx1"/>
                          </a:solidFill>
                          <a:latin typeface="Fira Sans"/>
                        </a:defRPr>
                      </a:lvl5pPr>
                      <a:lvl6pPr marL="2286000" algn="l" defTabSz="914400" rtl="0" eaLnBrk="1" latinLnBrk="0" hangingPunct="1">
                        <a:defRPr sz="1800" kern="1200">
                          <a:solidFill>
                            <a:schemeClr val="tx1"/>
                          </a:solidFill>
                          <a:latin typeface="Fira Sans"/>
                        </a:defRPr>
                      </a:lvl6pPr>
                      <a:lvl7pPr marL="2743200" algn="l" defTabSz="914400" rtl="0" eaLnBrk="1" latinLnBrk="0" hangingPunct="1">
                        <a:defRPr sz="1800" kern="1200">
                          <a:solidFill>
                            <a:schemeClr val="tx1"/>
                          </a:solidFill>
                          <a:latin typeface="Fira Sans"/>
                        </a:defRPr>
                      </a:lvl7pPr>
                      <a:lvl8pPr marL="3200400" algn="l" defTabSz="914400" rtl="0" eaLnBrk="1" latinLnBrk="0" hangingPunct="1">
                        <a:defRPr sz="1800" kern="1200">
                          <a:solidFill>
                            <a:schemeClr val="tx1"/>
                          </a:solidFill>
                          <a:latin typeface="Fira Sans"/>
                        </a:defRPr>
                      </a:lvl8pPr>
                      <a:lvl9pPr marL="3657600" algn="l" defTabSz="914400" rtl="0" eaLnBrk="1" latinLnBrk="0" hangingPunct="1">
                        <a:defRPr sz="1800" kern="1200">
                          <a:solidFill>
                            <a:schemeClr val="tx1"/>
                          </a:solidFill>
                          <a:latin typeface="Fira Sans"/>
                        </a:defRPr>
                      </a:lvl9pPr>
                    </a:lstStyle>
                    <a:p>
                      <a:pPr>
                        <a:spcAft>
                          <a:spcPts val="0"/>
                        </a:spcAft>
                      </a:pPr>
                      <a:r>
                        <a:rPr lang="en-US" sz="1200" dirty="0">
                          <a:effectLst/>
                          <a:latin typeface="Fira Sans" panose="020B0503050000020004" pitchFamily="34" charset="0"/>
                          <a:ea typeface="Fira Sans" panose="020B0503050000020004" pitchFamily="34" charset="0"/>
                          <a:cs typeface="Times New Roman" panose="02020603050405020304" pitchFamily="18" charset="0"/>
                        </a:rPr>
                        <a:t>Emollient</a:t>
                      </a:r>
                    </a:p>
                  </a:txBody>
                  <a:tcPr marL="53979" marR="53979" marT="35986" marB="35986">
                    <a:lnL w="12700" cmpd="sng">
                      <a:noFill/>
                    </a:lnL>
                    <a:lnR w="12700" cmpd="sng">
                      <a:noFill/>
                    </a:lnR>
                    <a:lnT w="12700" cap="flat" cmpd="sng" algn="ctr">
                      <a:solidFill>
                        <a:srgbClr val="007E4B"/>
                      </a:solidFill>
                      <a:prstDash val="solid"/>
                      <a:round/>
                      <a:headEnd type="none" w="med" len="med"/>
                      <a:tailEnd type="none" w="med" len="med"/>
                    </a:lnT>
                    <a:lnB w="12700" cap="flat" cmpd="sng" algn="ctr">
                      <a:solidFill>
                        <a:srgbClr val="007E4B"/>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Fira Sans"/>
                        </a:defRPr>
                      </a:lvl1pPr>
                      <a:lvl2pPr marL="457200" algn="l" defTabSz="914400" rtl="0" eaLnBrk="1" latinLnBrk="0" hangingPunct="1">
                        <a:defRPr sz="1800" kern="1200">
                          <a:solidFill>
                            <a:schemeClr val="tx1"/>
                          </a:solidFill>
                          <a:latin typeface="Fira Sans"/>
                        </a:defRPr>
                      </a:lvl2pPr>
                      <a:lvl3pPr marL="914400" algn="l" defTabSz="914400" rtl="0" eaLnBrk="1" latinLnBrk="0" hangingPunct="1">
                        <a:defRPr sz="1800" kern="1200">
                          <a:solidFill>
                            <a:schemeClr val="tx1"/>
                          </a:solidFill>
                          <a:latin typeface="Fira Sans"/>
                        </a:defRPr>
                      </a:lvl3pPr>
                      <a:lvl4pPr marL="1371600" algn="l" defTabSz="914400" rtl="0" eaLnBrk="1" latinLnBrk="0" hangingPunct="1">
                        <a:defRPr sz="1800" kern="1200">
                          <a:solidFill>
                            <a:schemeClr val="tx1"/>
                          </a:solidFill>
                          <a:latin typeface="Fira Sans"/>
                        </a:defRPr>
                      </a:lvl4pPr>
                      <a:lvl5pPr marL="1828800" algn="l" defTabSz="914400" rtl="0" eaLnBrk="1" latinLnBrk="0" hangingPunct="1">
                        <a:defRPr sz="1800" kern="1200">
                          <a:solidFill>
                            <a:schemeClr val="tx1"/>
                          </a:solidFill>
                          <a:latin typeface="Fira Sans"/>
                        </a:defRPr>
                      </a:lvl5pPr>
                      <a:lvl6pPr marL="2286000" algn="l" defTabSz="914400" rtl="0" eaLnBrk="1" latinLnBrk="0" hangingPunct="1">
                        <a:defRPr sz="1800" kern="1200">
                          <a:solidFill>
                            <a:schemeClr val="tx1"/>
                          </a:solidFill>
                          <a:latin typeface="Fira Sans"/>
                        </a:defRPr>
                      </a:lvl6pPr>
                      <a:lvl7pPr marL="2743200" algn="l" defTabSz="914400" rtl="0" eaLnBrk="1" latinLnBrk="0" hangingPunct="1">
                        <a:defRPr sz="1800" kern="1200">
                          <a:solidFill>
                            <a:schemeClr val="tx1"/>
                          </a:solidFill>
                          <a:latin typeface="Fira Sans"/>
                        </a:defRPr>
                      </a:lvl7pPr>
                      <a:lvl8pPr marL="3200400" algn="l" defTabSz="914400" rtl="0" eaLnBrk="1" latinLnBrk="0" hangingPunct="1">
                        <a:defRPr sz="1800" kern="1200">
                          <a:solidFill>
                            <a:schemeClr val="tx1"/>
                          </a:solidFill>
                          <a:latin typeface="Fira Sans"/>
                        </a:defRPr>
                      </a:lvl8pPr>
                      <a:lvl9pPr marL="3657600" algn="l" defTabSz="914400" rtl="0" eaLnBrk="1" latinLnBrk="0" hangingPunct="1">
                        <a:defRPr sz="1800" kern="1200">
                          <a:solidFill>
                            <a:schemeClr val="tx1"/>
                          </a:solidFill>
                          <a:latin typeface="Fira Sans"/>
                        </a:defRPr>
                      </a:lvl9pPr>
                    </a:lstStyle>
                    <a:p>
                      <a:pPr algn="r">
                        <a:spcAft>
                          <a:spcPts val="0"/>
                        </a:spcAft>
                      </a:pPr>
                      <a:r>
                        <a:rPr lang="en-US" sz="1200" dirty="0">
                          <a:effectLst/>
                          <a:latin typeface="Fira Sans" panose="020B0503050000020004" pitchFamily="34" charset="0"/>
                          <a:ea typeface="Fira Sans" panose="020B0503050000020004" pitchFamily="34" charset="0"/>
                        </a:rPr>
                        <a:t>24.00</a:t>
                      </a:r>
                      <a:endParaRPr lang="en-US" sz="1200" dirty="0">
                        <a:effectLst/>
                        <a:latin typeface="Fira Sans" panose="020B0503050000020004" pitchFamily="34" charset="0"/>
                        <a:ea typeface="Fira Sans" panose="020B0503050000020004" pitchFamily="34" charset="0"/>
                        <a:cs typeface="Times New Roman" panose="02020603050405020304" pitchFamily="18" charset="0"/>
                      </a:endParaRPr>
                    </a:p>
                  </a:txBody>
                  <a:tcPr marL="53979" marR="53979" marT="35986" marB="35986">
                    <a:lnL w="12700" cmpd="sng">
                      <a:noFill/>
                    </a:lnL>
                    <a:lnR w="12700" cap="flat" cmpd="sng" algn="ctr">
                      <a:solidFill>
                        <a:srgbClr val="007E4B"/>
                      </a:solidFill>
                      <a:prstDash val="solid"/>
                      <a:round/>
                      <a:headEnd type="none" w="med" len="med"/>
                      <a:tailEnd type="none" w="med" len="med"/>
                    </a:lnR>
                    <a:lnT w="12700" cap="flat" cmpd="sng" algn="ctr">
                      <a:solidFill>
                        <a:srgbClr val="007E4B"/>
                      </a:solidFill>
                      <a:prstDash val="solid"/>
                      <a:round/>
                      <a:headEnd type="none" w="med" len="med"/>
                      <a:tailEnd type="none" w="med" len="med"/>
                    </a:lnT>
                    <a:lnB w="12700" cap="flat" cmpd="sng" algn="ctr">
                      <a:solidFill>
                        <a:srgbClr val="007E4B"/>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3609597715"/>
                  </a:ext>
                </a:extLst>
              </a:tr>
              <a:tr h="273600">
                <a:tc>
                  <a:txBody>
                    <a:bodyPr/>
                    <a:lstStyle>
                      <a:lvl1pPr marL="0" algn="l" defTabSz="914400" rtl="0" eaLnBrk="1" latinLnBrk="0" hangingPunct="1">
                        <a:defRPr sz="1800" kern="1200">
                          <a:solidFill>
                            <a:schemeClr val="tx1"/>
                          </a:solidFill>
                          <a:latin typeface="Fira Sans"/>
                        </a:defRPr>
                      </a:lvl1pPr>
                      <a:lvl2pPr marL="457200" algn="l" defTabSz="914400" rtl="0" eaLnBrk="1" latinLnBrk="0" hangingPunct="1">
                        <a:defRPr sz="1800" kern="1200">
                          <a:solidFill>
                            <a:schemeClr val="tx1"/>
                          </a:solidFill>
                          <a:latin typeface="Fira Sans"/>
                        </a:defRPr>
                      </a:lvl2pPr>
                      <a:lvl3pPr marL="914400" algn="l" defTabSz="914400" rtl="0" eaLnBrk="1" latinLnBrk="0" hangingPunct="1">
                        <a:defRPr sz="1800" kern="1200">
                          <a:solidFill>
                            <a:schemeClr val="tx1"/>
                          </a:solidFill>
                          <a:latin typeface="Fira Sans"/>
                        </a:defRPr>
                      </a:lvl3pPr>
                      <a:lvl4pPr marL="1371600" algn="l" defTabSz="914400" rtl="0" eaLnBrk="1" latinLnBrk="0" hangingPunct="1">
                        <a:defRPr sz="1800" kern="1200">
                          <a:solidFill>
                            <a:schemeClr val="tx1"/>
                          </a:solidFill>
                          <a:latin typeface="Fira Sans"/>
                        </a:defRPr>
                      </a:lvl4pPr>
                      <a:lvl5pPr marL="1828800" algn="l" defTabSz="914400" rtl="0" eaLnBrk="1" latinLnBrk="0" hangingPunct="1">
                        <a:defRPr sz="1800" kern="1200">
                          <a:solidFill>
                            <a:schemeClr val="tx1"/>
                          </a:solidFill>
                          <a:latin typeface="Fira Sans"/>
                        </a:defRPr>
                      </a:lvl5pPr>
                      <a:lvl6pPr marL="2286000" algn="l" defTabSz="914400" rtl="0" eaLnBrk="1" latinLnBrk="0" hangingPunct="1">
                        <a:defRPr sz="1800" kern="1200">
                          <a:solidFill>
                            <a:schemeClr val="tx1"/>
                          </a:solidFill>
                          <a:latin typeface="Fira Sans"/>
                        </a:defRPr>
                      </a:lvl6pPr>
                      <a:lvl7pPr marL="2743200" algn="l" defTabSz="914400" rtl="0" eaLnBrk="1" latinLnBrk="0" hangingPunct="1">
                        <a:defRPr sz="1800" kern="1200">
                          <a:solidFill>
                            <a:schemeClr val="tx1"/>
                          </a:solidFill>
                          <a:latin typeface="Fira Sans"/>
                        </a:defRPr>
                      </a:lvl7pPr>
                      <a:lvl8pPr marL="3200400" algn="l" defTabSz="914400" rtl="0" eaLnBrk="1" latinLnBrk="0" hangingPunct="1">
                        <a:defRPr sz="1800" kern="1200">
                          <a:solidFill>
                            <a:schemeClr val="tx1"/>
                          </a:solidFill>
                          <a:latin typeface="Fira Sans"/>
                        </a:defRPr>
                      </a:lvl8pPr>
                      <a:lvl9pPr marL="3657600" algn="l" defTabSz="914400" rtl="0" eaLnBrk="1" latinLnBrk="0" hangingPunct="1">
                        <a:defRPr sz="1800" kern="1200">
                          <a:solidFill>
                            <a:schemeClr val="tx1"/>
                          </a:solidFill>
                          <a:latin typeface="Fira Sans"/>
                        </a:defRPr>
                      </a:lvl9pPr>
                    </a:lstStyle>
                    <a:p>
                      <a:pPr algn="ctr">
                        <a:spcAft>
                          <a:spcPts val="0"/>
                        </a:spcAft>
                      </a:pPr>
                      <a:endParaRPr lang="en-US" sz="1200" kern="1200">
                        <a:solidFill>
                          <a:schemeClr val="bg1"/>
                        </a:solidFill>
                        <a:effectLst/>
                        <a:latin typeface="+mj-lt"/>
                        <a:ea typeface="Fira Sans" panose="020B0503050000020004" pitchFamily="34" charset="0"/>
                        <a:cs typeface="+mn-cs"/>
                      </a:endParaRPr>
                    </a:p>
                  </a:txBody>
                  <a:tcPr marL="53979" marR="53979" marT="35986" marB="35986">
                    <a:lnL w="12700" cap="flat" cmpd="sng" algn="ctr">
                      <a:solidFill>
                        <a:srgbClr val="007E4B"/>
                      </a:solidFill>
                      <a:prstDash val="solid"/>
                      <a:round/>
                      <a:headEnd type="none" w="med" len="med"/>
                      <a:tailEnd type="none" w="med" len="med"/>
                    </a:lnL>
                    <a:lnR w="12700" cmpd="sng">
                      <a:noFill/>
                    </a:lnR>
                    <a:lnT w="12700" cap="flat" cmpd="sng" algn="ctr">
                      <a:solidFill>
                        <a:srgbClr val="007E4B"/>
                      </a:solidFill>
                      <a:prstDash val="solid"/>
                      <a:round/>
                      <a:headEnd type="none" w="med" len="med"/>
                      <a:tailEnd type="none" w="med" len="med"/>
                    </a:lnT>
                    <a:lnB w="12700" cap="flat" cmpd="sng" algn="ctr">
                      <a:solidFill>
                        <a:srgbClr val="007E4B"/>
                      </a:solidFill>
                      <a:prstDash val="solid"/>
                      <a:round/>
                      <a:headEnd type="none" w="med" len="med"/>
                      <a:tailEnd type="none" w="med" len="med"/>
                    </a:lnB>
                    <a:lnTlToBr w="12700" cmpd="sng">
                      <a:noFill/>
                      <a:prstDash val="solid"/>
                    </a:lnTlToBr>
                    <a:lnBlToTr w="12700" cmpd="sng">
                      <a:noFill/>
                      <a:prstDash val="solid"/>
                    </a:lnBlToTr>
                    <a:solidFill>
                      <a:srgbClr val="007E4B"/>
                    </a:solidFill>
                  </a:tcPr>
                </a:tc>
                <a:tc>
                  <a:txBody>
                    <a:bodyPr/>
                    <a:lstStyle>
                      <a:lvl1pPr marL="0" algn="l" defTabSz="914400" rtl="0" eaLnBrk="1" latinLnBrk="0" hangingPunct="1">
                        <a:defRPr sz="1800" kern="1200">
                          <a:solidFill>
                            <a:schemeClr val="tx1"/>
                          </a:solidFill>
                          <a:latin typeface="Fira Sans"/>
                        </a:defRPr>
                      </a:lvl1pPr>
                      <a:lvl2pPr marL="457200" algn="l" defTabSz="914400" rtl="0" eaLnBrk="1" latinLnBrk="0" hangingPunct="1">
                        <a:defRPr sz="1800" kern="1200">
                          <a:solidFill>
                            <a:schemeClr val="tx1"/>
                          </a:solidFill>
                          <a:latin typeface="Fira Sans"/>
                        </a:defRPr>
                      </a:lvl2pPr>
                      <a:lvl3pPr marL="914400" algn="l" defTabSz="914400" rtl="0" eaLnBrk="1" latinLnBrk="0" hangingPunct="1">
                        <a:defRPr sz="1800" kern="1200">
                          <a:solidFill>
                            <a:schemeClr val="tx1"/>
                          </a:solidFill>
                          <a:latin typeface="Fira Sans"/>
                        </a:defRPr>
                      </a:lvl3pPr>
                      <a:lvl4pPr marL="1371600" algn="l" defTabSz="914400" rtl="0" eaLnBrk="1" latinLnBrk="0" hangingPunct="1">
                        <a:defRPr sz="1800" kern="1200">
                          <a:solidFill>
                            <a:schemeClr val="tx1"/>
                          </a:solidFill>
                          <a:latin typeface="Fira Sans"/>
                        </a:defRPr>
                      </a:lvl4pPr>
                      <a:lvl5pPr marL="1828800" algn="l" defTabSz="914400" rtl="0" eaLnBrk="1" latinLnBrk="0" hangingPunct="1">
                        <a:defRPr sz="1800" kern="1200">
                          <a:solidFill>
                            <a:schemeClr val="tx1"/>
                          </a:solidFill>
                          <a:latin typeface="Fira Sans"/>
                        </a:defRPr>
                      </a:lvl5pPr>
                      <a:lvl6pPr marL="2286000" algn="l" defTabSz="914400" rtl="0" eaLnBrk="1" latinLnBrk="0" hangingPunct="1">
                        <a:defRPr sz="1800" kern="1200">
                          <a:solidFill>
                            <a:schemeClr val="tx1"/>
                          </a:solidFill>
                          <a:latin typeface="Fira Sans"/>
                        </a:defRPr>
                      </a:lvl6pPr>
                      <a:lvl7pPr marL="2743200" algn="l" defTabSz="914400" rtl="0" eaLnBrk="1" latinLnBrk="0" hangingPunct="1">
                        <a:defRPr sz="1800" kern="1200">
                          <a:solidFill>
                            <a:schemeClr val="tx1"/>
                          </a:solidFill>
                          <a:latin typeface="Fira Sans"/>
                        </a:defRPr>
                      </a:lvl7pPr>
                      <a:lvl8pPr marL="3200400" algn="l" defTabSz="914400" rtl="0" eaLnBrk="1" latinLnBrk="0" hangingPunct="1">
                        <a:defRPr sz="1800" kern="1200">
                          <a:solidFill>
                            <a:schemeClr val="tx1"/>
                          </a:solidFill>
                          <a:latin typeface="Fira Sans"/>
                        </a:defRPr>
                      </a:lvl8pPr>
                      <a:lvl9pPr marL="3657600" algn="l" defTabSz="914400" rtl="0" eaLnBrk="1" latinLnBrk="0" hangingPunct="1">
                        <a:defRPr sz="1800" kern="1200">
                          <a:solidFill>
                            <a:schemeClr val="tx1"/>
                          </a:solidFill>
                          <a:latin typeface="Fira Sans"/>
                        </a:defRPr>
                      </a:lvl9pPr>
                    </a:lstStyle>
                    <a:p>
                      <a:pPr>
                        <a:spcAft>
                          <a:spcPts val="0"/>
                        </a:spcAft>
                      </a:pPr>
                      <a:r>
                        <a:rPr lang="en-US" sz="1200" dirty="0">
                          <a:effectLst/>
                          <a:latin typeface="Fira Sans" panose="020B0503050000020004" pitchFamily="34" charset="0"/>
                          <a:ea typeface="Fira Sans" panose="020B0503050000020004" pitchFamily="34" charset="0"/>
                        </a:rPr>
                        <a:t>Copernicia Cerifera </a:t>
                      </a:r>
                      <a:r>
                        <a:rPr lang="en-US" sz="1200" dirty="0" err="1">
                          <a:effectLst/>
                          <a:latin typeface="Fira Sans" panose="020B0503050000020004" pitchFamily="34" charset="0"/>
                          <a:ea typeface="Fira Sans" panose="020B0503050000020004" pitchFamily="34" charset="0"/>
                        </a:rPr>
                        <a:t>Cera</a:t>
                      </a:r>
                      <a:endParaRPr lang="en-US" sz="1200" b="0" dirty="0">
                        <a:effectLst/>
                        <a:latin typeface="Fira Sans" panose="020B0503050000020004" pitchFamily="34" charset="0"/>
                        <a:ea typeface="Fira Sans" panose="020B0503050000020004" pitchFamily="34" charset="0"/>
                        <a:cs typeface="Times New Roman" panose="02020603050405020304" pitchFamily="18" charset="0"/>
                      </a:endParaRPr>
                    </a:p>
                  </a:txBody>
                  <a:tcPr marL="53979" marR="53979" marT="35986" marB="35986">
                    <a:lnL w="12700" cmpd="sng">
                      <a:noFill/>
                    </a:lnL>
                    <a:lnR w="12700" cmpd="sng">
                      <a:noFill/>
                    </a:lnR>
                    <a:lnT w="12700" cap="flat" cmpd="sng" algn="ctr">
                      <a:solidFill>
                        <a:srgbClr val="007E4B"/>
                      </a:solidFill>
                      <a:prstDash val="solid"/>
                      <a:round/>
                      <a:headEnd type="none" w="med" len="med"/>
                      <a:tailEnd type="none" w="med" len="med"/>
                    </a:lnT>
                    <a:lnB w="12700" cap="flat" cmpd="sng" algn="ctr">
                      <a:solidFill>
                        <a:srgbClr val="007E4B"/>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Fira Sans"/>
                        </a:defRPr>
                      </a:lvl1pPr>
                      <a:lvl2pPr marL="457200" algn="l" defTabSz="914400" rtl="0" eaLnBrk="1" latinLnBrk="0" hangingPunct="1">
                        <a:defRPr sz="1800" kern="1200">
                          <a:solidFill>
                            <a:schemeClr val="tx1"/>
                          </a:solidFill>
                          <a:latin typeface="Fira Sans"/>
                        </a:defRPr>
                      </a:lvl2pPr>
                      <a:lvl3pPr marL="914400" algn="l" defTabSz="914400" rtl="0" eaLnBrk="1" latinLnBrk="0" hangingPunct="1">
                        <a:defRPr sz="1800" kern="1200">
                          <a:solidFill>
                            <a:schemeClr val="tx1"/>
                          </a:solidFill>
                          <a:latin typeface="Fira Sans"/>
                        </a:defRPr>
                      </a:lvl3pPr>
                      <a:lvl4pPr marL="1371600" algn="l" defTabSz="914400" rtl="0" eaLnBrk="1" latinLnBrk="0" hangingPunct="1">
                        <a:defRPr sz="1800" kern="1200">
                          <a:solidFill>
                            <a:schemeClr val="tx1"/>
                          </a:solidFill>
                          <a:latin typeface="Fira Sans"/>
                        </a:defRPr>
                      </a:lvl4pPr>
                      <a:lvl5pPr marL="1828800" algn="l" defTabSz="914400" rtl="0" eaLnBrk="1" latinLnBrk="0" hangingPunct="1">
                        <a:defRPr sz="1800" kern="1200">
                          <a:solidFill>
                            <a:schemeClr val="tx1"/>
                          </a:solidFill>
                          <a:latin typeface="Fira Sans"/>
                        </a:defRPr>
                      </a:lvl5pPr>
                      <a:lvl6pPr marL="2286000" algn="l" defTabSz="914400" rtl="0" eaLnBrk="1" latinLnBrk="0" hangingPunct="1">
                        <a:defRPr sz="1800" kern="1200">
                          <a:solidFill>
                            <a:schemeClr val="tx1"/>
                          </a:solidFill>
                          <a:latin typeface="Fira Sans"/>
                        </a:defRPr>
                      </a:lvl6pPr>
                      <a:lvl7pPr marL="2743200" algn="l" defTabSz="914400" rtl="0" eaLnBrk="1" latinLnBrk="0" hangingPunct="1">
                        <a:defRPr sz="1800" kern="1200">
                          <a:solidFill>
                            <a:schemeClr val="tx1"/>
                          </a:solidFill>
                          <a:latin typeface="Fira Sans"/>
                        </a:defRPr>
                      </a:lvl7pPr>
                      <a:lvl8pPr marL="3200400" algn="l" defTabSz="914400" rtl="0" eaLnBrk="1" latinLnBrk="0" hangingPunct="1">
                        <a:defRPr sz="1800" kern="1200">
                          <a:solidFill>
                            <a:schemeClr val="tx1"/>
                          </a:solidFill>
                          <a:latin typeface="Fira Sans"/>
                        </a:defRPr>
                      </a:lvl8pPr>
                      <a:lvl9pPr marL="3657600" algn="l" defTabSz="914400" rtl="0" eaLnBrk="1" latinLnBrk="0" hangingPunct="1">
                        <a:defRPr sz="1800" kern="1200">
                          <a:solidFill>
                            <a:schemeClr val="tx1"/>
                          </a:solidFill>
                          <a:latin typeface="Fira Sans"/>
                        </a:defRPr>
                      </a:lvl9pPr>
                    </a:lstStyle>
                    <a:p>
                      <a:pPr>
                        <a:spcAft>
                          <a:spcPts val="0"/>
                        </a:spcAft>
                      </a:pPr>
                      <a:r>
                        <a:rPr lang="en-US" sz="1200" dirty="0">
                          <a:effectLst/>
                          <a:latin typeface="Fira Sans" panose="020B0503050000020004" pitchFamily="34" charset="0"/>
                          <a:ea typeface="Fira Sans" panose="020B0503050000020004" pitchFamily="34" charset="0"/>
                          <a:cs typeface="Times New Roman" panose="02020603050405020304" pitchFamily="18" charset="0"/>
                        </a:rPr>
                        <a:t>Thickener</a:t>
                      </a:r>
                    </a:p>
                  </a:txBody>
                  <a:tcPr marL="53979" marR="53979" marT="35986" marB="35986">
                    <a:lnL w="12700" cmpd="sng">
                      <a:noFill/>
                    </a:lnL>
                    <a:lnR w="12700" cmpd="sng">
                      <a:noFill/>
                    </a:lnR>
                    <a:lnT w="12700" cap="flat" cmpd="sng" algn="ctr">
                      <a:solidFill>
                        <a:srgbClr val="007E4B"/>
                      </a:solidFill>
                      <a:prstDash val="solid"/>
                      <a:round/>
                      <a:headEnd type="none" w="med" len="med"/>
                      <a:tailEnd type="none" w="med" len="med"/>
                    </a:lnT>
                    <a:lnB w="12700" cap="flat" cmpd="sng" algn="ctr">
                      <a:solidFill>
                        <a:srgbClr val="007E4B"/>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Fira Sans"/>
                        </a:defRPr>
                      </a:lvl1pPr>
                      <a:lvl2pPr marL="457200" algn="l" defTabSz="914400" rtl="0" eaLnBrk="1" latinLnBrk="0" hangingPunct="1">
                        <a:defRPr sz="1800" kern="1200">
                          <a:solidFill>
                            <a:schemeClr val="tx1"/>
                          </a:solidFill>
                          <a:latin typeface="Fira Sans"/>
                        </a:defRPr>
                      </a:lvl2pPr>
                      <a:lvl3pPr marL="914400" algn="l" defTabSz="914400" rtl="0" eaLnBrk="1" latinLnBrk="0" hangingPunct="1">
                        <a:defRPr sz="1800" kern="1200">
                          <a:solidFill>
                            <a:schemeClr val="tx1"/>
                          </a:solidFill>
                          <a:latin typeface="Fira Sans"/>
                        </a:defRPr>
                      </a:lvl3pPr>
                      <a:lvl4pPr marL="1371600" algn="l" defTabSz="914400" rtl="0" eaLnBrk="1" latinLnBrk="0" hangingPunct="1">
                        <a:defRPr sz="1800" kern="1200">
                          <a:solidFill>
                            <a:schemeClr val="tx1"/>
                          </a:solidFill>
                          <a:latin typeface="Fira Sans"/>
                        </a:defRPr>
                      </a:lvl4pPr>
                      <a:lvl5pPr marL="1828800" algn="l" defTabSz="914400" rtl="0" eaLnBrk="1" latinLnBrk="0" hangingPunct="1">
                        <a:defRPr sz="1800" kern="1200">
                          <a:solidFill>
                            <a:schemeClr val="tx1"/>
                          </a:solidFill>
                          <a:latin typeface="Fira Sans"/>
                        </a:defRPr>
                      </a:lvl5pPr>
                      <a:lvl6pPr marL="2286000" algn="l" defTabSz="914400" rtl="0" eaLnBrk="1" latinLnBrk="0" hangingPunct="1">
                        <a:defRPr sz="1800" kern="1200">
                          <a:solidFill>
                            <a:schemeClr val="tx1"/>
                          </a:solidFill>
                          <a:latin typeface="Fira Sans"/>
                        </a:defRPr>
                      </a:lvl6pPr>
                      <a:lvl7pPr marL="2743200" algn="l" defTabSz="914400" rtl="0" eaLnBrk="1" latinLnBrk="0" hangingPunct="1">
                        <a:defRPr sz="1800" kern="1200">
                          <a:solidFill>
                            <a:schemeClr val="tx1"/>
                          </a:solidFill>
                          <a:latin typeface="Fira Sans"/>
                        </a:defRPr>
                      </a:lvl7pPr>
                      <a:lvl8pPr marL="3200400" algn="l" defTabSz="914400" rtl="0" eaLnBrk="1" latinLnBrk="0" hangingPunct="1">
                        <a:defRPr sz="1800" kern="1200">
                          <a:solidFill>
                            <a:schemeClr val="tx1"/>
                          </a:solidFill>
                          <a:latin typeface="Fira Sans"/>
                        </a:defRPr>
                      </a:lvl8pPr>
                      <a:lvl9pPr marL="3657600" algn="l" defTabSz="914400" rtl="0" eaLnBrk="1" latinLnBrk="0" hangingPunct="1">
                        <a:defRPr sz="1800" kern="1200">
                          <a:solidFill>
                            <a:schemeClr val="tx1"/>
                          </a:solidFill>
                          <a:latin typeface="Fira Sans"/>
                        </a:defRPr>
                      </a:lvl9pPr>
                    </a:lstStyle>
                    <a:p>
                      <a:pPr algn="r">
                        <a:spcAft>
                          <a:spcPts val="0"/>
                        </a:spcAft>
                      </a:pPr>
                      <a:r>
                        <a:rPr lang="en-US" sz="1200" dirty="0">
                          <a:effectLst/>
                          <a:latin typeface="Fira Sans" panose="020B0503050000020004" pitchFamily="34" charset="0"/>
                          <a:ea typeface="Fira Sans" panose="020B0503050000020004" pitchFamily="34" charset="0"/>
                        </a:rPr>
                        <a:t>15.00</a:t>
                      </a:r>
                      <a:endParaRPr lang="en-US" sz="1200" dirty="0">
                        <a:effectLst/>
                        <a:latin typeface="Fira Sans" panose="020B0503050000020004" pitchFamily="34" charset="0"/>
                        <a:ea typeface="Fira Sans" panose="020B0503050000020004" pitchFamily="34" charset="0"/>
                        <a:cs typeface="Times New Roman" panose="02020603050405020304" pitchFamily="18" charset="0"/>
                      </a:endParaRPr>
                    </a:p>
                  </a:txBody>
                  <a:tcPr marL="53979" marR="53979" marT="35986" marB="35986">
                    <a:lnL w="12700" cmpd="sng">
                      <a:noFill/>
                    </a:lnL>
                    <a:lnR w="12700" cap="flat" cmpd="sng" algn="ctr">
                      <a:solidFill>
                        <a:srgbClr val="007E4B"/>
                      </a:solidFill>
                      <a:prstDash val="solid"/>
                      <a:round/>
                      <a:headEnd type="none" w="med" len="med"/>
                      <a:tailEnd type="none" w="med" len="med"/>
                    </a:lnR>
                    <a:lnT w="12700" cap="flat" cmpd="sng" algn="ctr">
                      <a:solidFill>
                        <a:srgbClr val="007E4B"/>
                      </a:solidFill>
                      <a:prstDash val="solid"/>
                      <a:round/>
                      <a:headEnd type="none" w="med" len="med"/>
                      <a:tailEnd type="none" w="med" len="med"/>
                    </a:lnT>
                    <a:lnB w="12700" cap="flat" cmpd="sng" algn="ctr">
                      <a:solidFill>
                        <a:srgbClr val="007E4B"/>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771346158"/>
                  </a:ext>
                </a:extLst>
              </a:tr>
              <a:tr h="254780">
                <a:tc rowSpan="5">
                  <a:txBody>
                    <a:bodyPr/>
                    <a:lstStyle>
                      <a:lvl1pPr marL="0" algn="l" defTabSz="914400" rtl="0" eaLnBrk="1" latinLnBrk="0" hangingPunct="1">
                        <a:defRPr sz="1800" kern="1200">
                          <a:solidFill>
                            <a:schemeClr val="tx1"/>
                          </a:solidFill>
                          <a:latin typeface="Fira Sans"/>
                        </a:defRPr>
                      </a:lvl1pPr>
                      <a:lvl2pPr marL="457200" algn="l" defTabSz="914400" rtl="0" eaLnBrk="1" latinLnBrk="0" hangingPunct="1">
                        <a:defRPr sz="1800" kern="1200">
                          <a:solidFill>
                            <a:schemeClr val="tx1"/>
                          </a:solidFill>
                          <a:latin typeface="Fira Sans"/>
                        </a:defRPr>
                      </a:lvl2pPr>
                      <a:lvl3pPr marL="914400" algn="l" defTabSz="914400" rtl="0" eaLnBrk="1" latinLnBrk="0" hangingPunct="1">
                        <a:defRPr sz="1800" kern="1200">
                          <a:solidFill>
                            <a:schemeClr val="tx1"/>
                          </a:solidFill>
                          <a:latin typeface="Fira Sans"/>
                        </a:defRPr>
                      </a:lvl3pPr>
                      <a:lvl4pPr marL="1371600" algn="l" defTabSz="914400" rtl="0" eaLnBrk="1" latinLnBrk="0" hangingPunct="1">
                        <a:defRPr sz="1800" kern="1200">
                          <a:solidFill>
                            <a:schemeClr val="tx1"/>
                          </a:solidFill>
                          <a:latin typeface="Fira Sans"/>
                        </a:defRPr>
                      </a:lvl4pPr>
                      <a:lvl5pPr marL="1828800" algn="l" defTabSz="914400" rtl="0" eaLnBrk="1" latinLnBrk="0" hangingPunct="1">
                        <a:defRPr sz="1800" kern="1200">
                          <a:solidFill>
                            <a:schemeClr val="tx1"/>
                          </a:solidFill>
                          <a:latin typeface="Fira Sans"/>
                        </a:defRPr>
                      </a:lvl5pPr>
                      <a:lvl6pPr marL="2286000" algn="l" defTabSz="914400" rtl="0" eaLnBrk="1" latinLnBrk="0" hangingPunct="1">
                        <a:defRPr sz="1800" kern="1200">
                          <a:solidFill>
                            <a:schemeClr val="tx1"/>
                          </a:solidFill>
                          <a:latin typeface="Fira Sans"/>
                        </a:defRPr>
                      </a:lvl6pPr>
                      <a:lvl7pPr marL="2743200" algn="l" defTabSz="914400" rtl="0" eaLnBrk="1" latinLnBrk="0" hangingPunct="1">
                        <a:defRPr sz="1800" kern="1200">
                          <a:solidFill>
                            <a:schemeClr val="tx1"/>
                          </a:solidFill>
                          <a:latin typeface="Fira Sans"/>
                        </a:defRPr>
                      </a:lvl7pPr>
                      <a:lvl8pPr marL="3200400" algn="l" defTabSz="914400" rtl="0" eaLnBrk="1" latinLnBrk="0" hangingPunct="1">
                        <a:defRPr sz="1800" kern="1200">
                          <a:solidFill>
                            <a:schemeClr val="tx1"/>
                          </a:solidFill>
                          <a:latin typeface="Fira Sans"/>
                        </a:defRPr>
                      </a:lvl8pPr>
                      <a:lvl9pPr marL="3657600" algn="l" defTabSz="914400" rtl="0" eaLnBrk="1" latinLnBrk="0" hangingPunct="1">
                        <a:defRPr sz="1800" kern="1200">
                          <a:solidFill>
                            <a:schemeClr val="tx1"/>
                          </a:solidFill>
                          <a:latin typeface="Fira Sans"/>
                        </a:defRPr>
                      </a:lvl9pPr>
                    </a:lstStyle>
                    <a:p>
                      <a:pPr algn="ctr">
                        <a:spcAft>
                          <a:spcPts val="0"/>
                        </a:spcAft>
                      </a:pPr>
                      <a:endParaRPr lang="en-US" sz="1200" kern="1200">
                        <a:solidFill>
                          <a:schemeClr val="bg1"/>
                        </a:solidFill>
                        <a:effectLst/>
                        <a:latin typeface="+mj-lt"/>
                        <a:ea typeface="Fira Sans" panose="020B0503050000020004" pitchFamily="34" charset="0"/>
                        <a:cs typeface="+mn-cs"/>
                      </a:endParaRPr>
                    </a:p>
                  </a:txBody>
                  <a:tcPr marL="53979" marR="53979" marT="35986" marB="35986">
                    <a:lnL w="12700" cap="flat" cmpd="sng" algn="ctr">
                      <a:solidFill>
                        <a:srgbClr val="007E4B"/>
                      </a:solidFill>
                      <a:prstDash val="solid"/>
                      <a:round/>
                      <a:headEnd type="none" w="med" len="med"/>
                      <a:tailEnd type="none" w="med" len="med"/>
                    </a:lnL>
                    <a:lnR w="12700" cmpd="sng">
                      <a:noFill/>
                    </a:lnR>
                    <a:lnT w="12700" cap="flat" cmpd="sng" algn="ctr">
                      <a:solidFill>
                        <a:srgbClr val="007E4B"/>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07E4B"/>
                    </a:solidFill>
                  </a:tcPr>
                </a:tc>
                <a:tc>
                  <a:txBody>
                    <a:bodyPr/>
                    <a:lstStyle>
                      <a:lvl1pPr marL="0" algn="l" defTabSz="914400" rtl="0" eaLnBrk="1" latinLnBrk="0" hangingPunct="1">
                        <a:defRPr sz="1800" kern="1200">
                          <a:solidFill>
                            <a:schemeClr val="tx1"/>
                          </a:solidFill>
                          <a:latin typeface="Fira Sans"/>
                        </a:defRPr>
                      </a:lvl1pPr>
                      <a:lvl2pPr marL="457200" algn="l" defTabSz="914400" rtl="0" eaLnBrk="1" latinLnBrk="0" hangingPunct="1">
                        <a:defRPr sz="1800" kern="1200">
                          <a:solidFill>
                            <a:schemeClr val="tx1"/>
                          </a:solidFill>
                          <a:latin typeface="Fira Sans"/>
                        </a:defRPr>
                      </a:lvl2pPr>
                      <a:lvl3pPr marL="914400" algn="l" defTabSz="914400" rtl="0" eaLnBrk="1" latinLnBrk="0" hangingPunct="1">
                        <a:defRPr sz="1800" kern="1200">
                          <a:solidFill>
                            <a:schemeClr val="tx1"/>
                          </a:solidFill>
                          <a:latin typeface="Fira Sans"/>
                        </a:defRPr>
                      </a:lvl3pPr>
                      <a:lvl4pPr marL="1371600" algn="l" defTabSz="914400" rtl="0" eaLnBrk="1" latinLnBrk="0" hangingPunct="1">
                        <a:defRPr sz="1800" kern="1200">
                          <a:solidFill>
                            <a:schemeClr val="tx1"/>
                          </a:solidFill>
                          <a:latin typeface="Fira Sans"/>
                        </a:defRPr>
                      </a:lvl4pPr>
                      <a:lvl5pPr marL="1828800" algn="l" defTabSz="914400" rtl="0" eaLnBrk="1" latinLnBrk="0" hangingPunct="1">
                        <a:defRPr sz="1800" kern="1200">
                          <a:solidFill>
                            <a:schemeClr val="tx1"/>
                          </a:solidFill>
                          <a:latin typeface="Fira Sans"/>
                        </a:defRPr>
                      </a:lvl5pPr>
                      <a:lvl6pPr marL="2286000" algn="l" defTabSz="914400" rtl="0" eaLnBrk="1" latinLnBrk="0" hangingPunct="1">
                        <a:defRPr sz="1800" kern="1200">
                          <a:solidFill>
                            <a:schemeClr val="tx1"/>
                          </a:solidFill>
                          <a:latin typeface="Fira Sans"/>
                        </a:defRPr>
                      </a:lvl6pPr>
                      <a:lvl7pPr marL="2743200" algn="l" defTabSz="914400" rtl="0" eaLnBrk="1" latinLnBrk="0" hangingPunct="1">
                        <a:defRPr sz="1800" kern="1200">
                          <a:solidFill>
                            <a:schemeClr val="tx1"/>
                          </a:solidFill>
                          <a:latin typeface="Fira Sans"/>
                        </a:defRPr>
                      </a:lvl7pPr>
                      <a:lvl8pPr marL="3200400" algn="l" defTabSz="914400" rtl="0" eaLnBrk="1" latinLnBrk="0" hangingPunct="1">
                        <a:defRPr sz="1800" kern="1200">
                          <a:solidFill>
                            <a:schemeClr val="tx1"/>
                          </a:solidFill>
                          <a:latin typeface="Fira Sans"/>
                        </a:defRPr>
                      </a:lvl8pPr>
                      <a:lvl9pPr marL="3657600" algn="l" defTabSz="914400" rtl="0" eaLnBrk="1" latinLnBrk="0" hangingPunct="1">
                        <a:defRPr sz="1800" kern="1200">
                          <a:solidFill>
                            <a:schemeClr val="tx1"/>
                          </a:solidFill>
                          <a:latin typeface="Fira Sans"/>
                        </a:defRPr>
                      </a:lvl9pPr>
                    </a:lstStyle>
                    <a:p>
                      <a:pPr>
                        <a:spcAft>
                          <a:spcPts val="0"/>
                        </a:spcAft>
                      </a:pPr>
                      <a:r>
                        <a:rPr lang="en-US" sz="1200" dirty="0">
                          <a:effectLst/>
                          <a:latin typeface="Fira Sans" panose="020B0503050000020004" pitchFamily="34" charset="0"/>
                          <a:ea typeface="Fira Sans" panose="020B0503050000020004" pitchFamily="34" charset="0"/>
                        </a:rPr>
                        <a:t>Candelilla </a:t>
                      </a:r>
                      <a:r>
                        <a:rPr lang="en-US" sz="1200" dirty="0" err="1">
                          <a:effectLst/>
                          <a:latin typeface="Fira Sans" panose="020B0503050000020004" pitchFamily="34" charset="0"/>
                          <a:ea typeface="Fira Sans" panose="020B0503050000020004" pitchFamily="34" charset="0"/>
                        </a:rPr>
                        <a:t>Cera</a:t>
                      </a:r>
                      <a:endParaRPr lang="en-US" sz="1200" dirty="0">
                        <a:effectLst/>
                        <a:latin typeface="Fira Sans" panose="020B0503050000020004" pitchFamily="34" charset="0"/>
                        <a:ea typeface="Fira Sans" panose="020B0503050000020004" pitchFamily="34" charset="0"/>
                        <a:cs typeface="Times New Roman" panose="02020603050405020304" pitchFamily="18" charset="0"/>
                      </a:endParaRPr>
                    </a:p>
                  </a:txBody>
                  <a:tcPr marL="53979" marR="53979" marT="35986" marB="35986">
                    <a:lnL w="12700" cmpd="sng">
                      <a:noFill/>
                    </a:lnL>
                    <a:lnR w="12700" cmpd="sng">
                      <a:noFill/>
                    </a:lnR>
                    <a:lnT w="12700" cap="flat" cmpd="sng" algn="ctr">
                      <a:solidFill>
                        <a:srgbClr val="007E4B"/>
                      </a:solidFill>
                      <a:prstDash val="solid"/>
                      <a:round/>
                      <a:headEnd type="none" w="med" len="med"/>
                      <a:tailEnd type="none" w="med" len="med"/>
                    </a:lnT>
                    <a:lnB w="12700" cap="flat" cmpd="sng" algn="ctr">
                      <a:solidFill>
                        <a:srgbClr val="007E4B"/>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Fira Sans"/>
                        </a:defRPr>
                      </a:lvl1pPr>
                      <a:lvl2pPr marL="457200" algn="l" defTabSz="914400" rtl="0" eaLnBrk="1" latinLnBrk="0" hangingPunct="1">
                        <a:defRPr sz="1800" kern="1200">
                          <a:solidFill>
                            <a:schemeClr val="tx1"/>
                          </a:solidFill>
                          <a:latin typeface="Fira Sans"/>
                        </a:defRPr>
                      </a:lvl2pPr>
                      <a:lvl3pPr marL="914400" algn="l" defTabSz="914400" rtl="0" eaLnBrk="1" latinLnBrk="0" hangingPunct="1">
                        <a:defRPr sz="1800" kern="1200">
                          <a:solidFill>
                            <a:schemeClr val="tx1"/>
                          </a:solidFill>
                          <a:latin typeface="Fira Sans"/>
                        </a:defRPr>
                      </a:lvl3pPr>
                      <a:lvl4pPr marL="1371600" algn="l" defTabSz="914400" rtl="0" eaLnBrk="1" latinLnBrk="0" hangingPunct="1">
                        <a:defRPr sz="1800" kern="1200">
                          <a:solidFill>
                            <a:schemeClr val="tx1"/>
                          </a:solidFill>
                          <a:latin typeface="Fira Sans"/>
                        </a:defRPr>
                      </a:lvl4pPr>
                      <a:lvl5pPr marL="1828800" algn="l" defTabSz="914400" rtl="0" eaLnBrk="1" latinLnBrk="0" hangingPunct="1">
                        <a:defRPr sz="1800" kern="1200">
                          <a:solidFill>
                            <a:schemeClr val="tx1"/>
                          </a:solidFill>
                          <a:latin typeface="Fira Sans"/>
                        </a:defRPr>
                      </a:lvl5pPr>
                      <a:lvl6pPr marL="2286000" algn="l" defTabSz="914400" rtl="0" eaLnBrk="1" latinLnBrk="0" hangingPunct="1">
                        <a:defRPr sz="1800" kern="1200">
                          <a:solidFill>
                            <a:schemeClr val="tx1"/>
                          </a:solidFill>
                          <a:latin typeface="Fira Sans"/>
                        </a:defRPr>
                      </a:lvl6pPr>
                      <a:lvl7pPr marL="2743200" algn="l" defTabSz="914400" rtl="0" eaLnBrk="1" latinLnBrk="0" hangingPunct="1">
                        <a:defRPr sz="1800" kern="1200">
                          <a:solidFill>
                            <a:schemeClr val="tx1"/>
                          </a:solidFill>
                          <a:latin typeface="Fira Sans"/>
                        </a:defRPr>
                      </a:lvl7pPr>
                      <a:lvl8pPr marL="3200400" algn="l" defTabSz="914400" rtl="0" eaLnBrk="1" latinLnBrk="0" hangingPunct="1">
                        <a:defRPr sz="1800" kern="1200">
                          <a:solidFill>
                            <a:schemeClr val="tx1"/>
                          </a:solidFill>
                          <a:latin typeface="Fira Sans"/>
                        </a:defRPr>
                      </a:lvl8pPr>
                      <a:lvl9pPr marL="3657600" algn="l" defTabSz="914400" rtl="0" eaLnBrk="1" latinLnBrk="0" hangingPunct="1">
                        <a:defRPr sz="1800" kern="1200">
                          <a:solidFill>
                            <a:schemeClr val="tx1"/>
                          </a:solidFill>
                          <a:latin typeface="Fira San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Fira Sans" panose="020B0503050000020004" pitchFamily="34" charset="0"/>
                          <a:ea typeface="Fira Sans" panose="020B0503050000020004" pitchFamily="34" charset="0"/>
                          <a:cs typeface="+mn-cs"/>
                        </a:rPr>
                        <a:t>Thickener</a:t>
                      </a:r>
                    </a:p>
                  </a:txBody>
                  <a:tcPr marL="53979" marR="53979" marT="35986" marB="35986">
                    <a:lnL w="12700" cmpd="sng">
                      <a:noFill/>
                    </a:lnL>
                    <a:lnR w="12700" cmpd="sng">
                      <a:noFill/>
                    </a:lnR>
                    <a:lnT w="12700" cap="flat" cmpd="sng" algn="ctr">
                      <a:solidFill>
                        <a:srgbClr val="007E4B"/>
                      </a:solidFill>
                      <a:prstDash val="solid"/>
                      <a:round/>
                      <a:headEnd type="none" w="med" len="med"/>
                      <a:tailEnd type="none" w="med" len="med"/>
                    </a:lnT>
                    <a:lnB w="12700" cap="flat" cmpd="sng" algn="ctr">
                      <a:solidFill>
                        <a:srgbClr val="007E4B"/>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Fira Sans"/>
                        </a:defRPr>
                      </a:lvl1pPr>
                      <a:lvl2pPr marL="457200" algn="l" defTabSz="914400" rtl="0" eaLnBrk="1" latinLnBrk="0" hangingPunct="1">
                        <a:defRPr sz="1800" kern="1200">
                          <a:solidFill>
                            <a:schemeClr val="tx1"/>
                          </a:solidFill>
                          <a:latin typeface="Fira Sans"/>
                        </a:defRPr>
                      </a:lvl2pPr>
                      <a:lvl3pPr marL="914400" algn="l" defTabSz="914400" rtl="0" eaLnBrk="1" latinLnBrk="0" hangingPunct="1">
                        <a:defRPr sz="1800" kern="1200">
                          <a:solidFill>
                            <a:schemeClr val="tx1"/>
                          </a:solidFill>
                          <a:latin typeface="Fira Sans"/>
                        </a:defRPr>
                      </a:lvl3pPr>
                      <a:lvl4pPr marL="1371600" algn="l" defTabSz="914400" rtl="0" eaLnBrk="1" latinLnBrk="0" hangingPunct="1">
                        <a:defRPr sz="1800" kern="1200">
                          <a:solidFill>
                            <a:schemeClr val="tx1"/>
                          </a:solidFill>
                          <a:latin typeface="Fira Sans"/>
                        </a:defRPr>
                      </a:lvl4pPr>
                      <a:lvl5pPr marL="1828800" algn="l" defTabSz="914400" rtl="0" eaLnBrk="1" latinLnBrk="0" hangingPunct="1">
                        <a:defRPr sz="1800" kern="1200">
                          <a:solidFill>
                            <a:schemeClr val="tx1"/>
                          </a:solidFill>
                          <a:latin typeface="Fira Sans"/>
                        </a:defRPr>
                      </a:lvl5pPr>
                      <a:lvl6pPr marL="2286000" algn="l" defTabSz="914400" rtl="0" eaLnBrk="1" latinLnBrk="0" hangingPunct="1">
                        <a:defRPr sz="1800" kern="1200">
                          <a:solidFill>
                            <a:schemeClr val="tx1"/>
                          </a:solidFill>
                          <a:latin typeface="Fira Sans"/>
                        </a:defRPr>
                      </a:lvl6pPr>
                      <a:lvl7pPr marL="2743200" algn="l" defTabSz="914400" rtl="0" eaLnBrk="1" latinLnBrk="0" hangingPunct="1">
                        <a:defRPr sz="1800" kern="1200">
                          <a:solidFill>
                            <a:schemeClr val="tx1"/>
                          </a:solidFill>
                          <a:latin typeface="Fira Sans"/>
                        </a:defRPr>
                      </a:lvl7pPr>
                      <a:lvl8pPr marL="3200400" algn="l" defTabSz="914400" rtl="0" eaLnBrk="1" latinLnBrk="0" hangingPunct="1">
                        <a:defRPr sz="1800" kern="1200">
                          <a:solidFill>
                            <a:schemeClr val="tx1"/>
                          </a:solidFill>
                          <a:latin typeface="Fira Sans"/>
                        </a:defRPr>
                      </a:lvl8pPr>
                      <a:lvl9pPr marL="3657600" algn="l" defTabSz="914400" rtl="0" eaLnBrk="1" latinLnBrk="0" hangingPunct="1">
                        <a:defRPr sz="1800" kern="1200">
                          <a:solidFill>
                            <a:schemeClr val="tx1"/>
                          </a:solidFill>
                          <a:latin typeface="Fira Sans"/>
                        </a:defRPr>
                      </a:lvl9pPr>
                    </a:lstStyle>
                    <a:p>
                      <a:pPr algn="r">
                        <a:spcAft>
                          <a:spcPts val="0"/>
                        </a:spcAft>
                      </a:pPr>
                      <a:r>
                        <a:rPr lang="en-US" sz="1200" dirty="0">
                          <a:effectLst/>
                          <a:latin typeface="Fira Sans" panose="020B0503050000020004" pitchFamily="34" charset="0"/>
                          <a:ea typeface="Fira Sans" panose="020B0503050000020004" pitchFamily="34" charset="0"/>
                        </a:rPr>
                        <a:t>5.00</a:t>
                      </a:r>
                      <a:endParaRPr lang="en-US" sz="1200" dirty="0">
                        <a:effectLst/>
                        <a:latin typeface="Fira Sans" panose="020B0503050000020004" pitchFamily="34" charset="0"/>
                        <a:ea typeface="Fira Sans" panose="020B0503050000020004" pitchFamily="34" charset="0"/>
                        <a:cs typeface="Times New Roman" panose="02020603050405020304" pitchFamily="18" charset="0"/>
                      </a:endParaRPr>
                    </a:p>
                  </a:txBody>
                  <a:tcPr marL="53979" marR="53979" marT="35986" marB="35986">
                    <a:lnL w="12700" cmpd="sng">
                      <a:noFill/>
                    </a:lnL>
                    <a:lnR w="12700" cap="flat" cmpd="sng" algn="ctr">
                      <a:solidFill>
                        <a:srgbClr val="007E4B"/>
                      </a:solidFill>
                      <a:prstDash val="solid"/>
                      <a:round/>
                      <a:headEnd type="none" w="med" len="med"/>
                      <a:tailEnd type="none" w="med" len="med"/>
                    </a:lnR>
                    <a:lnT w="12700" cap="flat" cmpd="sng" algn="ctr">
                      <a:solidFill>
                        <a:srgbClr val="007E4B"/>
                      </a:solidFill>
                      <a:prstDash val="solid"/>
                      <a:round/>
                      <a:headEnd type="none" w="med" len="med"/>
                      <a:tailEnd type="none" w="med" len="med"/>
                    </a:lnT>
                    <a:lnB w="12700" cap="flat" cmpd="sng" algn="ctr">
                      <a:solidFill>
                        <a:srgbClr val="007E4B"/>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2141124207"/>
                  </a:ext>
                </a:extLst>
              </a:tr>
              <a:tr h="254780">
                <a:tc vMerge="1">
                  <a:txBody>
                    <a:bodyPr/>
                    <a:lstStyle/>
                    <a:p>
                      <a:pPr algn="ctr">
                        <a:spcAft>
                          <a:spcPts val="0"/>
                        </a:spcAft>
                      </a:pPr>
                      <a:endParaRPr lang="en-US" sz="1400" kern="1200">
                        <a:solidFill>
                          <a:schemeClr val="bg1"/>
                        </a:solidFill>
                        <a:effectLst/>
                        <a:latin typeface="+mj-lt"/>
                        <a:ea typeface="Fira Sans" panose="020B0503050000020004" pitchFamily="34" charset="0"/>
                        <a:cs typeface="+mn-cs"/>
                      </a:endParaRPr>
                    </a:p>
                  </a:txBody>
                  <a:tcPr marL="54000" marR="54000" marT="36000" marB="36000">
                    <a:lnL w="12700" cap="flat" cmpd="sng" algn="ctr">
                      <a:solidFill>
                        <a:schemeClr val="accent6"/>
                      </a:solidFill>
                      <a:prstDash val="solid"/>
                      <a:round/>
                      <a:headEnd type="none" w="med" len="med"/>
                      <a:tailEnd type="none" w="med" len="med"/>
                    </a:lnL>
                    <a:lnR w="12700" cmpd="sng">
                      <a:noFill/>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lvl1pPr marL="0" algn="l" defTabSz="914400" rtl="0" eaLnBrk="1" latinLnBrk="0" hangingPunct="1">
                        <a:defRPr sz="1800" kern="1200">
                          <a:solidFill>
                            <a:schemeClr val="tx1"/>
                          </a:solidFill>
                          <a:latin typeface="Fira Sans"/>
                        </a:defRPr>
                      </a:lvl1pPr>
                      <a:lvl2pPr marL="457200" algn="l" defTabSz="914400" rtl="0" eaLnBrk="1" latinLnBrk="0" hangingPunct="1">
                        <a:defRPr sz="1800" kern="1200">
                          <a:solidFill>
                            <a:schemeClr val="tx1"/>
                          </a:solidFill>
                          <a:latin typeface="Fira Sans"/>
                        </a:defRPr>
                      </a:lvl2pPr>
                      <a:lvl3pPr marL="914400" algn="l" defTabSz="914400" rtl="0" eaLnBrk="1" latinLnBrk="0" hangingPunct="1">
                        <a:defRPr sz="1800" kern="1200">
                          <a:solidFill>
                            <a:schemeClr val="tx1"/>
                          </a:solidFill>
                          <a:latin typeface="Fira Sans"/>
                        </a:defRPr>
                      </a:lvl3pPr>
                      <a:lvl4pPr marL="1371600" algn="l" defTabSz="914400" rtl="0" eaLnBrk="1" latinLnBrk="0" hangingPunct="1">
                        <a:defRPr sz="1800" kern="1200">
                          <a:solidFill>
                            <a:schemeClr val="tx1"/>
                          </a:solidFill>
                          <a:latin typeface="Fira Sans"/>
                        </a:defRPr>
                      </a:lvl4pPr>
                      <a:lvl5pPr marL="1828800" algn="l" defTabSz="914400" rtl="0" eaLnBrk="1" latinLnBrk="0" hangingPunct="1">
                        <a:defRPr sz="1800" kern="1200">
                          <a:solidFill>
                            <a:schemeClr val="tx1"/>
                          </a:solidFill>
                          <a:latin typeface="Fira Sans"/>
                        </a:defRPr>
                      </a:lvl5pPr>
                      <a:lvl6pPr marL="2286000" algn="l" defTabSz="914400" rtl="0" eaLnBrk="1" latinLnBrk="0" hangingPunct="1">
                        <a:defRPr sz="1800" kern="1200">
                          <a:solidFill>
                            <a:schemeClr val="tx1"/>
                          </a:solidFill>
                          <a:latin typeface="Fira Sans"/>
                        </a:defRPr>
                      </a:lvl6pPr>
                      <a:lvl7pPr marL="2743200" algn="l" defTabSz="914400" rtl="0" eaLnBrk="1" latinLnBrk="0" hangingPunct="1">
                        <a:defRPr sz="1800" kern="1200">
                          <a:solidFill>
                            <a:schemeClr val="tx1"/>
                          </a:solidFill>
                          <a:latin typeface="Fira Sans"/>
                        </a:defRPr>
                      </a:lvl7pPr>
                      <a:lvl8pPr marL="3200400" algn="l" defTabSz="914400" rtl="0" eaLnBrk="1" latinLnBrk="0" hangingPunct="1">
                        <a:defRPr sz="1800" kern="1200">
                          <a:solidFill>
                            <a:schemeClr val="tx1"/>
                          </a:solidFill>
                          <a:latin typeface="Fira Sans"/>
                        </a:defRPr>
                      </a:lvl8pPr>
                      <a:lvl9pPr marL="3657600" algn="l" defTabSz="914400" rtl="0" eaLnBrk="1" latinLnBrk="0" hangingPunct="1">
                        <a:defRPr sz="1800" kern="1200">
                          <a:solidFill>
                            <a:schemeClr val="tx1"/>
                          </a:solidFill>
                          <a:latin typeface="Fira Sans"/>
                        </a:defRPr>
                      </a:lvl9pPr>
                    </a:lstStyle>
                    <a:p>
                      <a:pPr>
                        <a:spcAft>
                          <a:spcPts val="0"/>
                        </a:spcAft>
                      </a:pPr>
                      <a:r>
                        <a:rPr lang="en-US" sz="1200">
                          <a:effectLst/>
                          <a:latin typeface="Fira Sans" panose="020B0503050000020004" pitchFamily="34" charset="0"/>
                          <a:ea typeface="Fira Sans" panose="020B0503050000020004" pitchFamily="34" charset="0"/>
                        </a:rPr>
                        <a:t>Polyglyceryl-4 Oleate</a:t>
                      </a:r>
                      <a:endParaRPr lang="en-US" sz="1200" b="0" i="0" u="none" strike="noStrike" kern="1200">
                        <a:solidFill>
                          <a:srgbClr val="000000"/>
                        </a:solidFill>
                        <a:effectLst/>
                        <a:latin typeface="Fira Sans" panose="020B0503050000020004" pitchFamily="34" charset="0"/>
                        <a:ea typeface="Fira Sans" panose="020B0503050000020004" pitchFamily="34" charset="0"/>
                        <a:cs typeface="+mn-cs"/>
                      </a:endParaRPr>
                    </a:p>
                  </a:txBody>
                  <a:tcPr marL="53979" marR="53979" marT="35986" marB="35986">
                    <a:lnL w="12700" cmpd="sng">
                      <a:noFill/>
                    </a:lnL>
                    <a:lnR w="12700" cmpd="sng">
                      <a:noFill/>
                    </a:lnR>
                    <a:lnT w="12700" cap="flat" cmpd="sng" algn="ctr">
                      <a:solidFill>
                        <a:srgbClr val="007E4B"/>
                      </a:solidFill>
                      <a:prstDash val="solid"/>
                      <a:round/>
                      <a:headEnd type="none" w="med" len="med"/>
                      <a:tailEnd type="none" w="med" len="med"/>
                    </a:lnT>
                    <a:lnB w="12700" cap="flat" cmpd="sng" algn="ctr">
                      <a:solidFill>
                        <a:srgbClr val="007E4B"/>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Fira Sans"/>
                        </a:defRPr>
                      </a:lvl1pPr>
                      <a:lvl2pPr marL="457200" algn="l" defTabSz="914400" rtl="0" eaLnBrk="1" latinLnBrk="0" hangingPunct="1">
                        <a:defRPr sz="1800" kern="1200">
                          <a:solidFill>
                            <a:schemeClr val="tx1"/>
                          </a:solidFill>
                          <a:latin typeface="Fira Sans"/>
                        </a:defRPr>
                      </a:lvl2pPr>
                      <a:lvl3pPr marL="914400" algn="l" defTabSz="914400" rtl="0" eaLnBrk="1" latinLnBrk="0" hangingPunct="1">
                        <a:defRPr sz="1800" kern="1200">
                          <a:solidFill>
                            <a:schemeClr val="tx1"/>
                          </a:solidFill>
                          <a:latin typeface="Fira Sans"/>
                        </a:defRPr>
                      </a:lvl3pPr>
                      <a:lvl4pPr marL="1371600" algn="l" defTabSz="914400" rtl="0" eaLnBrk="1" latinLnBrk="0" hangingPunct="1">
                        <a:defRPr sz="1800" kern="1200">
                          <a:solidFill>
                            <a:schemeClr val="tx1"/>
                          </a:solidFill>
                          <a:latin typeface="Fira Sans"/>
                        </a:defRPr>
                      </a:lvl4pPr>
                      <a:lvl5pPr marL="1828800" algn="l" defTabSz="914400" rtl="0" eaLnBrk="1" latinLnBrk="0" hangingPunct="1">
                        <a:defRPr sz="1800" kern="1200">
                          <a:solidFill>
                            <a:schemeClr val="tx1"/>
                          </a:solidFill>
                          <a:latin typeface="Fira Sans"/>
                        </a:defRPr>
                      </a:lvl5pPr>
                      <a:lvl6pPr marL="2286000" algn="l" defTabSz="914400" rtl="0" eaLnBrk="1" latinLnBrk="0" hangingPunct="1">
                        <a:defRPr sz="1800" kern="1200">
                          <a:solidFill>
                            <a:schemeClr val="tx1"/>
                          </a:solidFill>
                          <a:latin typeface="Fira Sans"/>
                        </a:defRPr>
                      </a:lvl6pPr>
                      <a:lvl7pPr marL="2743200" algn="l" defTabSz="914400" rtl="0" eaLnBrk="1" latinLnBrk="0" hangingPunct="1">
                        <a:defRPr sz="1800" kern="1200">
                          <a:solidFill>
                            <a:schemeClr val="tx1"/>
                          </a:solidFill>
                          <a:latin typeface="Fira Sans"/>
                        </a:defRPr>
                      </a:lvl7pPr>
                      <a:lvl8pPr marL="3200400" algn="l" defTabSz="914400" rtl="0" eaLnBrk="1" latinLnBrk="0" hangingPunct="1">
                        <a:defRPr sz="1800" kern="1200">
                          <a:solidFill>
                            <a:schemeClr val="tx1"/>
                          </a:solidFill>
                          <a:latin typeface="Fira Sans"/>
                        </a:defRPr>
                      </a:lvl8pPr>
                      <a:lvl9pPr marL="3657600" algn="l" defTabSz="914400" rtl="0" eaLnBrk="1" latinLnBrk="0" hangingPunct="1">
                        <a:defRPr sz="1800" kern="1200">
                          <a:solidFill>
                            <a:schemeClr val="tx1"/>
                          </a:solidFill>
                          <a:latin typeface="Fira Sans"/>
                        </a:defRPr>
                      </a:lvl9pPr>
                    </a:lstStyle>
                    <a:p>
                      <a:pPr marL="0" algn="l" defTabSz="914354" rtl="0" eaLnBrk="1" latinLnBrk="0" hangingPunct="1">
                        <a:spcAft>
                          <a:spcPts val="0"/>
                        </a:spcAft>
                      </a:pPr>
                      <a:r>
                        <a:rPr lang="en-US" sz="1200" kern="1200" dirty="0">
                          <a:solidFill>
                            <a:schemeClr val="tx1"/>
                          </a:solidFill>
                          <a:effectLst/>
                          <a:latin typeface="Fira Sans" panose="020B0503050000020004" pitchFamily="34" charset="0"/>
                          <a:ea typeface="Fira Sans" panose="020B0503050000020004" pitchFamily="34" charset="0"/>
                          <a:cs typeface="+mn-cs"/>
                        </a:rPr>
                        <a:t>Solubilizer</a:t>
                      </a:r>
                    </a:p>
                  </a:txBody>
                  <a:tcPr marL="53979" marR="53979" marT="35986" marB="35986">
                    <a:lnL w="12700" cmpd="sng">
                      <a:noFill/>
                    </a:lnL>
                    <a:lnR w="12700" cmpd="sng">
                      <a:noFill/>
                    </a:lnR>
                    <a:lnT w="12700" cap="flat" cmpd="sng" algn="ctr">
                      <a:solidFill>
                        <a:srgbClr val="007E4B"/>
                      </a:solidFill>
                      <a:prstDash val="solid"/>
                      <a:round/>
                      <a:headEnd type="none" w="med" len="med"/>
                      <a:tailEnd type="none" w="med" len="med"/>
                    </a:lnT>
                    <a:lnB w="12700" cap="flat" cmpd="sng" algn="ctr">
                      <a:solidFill>
                        <a:srgbClr val="007E4B"/>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Fira Sans"/>
                        </a:defRPr>
                      </a:lvl1pPr>
                      <a:lvl2pPr marL="457200" algn="l" defTabSz="914400" rtl="0" eaLnBrk="1" latinLnBrk="0" hangingPunct="1">
                        <a:defRPr sz="1800" kern="1200">
                          <a:solidFill>
                            <a:schemeClr val="tx1"/>
                          </a:solidFill>
                          <a:latin typeface="Fira Sans"/>
                        </a:defRPr>
                      </a:lvl2pPr>
                      <a:lvl3pPr marL="914400" algn="l" defTabSz="914400" rtl="0" eaLnBrk="1" latinLnBrk="0" hangingPunct="1">
                        <a:defRPr sz="1800" kern="1200">
                          <a:solidFill>
                            <a:schemeClr val="tx1"/>
                          </a:solidFill>
                          <a:latin typeface="Fira Sans"/>
                        </a:defRPr>
                      </a:lvl3pPr>
                      <a:lvl4pPr marL="1371600" algn="l" defTabSz="914400" rtl="0" eaLnBrk="1" latinLnBrk="0" hangingPunct="1">
                        <a:defRPr sz="1800" kern="1200">
                          <a:solidFill>
                            <a:schemeClr val="tx1"/>
                          </a:solidFill>
                          <a:latin typeface="Fira Sans"/>
                        </a:defRPr>
                      </a:lvl4pPr>
                      <a:lvl5pPr marL="1828800" algn="l" defTabSz="914400" rtl="0" eaLnBrk="1" latinLnBrk="0" hangingPunct="1">
                        <a:defRPr sz="1800" kern="1200">
                          <a:solidFill>
                            <a:schemeClr val="tx1"/>
                          </a:solidFill>
                          <a:latin typeface="Fira Sans"/>
                        </a:defRPr>
                      </a:lvl5pPr>
                      <a:lvl6pPr marL="2286000" algn="l" defTabSz="914400" rtl="0" eaLnBrk="1" latinLnBrk="0" hangingPunct="1">
                        <a:defRPr sz="1800" kern="1200">
                          <a:solidFill>
                            <a:schemeClr val="tx1"/>
                          </a:solidFill>
                          <a:latin typeface="Fira Sans"/>
                        </a:defRPr>
                      </a:lvl6pPr>
                      <a:lvl7pPr marL="2743200" algn="l" defTabSz="914400" rtl="0" eaLnBrk="1" latinLnBrk="0" hangingPunct="1">
                        <a:defRPr sz="1800" kern="1200">
                          <a:solidFill>
                            <a:schemeClr val="tx1"/>
                          </a:solidFill>
                          <a:latin typeface="Fira Sans"/>
                        </a:defRPr>
                      </a:lvl7pPr>
                      <a:lvl8pPr marL="3200400" algn="l" defTabSz="914400" rtl="0" eaLnBrk="1" latinLnBrk="0" hangingPunct="1">
                        <a:defRPr sz="1800" kern="1200">
                          <a:solidFill>
                            <a:schemeClr val="tx1"/>
                          </a:solidFill>
                          <a:latin typeface="Fira Sans"/>
                        </a:defRPr>
                      </a:lvl8pPr>
                      <a:lvl9pPr marL="3657600" algn="l" defTabSz="914400" rtl="0" eaLnBrk="1" latinLnBrk="0" hangingPunct="1">
                        <a:defRPr sz="1800" kern="1200">
                          <a:solidFill>
                            <a:schemeClr val="tx1"/>
                          </a:solidFill>
                          <a:latin typeface="Fira Sans"/>
                        </a:defRPr>
                      </a:lvl9pPr>
                    </a:lstStyle>
                    <a:p>
                      <a:pPr algn="r">
                        <a:spcAft>
                          <a:spcPts val="0"/>
                        </a:spcAft>
                      </a:pPr>
                      <a:r>
                        <a:rPr lang="en-US" sz="1200" dirty="0">
                          <a:effectLst/>
                          <a:latin typeface="Fira Sans" panose="020B0503050000020004" pitchFamily="34" charset="0"/>
                          <a:ea typeface="Fira Sans" panose="020B0503050000020004" pitchFamily="34" charset="0"/>
                        </a:rPr>
                        <a:t>10.00</a:t>
                      </a:r>
                      <a:endParaRPr lang="en-US" sz="1200" dirty="0">
                        <a:effectLst/>
                        <a:latin typeface="Fira Sans" panose="020B0503050000020004" pitchFamily="34" charset="0"/>
                        <a:ea typeface="Fira Sans" panose="020B0503050000020004" pitchFamily="34" charset="0"/>
                        <a:cs typeface="Times New Roman" panose="02020603050405020304" pitchFamily="18" charset="0"/>
                      </a:endParaRPr>
                    </a:p>
                  </a:txBody>
                  <a:tcPr marL="53979" marR="53979" marT="35986" marB="35986">
                    <a:lnL w="12700" cmpd="sng">
                      <a:noFill/>
                    </a:lnL>
                    <a:lnR w="12700" cap="flat" cmpd="sng" algn="ctr">
                      <a:solidFill>
                        <a:srgbClr val="007E4B"/>
                      </a:solidFill>
                      <a:prstDash val="solid"/>
                      <a:round/>
                      <a:headEnd type="none" w="med" len="med"/>
                      <a:tailEnd type="none" w="med" len="med"/>
                    </a:lnR>
                    <a:lnT w="12700" cap="flat" cmpd="sng" algn="ctr">
                      <a:solidFill>
                        <a:srgbClr val="007E4B"/>
                      </a:solidFill>
                      <a:prstDash val="solid"/>
                      <a:round/>
                      <a:headEnd type="none" w="med" len="med"/>
                      <a:tailEnd type="none" w="med" len="med"/>
                    </a:lnT>
                    <a:lnB w="12700" cap="flat" cmpd="sng" algn="ctr">
                      <a:solidFill>
                        <a:srgbClr val="007E4B"/>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3490663864"/>
                  </a:ext>
                </a:extLst>
              </a:tr>
              <a:tr h="254780">
                <a:tc vMerge="1">
                  <a:txBody>
                    <a:bodyPr/>
                    <a:lstStyle/>
                    <a:p>
                      <a:pPr>
                        <a:spcAft>
                          <a:spcPts val="0"/>
                        </a:spcAft>
                      </a:pPr>
                      <a:endParaRPr lang="en-US" sz="1400" b="0">
                        <a:effectLst/>
                        <a:latin typeface="Franklin Gothic Heavy" panose="020B0903020102020204" pitchFamily="34" charset="0"/>
                        <a:ea typeface="Times New Roman" panose="02020603050405020304" pitchFamily="18" charset="0"/>
                        <a:cs typeface="Times New Roman" panose="02020603050405020304" pitchFamily="18" charset="0"/>
                      </a:endParaRPr>
                    </a:p>
                  </a:txBody>
                  <a:tcPr marL="36000" marR="36000" marT="36000" marB="36000">
                    <a:lnL w="12700" cmpd="sng">
                      <a:noFill/>
                    </a:lnL>
                    <a:lnR w="12700" cmpd="sng">
                      <a:noFill/>
                    </a:lnR>
                    <a:lnT w="12700" cap="flat" cmpd="sng" algn="ctr">
                      <a:solidFill>
                        <a:schemeClr val="accent6"/>
                      </a:solidFill>
                      <a:prstDash val="solid"/>
                      <a:round/>
                      <a:headEnd type="none" w="med" len="med"/>
                      <a:tailEnd type="none" w="med" len="med"/>
                    </a:lnT>
                    <a:lnB w="12700" cap="flat" cmpd="sng" algn="ctr">
                      <a:solidFill>
                        <a:srgbClr val="45AC34"/>
                      </a:solidFill>
                      <a:prstDash val="solid"/>
                      <a:round/>
                      <a:headEnd type="none" w="med" len="med"/>
                      <a:tailEnd type="none" w="med" len="med"/>
                    </a:lnB>
                    <a:lnTlToBr w="12700" cmpd="sng">
                      <a:noFill/>
                      <a:prstDash val="solid"/>
                    </a:lnTlToBr>
                    <a:lnBlToTr w="12700" cmpd="sng">
                      <a:noFill/>
                      <a:prstDash val="solid"/>
                    </a:lnBlToTr>
                  </a:tcPr>
                </a:tc>
                <a:tc>
                  <a:txBody>
                    <a:bodyPr/>
                    <a:lstStyle>
                      <a:lvl1pPr marL="0" algn="l" defTabSz="914400" rtl="0" eaLnBrk="1" latinLnBrk="0" hangingPunct="1">
                        <a:defRPr sz="1800" kern="1200">
                          <a:solidFill>
                            <a:schemeClr val="tx1"/>
                          </a:solidFill>
                          <a:latin typeface="Fira Sans"/>
                        </a:defRPr>
                      </a:lvl1pPr>
                      <a:lvl2pPr marL="457200" algn="l" defTabSz="914400" rtl="0" eaLnBrk="1" latinLnBrk="0" hangingPunct="1">
                        <a:defRPr sz="1800" kern="1200">
                          <a:solidFill>
                            <a:schemeClr val="tx1"/>
                          </a:solidFill>
                          <a:latin typeface="Fira Sans"/>
                        </a:defRPr>
                      </a:lvl2pPr>
                      <a:lvl3pPr marL="914400" algn="l" defTabSz="914400" rtl="0" eaLnBrk="1" latinLnBrk="0" hangingPunct="1">
                        <a:defRPr sz="1800" kern="1200">
                          <a:solidFill>
                            <a:schemeClr val="tx1"/>
                          </a:solidFill>
                          <a:latin typeface="Fira Sans"/>
                        </a:defRPr>
                      </a:lvl3pPr>
                      <a:lvl4pPr marL="1371600" algn="l" defTabSz="914400" rtl="0" eaLnBrk="1" latinLnBrk="0" hangingPunct="1">
                        <a:defRPr sz="1800" kern="1200">
                          <a:solidFill>
                            <a:schemeClr val="tx1"/>
                          </a:solidFill>
                          <a:latin typeface="Fira Sans"/>
                        </a:defRPr>
                      </a:lvl4pPr>
                      <a:lvl5pPr marL="1828800" algn="l" defTabSz="914400" rtl="0" eaLnBrk="1" latinLnBrk="0" hangingPunct="1">
                        <a:defRPr sz="1800" kern="1200">
                          <a:solidFill>
                            <a:schemeClr val="tx1"/>
                          </a:solidFill>
                          <a:latin typeface="Fira Sans"/>
                        </a:defRPr>
                      </a:lvl5pPr>
                      <a:lvl6pPr marL="2286000" algn="l" defTabSz="914400" rtl="0" eaLnBrk="1" latinLnBrk="0" hangingPunct="1">
                        <a:defRPr sz="1800" kern="1200">
                          <a:solidFill>
                            <a:schemeClr val="tx1"/>
                          </a:solidFill>
                          <a:latin typeface="Fira Sans"/>
                        </a:defRPr>
                      </a:lvl6pPr>
                      <a:lvl7pPr marL="2743200" algn="l" defTabSz="914400" rtl="0" eaLnBrk="1" latinLnBrk="0" hangingPunct="1">
                        <a:defRPr sz="1800" kern="1200">
                          <a:solidFill>
                            <a:schemeClr val="tx1"/>
                          </a:solidFill>
                          <a:latin typeface="Fira Sans"/>
                        </a:defRPr>
                      </a:lvl7pPr>
                      <a:lvl8pPr marL="3200400" algn="l" defTabSz="914400" rtl="0" eaLnBrk="1" latinLnBrk="0" hangingPunct="1">
                        <a:defRPr sz="1800" kern="1200">
                          <a:solidFill>
                            <a:schemeClr val="tx1"/>
                          </a:solidFill>
                          <a:latin typeface="Fira Sans"/>
                        </a:defRPr>
                      </a:lvl8pPr>
                      <a:lvl9pPr marL="3657600" algn="l" defTabSz="914400" rtl="0" eaLnBrk="1" latinLnBrk="0" hangingPunct="1">
                        <a:defRPr sz="1800" kern="1200">
                          <a:solidFill>
                            <a:schemeClr val="tx1"/>
                          </a:solidFill>
                          <a:latin typeface="Fira Sans"/>
                        </a:defRPr>
                      </a:lvl9pPr>
                    </a:lstStyle>
                    <a:p>
                      <a:pPr>
                        <a:spcAft>
                          <a:spcPts val="0"/>
                        </a:spcAft>
                      </a:pPr>
                      <a:r>
                        <a:rPr lang="en-US" sz="1200" dirty="0">
                          <a:solidFill>
                            <a:schemeClr val="accent6"/>
                          </a:solidFill>
                          <a:effectLst/>
                          <a:latin typeface="Fira Sans" panose="020B0503050000020004" pitchFamily="34" charset="0"/>
                          <a:ea typeface="Fira Sans" panose="020B0503050000020004" pitchFamily="34" charset="0"/>
                        </a:rPr>
                        <a:t>C15-C19 Alkane, Dextrin Palmitate</a:t>
                      </a:r>
                      <a:endParaRPr lang="en-US" sz="1200" b="0" dirty="0">
                        <a:solidFill>
                          <a:schemeClr val="accent6"/>
                        </a:solidFill>
                        <a:effectLst/>
                        <a:latin typeface="Fira Sans" panose="020B0503050000020004" pitchFamily="34" charset="0"/>
                        <a:ea typeface="Fira Sans" panose="020B0503050000020004" pitchFamily="34" charset="0"/>
                        <a:cs typeface="Times New Roman" panose="02020603050405020304" pitchFamily="18" charset="0"/>
                      </a:endParaRPr>
                    </a:p>
                  </a:txBody>
                  <a:tcPr marL="53979" marR="53979" marT="35986" marB="35986">
                    <a:lnL w="12700" cmpd="sng">
                      <a:noFill/>
                    </a:lnL>
                    <a:lnR w="12700" cmpd="sng">
                      <a:noFill/>
                    </a:lnR>
                    <a:lnT w="12700" cap="flat" cmpd="sng" algn="ctr">
                      <a:solidFill>
                        <a:srgbClr val="007E4B"/>
                      </a:solidFill>
                      <a:prstDash val="solid"/>
                      <a:round/>
                      <a:headEnd type="none" w="med" len="med"/>
                      <a:tailEnd type="none" w="med" len="med"/>
                    </a:lnT>
                    <a:lnB w="12700" cap="flat" cmpd="sng" algn="ctr">
                      <a:solidFill>
                        <a:srgbClr val="007E4B"/>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Fira Sans"/>
                        </a:defRPr>
                      </a:lvl1pPr>
                      <a:lvl2pPr marL="457200" algn="l" defTabSz="914400" rtl="0" eaLnBrk="1" latinLnBrk="0" hangingPunct="1">
                        <a:defRPr sz="1800" kern="1200">
                          <a:solidFill>
                            <a:schemeClr val="tx1"/>
                          </a:solidFill>
                          <a:latin typeface="Fira Sans"/>
                        </a:defRPr>
                      </a:lvl2pPr>
                      <a:lvl3pPr marL="914400" algn="l" defTabSz="914400" rtl="0" eaLnBrk="1" latinLnBrk="0" hangingPunct="1">
                        <a:defRPr sz="1800" kern="1200">
                          <a:solidFill>
                            <a:schemeClr val="tx1"/>
                          </a:solidFill>
                          <a:latin typeface="Fira Sans"/>
                        </a:defRPr>
                      </a:lvl3pPr>
                      <a:lvl4pPr marL="1371600" algn="l" defTabSz="914400" rtl="0" eaLnBrk="1" latinLnBrk="0" hangingPunct="1">
                        <a:defRPr sz="1800" kern="1200">
                          <a:solidFill>
                            <a:schemeClr val="tx1"/>
                          </a:solidFill>
                          <a:latin typeface="Fira Sans"/>
                        </a:defRPr>
                      </a:lvl4pPr>
                      <a:lvl5pPr marL="1828800" algn="l" defTabSz="914400" rtl="0" eaLnBrk="1" latinLnBrk="0" hangingPunct="1">
                        <a:defRPr sz="1800" kern="1200">
                          <a:solidFill>
                            <a:schemeClr val="tx1"/>
                          </a:solidFill>
                          <a:latin typeface="Fira Sans"/>
                        </a:defRPr>
                      </a:lvl5pPr>
                      <a:lvl6pPr marL="2286000" algn="l" defTabSz="914400" rtl="0" eaLnBrk="1" latinLnBrk="0" hangingPunct="1">
                        <a:defRPr sz="1800" kern="1200">
                          <a:solidFill>
                            <a:schemeClr val="tx1"/>
                          </a:solidFill>
                          <a:latin typeface="Fira Sans"/>
                        </a:defRPr>
                      </a:lvl6pPr>
                      <a:lvl7pPr marL="2743200" algn="l" defTabSz="914400" rtl="0" eaLnBrk="1" latinLnBrk="0" hangingPunct="1">
                        <a:defRPr sz="1800" kern="1200">
                          <a:solidFill>
                            <a:schemeClr val="tx1"/>
                          </a:solidFill>
                          <a:latin typeface="Fira Sans"/>
                        </a:defRPr>
                      </a:lvl7pPr>
                      <a:lvl8pPr marL="3200400" algn="l" defTabSz="914400" rtl="0" eaLnBrk="1" latinLnBrk="0" hangingPunct="1">
                        <a:defRPr sz="1800" kern="1200">
                          <a:solidFill>
                            <a:schemeClr val="tx1"/>
                          </a:solidFill>
                          <a:latin typeface="Fira Sans"/>
                        </a:defRPr>
                      </a:lvl8pPr>
                      <a:lvl9pPr marL="3657600" algn="l" defTabSz="914400" rtl="0" eaLnBrk="1" latinLnBrk="0" hangingPunct="1">
                        <a:defRPr sz="1800" kern="1200">
                          <a:solidFill>
                            <a:schemeClr val="tx1"/>
                          </a:solidFill>
                          <a:latin typeface="Fira Sans"/>
                        </a:defRPr>
                      </a:lvl9pPr>
                    </a:lstStyle>
                    <a:p>
                      <a:pPr marL="0" algn="l" defTabSz="914400" rtl="0" eaLnBrk="1" latinLnBrk="0" hangingPunct="1">
                        <a:spcAft>
                          <a:spcPts val="0"/>
                        </a:spcAft>
                      </a:pPr>
                      <a:r>
                        <a:rPr lang="en-US" sz="1200" kern="1200" dirty="0">
                          <a:solidFill>
                            <a:schemeClr val="accent6"/>
                          </a:solidFill>
                          <a:effectLst/>
                          <a:latin typeface="Fira Sans" panose="020B0503050000020004" pitchFamily="34" charset="0"/>
                          <a:ea typeface="Fira Sans" panose="020B0503050000020004" pitchFamily="34" charset="0"/>
                          <a:cs typeface="+mn-cs"/>
                        </a:rPr>
                        <a:t>Thickener</a:t>
                      </a:r>
                    </a:p>
                  </a:txBody>
                  <a:tcPr marL="53979" marR="53979" marT="35986" marB="35986">
                    <a:lnL w="12700" cmpd="sng">
                      <a:noFill/>
                    </a:lnL>
                    <a:lnR w="12700" cmpd="sng">
                      <a:noFill/>
                    </a:lnR>
                    <a:lnT w="12700" cap="flat" cmpd="sng" algn="ctr">
                      <a:solidFill>
                        <a:srgbClr val="007E4B"/>
                      </a:solidFill>
                      <a:prstDash val="solid"/>
                      <a:round/>
                      <a:headEnd type="none" w="med" len="med"/>
                      <a:tailEnd type="none" w="med" len="med"/>
                    </a:lnT>
                    <a:lnB w="12700" cap="flat" cmpd="sng" algn="ctr">
                      <a:solidFill>
                        <a:srgbClr val="007E4B"/>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Fira Sans"/>
                        </a:defRPr>
                      </a:lvl1pPr>
                      <a:lvl2pPr marL="457200" algn="l" defTabSz="914400" rtl="0" eaLnBrk="1" latinLnBrk="0" hangingPunct="1">
                        <a:defRPr sz="1800" kern="1200">
                          <a:solidFill>
                            <a:schemeClr val="tx1"/>
                          </a:solidFill>
                          <a:latin typeface="Fira Sans"/>
                        </a:defRPr>
                      </a:lvl2pPr>
                      <a:lvl3pPr marL="914400" algn="l" defTabSz="914400" rtl="0" eaLnBrk="1" latinLnBrk="0" hangingPunct="1">
                        <a:defRPr sz="1800" kern="1200">
                          <a:solidFill>
                            <a:schemeClr val="tx1"/>
                          </a:solidFill>
                          <a:latin typeface="Fira Sans"/>
                        </a:defRPr>
                      </a:lvl3pPr>
                      <a:lvl4pPr marL="1371600" algn="l" defTabSz="914400" rtl="0" eaLnBrk="1" latinLnBrk="0" hangingPunct="1">
                        <a:defRPr sz="1800" kern="1200">
                          <a:solidFill>
                            <a:schemeClr val="tx1"/>
                          </a:solidFill>
                          <a:latin typeface="Fira Sans"/>
                        </a:defRPr>
                      </a:lvl4pPr>
                      <a:lvl5pPr marL="1828800" algn="l" defTabSz="914400" rtl="0" eaLnBrk="1" latinLnBrk="0" hangingPunct="1">
                        <a:defRPr sz="1800" kern="1200">
                          <a:solidFill>
                            <a:schemeClr val="tx1"/>
                          </a:solidFill>
                          <a:latin typeface="Fira Sans"/>
                        </a:defRPr>
                      </a:lvl5pPr>
                      <a:lvl6pPr marL="2286000" algn="l" defTabSz="914400" rtl="0" eaLnBrk="1" latinLnBrk="0" hangingPunct="1">
                        <a:defRPr sz="1800" kern="1200">
                          <a:solidFill>
                            <a:schemeClr val="tx1"/>
                          </a:solidFill>
                          <a:latin typeface="Fira Sans"/>
                        </a:defRPr>
                      </a:lvl6pPr>
                      <a:lvl7pPr marL="2743200" algn="l" defTabSz="914400" rtl="0" eaLnBrk="1" latinLnBrk="0" hangingPunct="1">
                        <a:defRPr sz="1800" kern="1200">
                          <a:solidFill>
                            <a:schemeClr val="tx1"/>
                          </a:solidFill>
                          <a:latin typeface="Fira Sans"/>
                        </a:defRPr>
                      </a:lvl7pPr>
                      <a:lvl8pPr marL="3200400" algn="l" defTabSz="914400" rtl="0" eaLnBrk="1" latinLnBrk="0" hangingPunct="1">
                        <a:defRPr sz="1800" kern="1200">
                          <a:solidFill>
                            <a:schemeClr val="tx1"/>
                          </a:solidFill>
                          <a:latin typeface="Fira Sans"/>
                        </a:defRPr>
                      </a:lvl8pPr>
                      <a:lvl9pPr marL="3657600" algn="l" defTabSz="914400" rtl="0" eaLnBrk="1" latinLnBrk="0" hangingPunct="1">
                        <a:defRPr sz="1800" kern="1200">
                          <a:solidFill>
                            <a:schemeClr val="tx1"/>
                          </a:solidFill>
                          <a:latin typeface="Fira Sans"/>
                        </a:defRPr>
                      </a:lvl9pPr>
                    </a:lstStyle>
                    <a:p>
                      <a:pPr algn="r">
                        <a:spcAft>
                          <a:spcPts val="0"/>
                        </a:spcAft>
                      </a:pPr>
                      <a:r>
                        <a:rPr lang="en-US" sz="1200" dirty="0">
                          <a:solidFill>
                            <a:schemeClr val="accent6"/>
                          </a:solidFill>
                          <a:effectLst/>
                          <a:latin typeface="Fira Sans" panose="020B0503050000020004" pitchFamily="34" charset="0"/>
                          <a:ea typeface="Fira Sans" panose="020B0503050000020004" pitchFamily="34" charset="0"/>
                        </a:rPr>
                        <a:t>10.00</a:t>
                      </a:r>
                      <a:endParaRPr lang="en-US" sz="1200" dirty="0">
                        <a:solidFill>
                          <a:schemeClr val="accent6"/>
                        </a:solidFill>
                        <a:effectLst/>
                        <a:latin typeface="Fira Sans" panose="020B0503050000020004" pitchFamily="34" charset="0"/>
                        <a:ea typeface="Fira Sans" panose="020B0503050000020004" pitchFamily="34" charset="0"/>
                        <a:cs typeface="Times New Roman" panose="02020603050405020304" pitchFamily="18" charset="0"/>
                      </a:endParaRPr>
                    </a:p>
                  </a:txBody>
                  <a:tcPr marL="53979" marR="53979" marT="35986" marB="35986">
                    <a:lnL w="12700" cmpd="sng">
                      <a:noFill/>
                    </a:lnL>
                    <a:lnR w="12700" cap="flat" cmpd="sng" algn="ctr">
                      <a:solidFill>
                        <a:srgbClr val="007E4B"/>
                      </a:solidFill>
                      <a:prstDash val="solid"/>
                      <a:round/>
                      <a:headEnd type="none" w="med" len="med"/>
                      <a:tailEnd type="none" w="med" len="med"/>
                    </a:lnR>
                    <a:lnT w="12700" cap="flat" cmpd="sng" algn="ctr">
                      <a:solidFill>
                        <a:srgbClr val="007E4B"/>
                      </a:solidFill>
                      <a:prstDash val="solid"/>
                      <a:round/>
                      <a:headEnd type="none" w="med" len="med"/>
                      <a:tailEnd type="none" w="med" len="med"/>
                    </a:lnT>
                    <a:lnB w="12700" cap="flat" cmpd="sng" algn="ctr">
                      <a:solidFill>
                        <a:srgbClr val="007E4B"/>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585487219"/>
                  </a:ext>
                </a:extLst>
              </a:tr>
              <a:tr h="254780">
                <a:tc vMerge="1">
                  <a:txBody>
                    <a:bodyPr/>
                    <a:lstStyle/>
                    <a:p>
                      <a:pPr marL="0" algn="ctr" defTabSz="914400" rtl="0" eaLnBrk="1" latinLnBrk="0" hangingPunct="1">
                        <a:spcAft>
                          <a:spcPts val="0"/>
                        </a:spcAft>
                      </a:pPr>
                      <a:endParaRPr lang="en-US" sz="1400" kern="1200">
                        <a:solidFill>
                          <a:schemeClr val="bg1"/>
                        </a:solidFill>
                        <a:effectLst/>
                        <a:latin typeface="+mj-lt"/>
                        <a:ea typeface="Fira Sans" panose="020B0503050000020004" pitchFamily="34" charset="0"/>
                        <a:cs typeface="+mn-cs"/>
                      </a:endParaRPr>
                    </a:p>
                  </a:txBody>
                  <a:tcPr marL="54000" marR="54000" marT="36000" marB="36000">
                    <a:lnL w="12700" cap="flat" cmpd="sng" algn="ctr">
                      <a:solidFill>
                        <a:schemeClr val="accent6"/>
                      </a:solidFill>
                      <a:prstDash val="solid"/>
                      <a:round/>
                      <a:headEnd type="none" w="med" len="med"/>
                      <a:tailEnd type="none" w="med" len="med"/>
                    </a:lnL>
                    <a:lnR w="12700" cmpd="sng">
                      <a:noFill/>
                    </a:lnR>
                    <a:lnT w="12700" cap="flat" cmpd="sng" algn="ctr">
                      <a:solidFill>
                        <a:schemeClr val="bg1"/>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lvl1pPr marL="0" algn="l" defTabSz="914400" rtl="0" eaLnBrk="1" latinLnBrk="0" hangingPunct="1">
                        <a:defRPr sz="1800" kern="1200">
                          <a:solidFill>
                            <a:schemeClr val="tx1"/>
                          </a:solidFill>
                          <a:latin typeface="Fira Sans"/>
                        </a:defRPr>
                      </a:lvl1pPr>
                      <a:lvl2pPr marL="457200" algn="l" defTabSz="914400" rtl="0" eaLnBrk="1" latinLnBrk="0" hangingPunct="1">
                        <a:defRPr sz="1800" kern="1200">
                          <a:solidFill>
                            <a:schemeClr val="tx1"/>
                          </a:solidFill>
                          <a:latin typeface="Fira Sans"/>
                        </a:defRPr>
                      </a:lvl2pPr>
                      <a:lvl3pPr marL="914400" algn="l" defTabSz="914400" rtl="0" eaLnBrk="1" latinLnBrk="0" hangingPunct="1">
                        <a:defRPr sz="1800" kern="1200">
                          <a:solidFill>
                            <a:schemeClr val="tx1"/>
                          </a:solidFill>
                          <a:latin typeface="Fira Sans"/>
                        </a:defRPr>
                      </a:lvl3pPr>
                      <a:lvl4pPr marL="1371600" algn="l" defTabSz="914400" rtl="0" eaLnBrk="1" latinLnBrk="0" hangingPunct="1">
                        <a:defRPr sz="1800" kern="1200">
                          <a:solidFill>
                            <a:schemeClr val="tx1"/>
                          </a:solidFill>
                          <a:latin typeface="Fira Sans"/>
                        </a:defRPr>
                      </a:lvl4pPr>
                      <a:lvl5pPr marL="1828800" algn="l" defTabSz="914400" rtl="0" eaLnBrk="1" latinLnBrk="0" hangingPunct="1">
                        <a:defRPr sz="1800" kern="1200">
                          <a:solidFill>
                            <a:schemeClr val="tx1"/>
                          </a:solidFill>
                          <a:latin typeface="Fira Sans"/>
                        </a:defRPr>
                      </a:lvl5pPr>
                      <a:lvl6pPr marL="2286000" algn="l" defTabSz="914400" rtl="0" eaLnBrk="1" latinLnBrk="0" hangingPunct="1">
                        <a:defRPr sz="1800" kern="1200">
                          <a:solidFill>
                            <a:schemeClr val="tx1"/>
                          </a:solidFill>
                          <a:latin typeface="Fira Sans"/>
                        </a:defRPr>
                      </a:lvl6pPr>
                      <a:lvl7pPr marL="2743200" algn="l" defTabSz="914400" rtl="0" eaLnBrk="1" latinLnBrk="0" hangingPunct="1">
                        <a:defRPr sz="1800" kern="1200">
                          <a:solidFill>
                            <a:schemeClr val="tx1"/>
                          </a:solidFill>
                          <a:latin typeface="Fira Sans"/>
                        </a:defRPr>
                      </a:lvl7pPr>
                      <a:lvl8pPr marL="3200400" algn="l" defTabSz="914400" rtl="0" eaLnBrk="1" latinLnBrk="0" hangingPunct="1">
                        <a:defRPr sz="1800" kern="1200">
                          <a:solidFill>
                            <a:schemeClr val="tx1"/>
                          </a:solidFill>
                          <a:latin typeface="Fira Sans"/>
                        </a:defRPr>
                      </a:lvl8pPr>
                      <a:lvl9pPr marL="3657600" algn="l" defTabSz="914400" rtl="0" eaLnBrk="1" latinLnBrk="0" hangingPunct="1">
                        <a:defRPr sz="1800" kern="1200">
                          <a:solidFill>
                            <a:schemeClr val="tx1"/>
                          </a:solidFill>
                          <a:latin typeface="Fira Sans"/>
                        </a:defRPr>
                      </a:lvl9pPr>
                    </a:lstStyle>
                    <a:p>
                      <a:pPr>
                        <a:spcAft>
                          <a:spcPts val="0"/>
                        </a:spcAft>
                      </a:pPr>
                      <a:r>
                        <a:rPr lang="en-US" sz="1200" b="0" dirty="0">
                          <a:solidFill>
                            <a:schemeClr val="accent6"/>
                          </a:solidFill>
                          <a:effectLst/>
                          <a:latin typeface="+mj-lt"/>
                          <a:ea typeface="Fira Sans" panose="020B0503050000020004" pitchFamily="34" charset="0"/>
                        </a:rPr>
                        <a:t>ARGAN OIL (Argania Spinosa Kernel Oil)</a:t>
                      </a:r>
                      <a:endParaRPr lang="en-US" sz="1200" b="0" dirty="0">
                        <a:solidFill>
                          <a:schemeClr val="accent6"/>
                        </a:solidFill>
                        <a:effectLst/>
                        <a:latin typeface="+mj-lt"/>
                        <a:ea typeface="Fira Sans" panose="020B0503050000020004" pitchFamily="34" charset="0"/>
                        <a:cs typeface="Times New Roman" panose="02020603050405020304" pitchFamily="18" charset="0"/>
                      </a:endParaRPr>
                    </a:p>
                  </a:txBody>
                  <a:tcPr marL="53979" marR="53979" marT="35986" marB="35986">
                    <a:lnL w="12700" cmpd="sng">
                      <a:noFill/>
                    </a:lnL>
                    <a:lnR w="12700" cmpd="sng">
                      <a:noFill/>
                    </a:lnR>
                    <a:lnT w="12700" cap="flat" cmpd="sng" algn="ctr">
                      <a:solidFill>
                        <a:srgbClr val="007E4B"/>
                      </a:solidFill>
                      <a:prstDash val="solid"/>
                      <a:round/>
                      <a:headEnd type="none" w="med" len="med"/>
                      <a:tailEnd type="none" w="med" len="med"/>
                    </a:lnT>
                    <a:lnB w="12700" cap="flat" cmpd="sng" algn="ctr">
                      <a:solidFill>
                        <a:srgbClr val="007E4B"/>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Fira Sans"/>
                        </a:defRPr>
                      </a:lvl1pPr>
                      <a:lvl2pPr marL="457200" algn="l" defTabSz="914400" rtl="0" eaLnBrk="1" latinLnBrk="0" hangingPunct="1">
                        <a:defRPr sz="1800" kern="1200">
                          <a:solidFill>
                            <a:schemeClr val="tx1"/>
                          </a:solidFill>
                          <a:latin typeface="Fira Sans"/>
                        </a:defRPr>
                      </a:lvl2pPr>
                      <a:lvl3pPr marL="914400" algn="l" defTabSz="914400" rtl="0" eaLnBrk="1" latinLnBrk="0" hangingPunct="1">
                        <a:defRPr sz="1800" kern="1200">
                          <a:solidFill>
                            <a:schemeClr val="tx1"/>
                          </a:solidFill>
                          <a:latin typeface="Fira Sans"/>
                        </a:defRPr>
                      </a:lvl3pPr>
                      <a:lvl4pPr marL="1371600" algn="l" defTabSz="914400" rtl="0" eaLnBrk="1" latinLnBrk="0" hangingPunct="1">
                        <a:defRPr sz="1800" kern="1200">
                          <a:solidFill>
                            <a:schemeClr val="tx1"/>
                          </a:solidFill>
                          <a:latin typeface="Fira Sans"/>
                        </a:defRPr>
                      </a:lvl4pPr>
                      <a:lvl5pPr marL="1828800" algn="l" defTabSz="914400" rtl="0" eaLnBrk="1" latinLnBrk="0" hangingPunct="1">
                        <a:defRPr sz="1800" kern="1200">
                          <a:solidFill>
                            <a:schemeClr val="tx1"/>
                          </a:solidFill>
                          <a:latin typeface="Fira Sans"/>
                        </a:defRPr>
                      </a:lvl5pPr>
                      <a:lvl6pPr marL="2286000" algn="l" defTabSz="914400" rtl="0" eaLnBrk="1" latinLnBrk="0" hangingPunct="1">
                        <a:defRPr sz="1800" kern="1200">
                          <a:solidFill>
                            <a:schemeClr val="tx1"/>
                          </a:solidFill>
                          <a:latin typeface="Fira Sans"/>
                        </a:defRPr>
                      </a:lvl6pPr>
                      <a:lvl7pPr marL="2743200" algn="l" defTabSz="914400" rtl="0" eaLnBrk="1" latinLnBrk="0" hangingPunct="1">
                        <a:defRPr sz="1800" kern="1200">
                          <a:solidFill>
                            <a:schemeClr val="tx1"/>
                          </a:solidFill>
                          <a:latin typeface="Fira Sans"/>
                        </a:defRPr>
                      </a:lvl7pPr>
                      <a:lvl8pPr marL="3200400" algn="l" defTabSz="914400" rtl="0" eaLnBrk="1" latinLnBrk="0" hangingPunct="1">
                        <a:defRPr sz="1800" kern="1200">
                          <a:solidFill>
                            <a:schemeClr val="tx1"/>
                          </a:solidFill>
                          <a:latin typeface="Fira Sans"/>
                        </a:defRPr>
                      </a:lvl8pPr>
                      <a:lvl9pPr marL="3657600" algn="l" defTabSz="914400" rtl="0" eaLnBrk="1" latinLnBrk="0" hangingPunct="1">
                        <a:defRPr sz="1800" kern="1200">
                          <a:solidFill>
                            <a:schemeClr val="tx1"/>
                          </a:solidFill>
                          <a:latin typeface="Fira San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r>
                        <a:rPr lang="en-US" sz="1200" b="0" kern="1200" dirty="0">
                          <a:solidFill>
                            <a:schemeClr val="accent6"/>
                          </a:solidFill>
                          <a:effectLst/>
                          <a:latin typeface="+mj-lt"/>
                          <a:ea typeface="Fira Sans" panose="020B0503050000020004" pitchFamily="34" charset="0"/>
                          <a:cs typeface="+mn-cs"/>
                        </a:rPr>
                        <a:t>Emollient</a:t>
                      </a:r>
                    </a:p>
                  </a:txBody>
                  <a:tcPr marL="53979" marR="53979" marT="35986" marB="35986">
                    <a:lnL w="12700" cmpd="sng">
                      <a:noFill/>
                    </a:lnL>
                    <a:lnR w="12700" cmpd="sng">
                      <a:noFill/>
                    </a:lnR>
                    <a:lnT w="12700" cap="flat" cmpd="sng" algn="ctr">
                      <a:solidFill>
                        <a:srgbClr val="007E4B"/>
                      </a:solidFill>
                      <a:prstDash val="solid"/>
                      <a:round/>
                      <a:headEnd type="none" w="med" len="med"/>
                      <a:tailEnd type="none" w="med" len="med"/>
                    </a:lnT>
                    <a:lnB w="12700" cap="flat" cmpd="sng" algn="ctr">
                      <a:solidFill>
                        <a:srgbClr val="007E4B"/>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Fira Sans"/>
                        </a:defRPr>
                      </a:lvl1pPr>
                      <a:lvl2pPr marL="457200" algn="l" defTabSz="914400" rtl="0" eaLnBrk="1" latinLnBrk="0" hangingPunct="1">
                        <a:defRPr sz="1800" kern="1200">
                          <a:solidFill>
                            <a:schemeClr val="tx1"/>
                          </a:solidFill>
                          <a:latin typeface="Fira Sans"/>
                        </a:defRPr>
                      </a:lvl2pPr>
                      <a:lvl3pPr marL="914400" algn="l" defTabSz="914400" rtl="0" eaLnBrk="1" latinLnBrk="0" hangingPunct="1">
                        <a:defRPr sz="1800" kern="1200">
                          <a:solidFill>
                            <a:schemeClr val="tx1"/>
                          </a:solidFill>
                          <a:latin typeface="Fira Sans"/>
                        </a:defRPr>
                      </a:lvl3pPr>
                      <a:lvl4pPr marL="1371600" algn="l" defTabSz="914400" rtl="0" eaLnBrk="1" latinLnBrk="0" hangingPunct="1">
                        <a:defRPr sz="1800" kern="1200">
                          <a:solidFill>
                            <a:schemeClr val="tx1"/>
                          </a:solidFill>
                          <a:latin typeface="Fira Sans"/>
                        </a:defRPr>
                      </a:lvl4pPr>
                      <a:lvl5pPr marL="1828800" algn="l" defTabSz="914400" rtl="0" eaLnBrk="1" latinLnBrk="0" hangingPunct="1">
                        <a:defRPr sz="1800" kern="1200">
                          <a:solidFill>
                            <a:schemeClr val="tx1"/>
                          </a:solidFill>
                          <a:latin typeface="Fira Sans"/>
                        </a:defRPr>
                      </a:lvl5pPr>
                      <a:lvl6pPr marL="2286000" algn="l" defTabSz="914400" rtl="0" eaLnBrk="1" latinLnBrk="0" hangingPunct="1">
                        <a:defRPr sz="1800" kern="1200">
                          <a:solidFill>
                            <a:schemeClr val="tx1"/>
                          </a:solidFill>
                          <a:latin typeface="Fira Sans"/>
                        </a:defRPr>
                      </a:lvl6pPr>
                      <a:lvl7pPr marL="2743200" algn="l" defTabSz="914400" rtl="0" eaLnBrk="1" latinLnBrk="0" hangingPunct="1">
                        <a:defRPr sz="1800" kern="1200">
                          <a:solidFill>
                            <a:schemeClr val="tx1"/>
                          </a:solidFill>
                          <a:latin typeface="Fira Sans"/>
                        </a:defRPr>
                      </a:lvl7pPr>
                      <a:lvl8pPr marL="3200400" algn="l" defTabSz="914400" rtl="0" eaLnBrk="1" latinLnBrk="0" hangingPunct="1">
                        <a:defRPr sz="1800" kern="1200">
                          <a:solidFill>
                            <a:schemeClr val="tx1"/>
                          </a:solidFill>
                          <a:latin typeface="Fira Sans"/>
                        </a:defRPr>
                      </a:lvl8pPr>
                      <a:lvl9pPr marL="3657600" algn="l" defTabSz="914400" rtl="0" eaLnBrk="1" latinLnBrk="0" hangingPunct="1">
                        <a:defRPr sz="1800" kern="1200">
                          <a:solidFill>
                            <a:schemeClr val="tx1"/>
                          </a:solidFill>
                          <a:latin typeface="Fira Sans"/>
                        </a:defRPr>
                      </a:lvl9pPr>
                    </a:lstStyle>
                    <a:p>
                      <a:pPr algn="r">
                        <a:spcAft>
                          <a:spcPts val="0"/>
                        </a:spcAft>
                      </a:pPr>
                      <a:r>
                        <a:rPr lang="en-US" sz="1200" b="0" dirty="0">
                          <a:solidFill>
                            <a:schemeClr val="accent6"/>
                          </a:solidFill>
                          <a:effectLst/>
                          <a:latin typeface="+mj-lt"/>
                          <a:ea typeface="Fira Sans" panose="020B0503050000020004" pitchFamily="34" charset="0"/>
                        </a:rPr>
                        <a:t>1.00</a:t>
                      </a:r>
                      <a:endParaRPr lang="en-US" sz="1200" b="0" dirty="0">
                        <a:solidFill>
                          <a:schemeClr val="accent6"/>
                        </a:solidFill>
                        <a:effectLst/>
                        <a:latin typeface="+mj-lt"/>
                        <a:ea typeface="Fira Sans" panose="020B0503050000020004" pitchFamily="34" charset="0"/>
                        <a:cs typeface="Times New Roman" panose="02020603050405020304" pitchFamily="18" charset="0"/>
                      </a:endParaRPr>
                    </a:p>
                  </a:txBody>
                  <a:tcPr marL="53979" marR="53979" marT="35986" marB="35986">
                    <a:lnL w="12700" cmpd="sng">
                      <a:noFill/>
                    </a:lnL>
                    <a:lnR w="12700" cap="flat" cmpd="sng" algn="ctr">
                      <a:solidFill>
                        <a:srgbClr val="007E4B"/>
                      </a:solidFill>
                      <a:prstDash val="solid"/>
                      <a:round/>
                      <a:headEnd type="none" w="med" len="med"/>
                      <a:tailEnd type="none" w="med" len="med"/>
                    </a:lnR>
                    <a:lnT w="12700" cap="flat" cmpd="sng" algn="ctr">
                      <a:solidFill>
                        <a:srgbClr val="007E4B"/>
                      </a:solidFill>
                      <a:prstDash val="solid"/>
                      <a:round/>
                      <a:headEnd type="none" w="med" len="med"/>
                      <a:tailEnd type="none" w="med" len="med"/>
                    </a:lnT>
                    <a:lnB w="12700" cap="flat" cmpd="sng" algn="ctr">
                      <a:solidFill>
                        <a:srgbClr val="007E4B"/>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4033312042"/>
                  </a:ext>
                </a:extLst>
              </a:tr>
              <a:tr h="254780">
                <a:tc vMerge="1">
                  <a:txBody>
                    <a:bodyPr/>
                    <a:lstStyle/>
                    <a:p>
                      <a:pPr marL="0" algn="ctr" defTabSz="914400" rtl="0" eaLnBrk="1" latinLnBrk="0" hangingPunct="1">
                        <a:spcAft>
                          <a:spcPts val="0"/>
                        </a:spcAft>
                      </a:pPr>
                      <a:endParaRPr lang="en-US" sz="1400" kern="1200">
                        <a:solidFill>
                          <a:schemeClr val="bg1"/>
                        </a:solidFill>
                        <a:effectLst/>
                        <a:latin typeface="+mj-lt"/>
                        <a:ea typeface="Fira Sans" panose="020B0503050000020004" pitchFamily="34" charset="0"/>
                        <a:cs typeface="+mn-cs"/>
                      </a:endParaRPr>
                    </a:p>
                  </a:txBody>
                  <a:tcPr marL="54000" marR="54000" marT="36000" marB="36000">
                    <a:lnL w="12700" cap="flat" cmpd="sng" algn="ctr">
                      <a:solidFill>
                        <a:schemeClr val="accent6"/>
                      </a:solidFill>
                      <a:prstDash val="solid"/>
                      <a:round/>
                      <a:headEnd type="none" w="med" len="med"/>
                      <a:tailEnd type="none" w="med" len="med"/>
                    </a:lnL>
                    <a:lnR w="12700" cmpd="sng">
                      <a:noFill/>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lvl1pPr marL="0" algn="l" defTabSz="914400" rtl="0" eaLnBrk="1" latinLnBrk="0" hangingPunct="1">
                        <a:defRPr sz="1800" kern="1200">
                          <a:solidFill>
                            <a:schemeClr val="tx1"/>
                          </a:solidFill>
                          <a:latin typeface="Fira Sans"/>
                        </a:defRPr>
                      </a:lvl1pPr>
                      <a:lvl2pPr marL="457200" algn="l" defTabSz="914400" rtl="0" eaLnBrk="1" latinLnBrk="0" hangingPunct="1">
                        <a:defRPr sz="1800" kern="1200">
                          <a:solidFill>
                            <a:schemeClr val="tx1"/>
                          </a:solidFill>
                          <a:latin typeface="Fira Sans"/>
                        </a:defRPr>
                      </a:lvl2pPr>
                      <a:lvl3pPr marL="914400" algn="l" defTabSz="914400" rtl="0" eaLnBrk="1" latinLnBrk="0" hangingPunct="1">
                        <a:defRPr sz="1800" kern="1200">
                          <a:solidFill>
                            <a:schemeClr val="tx1"/>
                          </a:solidFill>
                          <a:latin typeface="Fira Sans"/>
                        </a:defRPr>
                      </a:lvl3pPr>
                      <a:lvl4pPr marL="1371600" algn="l" defTabSz="914400" rtl="0" eaLnBrk="1" latinLnBrk="0" hangingPunct="1">
                        <a:defRPr sz="1800" kern="1200">
                          <a:solidFill>
                            <a:schemeClr val="tx1"/>
                          </a:solidFill>
                          <a:latin typeface="Fira Sans"/>
                        </a:defRPr>
                      </a:lvl4pPr>
                      <a:lvl5pPr marL="1828800" algn="l" defTabSz="914400" rtl="0" eaLnBrk="1" latinLnBrk="0" hangingPunct="1">
                        <a:defRPr sz="1800" kern="1200">
                          <a:solidFill>
                            <a:schemeClr val="tx1"/>
                          </a:solidFill>
                          <a:latin typeface="Fira Sans"/>
                        </a:defRPr>
                      </a:lvl5pPr>
                      <a:lvl6pPr marL="2286000" algn="l" defTabSz="914400" rtl="0" eaLnBrk="1" latinLnBrk="0" hangingPunct="1">
                        <a:defRPr sz="1800" kern="1200">
                          <a:solidFill>
                            <a:schemeClr val="tx1"/>
                          </a:solidFill>
                          <a:latin typeface="Fira Sans"/>
                        </a:defRPr>
                      </a:lvl6pPr>
                      <a:lvl7pPr marL="2743200" algn="l" defTabSz="914400" rtl="0" eaLnBrk="1" latinLnBrk="0" hangingPunct="1">
                        <a:defRPr sz="1800" kern="1200">
                          <a:solidFill>
                            <a:schemeClr val="tx1"/>
                          </a:solidFill>
                          <a:latin typeface="Fira Sans"/>
                        </a:defRPr>
                      </a:lvl7pPr>
                      <a:lvl8pPr marL="3200400" algn="l" defTabSz="914400" rtl="0" eaLnBrk="1" latinLnBrk="0" hangingPunct="1">
                        <a:defRPr sz="1800" kern="1200">
                          <a:solidFill>
                            <a:schemeClr val="tx1"/>
                          </a:solidFill>
                          <a:latin typeface="Fira Sans"/>
                        </a:defRPr>
                      </a:lvl8pPr>
                      <a:lvl9pPr marL="3657600" algn="l" defTabSz="914400" rtl="0" eaLnBrk="1" latinLnBrk="0" hangingPunct="1">
                        <a:defRPr sz="1800" kern="1200">
                          <a:solidFill>
                            <a:schemeClr val="tx1"/>
                          </a:solidFill>
                          <a:latin typeface="Fira Sans"/>
                        </a:defRPr>
                      </a:lvl9pPr>
                    </a:lstStyle>
                    <a:p>
                      <a:pPr>
                        <a:spcAft>
                          <a:spcPts val="0"/>
                        </a:spcAft>
                      </a:pPr>
                      <a:r>
                        <a:rPr lang="en-US" sz="1200" dirty="0">
                          <a:solidFill>
                            <a:schemeClr val="accent6"/>
                          </a:solidFill>
                          <a:effectLst/>
                          <a:latin typeface="Fira Sans" panose="020B0503050000020004" pitchFamily="34" charset="0"/>
                          <a:ea typeface="Fira Sans" panose="020B0503050000020004" pitchFamily="34" charset="0"/>
                        </a:rPr>
                        <a:t>Tocopherol, Helianthus Annuus Seed Oil</a:t>
                      </a:r>
                      <a:endParaRPr lang="en-US" sz="1200" b="0" i="0" u="none" strike="noStrike" kern="1200" dirty="0">
                        <a:solidFill>
                          <a:schemeClr val="accent6"/>
                        </a:solidFill>
                        <a:effectLst/>
                        <a:latin typeface="Fira Sans" panose="020B0503050000020004" pitchFamily="34" charset="0"/>
                        <a:ea typeface="Fira Sans" panose="020B0503050000020004" pitchFamily="34" charset="0"/>
                        <a:cs typeface="+mn-cs"/>
                      </a:endParaRPr>
                    </a:p>
                  </a:txBody>
                  <a:tcPr marL="53979" marR="53979" marT="35986" marB="35986">
                    <a:lnL w="12700" cmpd="sng">
                      <a:noFill/>
                    </a:lnL>
                    <a:lnR w="12700" cmpd="sng">
                      <a:noFill/>
                    </a:lnR>
                    <a:lnT w="12700" cap="flat" cmpd="sng" algn="ctr">
                      <a:solidFill>
                        <a:srgbClr val="007E4B"/>
                      </a:solidFill>
                      <a:prstDash val="solid"/>
                      <a:round/>
                      <a:headEnd type="none" w="med" len="med"/>
                      <a:tailEnd type="none" w="med" len="med"/>
                    </a:lnT>
                    <a:lnB w="12700" cap="flat" cmpd="sng" algn="ctr">
                      <a:solidFill>
                        <a:srgbClr val="007E4B"/>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Fira Sans"/>
                        </a:defRPr>
                      </a:lvl1pPr>
                      <a:lvl2pPr marL="457200" algn="l" defTabSz="914400" rtl="0" eaLnBrk="1" latinLnBrk="0" hangingPunct="1">
                        <a:defRPr sz="1800" kern="1200">
                          <a:solidFill>
                            <a:schemeClr val="tx1"/>
                          </a:solidFill>
                          <a:latin typeface="Fira Sans"/>
                        </a:defRPr>
                      </a:lvl2pPr>
                      <a:lvl3pPr marL="914400" algn="l" defTabSz="914400" rtl="0" eaLnBrk="1" latinLnBrk="0" hangingPunct="1">
                        <a:defRPr sz="1800" kern="1200">
                          <a:solidFill>
                            <a:schemeClr val="tx1"/>
                          </a:solidFill>
                          <a:latin typeface="Fira Sans"/>
                        </a:defRPr>
                      </a:lvl3pPr>
                      <a:lvl4pPr marL="1371600" algn="l" defTabSz="914400" rtl="0" eaLnBrk="1" latinLnBrk="0" hangingPunct="1">
                        <a:defRPr sz="1800" kern="1200">
                          <a:solidFill>
                            <a:schemeClr val="tx1"/>
                          </a:solidFill>
                          <a:latin typeface="Fira Sans"/>
                        </a:defRPr>
                      </a:lvl4pPr>
                      <a:lvl5pPr marL="1828800" algn="l" defTabSz="914400" rtl="0" eaLnBrk="1" latinLnBrk="0" hangingPunct="1">
                        <a:defRPr sz="1800" kern="1200">
                          <a:solidFill>
                            <a:schemeClr val="tx1"/>
                          </a:solidFill>
                          <a:latin typeface="Fira Sans"/>
                        </a:defRPr>
                      </a:lvl5pPr>
                      <a:lvl6pPr marL="2286000" algn="l" defTabSz="914400" rtl="0" eaLnBrk="1" latinLnBrk="0" hangingPunct="1">
                        <a:defRPr sz="1800" kern="1200">
                          <a:solidFill>
                            <a:schemeClr val="tx1"/>
                          </a:solidFill>
                          <a:latin typeface="Fira Sans"/>
                        </a:defRPr>
                      </a:lvl6pPr>
                      <a:lvl7pPr marL="2743200" algn="l" defTabSz="914400" rtl="0" eaLnBrk="1" latinLnBrk="0" hangingPunct="1">
                        <a:defRPr sz="1800" kern="1200">
                          <a:solidFill>
                            <a:schemeClr val="tx1"/>
                          </a:solidFill>
                          <a:latin typeface="Fira Sans"/>
                        </a:defRPr>
                      </a:lvl7pPr>
                      <a:lvl8pPr marL="3200400" algn="l" defTabSz="914400" rtl="0" eaLnBrk="1" latinLnBrk="0" hangingPunct="1">
                        <a:defRPr sz="1800" kern="1200">
                          <a:solidFill>
                            <a:schemeClr val="tx1"/>
                          </a:solidFill>
                          <a:latin typeface="Fira Sans"/>
                        </a:defRPr>
                      </a:lvl8pPr>
                      <a:lvl9pPr marL="3657600" algn="l" defTabSz="914400" rtl="0" eaLnBrk="1" latinLnBrk="0" hangingPunct="1">
                        <a:defRPr sz="1800" kern="1200">
                          <a:solidFill>
                            <a:schemeClr val="tx1"/>
                          </a:solidFill>
                          <a:latin typeface="Fira Sans"/>
                        </a:defRPr>
                      </a:lvl9pPr>
                    </a:lstStyle>
                    <a:p>
                      <a:pPr marL="0" algn="l" defTabSz="914354" rtl="0" eaLnBrk="1" latinLnBrk="0" hangingPunct="1">
                        <a:spcAft>
                          <a:spcPts val="0"/>
                        </a:spcAft>
                      </a:pPr>
                      <a:r>
                        <a:rPr lang="en-US" sz="1200" kern="1200" dirty="0">
                          <a:solidFill>
                            <a:schemeClr val="accent6"/>
                          </a:solidFill>
                          <a:effectLst/>
                          <a:latin typeface="Fira Sans" panose="020B0503050000020004" pitchFamily="34" charset="0"/>
                          <a:ea typeface="Fira Sans" panose="020B0503050000020004" pitchFamily="34" charset="0"/>
                          <a:cs typeface="+mn-cs"/>
                        </a:rPr>
                        <a:t>Antioxidant</a:t>
                      </a:r>
                    </a:p>
                  </a:txBody>
                  <a:tcPr marL="53979" marR="53979" marT="35986" marB="35986">
                    <a:lnL w="12700" cmpd="sng">
                      <a:noFill/>
                    </a:lnL>
                    <a:lnR w="12700" cmpd="sng">
                      <a:noFill/>
                    </a:lnR>
                    <a:lnT w="12700" cap="flat" cmpd="sng" algn="ctr">
                      <a:solidFill>
                        <a:srgbClr val="007E4B"/>
                      </a:solidFill>
                      <a:prstDash val="solid"/>
                      <a:round/>
                      <a:headEnd type="none" w="med" len="med"/>
                      <a:tailEnd type="none" w="med" len="med"/>
                    </a:lnT>
                    <a:lnB w="12700" cap="flat" cmpd="sng" algn="ctr">
                      <a:solidFill>
                        <a:srgbClr val="007E4B"/>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Fira Sans"/>
                        </a:defRPr>
                      </a:lvl1pPr>
                      <a:lvl2pPr marL="457200" algn="l" defTabSz="914400" rtl="0" eaLnBrk="1" latinLnBrk="0" hangingPunct="1">
                        <a:defRPr sz="1800" kern="1200">
                          <a:solidFill>
                            <a:schemeClr val="tx1"/>
                          </a:solidFill>
                          <a:latin typeface="Fira Sans"/>
                        </a:defRPr>
                      </a:lvl2pPr>
                      <a:lvl3pPr marL="914400" algn="l" defTabSz="914400" rtl="0" eaLnBrk="1" latinLnBrk="0" hangingPunct="1">
                        <a:defRPr sz="1800" kern="1200">
                          <a:solidFill>
                            <a:schemeClr val="tx1"/>
                          </a:solidFill>
                          <a:latin typeface="Fira Sans"/>
                        </a:defRPr>
                      </a:lvl3pPr>
                      <a:lvl4pPr marL="1371600" algn="l" defTabSz="914400" rtl="0" eaLnBrk="1" latinLnBrk="0" hangingPunct="1">
                        <a:defRPr sz="1800" kern="1200">
                          <a:solidFill>
                            <a:schemeClr val="tx1"/>
                          </a:solidFill>
                          <a:latin typeface="Fira Sans"/>
                        </a:defRPr>
                      </a:lvl4pPr>
                      <a:lvl5pPr marL="1828800" algn="l" defTabSz="914400" rtl="0" eaLnBrk="1" latinLnBrk="0" hangingPunct="1">
                        <a:defRPr sz="1800" kern="1200">
                          <a:solidFill>
                            <a:schemeClr val="tx1"/>
                          </a:solidFill>
                          <a:latin typeface="Fira Sans"/>
                        </a:defRPr>
                      </a:lvl5pPr>
                      <a:lvl6pPr marL="2286000" algn="l" defTabSz="914400" rtl="0" eaLnBrk="1" latinLnBrk="0" hangingPunct="1">
                        <a:defRPr sz="1800" kern="1200">
                          <a:solidFill>
                            <a:schemeClr val="tx1"/>
                          </a:solidFill>
                          <a:latin typeface="Fira Sans"/>
                        </a:defRPr>
                      </a:lvl6pPr>
                      <a:lvl7pPr marL="2743200" algn="l" defTabSz="914400" rtl="0" eaLnBrk="1" latinLnBrk="0" hangingPunct="1">
                        <a:defRPr sz="1800" kern="1200">
                          <a:solidFill>
                            <a:schemeClr val="tx1"/>
                          </a:solidFill>
                          <a:latin typeface="Fira Sans"/>
                        </a:defRPr>
                      </a:lvl7pPr>
                      <a:lvl8pPr marL="3200400" algn="l" defTabSz="914400" rtl="0" eaLnBrk="1" latinLnBrk="0" hangingPunct="1">
                        <a:defRPr sz="1800" kern="1200">
                          <a:solidFill>
                            <a:schemeClr val="tx1"/>
                          </a:solidFill>
                          <a:latin typeface="Fira Sans"/>
                        </a:defRPr>
                      </a:lvl8pPr>
                      <a:lvl9pPr marL="3657600" algn="l" defTabSz="914400" rtl="0" eaLnBrk="1" latinLnBrk="0" hangingPunct="1">
                        <a:defRPr sz="1800" kern="1200">
                          <a:solidFill>
                            <a:schemeClr val="tx1"/>
                          </a:solidFill>
                          <a:latin typeface="Fira Sans"/>
                        </a:defRPr>
                      </a:lvl9pPr>
                    </a:lstStyle>
                    <a:p>
                      <a:pPr algn="r">
                        <a:spcAft>
                          <a:spcPts val="0"/>
                        </a:spcAft>
                      </a:pPr>
                      <a:r>
                        <a:rPr lang="en-US" sz="1200" dirty="0">
                          <a:solidFill>
                            <a:schemeClr val="accent6"/>
                          </a:solidFill>
                          <a:effectLst/>
                          <a:latin typeface="Fira Sans" panose="020B0503050000020004" pitchFamily="34" charset="0"/>
                          <a:ea typeface="Fira Sans" panose="020B0503050000020004" pitchFamily="34" charset="0"/>
                        </a:rPr>
                        <a:t>0.20</a:t>
                      </a:r>
                      <a:endParaRPr lang="en-US" sz="1200" dirty="0">
                        <a:solidFill>
                          <a:schemeClr val="accent6"/>
                        </a:solidFill>
                        <a:effectLst/>
                        <a:latin typeface="Fira Sans" panose="020B0503050000020004" pitchFamily="34" charset="0"/>
                        <a:ea typeface="Fira Sans" panose="020B0503050000020004" pitchFamily="34" charset="0"/>
                        <a:cs typeface="Times New Roman" panose="02020603050405020304" pitchFamily="18" charset="0"/>
                      </a:endParaRPr>
                    </a:p>
                  </a:txBody>
                  <a:tcPr marL="53979" marR="53979" marT="35986" marB="35986">
                    <a:lnL w="12700" cmpd="sng">
                      <a:noFill/>
                    </a:lnL>
                    <a:lnR w="12700" cap="flat" cmpd="sng" algn="ctr">
                      <a:solidFill>
                        <a:srgbClr val="007E4B"/>
                      </a:solidFill>
                      <a:prstDash val="solid"/>
                      <a:round/>
                      <a:headEnd type="none" w="med" len="med"/>
                      <a:tailEnd type="none" w="med" len="med"/>
                    </a:lnR>
                    <a:lnT w="12700" cap="flat" cmpd="sng" algn="ctr">
                      <a:solidFill>
                        <a:srgbClr val="007E4B"/>
                      </a:solidFill>
                      <a:prstDash val="solid"/>
                      <a:round/>
                      <a:headEnd type="none" w="med" len="med"/>
                      <a:tailEnd type="none" w="med" len="med"/>
                    </a:lnT>
                    <a:lnB w="12700" cap="flat" cmpd="sng" algn="ctr">
                      <a:solidFill>
                        <a:srgbClr val="007E4B"/>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2322254087"/>
                  </a:ext>
                </a:extLst>
              </a:tr>
              <a:tr h="254780">
                <a:tc rowSpan="3">
                  <a:txBody>
                    <a:bodyPr/>
                    <a:lstStyle>
                      <a:lvl1pPr marL="0" algn="l" defTabSz="914400" rtl="0" eaLnBrk="1" latinLnBrk="0" hangingPunct="1">
                        <a:defRPr sz="1800" kern="1200">
                          <a:solidFill>
                            <a:schemeClr val="tx1"/>
                          </a:solidFill>
                          <a:latin typeface="Fira Sans"/>
                        </a:defRPr>
                      </a:lvl1pPr>
                      <a:lvl2pPr marL="457200" algn="l" defTabSz="914400" rtl="0" eaLnBrk="1" latinLnBrk="0" hangingPunct="1">
                        <a:defRPr sz="1800" kern="1200">
                          <a:solidFill>
                            <a:schemeClr val="tx1"/>
                          </a:solidFill>
                          <a:latin typeface="Fira Sans"/>
                        </a:defRPr>
                      </a:lvl2pPr>
                      <a:lvl3pPr marL="914400" algn="l" defTabSz="914400" rtl="0" eaLnBrk="1" latinLnBrk="0" hangingPunct="1">
                        <a:defRPr sz="1800" kern="1200">
                          <a:solidFill>
                            <a:schemeClr val="tx1"/>
                          </a:solidFill>
                          <a:latin typeface="Fira Sans"/>
                        </a:defRPr>
                      </a:lvl3pPr>
                      <a:lvl4pPr marL="1371600" algn="l" defTabSz="914400" rtl="0" eaLnBrk="1" latinLnBrk="0" hangingPunct="1">
                        <a:defRPr sz="1800" kern="1200">
                          <a:solidFill>
                            <a:schemeClr val="tx1"/>
                          </a:solidFill>
                          <a:latin typeface="Fira Sans"/>
                        </a:defRPr>
                      </a:lvl4pPr>
                      <a:lvl5pPr marL="1828800" algn="l" defTabSz="914400" rtl="0" eaLnBrk="1" latinLnBrk="0" hangingPunct="1">
                        <a:defRPr sz="1800" kern="1200">
                          <a:solidFill>
                            <a:schemeClr val="tx1"/>
                          </a:solidFill>
                          <a:latin typeface="Fira Sans"/>
                        </a:defRPr>
                      </a:lvl5pPr>
                      <a:lvl6pPr marL="2286000" algn="l" defTabSz="914400" rtl="0" eaLnBrk="1" latinLnBrk="0" hangingPunct="1">
                        <a:defRPr sz="1800" kern="1200">
                          <a:solidFill>
                            <a:schemeClr val="tx1"/>
                          </a:solidFill>
                          <a:latin typeface="Fira Sans"/>
                        </a:defRPr>
                      </a:lvl6pPr>
                      <a:lvl7pPr marL="2743200" algn="l" defTabSz="914400" rtl="0" eaLnBrk="1" latinLnBrk="0" hangingPunct="1">
                        <a:defRPr sz="1800" kern="1200">
                          <a:solidFill>
                            <a:schemeClr val="tx1"/>
                          </a:solidFill>
                          <a:latin typeface="Fira Sans"/>
                        </a:defRPr>
                      </a:lvl7pPr>
                      <a:lvl8pPr marL="3200400" algn="l" defTabSz="914400" rtl="0" eaLnBrk="1" latinLnBrk="0" hangingPunct="1">
                        <a:defRPr sz="1800" kern="1200">
                          <a:solidFill>
                            <a:schemeClr val="tx1"/>
                          </a:solidFill>
                          <a:latin typeface="Fira Sans"/>
                        </a:defRPr>
                      </a:lvl8pPr>
                      <a:lvl9pPr marL="3657600" algn="l" defTabSz="914400" rtl="0" eaLnBrk="1" latinLnBrk="0" hangingPunct="1">
                        <a:defRPr sz="1800" kern="1200">
                          <a:solidFill>
                            <a:schemeClr val="tx1"/>
                          </a:solidFill>
                          <a:latin typeface="Fira Sans"/>
                        </a:defRPr>
                      </a:lvl9pPr>
                    </a:lstStyle>
                    <a:p>
                      <a:pPr marL="0" algn="ctr" defTabSz="914400" rtl="0" eaLnBrk="1" latinLnBrk="0" hangingPunct="1">
                        <a:spcAft>
                          <a:spcPts val="0"/>
                        </a:spcAft>
                      </a:pPr>
                      <a:r>
                        <a:rPr lang="en-US" sz="1200" kern="1200">
                          <a:solidFill>
                            <a:schemeClr val="bg1"/>
                          </a:solidFill>
                          <a:effectLst/>
                          <a:latin typeface="+mj-lt"/>
                          <a:ea typeface="Fira Sans" panose="020B0503050000020004" pitchFamily="34" charset="0"/>
                          <a:cs typeface="+mn-cs"/>
                        </a:rPr>
                        <a:t>B</a:t>
                      </a:r>
                    </a:p>
                  </a:txBody>
                  <a:tcPr marL="53979" marR="53979" marT="35986" marB="35986">
                    <a:lnL w="12700" cap="flat" cmpd="sng" algn="ctr">
                      <a:solidFill>
                        <a:srgbClr val="007E4B"/>
                      </a:solidFill>
                      <a:prstDash val="solid"/>
                      <a:round/>
                      <a:headEnd type="none" w="med" len="med"/>
                      <a:tailEnd type="none" w="med" len="med"/>
                    </a:lnL>
                    <a:lnR w="12700" cmpd="sng">
                      <a:noFill/>
                    </a:lnR>
                    <a:lnT w="12700" cap="flat" cmpd="sng" algn="ctr">
                      <a:solidFill>
                        <a:srgbClr val="FFFFFF"/>
                      </a:solidFill>
                      <a:prstDash val="solid"/>
                      <a:round/>
                      <a:headEnd type="none" w="med" len="med"/>
                      <a:tailEnd type="none" w="med" len="med"/>
                    </a:lnT>
                    <a:lnB w="12700" cap="flat" cmpd="sng" algn="ctr">
                      <a:solidFill>
                        <a:srgbClr val="007E4B"/>
                      </a:solidFill>
                      <a:prstDash val="solid"/>
                      <a:round/>
                      <a:headEnd type="none" w="med" len="med"/>
                      <a:tailEnd type="none" w="med" len="med"/>
                    </a:lnB>
                    <a:lnTlToBr w="12700" cmpd="sng">
                      <a:noFill/>
                      <a:prstDash val="solid"/>
                    </a:lnTlToBr>
                    <a:lnBlToTr w="12700" cmpd="sng">
                      <a:noFill/>
                      <a:prstDash val="solid"/>
                    </a:lnBlToTr>
                    <a:solidFill>
                      <a:srgbClr val="007E4B"/>
                    </a:solidFill>
                  </a:tcPr>
                </a:tc>
                <a:tc>
                  <a:txBody>
                    <a:bodyPr/>
                    <a:lstStyle>
                      <a:lvl1pPr marL="0" algn="l" defTabSz="914400" rtl="0" eaLnBrk="1" latinLnBrk="0" hangingPunct="1">
                        <a:defRPr sz="1800" kern="1200">
                          <a:solidFill>
                            <a:schemeClr val="tx1"/>
                          </a:solidFill>
                          <a:latin typeface="Fira Sans"/>
                        </a:defRPr>
                      </a:lvl1pPr>
                      <a:lvl2pPr marL="457200" algn="l" defTabSz="914400" rtl="0" eaLnBrk="1" latinLnBrk="0" hangingPunct="1">
                        <a:defRPr sz="1800" kern="1200">
                          <a:solidFill>
                            <a:schemeClr val="tx1"/>
                          </a:solidFill>
                          <a:latin typeface="Fira Sans"/>
                        </a:defRPr>
                      </a:lvl2pPr>
                      <a:lvl3pPr marL="914400" algn="l" defTabSz="914400" rtl="0" eaLnBrk="1" latinLnBrk="0" hangingPunct="1">
                        <a:defRPr sz="1800" kern="1200">
                          <a:solidFill>
                            <a:schemeClr val="tx1"/>
                          </a:solidFill>
                          <a:latin typeface="Fira Sans"/>
                        </a:defRPr>
                      </a:lvl3pPr>
                      <a:lvl4pPr marL="1371600" algn="l" defTabSz="914400" rtl="0" eaLnBrk="1" latinLnBrk="0" hangingPunct="1">
                        <a:defRPr sz="1800" kern="1200">
                          <a:solidFill>
                            <a:schemeClr val="tx1"/>
                          </a:solidFill>
                          <a:latin typeface="Fira Sans"/>
                        </a:defRPr>
                      </a:lvl4pPr>
                      <a:lvl5pPr marL="1828800" algn="l" defTabSz="914400" rtl="0" eaLnBrk="1" latinLnBrk="0" hangingPunct="1">
                        <a:defRPr sz="1800" kern="1200">
                          <a:solidFill>
                            <a:schemeClr val="tx1"/>
                          </a:solidFill>
                          <a:latin typeface="Fira Sans"/>
                        </a:defRPr>
                      </a:lvl5pPr>
                      <a:lvl6pPr marL="2286000" algn="l" defTabSz="914400" rtl="0" eaLnBrk="1" latinLnBrk="0" hangingPunct="1">
                        <a:defRPr sz="1800" kern="1200">
                          <a:solidFill>
                            <a:schemeClr val="tx1"/>
                          </a:solidFill>
                          <a:latin typeface="Fira Sans"/>
                        </a:defRPr>
                      </a:lvl6pPr>
                      <a:lvl7pPr marL="2743200" algn="l" defTabSz="914400" rtl="0" eaLnBrk="1" latinLnBrk="0" hangingPunct="1">
                        <a:defRPr sz="1800" kern="1200">
                          <a:solidFill>
                            <a:schemeClr val="tx1"/>
                          </a:solidFill>
                          <a:latin typeface="Fira Sans"/>
                        </a:defRPr>
                      </a:lvl7pPr>
                      <a:lvl8pPr marL="3200400" algn="l" defTabSz="914400" rtl="0" eaLnBrk="1" latinLnBrk="0" hangingPunct="1">
                        <a:defRPr sz="1800" kern="1200">
                          <a:solidFill>
                            <a:schemeClr val="tx1"/>
                          </a:solidFill>
                          <a:latin typeface="Fira Sans"/>
                        </a:defRPr>
                      </a:lvl8pPr>
                      <a:lvl9pPr marL="3657600" algn="l" defTabSz="914400" rtl="0" eaLnBrk="1" latinLnBrk="0" hangingPunct="1">
                        <a:defRPr sz="1800" kern="1200">
                          <a:solidFill>
                            <a:schemeClr val="tx1"/>
                          </a:solidFill>
                          <a:latin typeface="Fira Sans"/>
                        </a:defRPr>
                      </a:lvl9pPr>
                    </a:lstStyle>
                    <a:p>
                      <a:pPr>
                        <a:spcAft>
                          <a:spcPts val="0"/>
                        </a:spcAft>
                      </a:pPr>
                      <a:r>
                        <a:rPr lang="en-US" sz="1200" b="0" i="0" u="none" strike="noStrike" kern="1200" spc="-20" baseline="0" dirty="0">
                          <a:solidFill>
                            <a:schemeClr val="accent6"/>
                          </a:solidFill>
                          <a:effectLst/>
                          <a:latin typeface="+mj-lt"/>
                          <a:ea typeface="Fira Sans" panose="020B0503050000020004" pitchFamily="34" charset="0"/>
                          <a:cs typeface="+mn-cs"/>
                        </a:rPr>
                        <a:t>RETINOL CB 50 (Retinol, Undecane, </a:t>
                      </a:r>
                      <a:br>
                        <a:rPr lang="en-US" sz="1200" b="0" i="0" u="none" strike="noStrike" kern="1200" spc="-20" baseline="0" dirty="0">
                          <a:solidFill>
                            <a:schemeClr val="accent6"/>
                          </a:solidFill>
                          <a:effectLst/>
                          <a:latin typeface="+mj-lt"/>
                          <a:ea typeface="Fira Sans" panose="020B0503050000020004" pitchFamily="34" charset="0"/>
                          <a:cs typeface="+mn-cs"/>
                        </a:rPr>
                      </a:br>
                      <a:r>
                        <a:rPr lang="en-US" sz="1200" b="0" i="0" u="none" strike="noStrike" kern="1200" spc="-20" baseline="0" dirty="0">
                          <a:solidFill>
                            <a:schemeClr val="accent6"/>
                          </a:solidFill>
                          <a:effectLst/>
                          <a:latin typeface="+mj-lt"/>
                          <a:ea typeface="Fira Sans" panose="020B0503050000020004" pitchFamily="34" charset="0"/>
                          <a:cs typeface="+mn-cs"/>
                        </a:rPr>
                        <a:t>Tridecane, Tocopherol)</a:t>
                      </a:r>
                    </a:p>
                  </a:txBody>
                  <a:tcPr marL="53979" marR="53979" marT="35986" marB="35986">
                    <a:lnL w="12700" cmpd="sng">
                      <a:noFill/>
                    </a:lnL>
                    <a:lnR w="12700" cmpd="sng">
                      <a:noFill/>
                    </a:lnR>
                    <a:lnT w="12700" cap="flat" cmpd="sng" algn="ctr">
                      <a:solidFill>
                        <a:srgbClr val="007E4B"/>
                      </a:solidFill>
                      <a:prstDash val="solid"/>
                      <a:round/>
                      <a:headEnd type="none" w="med" len="med"/>
                      <a:tailEnd type="none" w="med" len="med"/>
                    </a:lnT>
                    <a:lnB w="12700" cap="flat" cmpd="sng" algn="ctr">
                      <a:solidFill>
                        <a:srgbClr val="007E4B"/>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Fira Sans"/>
                        </a:defRPr>
                      </a:lvl1pPr>
                      <a:lvl2pPr marL="457200" algn="l" defTabSz="914400" rtl="0" eaLnBrk="1" latinLnBrk="0" hangingPunct="1">
                        <a:defRPr sz="1800" kern="1200">
                          <a:solidFill>
                            <a:schemeClr val="tx1"/>
                          </a:solidFill>
                          <a:latin typeface="Fira Sans"/>
                        </a:defRPr>
                      </a:lvl2pPr>
                      <a:lvl3pPr marL="914400" algn="l" defTabSz="914400" rtl="0" eaLnBrk="1" latinLnBrk="0" hangingPunct="1">
                        <a:defRPr sz="1800" kern="1200">
                          <a:solidFill>
                            <a:schemeClr val="tx1"/>
                          </a:solidFill>
                          <a:latin typeface="Fira Sans"/>
                        </a:defRPr>
                      </a:lvl3pPr>
                      <a:lvl4pPr marL="1371600" algn="l" defTabSz="914400" rtl="0" eaLnBrk="1" latinLnBrk="0" hangingPunct="1">
                        <a:defRPr sz="1800" kern="1200">
                          <a:solidFill>
                            <a:schemeClr val="tx1"/>
                          </a:solidFill>
                          <a:latin typeface="Fira Sans"/>
                        </a:defRPr>
                      </a:lvl4pPr>
                      <a:lvl5pPr marL="1828800" algn="l" defTabSz="914400" rtl="0" eaLnBrk="1" latinLnBrk="0" hangingPunct="1">
                        <a:defRPr sz="1800" kern="1200">
                          <a:solidFill>
                            <a:schemeClr val="tx1"/>
                          </a:solidFill>
                          <a:latin typeface="Fira Sans"/>
                        </a:defRPr>
                      </a:lvl5pPr>
                      <a:lvl6pPr marL="2286000" algn="l" defTabSz="914400" rtl="0" eaLnBrk="1" latinLnBrk="0" hangingPunct="1">
                        <a:defRPr sz="1800" kern="1200">
                          <a:solidFill>
                            <a:schemeClr val="tx1"/>
                          </a:solidFill>
                          <a:latin typeface="Fira Sans"/>
                        </a:defRPr>
                      </a:lvl6pPr>
                      <a:lvl7pPr marL="2743200" algn="l" defTabSz="914400" rtl="0" eaLnBrk="1" latinLnBrk="0" hangingPunct="1">
                        <a:defRPr sz="1800" kern="1200">
                          <a:solidFill>
                            <a:schemeClr val="tx1"/>
                          </a:solidFill>
                          <a:latin typeface="Fira Sans"/>
                        </a:defRPr>
                      </a:lvl7pPr>
                      <a:lvl8pPr marL="3200400" algn="l" defTabSz="914400" rtl="0" eaLnBrk="1" latinLnBrk="0" hangingPunct="1">
                        <a:defRPr sz="1800" kern="1200">
                          <a:solidFill>
                            <a:schemeClr val="tx1"/>
                          </a:solidFill>
                          <a:latin typeface="Fira Sans"/>
                        </a:defRPr>
                      </a:lvl8pPr>
                      <a:lvl9pPr marL="3657600" algn="l" defTabSz="914400" rtl="0" eaLnBrk="1" latinLnBrk="0" hangingPunct="1">
                        <a:defRPr sz="1800" kern="1200">
                          <a:solidFill>
                            <a:schemeClr val="tx1"/>
                          </a:solidFill>
                          <a:latin typeface="Fira Sans"/>
                        </a:defRPr>
                      </a:lvl9pPr>
                    </a:lstStyle>
                    <a:p>
                      <a:pPr>
                        <a:spcAft>
                          <a:spcPts val="0"/>
                        </a:spcAft>
                      </a:pPr>
                      <a:r>
                        <a:rPr lang="en-US" sz="1200" b="0" i="0" u="none" strike="noStrike" kern="1200" dirty="0">
                          <a:solidFill>
                            <a:schemeClr val="accent6"/>
                          </a:solidFill>
                          <a:effectLst/>
                          <a:latin typeface="+mj-lt"/>
                          <a:ea typeface="Fira Sans" panose="020B0503050000020004" pitchFamily="34" charset="0"/>
                          <a:cs typeface="+mn-cs"/>
                        </a:rPr>
                        <a:t>Active</a:t>
                      </a:r>
                    </a:p>
                  </a:txBody>
                  <a:tcPr marL="53979" marR="53979" marT="35986" marB="35986">
                    <a:lnL w="12700" cmpd="sng">
                      <a:noFill/>
                    </a:lnL>
                    <a:lnR w="12700" cmpd="sng">
                      <a:noFill/>
                    </a:lnR>
                    <a:lnT w="12700" cap="flat" cmpd="sng" algn="ctr">
                      <a:solidFill>
                        <a:srgbClr val="007E4B"/>
                      </a:solidFill>
                      <a:prstDash val="solid"/>
                      <a:round/>
                      <a:headEnd type="none" w="med" len="med"/>
                      <a:tailEnd type="none" w="med" len="med"/>
                    </a:lnT>
                    <a:lnB w="12700" cap="flat" cmpd="sng" algn="ctr">
                      <a:solidFill>
                        <a:srgbClr val="007E4B"/>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Fira Sans"/>
                        </a:defRPr>
                      </a:lvl1pPr>
                      <a:lvl2pPr marL="457200" algn="l" defTabSz="914400" rtl="0" eaLnBrk="1" latinLnBrk="0" hangingPunct="1">
                        <a:defRPr sz="1800" kern="1200">
                          <a:solidFill>
                            <a:schemeClr val="tx1"/>
                          </a:solidFill>
                          <a:latin typeface="Fira Sans"/>
                        </a:defRPr>
                      </a:lvl2pPr>
                      <a:lvl3pPr marL="914400" algn="l" defTabSz="914400" rtl="0" eaLnBrk="1" latinLnBrk="0" hangingPunct="1">
                        <a:defRPr sz="1800" kern="1200">
                          <a:solidFill>
                            <a:schemeClr val="tx1"/>
                          </a:solidFill>
                          <a:latin typeface="Fira Sans"/>
                        </a:defRPr>
                      </a:lvl3pPr>
                      <a:lvl4pPr marL="1371600" algn="l" defTabSz="914400" rtl="0" eaLnBrk="1" latinLnBrk="0" hangingPunct="1">
                        <a:defRPr sz="1800" kern="1200">
                          <a:solidFill>
                            <a:schemeClr val="tx1"/>
                          </a:solidFill>
                          <a:latin typeface="Fira Sans"/>
                        </a:defRPr>
                      </a:lvl4pPr>
                      <a:lvl5pPr marL="1828800" algn="l" defTabSz="914400" rtl="0" eaLnBrk="1" latinLnBrk="0" hangingPunct="1">
                        <a:defRPr sz="1800" kern="1200">
                          <a:solidFill>
                            <a:schemeClr val="tx1"/>
                          </a:solidFill>
                          <a:latin typeface="Fira Sans"/>
                        </a:defRPr>
                      </a:lvl5pPr>
                      <a:lvl6pPr marL="2286000" algn="l" defTabSz="914400" rtl="0" eaLnBrk="1" latinLnBrk="0" hangingPunct="1">
                        <a:defRPr sz="1800" kern="1200">
                          <a:solidFill>
                            <a:schemeClr val="tx1"/>
                          </a:solidFill>
                          <a:latin typeface="Fira Sans"/>
                        </a:defRPr>
                      </a:lvl6pPr>
                      <a:lvl7pPr marL="2743200" algn="l" defTabSz="914400" rtl="0" eaLnBrk="1" latinLnBrk="0" hangingPunct="1">
                        <a:defRPr sz="1800" kern="1200">
                          <a:solidFill>
                            <a:schemeClr val="tx1"/>
                          </a:solidFill>
                          <a:latin typeface="Fira Sans"/>
                        </a:defRPr>
                      </a:lvl7pPr>
                      <a:lvl8pPr marL="3200400" algn="l" defTabSz="914400" rtl="0" eaLnBrk="1" latinLnBrk="0" hangingPunct="1">
                        <a:defRPr sz="1800" kern="1200">
                          <a:solidFill>
                            <a:schemeClr val="tx1"/>
                          </a:solidFill>
                          <a:latin typeface="Fira Sans"/>
                        </a:defRPr>
                      </a:lvl8pPr>
                      <a:lvl9pPr marL="3657600" algn="l" defTabSz="914400" rtl="0" eaLnBrk="1" latinLnBrk="0" hangingPunct="1">
                        <a:defRPr sz="1800" kern="1200">
                          <a:solidFill>
                            <a:schemeClr val="tx1"/>
                          </a:solidFill>
                          <a:latin typeface="Fira Sans"/>
                        </a:defRPr>
                      </a:lvl9pPr>
                    </a:lstStyle>
                    <a:p>
                      <a:pPr algn="r">
                        <a:spcAft>
                          <a:spcPts val="0"/>
                        </a:spcAft>
                      </a:pPr>
                      <a:r>
                        <a:rPr lang="en-US" sz="1200" b="0" i="0" u="none" strike="noStrike" kern="1200" dirty="0">
                          <a:solidFill>
                            <a:schemeClr val="accent6"/>
                          </a:solidFill>
                          <a:effectLst/>
                          <a:latin typeface="+mj-lt"/>
                          <a:ea typeface="Fira Sans" panose="020B0503050000020004" pitchFamily="34" charset="0"/>
                          <a:cs typeface="+mn-cs"/>
                        </a:rPr>
                        <a:t>0.10</a:t>
                      </a:r>
                    </a:p>
                  </a:txBody>
                  <a:tcPr marL="53979" marR="53979" marT="35986" marB="35986">
                    <a:lnL w="12700" cmpd="sng">
                      <a:noFill/>
                    </a:lnL>
                    <a:lnR w="12700" cap="flat" cmpd="sng" algn="ctr">
                      <a:solidFill>
                        <a:srgbClr val="007E4B"/>
                      </a:solidFill>
                      <a:prstDash val="solid"/>
                      <a:round/>
                      <a:headEnd type="none" w="med" len="med"/>
                      <a:tailEnd type="none" w="med" len="med"/>
                    </a:lnR>
                    <a:lnT w="12700" cap="flat" cmpd="sng" algn="ctr">
                      <a:solidFill>
                        <a:srgbClr val="007E4B"/>
                      </a:solidFill>
                      <a:prstDash val="solid"/>
                      <a:round/>
                      <a:headEnd type="none" w="med" len="med"/>
                      <a:tailEnd type="none" w="med" len="med"/>
                    </a:lnT>
                    <a:lnB w="12700" cap="flat" cmpd="sng" algn="ctr">
                      <a:solidFill>
                        <a:srgbClr val="007E4B"/>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670871932"/>
                  </a:ext>
                </a:extLst>
              </a:tr>
              <a:tr h="274510">
                <a:tc vMerge="1">
                  <a:txBody>
                    <a:bodyPr/>
                    <a:lstStyle/>
                    <a:p>
                      <a:pPr marL="0" algn="ctr" defTabSz="914400" rtl="0" eaLnBrk="1" latinLnBrk="0" hangingPunct="1">
                        <a:spcAft>
                          <a:spcPts val="0"/>
                        </a:spcAft>
                      </a:pPr>
                      <a:endParaRPr lang="en-US" sz="1400" kern="1200">
                        <a:solidFill>
                          <a:schemeClr val="bg1"/>
                        </a:solidFill>
                        <a:effectLst/>
                        <a:latin typeface="+mj-lt"/>
                        <a:ea typeface="Fira Sans" panose="020B0503050000020004" pitchFamily="34" charset="0"/>
                        <a:cs typeface="+mn-cs"/>
                      </a:endParaRPr>
                    </a:p>
                  </a:txBody>
                  <a:tcPr marL="54000" marR="54000" marT="36000" marB="36000">
                    <a:lnL w="12700" cap="flat" cmpd="sng" algn="ctr">
                      <a:solidFill>
                        <a:schemeClr val="accent6"/>
                      </a:solidFill>
                      <a:prstDash val="solid"/>
                      <a:round/>
                      <a:headEnd type="none" w="med" len="med"/>
                      <a:tailEnd type="none" w="med" len="med"/>
                    </a:lnL>
                    <a:lnR w="12700" cmpd="sng">
                      <a:noFill/>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lvl1pPr marL="0" algn="l" defTabSz="914400" rtl="0" eaLnBrk="1" latinLnBrk="0" hangingPunct="1">
                        <a:defRPr sz="1800" kern="1200">
                          <a:solidFill>
                            <a:schemeClr val="tx1"/>
                          </a:solidFill>
                          <a:latin typeface="Fira Sans"/>
                        </a:defRPr>
                      </a:lvl1pPr>
                      <a:lvl2pPr marL="457200" algn="l" defTabSz="914400" rtl="0" eaLnBrk="1" latinLnBrk="0" hangingPunct="1">
                        <a:defRPr sz="1800" kern="1200">
                          <a:solidFill>
                            <a:schemeClr val="tx1"/>
                          </a:solidFill>
                          <a:latin typeface="Fira Sans"/>
                        </a:defRPr>
                      </a:lvl2pPr>
                      <a:lvl3pPr marL="914400" algn="l" defTabSz="914400" rtl="0" eaLnBrk="1" latinLnBrk="0" hangingPunct="1">
                        <a:defRPr sz="1800" kern="1200">
                          <a:solidFill>
                            <a:schemeClr val="tx1"/>
                          </a:solidFill>
                          <a:latin typeface="Fira Sans"/>
                        </a:defRPr>
                      </a:lvl3pPr>
                      <a:lvl4pPr marL="1371600" algn="l" defTabSz="914400" rtl="0" eaLnBrk="1" latinLnBrk="0" hangingPunct="1">
                        <a:defRPr sz="1800" kern="1200">
                          <a:solidFill>
                            <a:schemeClr val="tx1"/>
                          </a:solidFill>
                          <a:latin typeface="Fira Sans"/>
                        </a:defRPr>
                      </a:lvl4pPr>
                      <a:lvl5pPr marL="1828800" algn="l" defTabSz="914400" rtl="0" eaLnBrk="1" latinLnBrk="0" hangingPunct="1">
                        <a:defRPr sz="1800" kern="1200">
                          <a:solidFill>
                            <a:schemeClr val="tx1"/>
                          </a:solidFill>
                          <a:latin typeface="Fira Sans"/>
                        </a:defRPr>
                      </a:lvl5pPr>
                      <a:lvl6pPr marL="2286000" algn="l" defTabSz="914400" rtl="0" eaLnBrk="1" latinLnBrk="0" hangingPunct="1">
                        <a:defRPr sz="1800" kern="1200">
                          <a:solidFill>
                            <a:schemeClr val="tx1"/>
                          </a:solidFill>
                          <a:latin typeface="Fira Sans"/>
                        </a:defRPr>
                      </a:lvl6pPr>
                      <a:lvl7pPr marL="2743200" algn="l" defTabSz="914400" rtl="0" eaLnBrk="1" latinLnBrk="0" hangingPunct="1">
                        <a:defRPr sz="1800" kern="1200">
                          <a:solidFill>
                            <a:schemeClr val="tx1"/>
                          </a:solidFill>
                          <a:latin typeface="Fira Sans"/>
                        </a:defRPr>
                      </a:lvl7pPr>
                      <a:lvl8pPr marL="3200400" algn="l" defTabSz="914400" rtl="0" eaLnBrk="1" latinLnBrk="0" hangingPunct="1">
                        <a:defRPr sz="1800" kern="1200">
                          <a:solidFill>
                            <a:schemeClr val="tx1"/>
                          </a:solidFill>
                          <a:latin typeface="Fira Sans"/>
                        </a:defRPr>
                      </a:lvl8pPr>
                      <a:lvl9pPr marL="3657600" algn="l" defTabSz="914400" rtl="0" eaLnBrk="1" latinLnBrk="0" hangingPunct="1">
                        <a:defRPr sz="1800" kern="1200">
                          <a:solidFill>
                            <a:schemeClr val="tx1"/>
                          </a:solidFill>
                          <a:latin typeface="Fira Sans"/>
                        </a:defRPr>
                      </a:lvl9pPr>
                    </a:lstStyle>
                    <a:p>
                      <a:pPr>
                        <a:spcAft>
                          <a:spcPts val="0"/>
                        </a:spcAft>
                      </a:pPr>
                      <a:r>
                        <a:rPr lang="en-US" sz="1200" b="0" u="none" strike="noStrike" kern="1200" dirty="0">
                          <a:solidFill>
                            <a:schemeClr val="accent6"/>
                          </a:solidFill>
                          <a:effectLst/>
                          <a:latin typeface="Fira Sans" panose="020B0503050000020004" pitchFamily="34" charset="0"/>
                          <a:ea typeface="Fira Sans" panose="020B0503050000020004" pitchFamily="34" charset="0"/>
                        </a:rPr>
                        <a:t>Ascorbic Acid </a:t>
                      </a:r>
                      <a:endParaRPr lang="en-US" sz="1200" b="0" i="0" u="none" strike="noStrike" kern="1200" dirty="0">
                        <a:solidFill>
                          <a:schemeClr val="accent6"/>
                        </a:solidFill>
                        <a:effectLst/>
                        <a:latin typeface="Fira Sans" panose="020B0503050000020004" pitchFamily="34" charset="0"/>
                        <a:ea typeface="Fira Sans" panose="020B0503050000020004" pitchFamily="34" charset="0"/>
                        <a:cs typeface="+mn-cs"/>
                      </a:endParaRPr>
                    </a:p>
                  </a:txBody>
                  <a:tcPr marL="53979" marR="53979" marT="35986" marB="35986">
                    <a:lnL w="12700" cmpd="sng">
                      <a:noFill/>
                    </a:lnL>
                    <a:lnR w="12700" cmpd="sng">
                      <a:noFill/>
                    </a:lnR>
                    <a:lnT w="12700" cap="flat" cmpd="sng" algn="ctr">
                      <a:solidFill>
                        <a:srgbClr val="007E4B"/>
                      </a:solidFill>
                      <a:prstDash val="solid"/>
                      <a:round/>
                      <a:headEnd type="none" w="med" len="med"/>
                      <a:tailEnd type="none" w="med" len="med"/>
                    </a:lnT>
                    <a:lnB w="12700" cap="flat" cmpd="sng" algn="ctr">
                      <a:solidFill>
                        <a:srgbClr val="007E4B"/>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Fira Sans"/>
                        </a:defRPr>
                      </a:lvl1pPr>
                      <a:lvl2pPr marL="457200" algn="l" defTabSz="914400" rtl="0" eaLnBrk="1" latinLnBrk="0" hangingPunct="1">
                        <a:defRPr sz="1800" kern="1200">
                          <a:solidFill>
                            <a:schemeClr val="tx1"/>
                          </a:solidFill>
                          <a:latin typeface="Fira Sans"/>
                        </a:defRPr>
                      </a:lvl2pPr>
                      <a:lvl3pPr marL="914400" algn="l" defTabSz="914400" rtl="0" eaLnBrk="1" latinLnBrk="0" hangingPunct="1">
                        <a:defRPr sz="1800" kern="1200">
                          <a:solidFill>
                            <a:schemeClr val="tx1"/>
                          </a:solidFill>
                          <a:latin typeface="Fira Sans"/>
                        </a:defRPr>
                      </a:lvl3pPr>
                      <a:lvl4pPr marL="1371600" algn="l" defTabSz="914400" rtl="0" eaLnBrk="1" latinLnBrk="0" hangingPunct="1">
                        <a:defRPr sz="1800" kern="1200">
                          <a:solidFill>
                            <a:schemeClr val="tx1"/>
                          </a:solidFill>
                          <a:latin typeface="Fira Sans"/>
                        </a:defRPr>
                      </a:lvl4pPr>
                      <a:lvl5pPr marL="1828800" algn="l" defTabSz="914400" rtl="0" eaLnBrk="1" latinLnBrk="0" hangingPunct="1">
                        <a:defRPr sz="1800" kern="1200">
                          <a:solidFill>
                            <a:schemeClr val="tx1"/>
                          </a:solidFill>
                          <a:latin typeface="Fira Sans"/>
                        </a:defRPr>
                      </a:lvl5pPr>
                      <a:lvl6pPr marL="2286000" algn="l" defTabSz="914400" rtl="0" eaLnBrk="1" latinLnBrk="0" hangingPunct="1">
                        <a:defRPr sz="1800" kern="1200">
                          <a:solidFill>
                            <a:schemeClr val="tx1"/>
                          </a:solidFill>
                          <a:latin typeface="Fira Sans"/>
                        </a:defRPr>
                      </a:lvl6pPr>
                      <a:lvl7pPr marL="2743200" algn="l" defTabSz="914400" rtl="0" eaLnBrk="1" latinLnBrk="0" hangingPunct="1">
                        <a:defRPr sz="1800" kern="1200">
                          <a:solidFill>
                            <a:schemeClr val="tx1"/>
                          </a:solidFill>
                          <a:latin typeface="Fira Sans"/>
                        </a:defRPr>
                      </a:lvl7pPr>
                      <a:lvl8pPr marL="3200400" algn="l" defTabSz="914400" rtl="0" eaLnBrk="1" latinLnBrk="0" hangingPunct="1">
                        <a:defRPr sz="1800" kern="1200">
                          <a:solidFill>
                            <a:schemeClr val="tx1"/>
                          </a:solidFill>
                          <a:latin typeface="Fira Sans"/>
                        </a:defRPr>
                      </a:lvl8pPr>
                      <a:lvl9pPr marL="3657600" algn="l" defTabSz="914400" rtl="0" eaLnBrk="1" latinLnBrk="0" hangingPunct="1">
                        <a:defRPr sz="1800" kern="1200">
                          <a:solidFill>
                            <a:schemeClr val="tx1"/>
                          </a:solidFill>
                          <a:latin typeface="Fira Sans"/>
                        </a:defRPr>
                      </a:lvl9pPr>
                    </a:lstStyle>
                    <a:p>
                      <a:pPr>
                        <a:spcAft>
                          <a:spcPts val="0"/>
                        </a:spcAft>
                      </a:pPr>
                      <a:r>
                        <a:rPr lang="en-US" sz="1200" b="0" u="none" strike="noStrike" kern="1200" dirty="0">
                          <a:solidFill>
                            <a:schemeClr val="accent6"/>
                          </a:solidFill>
                          <a:effectLst/>
                          <a:latin typeface="Fira Sans" panose="020B0503050000020004" pitchFamily="34" charset="0"/>
                          <a:ea typeface="Fira Sans" panose="020B0503050000020004" pitchFamily="34" charset="0"/>
                        </a:rPr>
                        <a:t>Active - Exfoliant</a:t>
                      </a:r>
                      <a:endParaRPr lang="en-US" sz="1200" b="0" i="0" u="none" strike="noStrike" kern="1200" dirty="0">
                        <a:solidFill>
                          <a:schemeClr val="accent6"/>
                        </a:solidFill>
                        <a:effectLst/>
                        <a:latin typeface="Fira Sans" panose="020B0503050000020004" pitchFamily="34" charset="0"/>
                        <a:ea typeface="Fira Sans" panose="020B0503050000020004" pitchFamily="34" charset="0"/>
                        <a:cs typeface="+mn-cs"/>
                      </a:endParaRPr>
                    </a:p>
                  </a:txBody>
                  <a:tcPr marL="53979" marR="53979" marT="35986" marB="35986">
                    <a:lnL w="12700" cmpd="sng">
                      <a:noFill/>
                    </a:lnL>
                    <a:lnR w="12700" cmpd="sng">
                      <a:noFill/>
                    </a:lnR>
                    <a:lnT w="12700" cap="flat" cmpd="sng" algn="ctr">
                      <a:solidFill>
                        <a:srgbClr val="007E4B"/>
                      </a:solidFill>
                      <a:prstDash val="solid"/>
                      <a:round/>
                      <a:headEnd type="none" w="med" len="med"/>
                      <a:tailEnd type="none" w="med" len="med"/>
                    </a:lnT>
                    <a:lnB w="12700" cap="flat" cmpd="sng" algn="ctr">
                      <a:solidFill>
                        <a:srgbClr val="007E4B"/>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Fira Sans"/>
                        </a:defRPr>
                      </a:lvl1pPr>
                      <a:lvl2pPr marL="457200" algn="l" defTabSz="914400" rtl="0" eaLnBrk="1" latinLnBrk="0" hangingPunct="1">
                        <a:defRPr sz="1800" kern="1200">
                          <a:solidFill>
                            <a:schemeClr val="tx1"/>
                          </a:solidFill>
                          <a:latin typeface="Fira Sans"/>
                        </a:defRPr>
                      </a:lvl2pPr>
                      <a:lvl3pPr marL="914400" algn="l" defTabSz="914400" rtl="0" eaLnBrk="1" latinLnBrk="0" hangingPunct="1">
                        <a:defRPr sz="1800" kern="1200">
                          <a:solidFill>
                            <a:schemeClr val="tx1"/>
                          </a:solidFill>
                          <a:latin typeface="Fira Sans"/>
                        </a:defRPr>
                      </a:lvl3pPr>
                      <a:lvl4pPr marL="1371600" algn="l" defTabSz="914400" rtl="0" eaLnBrk="1" latinLnBrk="0" hangingPunct="1">
                        <a:defRPr sz="1800" kern="1200">
                          <a:solidFill>
                            <a:schemeClr val="tx1"/>
                          </a:solidFill>
                          <a:latin typeface="Fira Sans"/>
                        </a:defRPr>
                      </a:lvl4pPr>
                      <a:lvl5pPr marL="1828800" algn="l" defTabSz="914400" rtl="0" eaLnBrk="1" latinLnBrk="0" hangingPunct="1">
                        <a:defRPr sz="1800" kern="1200">
                          <a:solidFill>
                            <a:schemeClr val="tx1"/>
                          </a:solidFill>
                          <a:latin typeface="Fira Sans"/>
                        </a:defRPr>
                      </a:lvl5pPr>
                      <a:lvl6pPr marL="2286000" algn="l" defTabSz="914400" rtl="0" eaLnBrk="1" latinLnBrk="0" hangingPunct="1">
                        <a:defRPr sz="1800" kern="1200">
                          <a:solidFill>
                            <a:schemeClr val="tx1"/>
                          </a:solidFill>
                          <a:latin typeface="Fira Sans"/>
                        </a:defRPr>
                      </a:lvl6pPr>
                      <a:lvl7pPr marL="2743200" algn="l" defTabSz="914400" rtl="0" eaLnBrk="1" latinLnBrk="0" hangingPunct="1">
                        <a:defRPr sz="1800" kern="1200">
                          <a:solidFill>
                            <a:schemeClr val="tx1"/>
                          </a:solidFill>
                          <a:latin typeface="Fira Sans"/>
                        </a:defRPr>
                      </a:lvl7pPr>
                      <a:lvl8pPr marL="3200400" algn="l" defTabSz="914400" rtl="0" eaLnBrk="1" latinLnBrk="0" hangingPunct="1">
                        <a:defRPr sz="1800" kern="1200">
                          <a:solidFill>
                            <a:schemeClr val="tx1"/>
                          </a:solidFill>
                          <a:latin typeface="Fira Sans"/>
                        </a:defRPr>
                      </a:lvl8pPr>
                      <a:lvl9pPr marL="3657600" algn="l" defTabSz="914400" rtl="0" eaLnBrk="1" latinLnBrk="0" hangingPunct="1">
                        <a:defRPr sz="1800" kern="1200">
                          <a:solidFill>
                            <a:schemeClr val="tx1"/>
                          </a:solidFill>
                          <a:latin typeface="Fira Sans"/>
                        </a:defRPr>
                      </a:lvl9pPr>
                    </a:lstStyle>
                    <a:p>
                      <a:pPr algn="r">
                        <a:spcAft>
                          <a:spcPts val="0"/>
                        </a:spcAft>
                      </a:pPr>
                      <a:r>
                        <a:rPr lang="en-US" sz="1200" b="0" u="none" strike="noStrike" kern="1200" dirty="0">
                          <a:solidFill>
                            <a:schemeClr val="accent6"/>
                          </a:solidFill>
                          <a:effectLst/>
                          <a:latin typeface="Fira Sans" panose="020B0503050000020004" pitchFamily="34" charset="0"/>
                          <a:ea typeface="Fira Sans" panose="020B0503050000020004" pitchFamily="34" charset="0"/>
                        </a:rPr>
                        <a:t>10.00</a:t>
                      </a:r>
                      <a:endParaRPr lang="en-US" sz="1200" b="0" i="0" u="none" strike="noStrike" kern="1200" dirty="0">
                        <a:solidFill>
                          <a:schemeClr val="accent6"/>
                        </a:solidFill>
                        <a:effectLst/>
                        <a:latin typeface="Fira Sans" panose="020B0503050000020004" pitchFamily="34" charset="0"/>
                        <a:ea typeface="Fira Sans" panose="020B0503050000020004" pitchFamily="34" charset="0"/>
                        <a:cs typeface="+mn-cs"/>
                      </a:endParaRPr>
                    </a:p>
                  </a:txBody>
                  <a:tcPr marL="53979" marR="53979" marT="35986" marB="35986">
                    <a:lnL w="12700" cmpd="sng">
                      <a:noFill/>
                    </a:lnL>
                    <a:lnR w="12700" cap="flat" cmpd="sng" algn="ctr">
                      <a:solidFill>
                        <a:srgbClr val="007E4B"/>
                      </a:solidFill>
                      <a:prstDash val="solid"/>
                      <a:round/>
                      <a:headEnd type="none" w="med" len="med"/>
                      <a:tailEnd type="none" w="med" len="med"/>
                    </a:lnR>
                    <a:lnT w="12700" cap="flat" cmpd="sng" algn="ctr">
                      <a:solidFill>
                        <a:srgbClr val="007E4B"/>
                      </a:solidFill>
                      <a:prstDash val="solid"/>
                      <a:round/>
                      <a:headEnd type="none" w="med" len="med"/>
                      <a:tailEnd type="none" w="med" len="med"/>
                    </a:lnT>
                    <a:lnB w="12700" cap="flat" cmpd="sng" algn="ctr">
                      <a:solidFill>
                        <a:srgbClr val="007E4B"/>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2054263221"/>
                  </a:ext>
                </a:extLst>
              </a:tr>
              <a:tr h="254780">
                <a:tc vMerge="1">
                  <a:txBody>
                    <a:bodyPr/>
                    <a:lstStyle/>
                    <a:p>
                      <a:pPr marL="0" algn="ctr" defTabSz="914400" rtl="0" eaLnBrk="1" latinLnBrk="0" hangingPunct="1">
                        <a:spcAft>
                          <a:spcPts val="0"/>
                        </a:spcAft>
                      </a:pPr>
                      <a:endParaRPr lang="en-US" sz="1400" kern="1200">
                        <a:solidFill>
                          <a:schemeClr val="bg1"/>
                        </a:solidFill>
                        <a:effectLst/>
                        <a:latin typeface="+mj-lt"/>
                        <a:ea typeface="Fira Sans" panose="020B0503050000020004" pitchFamily="34" charset="0"/>
                        <a:cs typeface="+mn-cs"/>
                      </a:endParaRPr>
                    </a:p>
                  </a:txBody>
                  <a:tcPr marL="54000" marR="54000" marT="36000" marB="36000">
                    <a:lnL w="12700" cap="flat" cmpd="sng" algn="ctr">
                      <a:solidFill>
                        <a:schemeClr val="accent6"/>
                      </a:solidFill>
                      <a:prstDash val="solid"/>
                      <a:round/>
                      <a:headEnd type="none" w="med" len="med"/>
                      <a:tailEnd type="none" w="med" len="med"/>
                    </a:lnL>
                    <a:lnR w="12700" cmpd="sng">
                      <a:noFill/>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lvl1pPr marL="0" algn="l" defTabSz="914400" rtl="0" eaLnBrk="1" latinLnBrk="0" hangingPunct="1">
                        <a:defRPr sz="1800" kern="1200">
                          <a:solidFill>
                            <a:schemeClr val="tx1"/>
                          </a:solidFill>
                          <a:latin typeface="Fira Sans"/>
                        </a:defRPr>
                      </a:lvl1pPr>
                      <a:lvl2pPr marL="457200" algn="l" defTabSz="914400" rtl="0" eaLnBrk="1" latinLnBrk="0" hangingPunct="1">
                        <a:defRPr sz="1800" kern="1200">
                          <a:solidFill>
                            <a:schemeClr val="tx1"/>
                          </a:solidFill>
                          <a:latin typeface="Fira Sans"/>
                        </a:defRPr>
                      </a:lvl2pPr>
                      <a:lvl3pPr marL="914400" algn="l" defTabSz="914400" rtl="0" eaLnBrk="1" latinLnBrk="0" hangingPunct="1">
                        <a:defRPr sz="1800" kern="1200">
                          <a:solidFill>
                            <a:schemeClr val="tx1"/>
                          </a:solidFill>
                          <a:latin typeface="Fira Sans"/>
                        </a:defRPr>
                      </a:lvl3pPr>
                      <a:lvl4pPr marL="1371600" algn="l" defTabSz="914400" rtl="0" eaLnBrk="1" latinLnBrk="0" hangingPunct="1">
                        <a:defRPr sz="1800" kern="1200">
                          <a:solidFill>
                            <a:schemeClr val="tx1"/>
                          </a:solidFill>
                          <a:latin typeface="Fira Sans"/>
                        </a:defRPr>
                      </a:lvl4pPr>
                      <a:lvl5pPr marL="1828800" algn="l" defTabSz="914400" rtl="0" eaLnBrk="1" latinLnBrk="0" hangingPunct="1">
                        <a:defRPr sz="1800" kern="1200">
                          <a:solidFill>
                            <a:schemeClr val="tx1"/>
                          </a:solidFill>
                          <a:latin typeface="Fira Sans"/>
                        </a:defRPr>
                      </a:lvl5pPr>
                      <a:lvl6pPr marL="2286000" algn="l" defTabSz="914400" rtl="0" eaLnBrk="1" latinLnBrk="0" hangingPunct="1">
                        <a:defRPr sz="1800" kern="1200">
                          <a:solidFill>
                            <a:schemeClr val="tx1"/>
                          </a:solidFill>
                          <a:latin typeface="Fira Sans"/>
                        </a:defRPr>
                      </a:lvl6pPr>
                      <a:lvl7pPr marL="2743200" algn="l" defTabSz="914400" rtl="0" eaLnBrk="1" latinLnBrk="0" hangingPunct="1">
                        <a:defRPr sz="1800" kern="1200">
                          <a:solidFill>
                            <a:schemeClr val="tx1"/>
                          </a:solidFill>
                          <a:latin typeface="Fira Sans"/>
                        </a:defRPr>
                      </a:lvl7pPr>
                      <a:lvl8pPr marL="3200400" algn="l" defTabSz="914400" rtl="0" eaLnBrk="1" latinLnBrk="0" hangingPunct="1">
                        <a:defRPr sz="1800" kern="1200">
                          <a:solidFill>
                            <a:schemeClr val="tx1"/>
                          </a:solidFill>
                          <a:latin typeface="Fira Sans"/>
                        </a:defRPr>
                      </a:lvl8pPr>
                      <a:lvl9pPr marL="3657600" algn="l" defTabSz="914400" rtl="0" eaLnBrk="1" latinLnBrk="0" hangingPunct="1">
                        <a:defRPr sz="1800" kern="1200">
                          <a:solidFill>
                            <a:schemeClr val="tx1"/>
                          </a:solidFill>
                          <a:latin typeface="Fira Sans"/>
                        </a:defRPr>
                      </a:lvl9pPr>
                    </a:lstStyle>
                    <a:p>
                      <a:pPr>
                        <a:spcAft>
                          <a:spcPts val="0"/>
                        </a:spcAft>
                      </a:pPr>
                      <a:r>
                        <a:rPr lang="en-US" sz="1200" b="0" u="none" strike="noStrike" kern="1200">
                          <a:solidFill>
                            <a:schemeClr val="tx1"/>
                          </a:solidFill>
                          <a:effectLst/>
                          <a:latin typeface="Fira Sans" panose="020B0503050000020004" pitchFamily="34" charset="0"/>
                          <a:ea typeface="Fira Sans" panose="020B0503050000020004" pitchFamily="34" charset="0"/>
                        </a:rPr>
                        <a:t>Parfum</a:t>
                      </a:r>
                      <a:endParaRPr lang="en-US" sz="1200" b="0" i="0" u="none" strike="noStrike" kern="1200">
                        <a:solidFill>
                          <a:schemeClr val="tx1"/>
                        </a:solidFill>
                        <a:effectLst/>
                        <a:latin typeface="Fira Sans" panose="020B0503050000020004" pitchFamily="34" charset="0"/>
                        <a:ea typeface="Fira Sans" panose="020B0503050000020004" pitchFamily="34" charset="0"/>
                        <a:cs typeface="+mn-cs"/>
                      </a:endParaRPr>
                    </a:p>
                  </a:txBody>
                  <a:tcPr marL="53979" marR="53979" marT="35986" marB="35986">
                    <a:lnL w="12700" cmpd="sng">
                      <a:noFill/>
                    </a:lnL>
                    <a:lnR w="12700" cmpd="sng">
                      <a:noFill/>
                    </a:lnR>
                    <a:lnT w="12700" cap="flat" cmpd="sng" algn="ctr">
                      <a:solidFill>
                        <a:srgbClr val="007E4B"/>
                      </a:solidFill>
                      <a:prstDash val="solid"/>
                      <a:round/>
                      <a:headEnd type="none" w="med" len="med"/>
                      <a:tailEnd type="none" w="med" len="med"/>
                    </a:lnT>
                    <a:lnB w="12700" cap="flat" cmpd="sng" algn="ctr">
                      <a:solidFill>
                        <a:srgbClr val="007E4B"/>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Fira Sans"/>
                        </a:defRPr>
                      </a:lvl1pPr>
                      <a:lvl2pPr marL="457200" algn="l" defTabSz="914400" rtl="0" eaLnBrk="1" latinLnBrk="0" hangingPunct="1">
                        <a:defRPr sz="1800" kern="1200">
                          <a:solidFill>
                            <a:schemeClr val="tx1"/>
                          </a:solidFill>
                          <a:latin typeface="Fira Sans"/>
                        </a:defRPr>
                      </a:lvl2pPr>
                      <a:lvl3pPr marL="914400" algn="l" defTabSz="914400" rtl="0" eaLnBrk="1" latinLnBrk="0" hangingPunct="1">
                        <a:defRPr sz="1800" kern="1200">
                          <a:solidFill>
                            <a:schemeClr val="tx1"/>
                          </a:solidFill>
                          <a:latin typeface="Fira Sans"/>
                        </a:defRPr>
                      </a:lvl3pPr>
                      <a:lvl4pPr marL="1371600" algn="l" defTabSz="914400" rtl="0" eaLnBrk="1" latinLnBrk="0" hangingPunct="1">
                        <a:defRPr sz="1800" kern="1200">
                          <a:solidFill>
                            <a:schemeClr val="tx1"/>
                          </a:solidFill>
                          <a:latin typeface="Fira Sans"/>
                        </a:defRPr>
                      </a:lvl4pPr>
                      <a:lvl5pPr marL="1828800" algn="l" defTabSz="914400" rtl="0" eaLnBrk="1" latinLnBrk="0" hangingPunct="1">
                        <a:defRPr sz="1800" kern="1200">
                          <a:solidFill>
                            <a:schemeClr val="tx1"/>
                          </a:solidFill>
                          <a:latin typeface="Fira Sans"/>
                        </a:defRPr>
                      </a:lvl5pPr>
                      <a:lvl6pPr marL="2286000" algn="l" defTabSz="914400" rtl="0" eaLnBrk="1" latinLnBrk="0" hangingPunct="1">
                        <a:defRPr sz="1800" kern="1200">
                          <a:solidFill>
                            <a:schemeClr val="tx1"/>
                          </a:solidFill>
                          <a:latin typeface="Fira Sans"/>
                        </a:defRPr>
                      </a:lvl6pPr>
                      <a:lvl7pPr marL="2743200" algn="l" defTabSz="914400" rtl="0" eaLnBrk="1" latinLnBrk="0" hangingPunct="1">
                        <a:defRPr sz="1800" kern="1200">
                          <a:solidFill>
                            <a:schemeClr val="tx1"/>
                          </a:solidFill>
                          <a:latin typeface="Fira Sans"/>
                        </a:defRPr>
                      </a:lvl7pPr>
                      <a:lvl8pPr marL="3200400" algn="l" defTabSz="914400" rtl="0" eaLnBrk="1" latinLnBrk="0" hangingPunct="1">
                        <a:defRPr sz="1800" kern="1200">
                          <a:solidFill>
                            <a:schemeClr val="tx1"/>
                          </a:solidFill>
                          <a:latin typeface="Fira Sans"/>
                        </a:defRPr>
                      </a:lvl8pPr>
                      <a:lvl9pPr marL="3657600" algn="l" defTabSz="914400" rtl="0" eaLnBrk="1" latinLnBrk="0" hangingPunct="1">
                        <a:defRPr sz="1800" kern="1200">
                          <a:solidFill>
                            <a:schemeClr val="tx1"/>
                          </a:solidFill>
                          <a:latin typeface="Fira Sans"/>
                        </a:defRPr>
                      </a:lvl9pPr>
                    </a:lstStyle>
                    <a:p>
                      <a:pPr>
                        <a:spcAft>
                          <a:spcPts val="0"/>
                        </a:spcAft>
                      </a:pPr>
                      <a:r>
                        <a:rPr lang="en-US" sz="1200" b="0" u="none" strike="noStrike" kern="1200" dirty="0">
                          <a:solidFill>
                            <a:schemeClr val="tx1"/>
                          </a:solidFill>
                          <a:effectLst/>
                          <a:latin typeface="Fira Sans" panose="020B0503050000020004" pitchFamily="34" charset="0"/>
                          <a:ea typeface="Fira Sans" panose="020B0503050000020004" pitchFamily="34" charset="0"/>
                        </a:rPr>
                        <a:t>Parfum</a:t>
                      </a:r>
                      <a:endParaRPr lang="en-US" sz="1200" b="0" i="0" u="none" strike="noStrike" kern="1200" dirty="0">
                        <a:solidFill>
                          <a:schemeClr val="tx1"/>
                        </a:solidFill>
                        <a:effectLst/>
                        <a:latin typeface="Fira Sans" panose="020B0503050000020004" pitchFamily="34" charset="0"/>
                        <a:ea typeface="Fira Sans" panose="020B0503050000020004" pitchFamily="34" charset="0"/>
                        <a:cs typeface="+mn-cs"/>
                      </a:endParaRPr>
                    </a:p>
                  </a:txBody>
                  <a:tcPr marL="53979" marR="53979" marT="35986" marB="35986">
                    <a:lnL w="12700" cmpd="sng">
                      <a:noFill/>
                    </a:lnL>
                    <a:lnR w="12700" cmpd="sng">
                      <a:noFill/>
                    </a:lnR>
                    <a:lnT w="12700" cap="flat" cmpd="sng" algn="ctr">
                      <a:solidFill>
                        <a:srgbClr val="007E4B"/>
                      </a:solidFill>
                      <a:prstDash val="solid"/>
                      <a:round/>
                      <a:headEnd type="none" w="med" len="med"/>
                      <a:tailEnd type="none" w="med" len="med"/>
                    </a:lnT>
                    <a:lnB w="12700" cap="flat" cmpd="sng" algn="ctr">
                      <a:solidFill>
                        <a:srgbClr val="007E4B"/>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Fira Sans"/>
                        </a:defRPr>
                      </a:lvl1pPr>
                      <a:lvl2pPr marL="457200" algn="l" defTabSz="914400" rtl="0" eaLnBrk="1" latinLnBrk="0" hangingPunct="1">
                        <a:defRPr sz="1800" kern="1200">
                          <a:solidFill>
                            <a:schemeClr val="tx1"/>
                          </a:solidFill>
                          <a:latin typeface="Fira Sans"/>
                        </a:defRPr>
                      </a:lvl2pPr>
                      <a:lvl3pPr marL="914400" algn="l" defTabSz="914400" rtl="0" eaLnBrk="1" latinLnBrk="0" hangingPunct="1">
                        <a:defRPr sz="1800" kern="1200">
                          <a:solidFill>
                            <a:schemeClr val="tx1"/>
                          </a:solidFill>
                          <a:latin typeface="Fira Sans"/>
                        </a:defRPr>
                      </a:lvl3pPr>
                      <a:lvl4pPr marL="1371600" algn="l" defTabSz="914400" rtl="0" eaLnBrk="1" latinLnBrk="0" hangingPunct="1">
                        <a:defRPr sz="1800" kern="1200">
                          <a:solidFill>
                            <a:schemeClr val="tx1"/>
                          </a:solidFill>
                          <a:latin typeface="Fira Sans"/>
                        </a:defRPr>
                      </a:lvl4pPr>
                      <a:lvl5pPr marL="1828800" algn="l" defTabSz="914400" rtl="0" eaLnBrk="1" latinLnBrk="0" hangingPunct="1">
                        <a:defRPr sz="1800" kern="1200">
                          <a:solidFill>
                            <a:schemeClr val="tx1"/>
                          </a:solidFill>
                          <a:latin typeface="Fira Sans"/>
                        </a:defRPr>
                      </a:lvl5pPr>
                      <a:lvl6pPr marL="2286000" algn="l" defTabSz="914400" rtl="0" eaLnBrk="1" latinLnBrk="0" hangingPunct="1">
                        <a:defRPr sz="1800" kern="1200">
                          <a:solidFill>
                            <a:schemeClr val="tx1"/>
                          </a:solidFill>
                          <a:latin typeface="Fira Sans"/>
                        </a:defRPr>
                      </a:lvl6pPr>
                      <a:lvl7pPr marL="2743200" algn="l" defTabSz="914400" rtl="0" eaLnBrk="1" latinLnBrk="0" hangingPunct="1">
                        <a:defRPr sz="1800" kern="1200">
                          <a:solidFill>
                            <a:schemeClr val="tx1"/>
                          </a:solidFill>
                          <a:latin typeface="Fira Sans"/>
                        </a:defRPr>
                      </a:lvl7pPr>
                      <a:lvl8pPr marL="3200400" algn="l" defTabSz="914400" rtl="0" eaLnBrk="1" latinLnBrk="0" hangingPunct="1">
                        <a:defRPr sz="1800" kern="1200">
                          <a:solidFill>
                            <a:schemeClr val="tx1"/>
                          </a:solidFill>
                          <a:latin typeface="Fira Sans"/>
                        </a:defRPr>
                      </a:lvl8pPr>
                      <a:lvl9pPr marL="3657600" algn="l" defTabSz="914400" rtl="0" eaLnBrk="1" latinLnBrk="0" hangingPunct="1">
                        <a:defRPr sz="1800" kern="1200">
                          <a:solidFill>
                            <a:schemeClr val="tx1"/>
                          </a:solidFill>
                          <a:latin typeface="Fira Sans"/>
                        </a:defRPr>
                      </a:lvl9pPr>
                    </a:lstStyle>
                    <a:p>
                      <a:pPr algn="r">
                        <a:spcAft>
                          <a:spcPts val="0"/>
                        </a:spcAft>
                      </a:pPr>
                      <a:r>
                        <a:rPr lang="en-US" sz="1200" b="0" u="none" strike="noStrike" kern="1200" dirty="0">
                          <a:solidFill>
                            <a:schemeClr val="tx1"/>
                          </a:solidFill>
                          <a:effectLst/>
                          <a:latin typeface="Fira Sans" panose="020B0503050000020004" pitchFamily="34" charset="0"/>
                          <a:ea typeface="Fira Sans" panose="020B0503050000020004" pitchFamily="34" charset="0"/>
                        </a:rPr>
                        <a:t>0.70</a:t>
                      </a:r>
                      <a:endParaRPr lang="en-US" sz="1200" b="0" i="0" u="none" strike="noStrike" kern="1200" dirty="0">
                        <a:solidFill>
                          <a:schemeClr val="tx1"/>
                        </a:solidFill>
                        <a:effectLst/>
                        <a:latin typeface="Fira Sans" panose="020B0503050000020004" pitchFamily="34" charset="0"/>
                        <a:ea typeface="Fira Sans" panose="020B0503050000020004" pitchFamily="34" charset="0"/>
                        <a:cs typeface="+mn-cs"/>
                      </a:endParaRPr>
                    </a:p>
                  </a:txBody>
                  <a:tcPr marL="53979" marR="53979" marT="35986" marB="35986">
                    <a:lnL w="12700" cmpd="sng">
                      <a:noFill/>
                    </a:lnL>
                    <a:lnR w="12700" cap="flat" cmpd="sng" algn="ctr">
                      <a:solidFill>
                        <a:srgbClr val="007E4B"/>
                      </a:solidFill>
                      <a:prstDash val="solid"/>
                      <a:round/>
                      <a:headEnd type="none" w="med" len="med"/>
                      <a:tailEnd type="none" w="med" len="med"/>
                    </a:lnR>
                    <a:lnT w="12700" cap="flat" cmpd="sng" algn="ctr">
                      <a:solidFill>
                        <a:srgbClr val="007E4B"/>
                      </a:solidFill>
                      <a:prstDash val="solid"/>
                      <a:round/>
                      <a:headEnd type="none" w="med" len="med"/>
                      <a:tailEnd type="none" w="med" len="med"/>
                    </a:lnT>
                    <a:lnB w="12700" cap="flat" cmpd="sng" algn="ctr">
                      <a:solidFill>
                        <a:srgbClr val="007E4B"/>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2427235944"/>
                  </a:ext>
                </a:extLst>
              </a:tr>
            </a:tbl>
          </a:graphicData>
        </a:graphic>
      </p:graphicFrame>
      <p:sp>
        <p:nvSpPr>
          <p:cNvPr id="12" name="Title 2">
            <a:extLst>
              <a:ext uri="{FF2B5EF4-FFF2-40B4-BE49-F238E27FC236}">
                <a16:creationId xmlns:a16="http://schemas.microsoft.com/office/drawing/2014/main" id="{36B8D376-7912-42D2-96EF-343D51FDF036}"/>
              </a:ext>
            </a:extLst>
          </p:cNvPr>
          <p:cNvSpPr>
            <a:spLocks noGrp="1"/>
          </p:cNvSpPr>
          <p:nvPr>
            <p:ph type="title"/>
          </p:nvPr>
        </p:nvSpPr>
        <p:spPr>
          <a:xfrm>
            <a:off x="468000" y="468000"/>
            <a:ext cx="6951372" cy="443198"/>
          </a:xfrm>
        </p:spPr>
        <p:txBody>
          <a:bodyPr/>
          <a:lstStyle/>
          <a:p>
            <a:r>
              <a:rPr lang="en-US" dirty="0"/>
              <a:t>Radiant Youth Face &amp; Body Scrub</a:t>
            </a:r>
            <a:endParaRPr lang="en-GB" sz="2400" dirty="0"/>
          </a:p>
        </p:txBody>
      </p:sp>
      <p:sp>
        <p:nvSpPr>
          <p:cNvPr id="23" name="Text Placeholder 22">
            <a:extLst>
              <a:ext uri="{FF2B5EF4-FFF2-40B4-BE49-F238E27FC236}">
                <a16:creationId xmlns:a16="http://schemas.microsoft.com/office/drawing/2014/main" id="{2FE214F2-68DF-7F97-994E-6AC70B60363F}"/>
              </a:ext>
            </a:extLst>
          </p:cNvPr>
          <p:cNvSpPr>
            <a:spLocks noGrp="1"/>
          </p:cNvSpPr>
          <p:nvPr>
            <p:ph type="body" sz="quarter" idx="13"/>
          </p:nvPr>
        </p:nvSpPr>
        <p:spPr/>
        <p:txBody>
          <a:bodyPr/>
          <a:lstStyle/>
          <a:p>
            <a:r>
              <a:rPr lang="en-US" dirty="0"/>
              <a:t>Formulation: 99.75% natural origin*</a:t>
            </a:r>
          </a:p>
        </p:txBody>
      </p:sp>
      <p:pic>
        <p:nvPicPr>
          <p:cNvPr id="19" name="Picture Placeholder 18" descr="A person smiling for the camera&#10;&#10;Description automatically generated with low confidence">
            <a:extLst>
              <a:ext uri="{FF2B5EF4-FFF2-40B4-BE49-F238E27FC236}">
                <a16:creationId xmlns:a16="http://schemas.microsoft.com/office/drawing/2014/main" id="{8CFEF1EE-C700-7681-42F5-A62DF7F60D39}"/>
              </a:ext>
            </a:extLst>
          </p:cNvPr>
          <p:cNvPicPr>
            <a:picLocks noGrp="1" noChangeAspect="1"/>
          </p:cNvPicPr>
          <p:nvPr>
            <p:ph type="pic" sz="quarter" idx="17"/>
          </p:nvPr>
        </p:nvPicPr>
        <p:blipFill rotWithShape="1">
          <a:blip r:embed="rId2" cstate="screen">
            <a:extLst>
              <a:ext uri="{28A0092B-C50C-407E-A947-70E740481C1C}">
                <a14:useLocalDpi xmlns:a14="http://schemas.microsoft.com/office/drawing/2010/main"/>
              </a:ext>
            </a:extLst>
          </a:blip>
          <a:srcRect l="-15942"/>
          <a:stretch/>
        </p:blipFill>
        <p:spPr>
          <a:xfrm>
            <a:off x="6097411" y="0"/>
            <a:ext cx="6094589" cy="6858000"/>
          </a:xfrm>
          <a:noFill/>
        </p:spPr>
      </p:pic>
      <p:sp>
        <p:nvSpPr>
          <p:cNvPr id="4" name="Rectangle 3">
            <a:extLst>
              <a:ext uri="{FF2B5EF4-FFF2-40B4-BE49-F238E27FC236}">
                <a16:creationId xmlns:a16="http://schemas.microsoft.com/office/drawing/2014/main" id="{430E3FC8-1DC2-4194-B04D-A0E4B41C659F}"/>
              </a:ext>
            </a:extLst>
          </p:cNvPr>
          <p:cNvSpPr/>
          <p:nvPr/>
        </p:nvSpPr>
        <p:spPr>
          <a:xfrm>
            <a:off x="5180509" y="5687250"/>
            <a:ext cx="989053" cy="153888"/>
          </a:xfrm>
          <a:prstGeom prst="rect">
            <a:avLst/>
          </a:prstGeom>
        </p:spPr>
        <p:txBody>
          <a:bodyPr wrap="none" lIns="0" tIns="0" rIns="0" bIns="0">
            <a:spAutoFit/>
          </a:bodyPr>
          <a:lstStyle/>
          <a:p>
            <a:pPr algn="r">
              <a:lnSpc>
                <a:spcPts val="1200"/>
              </a:lnSpc>
            </a:pPr>
            <a:r>
              <a:rPr lang="en-GB" sz="1100" b="1" dirty="0">
                <a:solidFill>
                  <a:srgbClr val="037E4C"/>
                </a:solidFill>
                <a:latin typeface="Fira Sans" panose="020B0503050000020004" pitchFamily="34" charset="0"/>
                <a:ea typeface="Trebuchet MS" panose="020B0603020202020204" pitchFamily="34" charset="0"/>
                <a:cs typeface="Times New Roman" panose="02020603050405020304" pitchFamily="18" charset="0"/>
              </a:rPr>
              <a:t>SK-E-102011-37</a:t>
            </a:r>
            <a:endParaRPr lang="en-US" sz="1600" dirty="0">
              <a:solidFill>
                <a:srgbClr val="037E4C"/>
              </a:solidFill>
              <a:latin typeface="Fira Sans" panose="020B0503050000020004" pitchFamily="34" charset="0"/>
              <a:ea typeface="Trebuchet MS" panose="020B0603020202020204" pitchFamily="34" charset="0"/>
              <a:cs typeface="Times New Roman" panose="02020603050405020304" pitchFamily="18" charset="0"/>
            </a:endParaRPr>
          </a:p>
        </p:txBody>
      </p:sp>
      <p:sp>
        <p:nvSpPr>
          <p:cNvPr id="6" name="Rectangle 5">
            <a:extLst>
              <a:ext uri="{FF2B5EF4-FFF2-40B4-BE49-F238E27FC236}">
                <a16:creationId xmlns:a16="http://schemas.microsoft.com/office/drawing/2014/main" id="{681BDB76-8D5A-4F5F-8C5A-42C5196F899C}"/>
              </a:ext>
            </a:extLst>
          </p:cNvPr>
          <p:cNvSpPr/>
          <p:nvPr/>
        </p:nvSpPr>
        <p:spPr>
          <a:xfrm>
            <a:off x="468000" y="1440000"/>
            <a:ext cx="7590984" cy="646331"/>
          </a:xfrm>
          <a:prstGeom prst="rect">
            <a:avLst/>
          </a:prstGeom>
        </p:spPr>
        <p:txBody>
          <a:bodyPr wrap="square" lIns="0" tIns="0" rIns="0" bIns="0">
            <a:spAutoFit/>
          </a:bodyPr>
          <a:lstStyle/>
          <a:p>
            <a:r>
              <a:rPr lang="en-US" sz="1400" b="0" i="0" dirty="0">
                <a:effectLst/>
                <a:latin typeface="Fira Sans" panose="020B0503050000020004" pitchFamily="34" charset="0"/>
              </a:rPr>
              <a:t>A face, lips and body scrub with </a:t>
            </a:r>
            <a:r>
              <a:rPr lang="en-US" sz="1400" b="0" i="0" dirty="0">
                <a:solidFill>
                  <a:srgbClr val="0A7D4C"/>
                </a:solidFill>
                <a:effectLst/>
                <a:latin typeface="Fira Sans" panose="020B0503050000020004" pitchFamily="34" charset="0"/>
              </a:rPr>
              <a:t>Retinol</a:t>
            </a:r>
            <a:r>
              <a:rPr lang="en-US" sz="1400" b="0" i="0" dirty="0">
                <a:effectLst/>
                <a:latin typeface="Fira Sans" panose="020B0503050000020004" pitchFamily="34" charset="0"/>
              </a:rPr>
              <a:t> at low concentration for a plumping and smoothing effect to fight the first signs of aging with a radiant younger looking skin. Gentle exfoliation scrub with naturally derived undissolved </a:t>
            </a:r>
            <a:r>
              <a:rPr lang="en-US" sz="1400" dirty="0">
                <a:solidFill>
                  <a:srgbClr val="0A7D4C"/>
                </a:solidFill>
                <a:latin typeface="Fira Sans" panose="020B0503050000020004" pitchFamily="34" charset="0"/>
              </a:rPr>
              <a:t>A</a:t>
            </a:r>
            <a:r>
              <a:rPr lang="en-US" sz="1400" b="0" i="0" dirty="0">
                <a:solidFill>
                  <a:srgbClr val="0A7D4C"/>
                </a:solidFill>
                <a:effectLst/>
                <a:latin typeface="Fira Sans" panose="020B0503050000020004" pitchFamily="34" charset="0"/>
              </a:rPr>
              <a:t>scorbic Acid </a:t>
            </a:r>
            <a:r>
              <a:rPr lang="en-US" sz="1400" b="0" i="0" dirty="0">
                <a:effectLst/>
                <a:latin typeface="Fira Sans" panose="020B0503050000020004" pitchFamily="34" charset="0"/>
              </a:rPr>
              <a:t>for a revitalized and purified skin</a:t>
            </a:r>
            <a:endParaRPr lang="en-US" sz="1400" dirty="0">
              <a:latin typeface="Fira Sans" panose="020B0503050000020004" pitchFamily="34" charset="0"/>
              <a:ea typeface="Trebuchet MS" panose="020B0603020202020204" pitchFamily="34" charset="0"/>
              <a:cs typeface="Times New Roman" panose="02020603050405020304" pitchFamily="18" charset="0"/>
            </a:endParaRPr>
          </a:p>
        </p:txBody>
      </p:sp>
      <p:sp>
        <p:nvSpPr>
          <p:cNvPr id="15" name="TextBox 14">
            <a:extLst>
              <a:ext uri="{FF2B5EF4-FFF2-40B4-BE49-F238E27FC236}">
                <a16:creationId xmlns:a16="http://schemas.microsoft.com/office/drawing/2014/main" id="{B2CF8A64-8BAA-4DFB-A3CD-9831ED8373C5}"/>
              </a:ext>
            </a:extLst>
          </p:cNvPr>
          <p:cNvSpPr txBox="1"/>
          <p:nvPr/>
        </p:nvSpPr>
        <p:spPr>
          <a:xfrm>
            <a:off x="468000" y="6048000"/>
            <a:ext cx="6097904" cy="153888"/>
          </a:xfrm>
          <a:prstGeom prst="rect">
            <a:avLst/>
          </a:prstGeom>
          <a:noFill/>
        </p:spPr>
        <p:txBody>
          <a:bodyPr wrap="square" lIns="0" tIns="0" rIns="0" bIns="0">
            <a:spAutoFit/>
          </a:bodyPr>
          <a:lstStyle/>
          <a:p>
            <a:pPr rtl="0" fontAlgn="base"/>
            <a:r>
              <a:rPr lang="en-US" sz="1000" b="0" i="0" dirty="0">
                <a:effectLst/>
                <a:latin typeface="Fira Sans" panose="020B0503050000020004" pitchFamily="34" charset="0"/>
              </a:rPr>
              <a:t>* Natural origin content calculated according to ISO 16128 by including formulation water </a:t>
            </a:r>
            <a:endParaRPr lang="en-US" sz="1000" b="0" i="0" dirty="0">
              <a:effectLst/>
              <a:latin typeface="Segoe UI" panose="020B0502040204020203" pitchFamily="34" charset="0"/>
            </a:endParaRPr>
          </a:p>
        </p:txBody>
      </p:sp>
      <p:sp>
        <p:nvSpPr>
          <p:cNvPr id="18" name="TextBox 17">
            <a:extLst>
              <a:ext uri="{FF2B5EF4-FFF2-40B4-BE49-F238E27FC236}">
                <a16:creationId xmlns:a16="http://schemas.microsoft.com/office/drawing/2014/main" id="{82F07BFD-1D25-424E-A36D-82FBC37CF87B}"/>
              </a:ext>
            </a:extLst>
          </p:cNvPr>
          <p:cNvSpPr txBox="1"/>
          <p:nvPr/>
        </p:nvSpPr>
        <p:spPr>
          <a:xfrm>
            <a:off x="6346691" y="2278307"/>
            <a:ext cx="1712293" cy="677108"/>
          </a:xfrm>
          <a:prstGeom prst="rect">
            <a:avLst/>
          </a:prstGeom>
          <a:noFill/>
        </p:spPr>
        <p:txBody>
          <a:bodyPr wrap="square" lIns="0" tIns="0" rIns="0" bIns="0">
            <a:spAutoFit/>
          </a:bodyPr>
          <a:lstStyle/>
          <a:p>
            <a:pPr defTabSz="914340"/>
            <a:r>
              <a:rPr lang="en-US" sz="1600" dirty="0">
                <a:solidFill>
                  <a:srgbClr val="007E4B"/>
                </a:solidFill>
                <a:latin typeface="+mj-lt"/>
              </a:rPr>
              <a:t>Technical data</a:t>
            </a:r>
          </a:p>
          <a:p>
            <a:pPr defTabSz="914340">
              <a:tabLst>
                <a:tab pos="925513" algn="l"/>
              </a:tabLst>
            </a:pPr>
            <a:r>
              <a:rPr lang="en-US" sz="1400" dirty="0">
                <a:latin typeface="+mj-lt"/>
              </a:rPr>
              <a:t>pH: </a:t>
            </a:r>
            <a:r>
              <a:rPr lang="en-US" sz="1400" dirty="0">
                <a:latin typeface="Fira Sans"/>
              </a:rPr>
              <a:t>	N.A.</a:t>
            </a:r>
          </a:p>
          <a:p>
            <a:pPr defTabSz="914340">
              <a:tabLst>
                <a:tab pos="925513" algn="l"/>
              </a:tabLst>
            </a:pPr>
            <a:r>
              <a:rPr lang="en-US" sz="1400" dirty="0">
                <a:latin typeface="+mj-lt"/>
              </a:rPr>
              <a:t>Viscosity</a:t>
            </a:r>
            <a:r>
              <a:rPr lang="en-US" sz="1400" dirty="0">
                <a:latin typeface="Fira Sans"/>
              </a:rPr>
              <a:t>: 	Solid</a:t>
            </a:r>
          </a:p>
        </p:txBody>
      </p:sp>
      <p:sp>
        <p:nvSpPr>
          <p:cNvPr id="2" name="Slide Number Placeholder 8">
            <a:extLst>
              <a:ext uri="{FF2B5EF4-FFF2-40B4-BE49-F238E27FC236}">
                <a16:creationId xmlns:a16="http://schemas.microsoft.com/office/drawing/2014/main" id="{A1069C76-0172-2B6E-BAE0-4886AD1EBD18}"/>
              </a:ext>
            </a:extLst>
          </p:cNvPr>
          <p:cNvSpPr txBox="1">
            <a:spLocks/>
          </p:cNvSpPr>
          <p:nvPr/>
        </p:nvSpPr>
        <p:spPr>
          <a:xfrm>
            <a:off x="468000" y="6328147"/>
            <a:ext cx="451163" cy="123111"/>
          </a:xfrm>
          <a:prstGeom prst="rect">
            <a:avLst/>
          </a:prstGeom>
        </p:spPr>
        <p:txBody>
          <a:bodyPr vert="horz" wrap="square" lIns="0" tIns="0" rIns="0" bIns="0" rtlCol="0" anchor="t" anchorCtr="0">
            <a:spAutoFit/>
          </a:bodyPr>
          <a:lstStyle>
            <a:defPPr>
              <a:defRPr lang="en-US"/>
            </a:defPPr>
            <a:lvl1pPr marL="0" algn="l" defTabSz="914400" rtl="0" eaLnBrk="1" latinLnBrk="0" hangingPunct="1">
              <a:defRPr sz="800" b="0" i="0" kern="1200">
                <a:solidFill>
                  <a:srgbClr val="B2B2B2"/>
                </a:solidFill>
                <a:latin typeface="Fira Sans" panose="020B05030500000200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C50C849-B97A-2B45-B78A-6D9C352F693C}" type="slidenum">
              <a:rPr lang="en-US" smtClean="0"/>
              <a:pPr/>
              <a:t>13</a:t>
            </a:fld>
            <a:endParaRPr lang="en-US" dirty="0"/>
          </a:p>
        </p:txBody>
      </p:sp>
    </p:spTree>
    <p:extLst>
      <p:ext uri="{BB962C8B-B14F-4D97-AF65-F5344CB8AC3E}">
        <p14:creationId xmlns:p14="http://schemas.microsoft.com/office/powerpoint/2010/main" val="423761273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7" name="Table 16">
            <a:extLst>
              <a:ext uri="{FF2B5EF4-FFF2-40B4-BE49-F238E27FC236}">
                <a16:creationId xmlns:a16="http://schemas.microsoft.com/office/drawing/2014/main" id="{0E407713-7317-44CA-95BE-64E03EB30AD4}"/>
              </a:ext>
            </a:extLst>
          </p:cNvPr>
          <p:cNvGraphicFramePr>
            <a:graphicFrameLocks noGrp="1"/>
          </p:cNvGraphicFramePr>
          <p:nvPr>
            <p:extLst>
              <p:ext uri="{D42A27DB-BD31-4B8C-83A1-F6EECF244321}">
                <p14:modId xmlns:p14="http://schemas.microsoft.com/office/powerpoint/2010/main" val="1409368866"/>
              </p:ext>
            </p:extLst>
          </p:nvPr>
        </p:nvGraphicFramePr>
        <p:xfrm>
          <a:off x="6750133" y="2268000"/>
          <a:ext cx="4910856" cy="2540880"/>
        </p:xfrm>
        <a:graphic>
          <a:graphicData uri="http://schemas.openxmlformats.org/drawingml/2006/table">
            <a:tbl>
              <a:tblPr/>
              <a:tblGrid>
                <a:gridCol w="309658">
                  <a:extLst>
                    <a:ext uri="{9D8B030D-6E8A-4147-A177-3AD203B41FA5}">
                      <a16:colId xmlns:a16="http://schemas.microsoft.com/office/drawing/2014/main" val="3765020513"/>
                    </a:ext>
                  </a:extLst>
                </a:gridCol>
                <a:gridCol w="3214641">
                  <a:extLst>
                    <a:ext uri="{9D8B030D-6E8A-4147-A177-3AD203B41FA5}">
                      <a16:colId xmlns:a16="http://schemas.microsoft.com/office/drawing/2014/main" val="2551140551"/>
                    </a:ext>
                  </a:extLst>
                </a:gridCol>
                <a:gridCol w="750938">
                  <a:extLst>
                    <a:ext uri="{9D8B030D-6E8A-4147-A177-3AD203B41FA5}">
                      <a16:colId xmlns:a16="http://schemas.microsoft.com/office/drawing/2014/main" val="3816436341"/>
                    </a:ext>
                  </a:extLst>
                </a:gridCol>
                <a:gridCol w="635619">
                  <a:extLst>
                    <a:ext uri="{9D8B030D-6E8A-4147-A177-3AD203B41FA5}">
                      <a16:colId xmlns:a16="http://schemas.microsoft.com/office/drawing/2014/main" val="2376641834"/>
                    </a:ext>
                  </a:extLst>
                </a:gridCol>
              </a:tblGrid>
              <a:tr h="239640">
                <a:tc>
                  <a:txBody>
                    <a:bodyPr/>
                    <a:lstStyle>
                      <a:lvl1pPr marL="0" algn="l" defTabSz="914400" rtl="0" eaLnBrk="1" latinLnBrk="0" hangingPunct="1">
                        <a:defRPr sz="1800" kern="1200">
                          <a:solidFill>
                            <a:schemeClr val="tx1"/>
                          </a:solidFill>
                          <a:latin typeface="Fira Sans"/>
                        </a:defRPr>
                      </a:lvl1pPr>
                      <a:lvl2pPr marL="457200" algn="l" defTabSz="914400" rtl="0" eaLnBrk="1" latinLnBrk="0" hangingPunct="1">
                        <a:defRPr sz="1800" kern="1200">
                          <a:solidFill>
                            <a:schemeClr val="tx1"/>
                          </a:solidFill>
                          <a:latin typeface="Fira Sans"/>
                        </a:defRPr>
                      </a:lvl2pPr>
                      <a:lvl3pPr marL="914400" algn="l" defTabSz="914400" rtl="0" eaLnBrk="1" latinLnBrk="0" hangingPunct="1">
                        <a:defRPr sz="1800" kern="1200">
                          <a:solidFill>
                            <a:schemeClr val="tx1"/>
                          </a:solidFill>
                          <a:latin typeface="Fira Sans"/>
                        </a:defRPr>
                      </a:lvl3pPr>
                      <a:lvl4pPr marL="1371600" algn="l" defTabSz="914400" rtl="0" eaLnBrk="1" latinLnBrk="0" hangingPunct="1">
                        <a:defRPr sz="1800" kern="1200">
                          <a:solidFill>
                            <a:schemeClr val="tx1"/>
                          </a:solidFill>
                          <a:latin typeface="Fira Sans"/>
                        </a:defRPr>
                      </a:lvl4pPr>
                      <a:lvl5pPr marL="1828800" algn="l" defTabSz="914400" rtl="0" eaLnBrk="1" latinLnBrk="0" hangingPunct="1">
                        <a:defRPr sz="1800" kern="1200">
                          <a:solidFill>
                            <a:schemeClr val="tx1"/>
                          </a:solidFill>
                          <a:latin typeface="Fira Sans"/>
                        </a:defRPr>
                      </a:lvl5pPr>
                      <a:lvl6pPr marL="2286000" algn="l" defTabSz="914400" rtl="0" eaLnBrk="1" latinLnBrk="0" hangingPunct="1">
                        <a:defRPr sz="1800" kern="1200">
                          <a:solidFill>
                            <a:schemeClr val="tx1"/>
                          </a:solidFill>
                          <a:latin typeface="Fira Sans"/>
                        </a:defRPr>
                      </a:lvl6pPr>
                      <a:lvl7pPr marL="2743200" algn="l" defTabSz="914400" rtl="0" eaLnBrk="1" latinLnBrk="0" hangingPunct="1">
                        <a:defRPr sz="1800" kern="1200">
                          <a:solidFill>
                            <a:schemeClr val="tx1"/>
                          </a:solidFill>
                          <a:latin typeface="Fira Sans"/>
                        </a:defRPr>
                      </a:lvl7pPr>
                      <a:lvl8pPr marL="3200400" algn="l" defTabSz="914400" rtl="0" eaLnBrk="1" latinLnBrk="0" hangingPunct="1">
                        <a:defRPr sz="1800" kern="1200">
                          <a:solidFill>
                            <a:schemeClr val="tx1"/>
                          </a:solidFill>
                          <a:latin typeface="Fira Sans"/>
                        </a:defRPr>
                      </a:lvl8pPr>
                      <a:lvl9pPr marL="3657600" algn="l" defTabSz="914400" rtl="0" eaLnBrk="1" latinLnBrk="0" hangingPunct="1">
                        <a:defRPr sz="1800" kern="1200">
                          <a:solidFill>
                            <a:schemeClr val="tx1"/>
                          </a:solidFill>
                          <a:latin typeface="Fira Sans"/>
                        </a:defRPr>
                      </a:lvl9pPr>
                    </a:lstStyle>
                    <a:p>
                      <a:pPr algn="ctr">
                        <a:spcAft>
                          <a:spcPts val="0"/>
                        </a:spcAft>
                      </a:pPr>
                      <a:endParaRPr lang="en-US" sz="1200" b="1" kern="1200" dirty="0">
                        <a:solidFill>
                          <a:schemeClr val="bg1"/>
                        </a:solidFill>
                        <a:effectLst/>
                        <a:latin typeface="Trebuchet MS" panose="020B0603020202020204" pitchFamily="34" charset="0"/>
                        <a:ea typeface="+mn-ea"/>
                        <a:cs typeface="Times New Roman" panose="02020603050405020304" pitchFamily="18" charset="0"/>
                      </a:endParaRPr>
                    </a:p>
                  </a:txBody>
                  <a:tcPr marL="54000" marR="54000" marT="36000" marB="36000">
                    <a:lnL w="12700" cap="flat" cmpd="sng" algn="ctr">
                      <a:solidFill>
                        <a:srgbClr val="007E4B"/>
                      </a:solidFill>
                      <a:prstDash val="solid"/>
                      <a:round/>
                      <a:headEnd type="none" w="med" len="med"/>
                      <a:tailEnd type="none" w="med" len="med"/>
                    </a:lnL>
                    <a:lnR w="12700" cmpd="sng">
                      <a:noFill/>
                    </a:lnR>
                    <a:lnT w="12700" cap="flat" cmpd="sng" algn="ctr">
                      <a:solidFill>
                        <a:srgbClr val="007E4B"/>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07E4B"/>
                    </a:solidFill>
                  </a:tcPr>
                </a:tc>
                <a:tc>
                  <a:txBody>
                    <a:bodyPr/>
                    <a:lstStyle>
                      <a:lvl1pPr marL="0" algn="l" defTabSz="914400" rtl="0" eaLnBrk="1" latinLnBrk="0" hangingPunct="1">
                        <a:defRPr sz="1800" kern="1200">
                          <a:solidFill>
                            <a:schemeClr val="tx1"/>
                          </a:solidFill>
                          <a:latin typeface="Fira Sans"/>
                        </a:defRPr>
                      </a:lvl1pPr>
                      <a:lvl2pPr marL="457200" algn="l" defTabSz="914400" rtl="0" eaLnBrk="1" latinLnBrk="0" hangingPunct="1">
                        <a:defRPr sz="1800" kern="1200">
                          <a:solidFill>
                            <a:schemeClr val="tx1"/>
                          </a:solidFill>
                          <a:latin typeface="Fira Sans"/>
                        </a:defRPr>
                      </a:lvl2pPr>
                      <a:lvl3pPr marL="914400" algn="l" defTabSz="914400" rtl="0" eaLnBrk="1" latinLnBrk="0" hangingPunct="1">
                        <a:defRPr sz="1800" kern="1200">
                          <a:solidFill>
                            <a:schemeClr val="tx1"/>
                          </a:solidFill>
                          <a:latin typeface="Fira Sans"/>
                        </a:defRPr>
                      </a:lvl3pPr>
                      <a:lvl4pPr marL="1371600" algn="l" defTabSz="914400" rtl="0" eaLnBrk="1" latinLnBrk="0" hangingPunct="1">
                        <a:defRPr sz="1800" kern="1200">
                          <a:solidFill>
                            <a:schemeClr val="tx1"/>
                          </a:solidFill>
                          <a:latin typeface="Fira Sans"/>
                        </a:defRPr>
                      </a:lvl4pPr>
                      <a:lvl5pPr marL="1828800" algn="l" defTabSz="914400" rtl="0" eaLnBrk="1" latinLnBrk="0" hangingPunct="1">
                        <a:defRPr sz="1800" kern="1200">
                          <a:solidFill>
                            <a:schemeClr val="tx1"/>
                          </a:solidFill>
                          <a:latin typeface="Fira Sans"/>
                        </a:defRPr>
                      </a:lvl5pPr>
                      <a:lvl6pPr marL="2286000" algn="l" defTabSz="914400" rtl="0" eaLnBrk="1" latinLnBrk="0" hangingPunct="1">
                        <a:defRPr sz="1800" kern="1200">
                          <a:solidFill>
                            <a:schemeClr val="tx1"/>
                          </a:solidFill>
                          <a:latin typeface="Fira Sans"/>
                        </a:defRPr>
                      </a:lvl6pPr>
                      <a:lvl7pPr marL="2743200" algn="l" defTabSz="914400" rtl="0" eaLnBrk="1" latinLnBrk="0" hangingPunct="1">
                        <a:defRPr sz="1800" kern="1200">
                          <a:solidFill>
                            <a:schemeClr val="tx1"/>
                          </a:solidFill>
                          <a:latin typeface="Fira Sans"/>
                        </a:defRPr>
                      </a:lvl7pPr>
                      <a:lvl8pPr marL="3200400" algn="l" defTabSz="914400" rtl="0" eaLnBrk="1" latinLnBrk="0" hangingPunct="1">
                        <a:defRPr sz="1800" kern="1200">
                          <a:solidFill>
                            <a:schemeClr val="tx1"/>
                          </a:solidFill>
                          <a:latin typeface="Fira Sans"/>
                        </a:defRPr>
                      </a:lvl8pPr>
                      <a:lvl9pPr marL="3657600" algn="l" defTabSz="914400" rtl="0" eaLnBrk="1" latinLnBrk="0" hangingPunct="1">
                        <a:defRPr sz="1800" kern="1200">
                          <a:solidFill>
                            <a:schemeClr val="tx1"/>
                          </a:solidFill>
                          <a:latin typeface="Fira Sans"/>
                        </a:defRPr>
                      </a:lvl9pPr>
                    </a:lstStyle>
                    <a:p>
                      <a:pPr>
                        <a:spcAft>
                          <a:spcPts val="0"/>
                        </a:spcAft>
                      </a:pPr>
                      <a:r>
                        <a:rPr lang="en-US" sz="1200" kern="1200" dirty="0">
                          <a:solidFill>
                            <a:schemeClr val="bg1"/>
                          </a:solidFill>
                          <a:effectLst/>
                          <a:latin typeface="Fira Sans Medium" panose="020B0603050000020004" pitchFamily="34" charset="0"/>
                          <a:ea typeface="Fira Sans Medium" panose="020B0603050000020004" pitchFamily="34" charset="0"/>
                        </a:rPr>
                        <a:t>Ingredients</a:t>
                      </a:r>
                      <a:endParaRPr lang="en-US" sz="1200" b="1" kern="1200" dirty="0">
                        <a:solidFill>
                          <a:schemeClr val="bg1"/>
                        </a:solidFill>
                        <a:effectLst/>
                        <a:latin typeface="Fira Sans Medium" panose="020B0603050000020004" pitchFamily="34" charset="0"/>
                        <a:ea typeface="Fira Sans Medium" panose="020B0603050000020004" pitchFamily="34" charset="0"/>
                        <a:cs typeface="Times New Roman" panose="02020603050405020304" pitchFamily="18" charset="0"/>
                      </a:endParaRPr>
                    </a:p>
                  </a:txBody>
                  <a:tcPr marL="54000" marR="54000" marT="36000" marB="36000">
                    <a:lnL w="12700" cmpd="sng">
                      <a:noFill/>
                    </a:lnL>
                    <a:lnR w="12700" cmpd="sng">
                      <a:noFill/>
                    </a:lnR>
                    <a:lnT w="12700" cap="flat" cmpd="sng" algn="ctr">
                      <a:solidFill>
                        <a:srgbClr val="007E4B"/>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07E4B"/>
                    </a:solidFill>
                  </a:tcPr>
                </a:tc>
                <a:tc>
                  <a:txBody>
                    <a:bodyPr/>
                    <a:lstStyle>
                      <a:lvl1pPr marL="0" algn="l" defTabSz="914400" rtl="0" eaLnBrk="1" latinLnBrk="0" hangingPunct="1">
                        <a:defRPr sz="1800" kern="1200">
                          <a:solidFill>
                            <a:schemeClr val="tx1"/>
                          </a:solidFill>
                          <a:latin typeface="Fira Sans"/>
                        </a:defRPr>
                      </a:lvl1pPr>
                      <a:lvl2pPr marL="457200" algn="l" defTabSz="914400" rtl="0" eaLnBrk="1" latinLnBrk="0" hangingPunct="1">
                        <a:defRPr sz="1800" kern="1200">
                          <a:solidFill>
                            <a:schemeClr val="tx1"/>
                          </a:solidFill>
                          <a:latin typeface="Fira Sans"/>
                        </a:defRPr>
                      </a:lvl2pPr>
                      <a:lvl3pPr marL="914400" algn="l" defTabSz="914400" rtl="0" eaLnBrk="1" latinLnBrk="0" hangingPunct="1">
                        <a:defRPr sz="1800" kern="1200">
                          <a:solidFill>
                            <a:schemeClr val="tx1"/>
                          </a:solidFill>
                          <a:latin typeface="Fira Sans"/>
                        </a:defRPr>
                      </a:lvl3pPr>
                      <a:lvl4pPr marL="1371600" algn="l" defTabSz="914400" rtl="0" eaLnBrk="1" latinLnBrk="0" hangingPunct="1">
                        <a:defRPr sz="1800" kern="1200">
                          <a:solidFill>
                            <a:schemeClr val="tx1"/>
                          </a:solidFill>
                          <a:latin typeface="Fira Sans"/>
                        </a:defRPr>
                      </a:lvl4pPr>
                      <a:lvl5pPr marL="1828800" algn="l" defTabSz="914400" rtl="0" eaLnBrk="1" latinLnBrk="0" hangingPunct="1">
                        <a:defRPr sz="1800" kern="1200">
                          <a:solidFill>
                            <a:schemeClr val="tx1"/>
                          </a:solidFill>
                          <a:latin typeface="Fira Sans"/>
                        </a:defRPr>
                      </a:lvl5pPr>
                      <a:lvl6pPr marL="2286000" algn="l" defTabSz="914400" rtl="0" eaLnBrk="1" latinLnBrk="0" hangingPunct="1">
                        <a:defRPr sz="1800" kern="1200">
                          <a:solidFill>
                            <a:schemeClr val="tx1"/>
                          </a:solidFill>
                          <a:latin typeface="Fira Sans"/>
                        </a:defRPr>
                      </a:lvl6pPr>
                      <a:lvl7pPr marL="2743200" algn="l" defTabSz="914400" rtl="0" eaLnBrk="1" latinLnBrk="0" hangingPunct="1">
                        <a:defRPr sz="1800" kern="1200">
                          <a:solidFill>
                            <a:schemeClr val="tx1"/>
                          </a:solidFill>
                          <a:latin typeface="Fira Sans"/>
                        </a:defRPr>
                      </a:lvl7pPr>
                      <a:lvl8pPr marL="3200400" algn="l" defTabSz="914400" rtl="0" eaLnBrk="1" latinLnBrk="0" hangingPunct="1">
                        <a:defRPr sz="1800" kern="1200">
                          <a:solidFill>
                            <a:schemeClr val="tx1"/>
                          </a:solidFill>
                          <a:latin typeface="Fira Sans"/>
                        </a:defRPr>
                      </a:lvl8pPr>
                      <a:lvl9pPr marL="3657600" algn="l" defTabSz="914400" rtl="0" eaLnBrk="1" latinLnBrk="0" hangingPunct="1">
                        <a:defRPr sz="1800" kern="1200">
                          <a:solidFill>
                            <a:schemeClr val="tx1"/>
                          </a:solidFill>
                          <a:latin typeface="Fira Sans"/>
                        </a:defRPr>
                      </a:lvl9pPr>
                    </a:lstStyle>
                    <a:p>
                      <a:pPr>
                        <a:spcAft>
                          <a:spcPts val="0"/>
                        </a:spcAft>
                      </a:pPr>
                      <a:r>
                        <a:rPr lang="en-US" sz="1200" kern="1200" dirty="0">
                          <a:solidFill>
                            <a:schemeClr val="bg1"/>
                          </a:solidFill>
                          <a:effectLst/>
                          <a:latin typeface="Fira Sans Medium" panose="020B0603050000020004" pitchFamily="34" charset="0"/>
                          <a:ea typeface="Fira Sans Medium" panose="020B0603050000020004" pitchFamily="34" charset="0"/>
                        </a:rPr>
                        <a:t>Function</a:t>
                      </a:r>
                      <a:endParaRPr lang="en-US" sz="1200" b="1" kern="1200" dirty="0">
                        <a:solidFill>
                          <a:schemeClr val="bg1"/>
                        </a:solidFill>
                        <a:effectLst/>
                        <a:latin typeface="Fira Sans Medium" panose="020B0603050000020004" pitchFamily="34" charset="0"/>
                        <a:ea typeface="Fira Sans Medium" panose="020B0603050000020004" pitchFamily="34" charset="0"/>
                        <a:cs typeface="Times New Roman" panose="02020603050405020304" pitchFamily="18" charset="0"/>
                      </a:endParaRPr>
                    </a:p>
                  </a:txBody>
                  <a:tcPr marL="54000" marR="54000" marT="36000" marB="36000">
                    <a:lnL w="12700" cmpd="sng">
                      <a:noFill/>
                    </a:lnL>
                    <a:lnR w="12700" cmpd="sng">
                      <a:noFill/>
                    </a:lnR>
                    <a:lnT w="12700" cap="flat" cmpd="sng" algn="ctr">
                      <a:solidFill>
                        <a:srgbClr val="007E4B"/>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07E4B"/>
                    </a:solidFill>
                  </a:tcPr>
                </a:tc>
                <a:tc>
                  <a:txBody>
                    <a:bodyPr/>
                    <a:lstStyle>
                      <a:lvl1pPr marL="0" algn="l" defTabSz="914400" rtl="0" eaLnBrk="1" latinLnBrk="0" hangingPunct="1">
                        <a:defRPr sz="1800" kern="1200">
                          <a:solidFill>
                            <a:schemeClr val="tx1"/>
                          </a:solidFill>
                          <a:latin typeface="Fira Sans"/>
                        </a:defRPr>
                      </a:lvl1pPr>
                      <a:lvl2pPr marL="457200" algn="l" defTabSz="914400" rtl="0" eaLnBrk="1" latinLnBrk="0" hangingPunct="1">
                        <a:defRPr sz="1800" kern="1200">
                          <a:solidFill>
                            <a:schemeClr val="tx1"/>
                          </a:solidFill>
                          <a:latin typeface="Fira Sans"/>
                        </a:defRPr>
                      </a:lvl2pPr>
                      <a:lvl3pPr marL="914400" algn="l" defTabSz="914400" rtl="0" eaLnBrk="1" latinLnBrk="0" hangingPunct="1">
                        <a:defRPr sz="1800" kern="1200">
                          <a:solidFill>
                            <a:schemeClr val="tx1"/>
                          </a:solidFill>
                          <a:latin typeface="Fira Sans"/>
                        </a:defRPr>
                      </a:lvl3pPr>
                      <a:lvl4pPr marL="1371600" algn="l" defTabSz="914400" rtl="0" eaLnBrk="1" latinLnBrk="0" hangingPunct="1">
                        <a:defRPr sz="1800" kern="1200">
                          <a:solidFill>
                            <a:schemeClr val="tx1"/>
                          </a:solidFill>
                          <a:latin typeface="Fira Sans"/>
                        </a:defRPr>
                      </a:lvl4pPr>
                      <a:lvl5pPr marL="1828800" algn="l" defTabSz="914400" rtl="0" eaLnBrk="1" latinLnBrk="0" hangingPunct="1">
                        <a:defRPr sz="1800" kern="1200">
                          <a:solidFill>
                            <a:schemeClr val="tx1"/>
                          </a:solidFill>
                          <a:latin typeface="Fira Sans"/>
                        </a:defRPr>
                      </a:lvl5pPr>
                      <a:lvl6pPr marL="2286000" algn="l" defTabSz="914400" rtl="0" eaLnBrk="1" latinLnBrk="0" hangingPunct="1">
                        <a:defRPr sz="1800" kern="1200">
                          <a:solidFill>
                            <a:schemeClr val="tx1"/>
                          </a:solidFill>
                          <a:latin typeface="Fira Sans"/>
                        </a:defRPr>
                      </a:lvl6pPr>
                      <a:lvl7pPr marL="2743200" algn="l" defTabSz="914400" rtl="0" eaLnBrk="1" latinLnBrk="0" hangingPunct="1">
                        <a:defRPr sz="1800" kern="1200">
                          <a:solidFill>
                            <a:schemeClr val="tx1"/>
                          </a:solidFill>
                          <a:latin typeface="Fira Sans"/>
                        </a:defRPr>
                      </a:lvl7pPr>
                      <a:lvl8pPr marL="3200400" algn="l" defTabSz="914400" rtl="0" eaLnBrk="1" latinLnBrk="0" hangingPunct="1">
                        <a:defRPr sz="1800" kern="1200">
                          <a:solidFill>
                            <a:schemeClr val="tx1"/>
                          </a:solidFill>
                          <a:latin typeface="Fira Sans"/>
                        </a:defRPr>
                      </a:lvl8pPr>
                      <a:lvl9pPr marL="3657600" algn="l" defTabSz="914400" rtl="0" eaLnBrk="1" latinLnBrk="0" hangingPunct="1">
                        <a:defRPr sz="1800" kern="1200">
                          <a:solidFill>
                            <a:schemeClr val="tx1"/>
                          </a:solidFill>
                          <a:latin typeface="Fira Sans"/>
                        </a:defRPr>
                      </a:lvl9pPr>
                    </a:lstStyle>
                    <a:p>
                      <a:pPr algn="ctr">
                        <a:spcAft>
                          <a:spcPts val="0"/>
                        </a:spcAft>
                      </a:pPr>
                      <a:r>
                        <a:rPr lang="en-US" sz="1200" kern="1200" dirty="0">
                          <a:solidFill>
                            <a:schemeClr val="bg1"/>
                          </a:solidFill>
                          <a:effectLst/>
                          <a:latin typeface="Fira Sans Medium" panose="020B0603050000020004" pitchFamily="34" charset="0"/>
                          <a:ea typeface="Fira Sans Medium" panose="020B0603050000020004" pitchFamily="34" charset="0"/>
                        </a:rPr>
                        <a:t>% w/w</a:t>
                      </a:r>
                      <a:endParaRPr lang="en-US" sz="1200" b="1" kern="1200" dirty="0">
                        <a:solidFill>
                          <a:schemeClr val="bg1"/>
                        </a:solidFill>
                        <a:effectLst/>
                        <a:latin typeface="Fira Sans Medium" panose="020B0603050000020004" pitchFamily="34" charset="0"/>
                        <a:ea typeface="Fira Sans Medium" panose="020B0603050000020004" pitchFamily="34" charset="0"/>
                        <a:cs typeface="Times New Roman" panose="02020603050405020304" pitchFamily="18" charset="0"/>
                      </a:endParaRPr>
                    </a:p>
                  </a:txBody>
                  <a:tcPr marL="54000" marR="54000" marT="36000" marB="36000">
                    <a:lnL w="12700" cmpd="sng">
                      <a:noFill/>
                    </a:lnL>
                    <a:lnR w="12700" cap="flat" cmpd="sng" algn="ctr">
                      <a:solidFill>
                        <a:srgbClr val="007E4B"/>
                      </a:solidFill>
                      <a:prstDash val="solid"/>
                      <a:round/>
                      <a:headEnd type="none" w="med" len="med"/>
                      <a:tailEnd type="none" w="med" len="med"/>
                    </a:lnR>
                    <a:lnT w="12700" cap="flat" cmpd="sng" algn="ctr">
                      <a:solidFill>
                        <a:srgbClr val="007E4B"/>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07E4B"/>
                    </a:solidFill>
                  </a:tcPr>
                </a:tc>
                <a:extLst>
                  <a:ext uri="{0D108BD9-81ED-4DB2-BD59-A6C34878D82A}">
                    <a16:rowId xmlns:a16="http://schemas.microsoft.com/office/drawing/2014/main" val="2225747125"/>
                  </a:ext>
                </a:extLst>
              </a:tr>
              <a:tr h="239640">
                <a:tc rowSpan="2">
                  <a:txBody>
                    <a:bodyPr/>
                    <a:lstStyle>
                      <a:lvl1pPr marL="0" algn="l" defTabSz="914400" rtl="0" eaLnBrk="1" latinLnBrk="0" hangingPunct="1">
                        <a:defRPr sz="1800" kern="1200">
                          <a:solidFill>
                            <a:schemeClr val="tx1"/>
                          </a:solidFill>
                          <a:latin typeface="Fira Sans"/>
                        </a:defRPr>
                      </a:lvl1pPr>
                      <a:lvl2pPr marL="457200" algn="l" defTabSz="914400" rtl="0" eaLnBrk="1" latinLnBrk="0" hangingPunct="1">
                        <a:defRPr sz="1800" kern="1200">
                          <a:solidFill>
                            <a:schemeClr val="tx1"/>
                          </a:solidFill>
                          <a:latin typeface="Fira Sans"/>
                        </a:defRPr>
                      </a:lvl2pPr>
                      <a:lvl3pPr marL="914400" algn="l" defTabSz="914400" rtl="0" eaLnBrk="1" latinLnBrk="0" hangingPunct="1">
                        <a:defRPr sz="1800" kern="1200">
                          <a:solidFill>
                            <a:schemeClr val="tx1"/>
                          </a:solidFill>
                          <a:latin typeface="Fira Sans"/>
                        </a:defRPr>
                      </a:lvl3pPr>
                      <a:lvl4pPr marL="1371600" algn="l" defTabSz="914400" rtl="0" eaLnBrk="1" latinLnBrk="0" hangingPunct="1">
                        <a:defRPr sz="1800" kern="1200">
                          <a:solidFill>
                            <a:schemeClr val="tx1"/>
                          </a:solidFill>
                          <a:latin typeface="Fira Sans"/>
                        </a:defRPr>
                      </a:lvl4pPr>
                      <a:lvl5pPr marL="1828800" algn="l" defTabSz="914400" rtl="0" eaLnBrk="1" latinLnBrk="0" hangingPunct="1">
                        <a:defRPr sz="1800" kern="1200">
                          <a:solidFill>
                            <a:schemeClr val="tx1"/>
                          </a:solidFill>
                          <a:latin typeface="Fira Sans"/>
                        </a:defRPr>
                      </a:lvl5pPr>
                      <a:lvl6pPr marL="2286000" algn="l" defTabSz="914400" rtl="0" eaLnBrk="1" latinLnBrk="0" hangingPunct="1">
                        <a:defRPr sz="1800" kern="1200">
                          <a:solidFill>
                            <a:schemeClr val="tx1"/>
                          </a:solidFill>
                          <a:latin typeface="Fira Sans"/>
                        </a:defRPr>
                      </a:lvl6pPr>
                      <a:lvl7pPr marL="2743200" algn="l" defTabSz="914400" rtl="0" eaLnBrk="1" latinLnBrk="0" hangingPunct="1">
                        <a:defRPr sz="1800" kern="1200">
                          <a:solidFill>
                            <a:schemeClr val="tx1"/>
                          </a:solidFill>
                          <a:latin typeface="Fira Sans"/>
                        </a:defRPr>
                      </a:lvl7pPr>
                      <a:lvl8pPr marL="3200400" algn="l" defTabSz="914400" rtl="0" eaLnBrk="1" latinLnBrk="0" hangingPunct="1">
                        <a:defRPr sz="1800" kern="1200">
                          <a:solidFill>
                            <a:schemeClr val="tx1"/>
                          </a:solidFill>
                          <a:latin typeface="Fira Sans"/>
                        </a:defRPr>
                      </a:lvl8pPr>
                      <a:lvl9pPr marL="3657600" algn="l" defTabSz="914400" rtl="0" eaLnBrk="1" latinLnBrk="0" hangingPunct="1">
                        <a:defRPr sz="1800" kern="1200">
                          <a:solidFill>
                            <a:schemeClr val="tx1"/>
                          </a:solidFill>
                          <a:latin typeface="Fira Sans"/>
                        </a:defRPr>
                      </a:lvl9pPr>
                    </a:lstStyle>
                    <a:p>
                      <a:pPr algn="ctr">
                        <a:spcAft>
                          <a:spcPts val="0"/>
                        </a:spcAft>
                      </a:pPr>
                      <a:r>
                        <a:rPr lang="en-US" sz="1200" b="0" dirty="0">
                          <a:solidFill>
                            <a:schemeClr val="bg1"/>
                          </a:solidFill>
                          <a:effectLst/>
                          <a:latin typeface="+mj-lt"/>
                          <a:ea typeface="Fira Sans Heavy" panose="020B0A03050000020004" pitchFamily="34" charset="0"/>
                          <a:cs typeface="Times New Roman" panose="02020603050405020304" pitchFamily="18" charset="0"/>
                        </a:rPr>
                        <a:t>C</a:t>
                      </a:r>
                    </a:p>
                  </a:txBody>
                  <a:tcPr marL="54000" marR="54000" marT="36000" marB="36000">
                    <a:lnL w="12700" cap="flat" cmpd="sng" algn="ctr">
                      <a:solidFill>
                        <a:srgbClr val="007E4B"/>
                      </a:solidFill>
                      <a:prstDash val="solid"/>
                      <a:round/>
                      <a:headEnd type="none" w="med" len="med"/>
                      <a:tailEnd type="none" w="med" len="med"/>
                    </a:lnL>
                    <a:lnR w="12700" cmpd="sng">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07E4B"/>
                    </a:solidFill>
                  </a:tcPr>
                </a:tc>
                <a:tc>
                  <a:txBody>
                    <a:bodyPr/>
                    <a:lstStyle>
                      <a:lvl1pPr marL="0" algn="l" defTabSz="914400" rtl="0" eaLnBrk="1" latinLnBrk="0" hangingPunct="1">
                        <a:defRPr sz="1800" kern="1200">
                          <a:solidFill>
                            <a:schemeClr val="tx1"/>
                          </a:solidFill>
                          <a:latin typeface="Fira Sans"/>
                        </a:defRPr>
                      </a:lvl1pPr>
                      <a:lvl2pPr marL="457200" algn="l" defTabSz="914400" rtl="0" eaLnBrk="1" latinLnBrk="0" hangingPunct="1">
                        <a:defRPr sz="1800" kern="1200">
                          <a:solidFill>
                            <a:schemeClr val="tx1"/>
                          </a:solidFill>
                          <a:latin typeface="Fira Sans"/>
                        </a:defRPr>
                      </a:lvl2pPr>
                      <a:lvl3pPr marL="914400" algn="l" defTabSz="914400" rtl="0" eaLnBrk="1" latinLnBrk="0" hangingPunct="1">
                        <a:defRPr sz="1800" kern="1200">
                          <a:solidFill>
                            <a:schemeClr val="tx1"/>
                          </a:solidFill>
                          <a:latin typeface="Fira Sans"/>
                        </a:defRPr>
                      </a:lvl3pPr>
                      <a:lvl4pPr marL="1371600" algn="l" defTabSz="914400" rtl="0" eaLnBrk="1" latinLnBrk="0" hangingPunct="1">
                        <a:defRPr sz="1800" kern="1200">
                          <a:solidFill>
                            <a:schemeClr val="tx1"/>
                          </a:solidFill>
                          <a:latin typeface="Fira Sans"/>
                        </a:defRPr>
                      </a:lvl4pPr>
                      <a:lvl5pPr marL="1828800" algn="l" defTabSz="914400" rtl="0" eaLnBrk="1" latinLnBrk="0" hangingPunct="1">
                        <a:defRPr sz="1800" kern="1200">
                          <a:solidFill>
                            <a:schemeClr val="tx1"/>
                          </a:solidFill>
                          <a:latin typeface="Fira Sans"/>
                        </a:defRPr>
                      </a:lvl5pPr>
                      <a:lvl6pPr marL="2286000" algn="l" defTabSz="914400" rtl="0" eaLnBrk="1" latinLnBrk="0" hangingPunct="1">
                        <a:defRPr sz="1800" kern="1200">
                          <a:solidFill>
                            <a:schemeClr val="tx1"/>
                          </a:solidFill>
                          <a:latin typeface="Fira Sans"/>
                        </a:defRPr>
                      </a:lvl6pPr>
                      <a:lvl7pPr marL="2743200" algn="l" defTabSz="914400" rtl="0" eaLnBrk="1" latinLnBrk="0" hangingPunct="1">
                        <a:defRPr sz="1800" kern="1200">
                          <a:solidFill>
                            <a:schemeClr val="tx1"/>
                          </a:solidFill>
                          <a:latin typeface="Fira Sans"/>
                        </a:defRPr>
                      </a:lvl7pPr>
                      <a:lvl8pPr marL="3200400" algn="l" defTabSz="914400" rtl="0" eaLnBrk="1" latinLnBrk="0" hangingPunct="1">
                        <a:defRPr sz="1800" kern="1200">
                          <a:solidFill>
                            <a:schemeClr val="tx1"/>
                          </a:solidFill>
                          <a:latin typeface="Fira Sans"/>
                        </a:defRPr>
                      </a:lvl8pPr>
                      <a:lvl9pPr marL="3657600" algn="l" defTabSz="914400" rtl="0" eaLnBrk="1" latinLnBrk="0" hangingPunct="1">
                        <a:defRPr sz="1800" kern="1200">
                          <a:solidFill>
                            <a:schemeClr val="tx1"/>
                          </a:solidFill>
                          <a:latin typeface="Fira Sans"/>
                        </a:defRPr>
                      </a:lvl9pPr>
                    </a:lstStyle>
                    <a:p>
                      <a:pPr algn="l" rtl="0" fontAlgn="base"/>
                      <a:r>
                        <a:rPr lang="en-US" sz="1200" b="0" i="0" u="none" strike="noStrike" dirty="0">
                          <a:solidFill>
                            <a:srgbClr val="7C807E"/>
                          </a:solidFill>
                          <a:effectLst/>
                          <a:latin typeface="Fira Sans" panose="020B0503050000020004" pitchFamily="34" charset="0"/>
                          <a:ea typeface="Fira Sans" panose="020B0503050000020004" pitchFamily="34" charset="0"/>
                        </a:rPr>
                        <a:t>Sodium Hydroxide</a:t>
                      </a:r>
                      <a:r>
                        <a:rPr lang="en-US" sz="1200" b="0" i="0" dirty="0">
                          <a:solidFill>
                            <a:srgbClr val="7C807E"/>
                          </a:solidFill>
                          <a:effectLst/>
                          <a:latin typeface="Fira Sans" panose="020B0503050000020004" pitchFamily="34" charset="0"/>
                          <a:ea typeface="Fira Sans" panose="020B0503050000020004" pitchFamily="34" charset="0"/>
                        </a:rPr>
                        <a:t>​</a:t>
                      </a:r>
                    </a:p>
                  </a:txBody>
                  <a:tcPr>
                    <a:lnL w="12700" cmpd="sng">
                      <a:noFill/>
                    </a:lnL>
                    <a:lnR w="12700" cmpd="sng">
                      <a:noFill/>
                    </a:lnR>
                    <a:lnT w="12700" cap="flat" cmpd="sng" algn="ctr">
                      <a:solidFill>
                        <a:srgbClr val="FFFFFF"/>
                      </a:solidFill>
                      <a:prstDash val="solid"/>
                      <a:round/>
                      <a:headEnd type="none" w="med" len="med"/>
                      <a:tailEnd type="none" w="med" len="med"/>
                    </a:lnT>
                    <a:lnB w="12700" cap="flat" cmpd="sng" algn="ctr">
                      <a:solidFill>
                        <a:srgbClr val="007E4B"/>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Fira Sans"/>
                        </a:defRPr>
                      </a:lvl1pPr>
                      <a:lvl2pPr marL="457200" algn="l" defTabSz="914400" rtl="0" eaLnBrk="1" latinLnBrk="0" hangingPunct="1">
                        <a:defRPr sz="1800" kern="1200">
                          <a:solidFill>
                            <a:schemeClr val="tx1"/>
                          </a:solidFill>
                          <a:latin typeface="Fira Sans"/>
                        </a:defRPr>
                      </a:lvl2pPr>
                      <a:lvl3pPr marL="914400" algn="l" defTabSz="914400" rtl="0" eaLnBrk="1" latinLnBrk="0" hangingPunct="1">
                        <a:defRPr sz="1800" kern="1200">
                          <a:solidFill>
                            <a:schemeClr val="tx1"/>
                          </a:solidFill>
                          <a:latin typeface="Fira Sans"/>
                        </a:defRPr>
                      </a:lvl3pPr>
                      <a:lvl4pPr marL="1371600" algn="l" defTabSz="914400" rtl="0" eaLnBrk="1" latinLnBrk="0" hangingPunct="1">
                        <a:defRPr sz="1800" kern="1200">
                          <a:solidFill>
                            <a:schemeClr val="tx1"/>
                          </a:solidFill>
                          <a:latin typeface="Fira Sans"/>
                        </a:defRPr>
                      </a:lvl4pPr>
                      <a:lvl5pPr marL="1828800" algn="l" defTabSz="914400" rtl="0" eaLnBrk="1" latinLnBrk="0" hangingPunct="1">
                        <a:defRPr sz="1800" kern="1200">
                          <a:solidFill>
                            <a:schemeClr val="tx1"/>
                          </a:solidFill>
                          <a:latin typeface="Fira Sans"/>
                        </a:defRPr>
                      </a:lvl5pPr>
                      <a:lvl6pPr marL="2286000" algn="l" defTabSz="914400" rtl="0" eaLnBrk="1" latinLnBrk="0" hangingPunct="1">
                        <a:defRPr sz="1800" kern="1200">
                          <a:solidFill>
                            <a:schemeClr val="tx1"/>
                          </a:solidFill>
                          <a:latin typeface="Fira Sans"/>
                        </a:defRPr>
                      </a:lvl6pPr>
                      <a:lvl7pPr marL="2743200" algn="l" defTabSz="914400" rtl="0" eaLnBrk="1" latinLnBrk="0" hangingPunct="1">
                        <a:defRPr sz="1800" kern="1200">
                          <a:solidFill>
                            <a:schemeClr val="tx1"/>
                          </a:solidFill>
                          <a:latin typeface="Fira Sans"/>
                        </a:defRPr>
                      </a:lvl7pPr>
                      <a:lvl8pPr marL="3200400" algn="l" defTabSz="914400" rtl="0" eaLnBrk="1" latinLnBrk="0" hangingPunct="1">
                        <a:defRPr sz="1800" kern="1200">
                          <a:solidFill>
                            <a:schemeClr val="tx1"/>
                          </a:solidFill>
                          <a:latin typeface="Fira Sans"/>
                        </a:defRPr>
                      </a:lvl8pPr>
                      <a:lvl9pPr marL="3657600" algn="l" defTabSz="914400" rtl="0" eaLnBrk="1" latinLnBrk="0" hangingPunct="1">
                        <a:defRPr sz="1800" kern="1200">
                          <a:solidFill>
                            <a:schemeClr val="tx1"/>
                          </a:solidFill>
                          <a:latin typeface="Fira Sans"/>
                        </a:defRPr>
                      </a:lvl9pPr>
                    </a:lstStyle>
                    <a:p>
                      <a:pPr marL="0" algn="l" defTabSz="914400" rtl="0" eaLnBrk="1" latinLnBrk="0" hangingPunct="1">
                        <a:spcAft>
                          <a:spcPts val="0"/>
                        </a:spcAft>
                      </a:pPr>
                      <a:r>
                        <a:rPr lang="en-US" sz="1200" kern="1200">
                          <a:solidFill>
                            <a:schemeClr val="tx1"/>
                          </a:solidFill>
                          <a:effectLst/>
                          <a:latin typeface="Fira Sans" panose="020B0503050000020004" pitchFamily="34" charset="0"/>
                          <a:ea typeface="Fira Sans" panose="020B0503050000020004" pitchFamily="34" charset="0"/>
                          <a:cs typeface="+mn-cs"/>
                        </a:rPr>
                        <a:t>Buffer</a:t>
                      </a:r>
                      <a:endParaRPr lang="en-US" sz="1200" kern="1200" dirty="0">
                        <a:solidFill>
                          <a:schemeClr val="tx1"/>
                        </a:solidFill>
                        <a:effectLst/>
                        <a:latin typeface="Fira Sans" panose="020B0503050000020004" pitchFamily="34" charset="0"/>
                        <a:ea typeface="Fira Sans" panose="020B0503050000020004" pitchFamily="34" charset="0"/>
                        <a:cs typeface="+mn-cs"/>
                      </a:endParaRPr>
                    </a:p>
                  </a:txBody>
                  <a:tcPr marL="54000" marR="54000" marT="36000" marB="36000">
                    <a:lnL w="12700" cmpd="sng">
                      <a:noFill/>
                    </a:lnL>
                    <a:lnR w="12700" cmpd="sng">
                      <a:noFill/>
                    </a:lnR>
                    <a:lnT w="12700" cap="flat" cmpd="sng" algn="ctr">
                      <a:solidFill>
                        <a:srgbClr val="FFFFFF"/>
                      </a:solidFill>
                      <a:prstDash val="solid"/>
                      <a:round/>
                      <a:headEnd type="none" w="med" len="med"/>
                      <a:tailEnd type="none" w="med" len="med"/>
                    </a:lnT>
                    <a:lnB w="12700" cap="flat" cmpd="sng" algn="ctr">
                      <a:solidFill>
                        <a:srgbClr val="007E4B"/>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Fira Sans"/>
                        </a:defRPr>
                      </a:lvl1pPr>
                      <a:lvl2pPr marL="457200" algn="l" defTabSz="914400" rtl="0" eaLnBrk="1" latinLnBrk="0" hangingPunct="1">
                        <a:defRPr sz="1800" kern="1200">
                          <a:solidFill>
                            <a:schemeClr val="tx1"/>
                          </a:solidFill>
                          <a:latin typeface="Fira Sans"/>
                        </a:defRPr>
                      </a:lvl2pPr>
                      <a:lvl3pPr marL="914400" algn="l" defTabSz="914400" rtl="0" eaLnBrk="1" latinLnBrk="0" hangingPunct="1">
                        <a:defRPr sz="1800" kern="1200">
                          <a:solidFill>
                            <a:schemeClr val="tx1"/>
                          </a:solidFill>
                          <a:latin typeface="Fira Sans"/>
                        </a:defRPr>
                      </a:lvl3pPr>
                      <a:lvl4pPr marL="1371600" algn="l" defTabSz="914400" rtl="0" eaLnBrk="1" latinLnBrk="0" hangingPunct="1">
                        <a:defRPr sz="1800" kern="1200">
                          <a:solidFill>
                            <a:schemeClr val="tx1"/>
                          </a:solidFill>
                          <a:latin typeface="Fira Sans"/>
                        </a:defRPr>
                      </a:lvl4pPr>
                      <a:lvl5pPr marL="1828800" algn="l" defTabSz="914400" rtl="0" eaLnBrk="1" latinLnBrk="0" hangingPunct="1">
                        <a:defRPr sz="1800" kern="1200">
                          <a:solidFill>
                            <a:schemeClr val="tx1"/>
                          </a:solidFill>
                          <a:latin typeface="Fira Sans"/>
                        </a:defRPr>
                      </a:lvl5pPr>
                      <a:lvl6pPr marL="2286000" algn="l" defTabSz="914400" rtl="0" eaLnBrk="1" latinLnBrk="0" hangingPunct="1">
                        <a:defRPr sz="1800" kern="1200">
                          <a:solidFill>
                            <a:schemeClr val="tx1"/>
                          </a:solidFill>
                          <a:latin typeface="Fira Sans"/>
                        </a:defRPr>
                      </a:lvl6pPr>
                      <a:lvl7pPr marL="2743200" algn="l" defTabSz="914400" rtl="0" eaLnBrk="1" latinLnBrk="0" hangingPunct="1">
                        <a:defRPr sz="1800" kern="1200">
                          <a:solidFill>
                            <a:schemeClr val="tx1"/>
                          </a:solidFill>
                          <a:latin typeface="Fira Sans"/>
                        </a:defRPr>
                      </a:lvl7pPr>
                      <a:lvl8pPr marL="3200400" algn="l" defTabSz="914400" rtl="0" eaLnBrk="1" latinLnBrk="0" hangingPunct="1">
                        <a:defRPr sz="1800" kern="1200">
                          <a:solidFill>
                            <a:schemeClr val="tx1"/>
                          </a:solidFill>
                          <a:latin typeface="Fira Sans"/>
                        </a:defRPr>
                      </a:lvl8pPr>
                      <a:lvl9pPr marL="3657600" algn="l" defTabSz="914400" rtl="0" eaLnBrk="1" latinLnBrk="0" hangingPunct="1">
                        <a:defRPr sz="1800" kern="1200">
                          <a:solidFill>
                            <a:schemeClr val="tx1"/>
                          </a:solidFill>
                          <a:latin typeface="Fira Sans"/>
                        </a:defRPr>
                      </a:lvl9pPr>
                    </a:lstStyle>
                    <a:p>
                      <a:pPr algn="r" rtl="0" fontAlgn="base"/>
                      <a:r>
                        <a:rPr lang="en-US" sz="1200" b="0" i="0" dirty="0">
                          <a:solidFill>
                            <a:srgbClr val="7C807E"/>
                          </a:solidFill>
                          <a:effectLst/>
                          <a:latin typeface="Fira Sans" panose="020B0503050000020004" pitchFamily="34" charset="0"/>
                          <a:ea typeface="Fira Sans" panose="020B0503050000020004" pitchFamily="34" charset="0"/>
                        </a:rPr>
                        <a:t>7.60​</a:t>
                      </a:r>
                    </a:p>
                  </a:txBody>
                  <a:tcPr>
                    <a:lnL w="12700" cmpd="sng">
                      <a:noFill/>
                    </a:lnL>
                    <a:lnR w="12700" cap="flat" cmpd="sng" algn="ctr">
                      <a:solidFill>
                        <a:srgbClr val="007E4B"/>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007E4B"/>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3325259013"/>
                  </a:ext>
                </a:extLst>
              </a:tr>
              <a:tr h="239640">
                <a:tc vMerge="1">
                  <a:txBody>
                    <a:bodyPr/>
                    <a:lstStyle/>
                    <a:p>
                      <a:pPr>
                        <a:spcAft>
                          <a:spcPts val="0"/>
                        </a:spcAft>
                      </a:pPr>
                      <a:endParaRPr lang="en-US" sz="1000" b="0" dirty="0">
                        <a:effectLst/>
                        <a:latin typeface="Franklin Gothic Heavy" panose="020B0903020102020204" pitchFamily="34" charset="0"/>
                        <a:ea typeface="Fira Sans Heavy" panose="020B0A03050000020004" pitchFamily="34" charset="0"/>
                        <a:cs typeface="Times New Roman" panose="02020603050405020304" pitchFamily="18" charset="0"/>
                      </a:endParaRPr>
                    </a:p>
                  </a:txBody>
                  <a:tcPr marL="36000" marR="36000" marT="36000" marB="3600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lvl1pPr marL="0" algn="l" defTabSz="914400" rtl="0" eaLnBrk="1" latinLnBrk="0" hangingPunct="1">
                        <a:defRPr sz="1800" kern="1200">
                          <a:solidFill>
                            <a:schemeClr val="tx1"/>
                          </a:solidFill>
                          <a:latin typeface="Fira Sans"/>
                        </a:defRPr>
                      </a:lvl1pPr>
                      <a:lvl2pPr marL="457200" algn="l" defTabSz="914400" rtl="0" eaLnBrk="1" latinLnBrk="0" hangingPunct="1">
                        <a:defRPr sz="1800" kern="1200">
                          <a:solidFill>
                            <a:schemeClr val="tx1"/>
                          </a:solidFill>
                          <a:latin typeface="Fira Sans"/>
                        </a:defRPr>
                      </a:lvl2pPr>
                      <a:lvl3pPr marL="914400" algn="l" defTabSz="914400" rtl="0" eaLnBrk="1" latinLnBrk="0" hangingPunct="1">
                        <a:defRPr sz="1800" kern="1200">
                          <a:solidFill>
                            <a:schemeClr val="tx1"/>
                          </a:solidFill>
                          <a:latin typeface="Fira Sans"/>
                        </a:defRPr>
                      </a:lvl3pPr>
                      <a:lvl4pPr marL="1371600" algn="l" defTabSz="914400" rtl="0" eaLnBrk="1" latinLnBrk="0" hangingPunct="1">
                        <a:defRPr sz="1800" kern="1200">
                          <a:solidFill>
                            <a:schemeClr val="tx1"/>
                          </a:solidFill>
                          <a:latin typeface="Fira Sans"/>
                        </a:defRPr>
                      </a:lvl4pPr>
                      <a:lvl5pPr marL="1828800" algn="l" defTabSz="914400" rtl="0" eaLnBrk="1" latinLnBrk="0" hangingPunct="1">
                        <a:defRPr sz="1800" kern="1200">
                          <a:solidFill>
                            <a:schemeClr val="tx1"/>
                          </a:solidFill>
                          <a:latin typeface="Fira Sans"/>
                        </a:defRPr>
                      </a:lvl5pPr>
                      <a:lvl6pPr marL="2286000" algn="l" defTabSz="914400" rtl="0" eaLnBrk="1" latinLnBrk="0" hangingPunct="1">
                        <a:defRPr sz="1800" kern="1200">
                          <a:solidFill>
                            <a:schemeClr val="tx1"/>
                          </a:solidFill>
                          <a:latin typeface="Fira Sans"/>
                        </a:defRPr>
                      </a:lvl6pPr>
                      <a:lvl7pPr marL="2743200" algn="l" defTabSz="914400" rtl="0" eaLnBrk="1" latinLnBrk="0" hangingPunct="1">
                        <a:defRPr sz="1800" kern="1200">
                          <a:solidFill>
                            <a:schemeClr val="tx1"/>
                          </a:solidFill>
                          <a:latin typeface="Fira Sans"/>
                        </a:defRPr>
                      </a:lvl7pPr>
                      <a:lvl8pPr marL="3200400" algn="l" defTabSz="914400" rtl="0" eaLnBrk="1" latinLnBrk="0" hangingPunct="1">
                        <a:defRPr sz="1800" kern="1200">
                          <a:solidFill>
                            <a:schemeClr val="tx1"/>
                          </a:solidFill>
                          <a:latin typeface="Fira Sans"/>
                        </a:defRPr>
                      </a:lvl8pPr>
                      <a:lvl9pPr marL="3657600" algn="l" defTabSz="914400" rtl="0" eaLnBrk="1" latinLnBrk="0" hangingPunct="1">
                        <a:defRPr sz="1800" kern="1200">
                          <a:solidFill>
                            <a:schemeClr val="tx1"/>
                          </a:solidFill>
                          <a:latin typeface="Fira Sans"/>
                        </a:defRPr>
                      </a:lvl9pPr>
                    </a:lstStyle>
                    <a:p>
                      <a:pPr algn="l" rtl="0" fontAlgn="base"/>
                      <a:r>
                        <a:rPr lang="en-US" sz="1200" b="0" i="0" u="none" strike="noStrike" dirty="0">
                          <a:solidFill>
                            <a:srgbClr val="7C807E"/>
                          </a:solidFill>
                          <a:effectLst/>
                          <a:latin typeface="Fira Sans" panose="020B0503050000020004" pitchFamily="34" charset="0"/>
                          <a:ea typeface="Fira Sans" panose="020B0503050000020004" pitchFamily="34" charset="0"/>
                        </a:rPr>
                        <a:t>Aqua</a:t>
                      </a:r>
                      <a:r>
                        <a:rPr lang="en-US" sz="1200" b="0" i="0" dirty="0">
                          <a:solidFill>
                            <a:srgbClr val="7C807E"/>
                          </a:solidFill>
                          <a:effectLst/>
                          <a:latin typeface="Fira Sans" panose="020B0503050000020004" pitchFamily="34" charset="0"/>
                          <a:ea typeface="Fira Sans" panose="020B0503050000020004" pitchFamily="34" charset="0"/>
                        </a:rPr>
                        <a:t>​</a:t>
                      </a:r>
                    </a:p>
                  </a:txBody>
                  <a:tcPr>
                    <a:lnL w="12700" cmpd="sng">
                      <a:noFill/>
                    </a:lnL>
                    <a:lnR w="12700" cmpd="sng">
                      <a:noFill/>
                    </a:lnR>
                    <a:lnT w="12700" cap="flat" cmpd="sng" algn="ctr">
                      <a:solidFill>
                        <a:srgbClr val="007E4B"/>
                      </a:solidFill>
                      <a:prstDash val="solid"/>
                      <a:round/>
                      <a:headEnd type="none" w="med" len="med"/>
                      <a:tailEnd type="none" w="med" len="med"/>
                    </a:lnT>
                    <a:lnB w="12700" cap="flat" cmpd="sng" algn="ctr">
                      <a:solidFill>
                        <a:srgbClr val="007E4B"/>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Fira Sans"/>
                        </a:defRPr>
                      </a:lvl1pPr>
                      <a:lvl2pPr marL="457200" algn="l" defTabSz="914400" rtl="0" eaLnBrk="1" latinLnBrk="0" hangingPunct="1">
                        <a:defRPr sz="1800" kern="1200">
                          <a:solidFill>
                            <a:schemeClr val="tx1"/>
                          </a:solidFill>
                          <a:latin typeface="Fira Sans"/>
                        </a:defRPr>
                      </a:lvl2pPr>
                      <a:lvl3pPr marL="914400" algn="l" defTabSz="914400" rtl="0" eaLnBrk="1" latinLnBrk="0" hangingPunct="1">
                        <a:defRPr sz="1800" kern="1200">
                          <a:solidFill>
                            <a:schemeClr val="tx1"/>
                          </a:solidFill>
                          <a:latin typeface="Fira Sans"/>
                        </a:defRPr>
                      </a:lvl3pPr>
                      <a:lvl4pPr marL="1371600" algn="l" defTabSz="914400" rtl="0" eaLnBrk="1" latinLnBrk="0" hangingPunct="1">
                        <a:defRPr sz="1800" kern="1200">
                          <a:solidFill>
                            <a:schemeClr val="tx1"/>
                          </a:solidFill>
                          <a:latin typeface="Fira Sans"/>
                        </a:defRPr>
                      </a:lvl4pPr>
                      <a:lvl5pPr marL="1828800" algn="l" defTabSz="914400" rtl="0" eaLnBrk="1" latinLnBrk="0" hangingPunct="1">
                        <a:defRPr sz="1800" kern="1200">
                          <a:solidFill>
                            <a:schemeClr val="tx1"/>
                          </a:solidFill>
                          <a:latin typeface="Fira Sans"/>
                        </a:defRPr>
                      </a:lvl5pPr>
                      <a:lvl6pPr marL="2286000" algn="l" defTabSz="914400" rtl="0" eaLnBrk="1" latinLnBrk="0" hangingPunct="1">
                        <a:defRPr sz="1800" kern="1200">
                          <a:solidFill>
                            <a:schemeClr val="tx1"/>
                          </a:solidFill>
                          <a:latin typeface="Fira Sans"/>
                        </a:defRPr>
                      </a:lvl6pPr>
                      <a:lvl7pPr marL="2743200" algn="l" defTabSz="914400" rtl="0" eaLnBrk="1" latinLnBrk="0" hangingPunct="1">
                        <a:defRPr sz="1800" kern="1200">
                          <a:solidFill>
                            <a:schemeClr val="tx1"/>
                          </a:solidFill>
                          <a:latin typeface="Fira Sans"/>
                        </a:defRPr>
                      </a:lvl7pPr>
                      <a:lvl8pPr marL="3200400" algn="l" defTabSz="914400" rtl="0" eaLnBrk="1" latinLnBrk="0" hangingPunct="1">
                        <a:defRPr sz="1800" kern="1200">
                          <a:solidFill>
                            <a:schemeClr val="tx1"/>
                          </a:solidFill>
                          <a:latin typeface="Fira Sans"/>
                        </a:defRPr>
                      </a:lvl8pPr>
                      <a:lvl9pPr marL="3657600" algn="l" defTabSz="914400" rtl="0" eaLnBrk="1" latinLnBrk="0" hangingPunct="1">
                        <a:defRPr sz="1800" kern="1200">
                          <a:solidFill>
                            <a:schemeClr val="tx1"/>
                          </a:solidFill>
                          <a:latin typeface="Fira Sans"/>
                        </a:defRPr>
                      </a:lvl9pPr>
                    </a:lstStyle>
                    <a:p>
                      <a:pPr marL="0" algn="l" defTabSz="914400" rtl="0" eaLnBrk="1" latinLnBrk="0" hangingPunct="1">
                        <a:spcAft>
                          <a:spcPts val="0"/>
                        </a:spcAft>
                      </a:pPr>
                      <a:r>
                        <a:rPr lang="en-US" sz="1200" kern="1200">
                          <a:solidFill>
                            <a:schemeClr val="tx1"/>
                          </a:solidFill>
                          <a:effectLst/>
                          <a:latin typeface="Fira Sans" panose="020B0503050000020004" pitchFamily="34" charset="0"/>
                          <a:ea typeface="Fira Sans" panose="020B0503050000020004" pitchFamily="34" charset="0"/>
                          <a:cs typeface="+mn-cs"/>
                        </a:rPr>
                        <a:t>Solvent</a:t>
                      </a:r>
                      <a:endParaRPr lang="en-US" sz="1200" kern="1200" dirty="0">
                        <a:solidFill>
                          <a:schemeClr val="tx1"/>
                        </a:solidFill>
                        <a:effectLst/>
                        <a:latin typeface="Fira Sans" panose="020B0503050000020004" pitchFamily="34" charset="0"/>
                        <a:ea typeface="Fira Sans" panose="020B0503050000020004" pitchFamily="34" charset="0"/>
                        <a:cs typeface="+mn-cs"/>
                      </a:endParaRPr>
                    </a:p>
                  </a:txBody>
                  <a:tcPr marL="54000" marR="54000" marT="36000" marB="36000">
                    <a:lnL w="12700" cmpd="sng">
                      <a:noFill/>
                    </a:lnL>
                    <a:lnR w="12700" cmpd="sng">
                      <a:noFill/>
                    </a:lnR>
                    <a:lnT w="12700" cap="flat" cmpd="sng" algn="ctr">
                      <a:solidFill>
                        <a:srgbClr val="007E4B"/>
                      </a:solidFill>
                      <a:prstDash val="solid"/>
                      <a:round/>
                      <a:headEnd type="none" w="med" len="med"/>
                      <a:tailEnd type="none" w="med" len="med"/>
                    </a:lnT>
                    <a:lnB w="12700" cap="flat" cmpd="sng" algn="ctr">
                      <a:solidFill>
                        <a:srgbClr val="007E4B"/>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Fira Sans"/>
                        </a:defRPr>
                      </a:lvl1pPr>
                      <a:lvl2pPr marL="457200" algn="l" defTabSz="914400" rtl="0" eaLnBrk="1" latinLnBrk="0" hangingPunct="1">
                        <a:defRPr sz="1800" kern="1200">
                          <a:solidFill>
                            <a:schemeClr val="tx1"/>
                          </a:solidFill>
                          <a:latin typeface="Fira Sans"/>
                        </a:defRPr>
                      </a:lvl2pPr>
                      <a:lvl3pPr marL="914400" algn="l" defTabSz="914400" rtl="0" eaLnBrk="1" latinLnBrk="0" hangingPunct="1">
                        <a:defRPr sz="1800" kern="1200">
                          <a:solidFill>
                            <a:schemeClr val="tx1"/>
                          </a:solidFill>
                          <a:latin typeface="Fira Sans"/>
                        </a:defRPr>
                      </a:lvl3pPr>
                      <a:lvl4pPr marL="1371600" algn="l" defTabSz="914400" rtl="0" eaLnBrk="1" latinLnBrk="0" hangingPunct="1">
                        <a:defRPr sz="1800" kern="1200">
                          <a:solidFill>
                            <a:schemeClr val="tx1"/>
                          </a:solidFill>
                          <a:latin typeface="Fira Sans"/>
                        </a:defRPr>
                      </a:lvl4pPr>
                      <a:lvl5pPr marL="1828800" algn="l" defTabSz="914400" rtl="0" eaLnBrk="1" latinLnBrk="0" hangingPunct="1">
                        <a:defRPr sz="1800" kern="1200">
                          <a:solidFill>
                            <a:schemeClr val="tx1"/>
                          </a:solidFill>
                          <a:latin typeface="Fira Sans"/>
                        </a:defRPr>
                      </a:lvl5pPr>
                      <a:lvl6pPr marL="2286000" algn="l" defTabSz="914400" rtl="0" eaLnBrk="1" latinLnBrk="0" hangingPunct="1">
                        <a:defRPr sz="1800" kern="1200">
                          <a:solidFill>
                            <a:schemeClr val="tx1"/>
                          </a:solidFill>
                          <a:latin typeface="Fira Sans"/>
                        </a:defRPr>
                      </a:lvl6pPr>
                      <a:lvl7pPr marL="2743200" algn="l" defTabSz="914400" rtl="0" eaLnBrk="1" latinLnBrk="0" hangingPunct="1">
                        <a:defRPr sz="1800" kern="1200">
                          <a:solidFill>
                            <a:schemeClr val="tx1"/>
                          </a:solidFill>
                          <a:latin typeface="Fira Sans"/>
                        </a:defRPr>
                      </a:lvl7pPr>
                      <a:lvl8pPr marL="3200400" algn="l" defTabSz="914400" rtl="0" eaLnBrk="1" latinLnBrk="0" hangingPunct="1">
                        <a:defRPr sz="1800" kern="1200">
                          <a:solidFill>
                            <a:schemeClr val="tx1"/>
                          </a:solidFill>
                          <a:latin typeface="Fira Sans"/>
                        </a:defRPr>
                      </a:lvl8pPr>
                      <a:lvl9pPr marL="3657600" algn="l" defTabSz="914400" rtl="0" eaLnBrk="1" latinLnBrk="0" hangingPunct="1">
                        <a:defRPr sz="1800" kern="1200">
                          <a:solidFill>
                            <a:schemeClr val="tx1"/>
                          </a:solidFill>
                          <a:latin typeface="Fira Sans"/>
                        </a:defRPr>
                      </a:lvl9pPr>
                    </a:lstStyle>
                    <a:p>
                      <a:pPr algn="r" rtl="0" fontAlgn="base"/>
                      <a:r>
                        <a:rPr lang="en-US" sz="1200" b="0" i="0" dirty="0">
                          <a:solidFill>
                            <a:srgbClr val="7C807E"/>
                          </a:solidFill>
                          <a:effectLst/>
                          <a:latin typeface="Fira Sans" panose="020B0503050000020004" pitchFamily="34" charset="0"/>
                          <a:ea typeface="Fira Sans" panose="020B0503050000020004" pitchFamily="34" charset="0"/>
                        </a:rPr>
                        <a:t>14.20​</a:t>
                      </a:r>
                    </a:p>
                  </a:txBody>
                  <a:tcPr>
                    <a:lnL w="12700" cmpd="sng">
                      <a:noFill/>
                    </a:lnL>
                    <a:lnR w="12700" cap="flat" cmpd="sng" algn="ctr">
                      <a:solidFill>
                        <a:srgbClr val="007E4B"/>
                      </a:solidFill>
                      <a:prstDash val="solid"/>
                      <a:round/>
                      <a:headEnd type="none" w="med" len="med"/>
                      <a:tailEnd type="none" w="med" len="med"/>
                    </a:lnR>
                    <a:lnT w="12700" cap="flat" cmpd="sng" algn="ctr">
                      <a:solidFill>
                        <a:srgbClr val="007E4B"/>
                      </a:solidFill>
                      <a:prstDash val="solid"/>
                      <a:round/>
                      <a:headEnd type="none" w="med" len="med"/>
                      <a:tailEnd type="none" w="med" len="med"/>
                    </a:lnT>
                    <a:lnB w="12700" cap="flat" cmpd="sng" algn="ctr">
                      <a:solidFill>
                        <a:srgbClr val="007E4B"/>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3473042587"/>
                  </a:ext>
                </a:extLst>
              </a:tr>
              <a:tr h="239640">
                <a:tc rowSpan="5">
                  <a:txBody>
                    <a:bodyPr/>
                    <a:lstStyle>
                      <a:lvl1pPr marL="0" algn="l" defTabSz="914400" rtl="0" eaLnBrk="1" latinLnBrk="0" hangingPunct="1">
                        <a:defRPr sz="1800" kern="1200">
                          <a:solidFill>
                            <a:schemeClr val="tx1"/>
                          </a:solidFill>
                          <a:latin typeface="Fira Sans"/>
                        </a:defRPr>
                      </a:lvl1pPr>
                      <a:lvl2pPr marL="457200" algn="l" defTabSz="914400" rtl="0" eaLnBrk="1" latinLnBrk="0" hangingPunct="1">
                        <a:defRPr sz="1800" kern="1200">
                          <a:solidFill>
                            <a:schemeClr val="tx1"/>
                          </a:solidFill>
                          <a:latin typeface="Fira Sans"/>
                        </a:defRPr>
                      </a:lvl2pPr>
                      <a:lvl3pPr marL="914400" algn="l" defTabSz="914400" rtl="0" eaLnBrk="1" latinLnBrk="0" hangingPunct="1">
                        <a:defRPr sz="1800" kern="1200">
                          <a:solidFill>
                            <a:schemeClr val="tx1"/>
                          </a:solidFill>
                          <a:latin typeface="Fira Sans"/>
                        </a:defRPr>
                      </a:lvl3pPr>
                      <a:lvl4pPr marL="1371600" algn="l" defTabSz="914400" rtl="0" eaLnBrk="1" latinLnBrk="0" hangingPunct="1">
                        <a:defRPr sz="1800" kern="1200">
                          <a:solidFill>
                            <a:schemeClr val="tx1"/>
                          </a:solidFill>
                          <a:latin typeface="Fira Sans"/>
                        </a:defRPr>
                      </a:lvl4pPr>
                      <a:lvl5pPr marL="1828800" algn="l" defTabSz="914400" rtl="0" eaLnBrk="1" latinLnBrk="0" hangingPunct="1">
                        <a:defRPr sz="1800" kern="1200">
                          <a:solidFill>
                            <a:schemeClr val="tx1"/>
                          </a:solidFill>
                          <a:latin typeface="Fira Sans"/>
                        </a:defRPr>
                      </a:lvl5pPr>
                      <a:lvl6pPr marL="2286000" algn="l" defTabSz="914400" rtl="0" eaLnBrk="1" latinLnBrk="0" hangingPunct="1">
                        <a:defRPr sz="1800" kern="1200">
                          <a:solidFill>
                            <a:schemeClr val="tx1"/>
                          </a:solidFill>
                          <a:latin typeface="Fira Sans"/>
                        </a:defRPr>
                      </a:lvl6pPr>
                      <a:lvl7pPr marL="2743200" algn="l" defTabSz="914400" rtl="0" eaLnBrk="1" latinLnBrk="0" hangingPunct="1">
                        <a:defRPr sz="1800" kern="1200">
                          <a:solidFill>
                            <a:schemeClr val="tx1"/>
                          </a:solidFill>
                          <a:latin typeface="Fira Sans"/>
                        </a:defRPr>
                      </a:lvl7pPr>
                      <a:lvl8pPr marL="3200400" algn="l" defTabSz="914400" rtl="0" eaLnBrk="1" latinLnBrk="0" hangingPunct="1">
                        <a:defRPr sz="1800" kern="1200">
                          <a:solidFill>
                            <a:schemeClr val="tx1"/>
                          </a:solidFill>
                          <a:latin typeface="Fira Sans"/>
                        </a:defRPr>
                      </a:lvl8pPr>
                      <a:lvl9pPr marL="3657600" algn="l" defTabSz="914400" rtl="0" eaLnBrk="1" latinLnBrk="0" hangingPunct="1">
                        <a:defRPr sz="1800" kern="1200">
                          <a:solidFill>
                            <a:schemeClr val="tx1"/>
                          </a:solidFill>
                          <a:latin typeface="Fira Sans"/>
                        </a:defRPr>
                      </a:lvl9pPr>
                    </a:lstStyle>
                    <a:p>
                      <a:pPr algn="ctr">
                        <a:spcAft>
                          <a:spcPts val="0"/>
                        </a:spcAft>
                      </a:pPr>
                      <a:r>
                        <a:rPr lang="en-US" sz="1200" b="0" dirty="0">
                          <a:solidFill>
                            <a:schemeClr val="bg1"/>
                          </a:solidFill>
                          <a:effectLst/>
                          <a:latin typeface="+mj-lt"/>
                          <a:ea typeface="Fira Sans Heavy" panose="020B0A03050000020004" pitchFamily="34" charset="0"/>
                          <a:cs typeface="Times New Roman" panose="02020603050405020304" pitchFamily="18" charset="0"/>
                        </a:rPr>
                        <a:t>D</a:t>
                      </a:r>
                    </a:p>
                  </a:txBody>
                  <a:tcPr marL="54000" marR="54000" marT="36000" marB="36000">
                    <a:lnL w="12700" cap="flat" cmpd="sng" algn="ctr">
                      <a:solidFill>
                        <a:srgbClr val="007E4B"/>
                      </a:solidFill>
                      <a:prstDash val="solid"/>
                      <a:round/>
                      <a:headEnd type="none" w="med" len="med"/>
                      <a:tailEnd type="none" w="med" len="med"/>
                    </a:lnL>
                    <a:lnR w="12700" cmpd="sng">
                      <a:noFill/>
                    </a:lnR>
                    <a:lnT w="12700" cap="flat" cmpd="sng" algn="ctr">
                      <a:solidFill>
                        <a:srgbClr val="FFFFFF"/>
                      </a:solidFill>
                      <a:prstDash val="solid"/>
                      <a:round/>
                      <a:headEnd type="none" w="med" len="med"/>
                      <a:tailEnd type="none" w="med" len="med"/>
                    </a:lnT>
                    <a:lnB w="12700" cap="flat" cmpd="sng" algn="ctr">
                      <a:solidFill>
                        <a:srgbClr val="007E4B"/>
                      </a:solidFill>
                      <a:prstDash val="solid"/>
                      <a:round/>
                      <a:headEnd type="none" w="med" len="med"/>
                      <a:tailEnd type="none" w="med" len="med"/>
                    </a:lnB>
                    <a:lnTlToBr w="12700" cmpd="sng">
                      <a:noFill/>
                      <a:prstDash val="solid"/>
                    </a:lnTlToBr>
                    <a:lnBlToTr w="12700" cmpd="sng">
                      <a:noFill/>
                      <a:prstDash val="solid"/>
                    </a:lnBlToTr>
                    <a:solidFill>
                      <a:srgbClr val="007E4B"/>
                    </a:solidFill>
                  </a:tcPr>
                </a:tc>
                <a:tc>
                  <a:txBody>
                    <a:bodyPr/>
                    <a:lstStyle>
                      <a:lvl1pPr marL="0" algn="l" defTabSz="914400" rtl="0" eaLnBrk="1" latinLnBrk="0" hangingPunct="1">
                        <a:defRPr sz="1800" kern="1200">
                          <a:solidFill>
                            <a:schemeClr val="tx1"/>
                          </a:solidFill>
                          <a:latin typeface="Fira Sans"/>
                        </a:defRPr>
                      </a:lvl1pPr>
                      <a:lvl2pPr marL="457200" algn="l" defTabSz="914400" rtl="0" eaLnBrk="1" latinLnBrk="0" hangingPunct="1">
                        <a:defRPr sz="1800" kern="1200">
                          <a:solidFill>
                            <a:schemeClr val="tx1"/>
                          </a:solidFill>
                          <a:latin typeface="Fira Sans"/>
                        </a:defRPr>
                      </a:lvl2pPr>
                      <a:lvl3pPr marL="914400" algn="l" defTabSz="914400" rtl="0" eaLnBrk="1" latinLnBrk="0" hangingPunct="1">
                        <a:defRPr sz="1800" kern="1200">
                          <a:solidFill>
                            <a:schemeClr val="tx1"/>
                          </a:solidFill>
                          <a:latin typeface="Fira Sans"/>
                        </a:defRPr>
                      </a:lvl3pPr>
                      <a:lvl4pPr marL="1371600" algn="l" defTabSz="914400" rtl="0" eaLnBrk="1" latinLnBrk="0" hangingPunct="1">
                        <a:defRPr sz="1800" kern="1200">
                          <a:solidFill>
                            <a:schemeClr val="tx1"/>
                          </a:solidFill>
                          <a:latin typeface="Fira Sans"/>
                        </a:defRPr>
                      </a:lvl4pPr>
                      <a:lvl5pPr marL="1828800" algn="l" defTabSz="914400" rtl="0" eaLnBrk="1" latinLnBrk="0" hangingPunct="1">
                        <a:defRPr sz="1800" kern="1200">
                          <a:solidFill>
                            <a:schemeClr val="tx1"/>
                          </a:solidFill>
                          <a:latin typeface="Fira Sans"/>
                        </a:defRPr>
                      </a:lvl5pPr>
                      <a:lvl6pPr marL="2286000" algn="l" defTabSz="914400" rtl="0" eaLnBrk="1" latinLnBrk="0" hangingPunct="1">
                        <a:defRPr sz="1800" kern="1200">
                          <a:solidFill>
                            <a:schemeClr val="tx1"/>
                          </a:solidFill>
                          <a:latin typeface="Fira Sans"/>
                        </a:defRPr>
                      </a:lvl6pPr>
                      <a:lvl7pPr marL="2743200" algn="l" defTabSz="914400" rtl="0" eaLnBrk="1" latinLnBrk="0" hangingPunct="1">
                        <a:defRPr sz="1800" kern="1200">
                          <a:solidFill>
                            <a:schemeClr val="tx1"/>
                          </a:solidFill>
                          <a:latin typeface="Fira Sans"/>
                        </a:defRPr>
                      </a:lvl7pPr>
                      <a:lvl8pPr marL="3200400" algn="l" defTabSz="914400" rtl="0" eaLnBrk="1" latinLnBrk="0" hangingPunct="1">
                        <a:defRPr sz="1800" kern="1200">
                          <a:solidFill>
                            <a:schemeClr val="tx1"/>
                          </a:solidFill>
                          <a:latin typeface="Fira Sans"/>
                        </a:defRPr>
                      </a:lvl8pPr>
                      <a:lvl9pPr marL="3657600" algn="l" defTabSz="914400" rtl="0" eaLnBrk="1" latinLnBrk="0" hangingPunct="1">
                        <a:defRPr sz="1800" kern="1200">
                          <a:solidFill>
                            <a:schemeClr val="tx1"/>
                          </a:solidFill>
                          <a:latin typeface="Fira Sans"/>
                        </a:defRPr>
                      </a:lvl9pPr>
                    </a:lstStyle>
                    <a:p>
                      <a:pPr algn="l" rtl="0" fontAlgn="base"/>
                      <a:r>
                        <a:rPr lang="en-US" sz="1200" b="0" i="0" u="none" strike="noStrike" dirty="0">
                          <a:solidFill>
                            <a:srgbClr val="037E4C"/>
                          </a:solidFill>
                          <a:effectLst/>
                          <a:latin typeface="Fira Sans Medium" panose="020B0603050000020004" pitchFamily="34" charset="0"/>
                          <a:ea typeface="Fira Sans Medium" panose="020B0603050000020004" pitchFamily="34" charset="0"/>
                        </a:rPr>
                        <a:t>RETINOL CB 50 (Retinol, Undecane, Tridecane, Tocopherol)</a:t>
                      </a:r>
                      <a:r>
                        <a:rPr lang="en-US" sz="1200" b="0" i="0" dirty="0">
                          <a:solidFill>
                            <a:srgbClr val="7C807E"/>
                          </a:solidFill>
                          <a:effectLst/>
                          <a:latin typeface="Fira Sans Medium" panose="020B0603050000020004" pitchFamily="34" charset="0"/>
                          <a:ea typeface="Fira Sans Medium" panose="020B0603050000020004" pitchFamily="34" charset="0"/>
                        </a:rPr>
                        <a:t>​</a:t>
                      </a:r>
                    </a:p>
                  </a:txBody>
                  <a:tcPr>
                    <a:lnL w="12700" cmpd="sng">
                      <a:noFill/>
                    </a:lnL>
                    <a:lnR w="12700" cmpd="sng">
                      <a:noFill/>
                    </a:lnR>
                    <a:lnT w="12700" cap="flat" cmpd="sng" algn="ctr">
                      <a:solidFill>
                        <a:srgbClr val="007E4B"/>
                      </a:solidFill>
                      <a:prstDash val="solid"/>
                      <a:round/>
                      <a:headEnd type="none" w="med" len="med"/>
                      <a:tailEnd type="none" w="med" len="med"/>
                    </a:lnT>
                    <a:lnB w="12700" cap="flat" cmpd="sng" algn="ctr">
                      <a:solidFill>
                        <a:srgbClr val="007E4B"/>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Fira Sans"/>
                        </a:defRPr>
                      </a:lvl1pPr>
                      <a:lvl2pPr marL="457200" algn="l" defTabSz="914400" rtl="0" eaLnBrk="1" latinLnBrk="0" hangingPunct="1">
                        <a:defRPr sz="1800" kern="1200">
                          <a:solidFill>
                            <a:schemeClr val="tx1"/>
                          </a:solidFill>
                          <a:latin typeface="Fira Sans"/>
                        </a:defRPr>
                      </a:lvl2pPr>
                      <a:lvl3pPr marL="914400" algn="l" defTabSz="914400" rtl="0" eaLnBrk="1" latinLnBrk="0" hangingPunct="1">
                        <a:defRPr sz="1800" kern="1200">
                          <a:solidFill>
                            <a:schemeClr val="tx1"/>
                          </a:solidFill>
                          <a:latin typeface="Fira Sans"/>
                        </a:defRPr>
                      </a:lvl3pPr>
                      <a:lvl4pPr marL="1371600" algn="l" defTabSz="914400" rtl="0" eaLnBrk="1" latinLnBrk="0" hangingPunct="1">
                        <a:defRPr sz="1800" kern="1200">
                          <a:solidFill>
                            <a:schemeClr val="tx1"/>
                          </a:solidFill>
                          <a:latin typeface="Fira Sans"/>
                        </a:defRPr>
                      </a:lvl4pPr>
                      <a:lvl5pPr marL="1828800" algn="l" defTabSz="914400" rtl="0" eaLnBrk="1" latinLnBrk="0" hangingPunct="1">
                        <a:defRPr sz="1800" kern="1200">
                          <a:solidFill>
                            <a:schemeClr val="tx1"/>
                          </a:solidFill>
                          <a:latin typeface="Fira Sans"/>
                        </a:defRPr>
                      </a:lvl5pPr>
                      <a:lvl6pPr marL="2286000" algn="l" defTabSz="914400" rtl="0" eaLnBrk="1" latinLnBrk="0" hangingPunct="1">
                        <a:defRPr sz="1800" kern="1200">
                          <a:solidFill>
                            <a:schemeClr val="tx1"/>
                          </a:solidFill>
                          <a:latin typeface="Fira Sans"/>
                        </a:defRPr>
                      </a:lvl6pPr>
                      <a:lvl7pPr marL="2743200" algn="l" defTabSz="914400" rtl="0" eaLnBrk="1" latinLnBrk="0" hangingPunct="1">
                        <a:defRPr sz="1800" kern="1200">
                          <a:solidFill>
                            <a:schemeClr val="tx1"/>
                          </a:solidFill>
                          <a:latin typeface="Fira Sans"/>
                        </a:defRPr>
                      </a:lvl7pPr>
                      <a:lvl8pPr marL="3200400" algn="l" defTabSz="914400" rtl="0" eaLnBrk="1" latinLnBrk="0" hangingPunct="1">
                        <a:defRPr sz="1800" kern="1200">
                          <a:solidFill>
                            <a:schemeClr val="tx1"/>
                          </a:solidFill>
                          <a:latin typeface="Fira Sans"/>
                        </a:defRPr>
                      </a:lvl8pPr>
                      <a:lvl9pPr marL="3657600" algn="l" defTabSz="914400" rtl="0" eaLnBrk="1" latinLnBrk="0" hangingPunct="1">
                        <a:defRPr sz="1800" kern="1200">
                          <a:solidFill>
                            <a:schemeClr val="tx1"/>
                          </a:solidFill>
                          <a:latin typeface="Fira Sans"/>
                        </a:defRPr>
                      </a:lvl9pPr>
                    </a:lstStyle>
                    <a:p>
                      <a:pPr marL="0" algn="l" defTabSz="914400" rtl="0" eaLnBrk="1" latinLnBrk="0" hangingPunct="1">
                        <a:spcAft>
                          <a:spcPts val="0"/>
                        </a:spcAft>
                      </a:pPr>
                      <a:r>
                        <a:rPr lang="en-US" sz="1200" b="0" kern="1200">
                          <a:solidFill>
                            <a:schemeClr val="accent6"/>
                          </a:solidFill>
                          <a:effectLst/>
                          <a:latin typeface="Fira Sans Medium" panose="020B0603050000020004" pitchFamily="34" charset="0"/>
                          <a:ea typeface="Fira Sans Medium" panose="020B0603050000020004" pitchFamily="34" charset="0"/>
                          <a:cs typeface="+mn-cs"/>
                        </a:rPr>
                        <a:t>Active</a:t>
                      </a:r>
                    </a:p>
                  </a:txBody>
                  <a:tcPr marL="54000" marR="54000" marT="36000" marB="36000">
                    <a:lnL w="12700" cmpd="sng">
                      <a:noFill/>
                    </a:lnL>
                    <a:lnR w="12700" cmpd="sng">
                      <a:noFill/>
                    </a:lnR>
                    <a:lnT w="12700" cap="flat" cmpd="sng" algn="ctr">
                      <a:solidFill>
                        <a:srgbClr val="007E4B"/>
                      </a:solidFill>
                      <a:prstDash val="solid"/>
                      <a:round/>
                      <a:headEnd type="none" w="med" len="med"/>
                      <a:tailEnd type="none" w="med" len="med"/>
                    </a:lnT>
                    <a:lnB w="12700" cap="flat" cmpd="sng" algn="ctr">
                      <a:solidFill>
                        <a:srgbClr val="007E4B"/>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Fira Sans"/>
                        </a:defRPr>
                      </a:lvl1pPr>
                      <a:lvl2pPr marL="457200" algn="l" defTabSz="914400" rtl="0" eaLnBrk="1" latinLnBrk="0" hangingPunct="1">
                        <a:defRPr sz="1800" kern="1200">
                          <a:solidFill>
                            <a:schemeClr val="tx1"/>
                          </a:solidFill>
                          <a:latin typeface="Fira Sans"/>
                        </a:defRPr>
                      </a:lvl2pPr>
                      <a:lvl3pPr marL="914400" algn="l" defTabSz="914400" rtl="0" eaLnBrk="1" latinLnBrk="0" hangingPunct="1">
                        <a:defRPr sz="1800" kern="1200">
                          <a:solidFill>
                            <a:schemeClr val="tx1"/>
                          </a:solidFill>
                          <a:latin typeface="Fira Sans"/>
                        </a:defRPr>
                      </a:lvl3pPr>
                      <a:lvl4pPr marL="1371600" algn="l" defTabSz="914400" rtl="0" eaLnBrk="1" latinLnBrk="0" hangingPunct="1">
                        <a:defRPr sz="1800" kern="1200">
                          <a:solidFill>
                            <a:schemeClr val="tx1"/>
                          </a:solidFill>
                          <a:latin typeface="Fira Sans"/>
                        </a:defRPr>
                      </a:lvl4pPr>
                      <a:lvl5pPr marL="1828800" algn="l" defTabSz="914400" rtl="0" eaLnBrk="1" latinLnBrk="0" hangingPunct="1">
                        <a:defRPr sz="1800" kern="1200">
                          <a:solidFill>
                            <a:schemeClr val="tx1"/>
                          </a:solidFill>
                          <a:latin typeface="Fira Sans"/>
                        </a:defRPr>
                      </a:lvl5pPr>
                      <a:lvl6pPr marL="2286000" algn="l" defTabSz="914400" rtl="0" eaLnBrk="1" latinLnBrk="0" hangingPunct="1">
                        <a:defRPr sz="1800" kern="1200">
                          <a:solidFill>
                            <a:schemeClr val="tx1"/>
                          </a:solidFill>
                          <a:latin typeface="Fira Sans"/>
                        </a:defRPr>
                      </a:lvl6pPr>
                      <a:lvl7pPr marL="2743200" algn="l" defTabSz="914400" rtl="0" eaLnBrk="1" latinLnBrk="0" hangingPunct="1">
                        <a:defRPr sz="1800" kern="1200">
                          <a:solidFill>
                            <a:schemeClr val="tx1"/>
                          </a:solidFill>
                          <a:latin typeface="Fira Sans"/>
                        </a:defRPr>
                      </a:lvl7pPr>
                      <a:lvl8pPr marL="3200400" algn="l" defTabSz="914400" rtl="0" eaLnBrk="1" latinLnBrk="0" hangingPunct="1">
                        <a:defRPr sz="1800" kern="1200">
                          <a:solidFill>
                            <a:schemeClr val="tx1"/>
                          </a:solidFill>
                          <a:latin typeface="Fira Sans"/>
                        </a:defRPr>
                      </a:lvl8pPr>
                      <a:lvl9pPr marL="3657600" algn="l" defTabSz="914400" rtl="0" eaLnBrk="1" latinLnBrk="0" hangingPunct="1">
                        <a:defRPr sz="1800" kern="1200">
                          <a:solidFill>
                            <a:schemeClr val="tx1"/>
                          </a:solidFill>
                          <a:latin typeface="Fira Sans"/>
                        </a:defRPr>
                      </a:lvl9pPr>
                    </a:lstStyle>
                    <a:p>
                      <a:pPr algn="r" rtl="0" fontAlgn="base"/>
                      <a:r>
                        <a:rPr lang="en-US" sz="1200" b="0" i="0" u="none" strike="noStrike" dirty="0">
                          <a:solidFill>
                            <a:srgbClr val="007E4B"/>
                          </a:solidFill>
                          <a:effectLst/>
                          <a:latin typeface="Fira Sans Medium" panose="020B0603050000020004" pitchFamily="34" charset="0"/>
                          <a:ea typeface="Fira Sans Medium" panose="020B0603050000020004" pitchFamily="34" charset="0"/>
                        </a:rPr>
                        <a:t>0.20</a:t>
                      </a:r>
                      <a:r>
                        <a:rPr lang="en-US" sz="1200" b="0" i="0" dirty="0">
                          <a:solidFill>
                            <a:srgbClr val="7C807E"/>
                          </a:solidFill>
                          <a:effectLst/>
                          <a:latin typeface="Fira Sans Medium" panose="020B0603050000020004" pitchFamily="34" charset="0"/>
                          <a:ea typeface="Fira Sans Medium" panose="020B0603050000020004" pitchFamily="34" charset="0"/>
                        </a:rPr>
                        <a:t>​</a:t>
                      </a:r>
                    </a:p>
                  </a:txBody>
                  <a:tcPr>
                    <a:lnL w="12700" cmpd="sng">
                      <a:noFill/>
                    </a:lnL>
                    <a:lnR w="12700" cap="flat" cmpd="sng" algn="ctr">
                      <a:solidFill>
                        <a:srgbClr val="007E4B"/>
                      </a:solidFill>
                      <a:prstDash val="solid"/>
                      <a:round/>
                      <a:headEnd type="none" w="med" len="med"/>
                      <a:tailEnd type="none" w="med" len="med"/>
                    </a:lnR>
                    <a:lnT w="12700" cap="flat" cmpd="sng" algn="ctr">
                      <a:solidFill>
                        <a:srgbClr val="007E4B"/>
                      </a:solidFill>
                      <a:prstDash val="solid"/>
                      <a:round/>
                      <a:headEnd type="none" w="med" len="med"/>
                      <a:tailEnd type="none" w="med" len="med"/>
                    </a:lnT>
                    <a:lnB w="12700" cap="flat" cmpd="sng" algn="ctr">
                      <a:solidFill>
                        <a:srgbClr val="007E4B"/>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668099990"/>
                  </a:ext>
                </a:extLst>
              </a:tr>
              <a:tr h="0">
                <a:tc vMerge="1">
                  <a:txBody>
                    <a:bodyPr/>
                    <a:lstStyle/>
                    <a:p>
                      <a:pPr>
                        <a:spcAft>
                          <a:spcPts val="0"/>
                        </a:spcAft>
                      </a:pPr>
                      <a:endParaRPr lang="en-US" sz="1000" b="0" dirty="0">
                        <a:effectLst/>
                        <a:latin typeface="Franklin Gothic Heavy" panose="020B0903020102020204" pitchFamily="34" charset="0"/>
                        <a:ea typeface="Fira Sans Heavy" panose="020B0A03050000020004" pitchFamily="34" charset="0"/>
                        <a:cs typeface="Times New Roman" panose="02020603050405020304" pitchFamily="18" charset="0"/>
                      </a:endParaRPr>
                    </a:p>
                  </a:txBody>
                  <a:tcPr marL="36000" marR="36000" marT="36000" marB="36000"/>
                </a:tc>
                <a:tc>
                  <a:txBody>
                    <a:bodyPr/>
                    <a:lstStyle>
                      <a:lvl1pPr marL="0" algn="l" defTabSz="914400" rtl="0" eaLnBrk="1" latinLnBrk="0" hangingPunct="1">
                        <a:defRPr sz="1800" kern="1200">
                          <a:solidFill>
                            <a:schemeClr val="tx1"/>
                          </a:solidFill>
                          <a:latin typeface="Fira Sans"/>
                        </a:defRPr>
                      </a:lvl1pPr>
                      <a:lvl2pPr marL="457200" algn="l" defTabSz="914400" rtl="0" eaLnBrk="1" latinLnBrk="0" hangingPunct="1">
                        <a:defRPr sz="1800" kern="1200">
                          <a:solidFill>
                            <a:schemeClr val="tx1"/>
                          </a:solidFill>
                          <a:latin typeface="Fira Sans"/>
                        </a:defRPr>
                      </a:lvl2pPr>
                      <a:lvl3pPr marL="914400" algn="l" defTabSz="914400" rtl="0" eaLnBrk="1" latinLnBrk="0" hangingPunct="1">
                        <a:defRPr sz="1800" kern="1200">
                          <a:solidFill>
                            <a:schemeClr val="tx1"/>
                          </a:solidFill>
                          <a:latin typeface="Fira Sans"/>
                        </a:defRPr>
                      </a:lvl3pPr>
                      <a:lvl4pPr marL="1371600" algn="l" defTabSz="914400" rtl="0" eaLnBrk="1" latinLnBrk="0" hangingPunct="1">
                        <a:defRPr sz="1800" kern="1200">
                          <a:solidFill>
                            <a:schemeClr val="tx1"/>
                          </a:solidFill>
                          <a:latin typeface="Fira Sans"/>
                        </a:defRPr>
                      </a:lvl4pPr>
                      <a:lvl5pPr marL="1828800" algn="l" defTabSz="914400" rtl="0" eaLnBrk="1" latinLnBrk="0" hangingPunct="1">
                        <a:defRPr sz="1800" kern="1200">
                          <a:solidFill>
                            <a:schemeClr val="tx1"/>
                          </a:solidFill>
                          <a:latin typeface="Fira Sans"/>
                        </a:defRPr>
                      </a:lvl5pPr>
                      <a:lvl6pPr marL="2286000" algn="l" defTabSz="914400" rtl="0" eaLnBrk="1" latinLnBrk="0" hangingPunct="1">
                        <a:defRPr sz="1800" kern="1200">
                          <a:solidFill>
                            <a:schemeClr val="tx1"/>
                          </a:solidFill>
                          <a:latin typeface="Fira Sans"/>
                        </a:defRPr>
                      </a:lvl6pPr>
                      <a:lvl7pPr marL="2743200" algn="l" defTabSz="914400" rtl="0" eaLnBrk="1" latinLnBrk="0" hangingPunct="1">
                        <a:defRPr sz="1800" kern="1200">
                          <a:solidFill>
                            <a:schemeClr val="tx1"/>
                          </a:solidFill>
                          <a:latin typeface="Fira Sans"/>
                        </a:defRPr>
                      </a:lvl7pPr>
                      <a:lvl8pPr marL="3200400" algn="l" defTabSz="914400" rtl="0" eaLnBrk="1" latinLnBrk="0" hangingPunct="1">
                        <a:defRPr sz="1800" kern="1200">
                          <a:solidFill>
                            <a:schemeClr val="tx1"/>
                          </a:solidFill>
                          <a:latin typeface="Fira Sans"/>
                        </a:defRPr>
                      </a:lvl8pPr>
                      <a:lvl9pPr marL="3657600" algn="l" defTabSz="914400" rtl="0" eaLnBrk="1" latinLnBrk="0" hangingPunct="1">
                        <a:defRPr sz="1800" kern="1200">
                          <a:solidFill>
                            <a:schemeClr val="tx1"/>
                          </a:solidFill>
                          <a:latin typeface="Fira Sans"/>
                        </a:defRPr>
                      </a:lvl9pPr>
                    </a:lstStyle>
                    <a:p>
                      <a:pPr algn="l" rtl="0" fontAlgn="base"/>
                      <a:r>
                        <a:rPr lang="en-US" sz="1200" b="0" i="0" u="none" strike="noStrike" dirty="0">
                          <a:solidFill>
                            <a:srgbClr val="007E4B"/>
                          </a:solidFill>
                          <a:effectLst/>
                          <a:latin typeface="Fira Sans Medium" panose="020B0603050000020004" pitchFamily="34" charset="0"/>
                          <a:ea typeface="Fira Sans Medium" panose="020B0603050000020004" pitchFamily="34" charset="0"/>
                        </a:rPr>
                        <a:t>STAY-C® 50 (Sodium </a:t>
                      </a:r>
                      <a:r>
                        <a:rPr lang="en-US" sz="1200" b="0" i="0" u="none" strike="noStrike" dirty="0" err="1">
                          <a:solidFill>
                            <a:srgbClr val="007E4B"/>
                          </a:solidFill>
                          <a:effectLst/>
                          <a:latin typeface="Fira Sans Medium" panose="020B0603050000020004" pitchFamily="34" charset="0"/>
                          <a:ea typeface="Fira Sans Medium" panose="020B0603050000020004" pitchFamily="34" charset="0"/>
                        </a:rPr>
                        <a:t>Ascorbyl</a:t>
                      </a:r>
                      <a:r>
                        <a:rPr lang="en-US" sz="1200" b="0" i="0" u="none" strike="noStrike" dirty="0">
                          <a:solidFill>
                            <a:srgbClr val="007E4B"/>
                          </a:solidFill>
                          <a:effectLst/>
                          <a:latin typeface="Fira Sans Medium" panose="020B0603050000020004" pitchFamily="34" charset="0"/>
                          <a:ea typeface="Fira Sans Medium" panose="020B0603050000020004" pitchFamily="34" charset="0"/>
                        </a:rPr>
                        <a:t> Phosphate)</a:t>
                      </a:r>
                      <a:r>
                        <a:rPr lang="en-US" sz="1200" b="0" i="0" dirty="0">
                          <a:solidFill>
                            <a:srgbClr val="7C807E"/>
                          </a:solidFill>
                          <a:effectLst/>
                          <a:latin typeface="Fira Sans Medium" panose="020B0603050000020004" pitchFamily="34" charset="0"/>
                          <a:ea typeface="Fira Sans Medium" panose="020B0603050000020004" pitchFamily="34" charset="0"/>
                        </a:rPr>
                        <a:t>​</a:t>
                      </a:r>
                    </a:p>
                  </a:txBody>
                  <a:tcPr>
                    <a:lnL w="12700" cmpd="sng">
                      <a:noFill/>
                    </a:lnL>
                    <a:lnR w="12700" cmpd="sng">
                      <a:noFill/>
                    </a:lnR>
                    <a:lnT w="12700" cap="flat" cmpd="sng" algn="ctr">
                      <a:solidFill>
                        <a:srgbClr val="007E4B"/>
                      </a:solidFill>
                      <a:prstDash val="solid"/>
                      <a:round/>
                      <a:headEnd type="none" w="med" len="med"/>
                      <a:tailEnd type="none" w="med" len="med"/>
                    </a:lnT>
                    <a:lnB w="12700" cap="flat" cmpd="sng" algn="ctr">
                      <a:solidFill>
                        <a:srgbClr val="007E4B"/>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Fira Sans"/>
                        </a:defRPr>
                      </a:lvl1pPr>
                      <a:lvl2pPr marL="457200" algn="l" defTabSz="914400" rtl="0" eaLnBrk="1" latinLnBrk="0" hangingPunct="1">
                        <a:defRPr sz="1800" kern="1200">
                          <a:solidFill>
                            <a:schemeClr val="tx1"/>
                          </a:solidFill>
                          <a:latin typeface="Fira Sans"/>
                        </a:defRPr>
                      </a:lvl2pPr>
                      <a:lvl3pPr marL="914400" algn="l" defTabSz="914400" rtl="0" eaLnBrk="1" latinLnBrk="0" hangingPunct="1">
                        <a:defRPr sz="1800" kern="1200">
                          <a:solidFill>
                            <a:schemeClr val="tx1"/>
                          </a:solidFill>
                          <a:latin typeface="Fira Sans"/>
                        </a:defRPr>
                      </a:lvl3pPr>
                      <a:lvl4pPr marL="1371600" algn="l" defTabSz="914400" rtl="0" eaLnBrk="1" latinLnBrk="0" hangingPunct="1">
                        <a:defRPr sz="1800" kern="1200">
                          <a:solidFill>
                            <a:schemeClr val="tx1"/>
                          </a:solidFill>
                          <a:latin typeface="Fira Sans"/>
                        </a:defRPr>
                      </a:lvl4pPr>
                      <a:lvl5pPr marL="1828800" algn="l" defTabSz="914400" rtl="0" eaLnBrk="1" latinLnBrk="0" hangingPunct="1">
                        <a:defRPr sz="1800" kern="1200">
                          <a:solidFill>
                            <a:schemeClr val="tx1"/>
                          </a:solidFill>
                          <a:latin typeface="Fira Sans"/>
                        </a:defRPr>
                      </a:lvl5pPr>
                      <a:lvl6pPr marL="2286000" algn="l" defTabSz="914400" rtl="0" eaLnBrk="1" latinLnBrk="0" hangingPunct="1">
                        <a:defRPr sz="1800" kern="1200">
                          <a:solidFill>
                            <a:schemeClr val="tx1"/>
                          </a:solidFill>
                          <a:latin typeface="Fira Sans"/>
                        </a:defRPr>
                      </a:lvl6pPr>
                      <a:lvl7pPr marL="2743200" algn="l" defTabSz="914400" rtl="0" eaLnBrk="1" latinLnBrk="0" hangingPunct="1">
                        <a:defRPr sz="1800" kern="1200">
                          <a:solidFill>
                            <a:schemeClr val="tx1"/>
                          </a:solidFill>
                          <a:latin typeface="Fira Sans"/>
                        </a:defRPr>
                      </a:lvl7pPr>
                      <a:lvl8pPr marL="3200400" algn="l" defTabSz="914400" rtl="0" eaLnBrk="1" latinLnBrk="0" hangingPunct="1">
                        <a:defRPr sz="1800" kern="1200">
                          <a:solidFill>
                            <a:schemeClr val="tx1"/>
                          </a:solidFill>
                          <a:latin typeface="Fira Sans"/>
                        </a:defRPr>
                      </a:lvl8pPr>
                      <a:lvl9pPr marL="3657600" algn="l" defTabSz="914400" rtl="0" eaLnBrk="1" latinLnBrk="0" hangingPunct="1">
                        <a:defRPr sz="1800" kern="1200">
                          <a:solidFill>
                            <a:schemeClr val="tx1"/>
                          </a:solidFill>
                          <a:latin typeface="Fira Sans"/>
                        </a:defRPr>
                      </a:lvl9pPr>
                    </a:lstStyle>
                    <a:p>
                      <a:pPr marL="0" algn="l" defTabSz="914400" rtl="0" eaLnBrk="1" latinLnBrk="0" hangingPunct="1">
                        <a:spcAft>
                          <a:spcPts val="0"/>
                        </a:spcAft>
                      </a:pPr>
                      <a:r>
                        <a:rPr lang="en-US" sz="1200" b="0" kern="1200" dirty="0">
                          <a:solidFill>
                            <a:schemeClr val="accent6"/>
                          </a:solidFill>
                          <a:effectLst/>
                          <a:latin typeface="Fira Sans Medium" panose="020B0603050000020004" pitchFamily="34" charset="0"/>
                          <a:ea typeface="Fira Sans Medium" panose="020B0603050000020004" pitchFamily="34" charset="0"/>
                          <a:cs typeface="+mn-cs"/>
                        </a:rPr>
                        <a:t>Active</a:t>
                      </a:r>
                    </a:p>
                  </a:txBody>
                  <a:tcPr marL="54000" marR="54000" marT="36000" marB="36000">
                    <a:lnL w="12700" cmpd="sng">
                      <a:noFill/>
                    </a:lnL>
                    <a:lnR w="12700" cmpd="sng">
                      <a:noFill/>
                    </a:lnR>
                    <a:lnT w="12700" cap="flat" cmpd="sng" algn="ctr">
                      <a:solidFill>
                        <a:srgbClr val="007E4B"/>
                      </a:solidFill>
                      <a:prstDash val="solid"/>
                      <a:round/>
                      <a:headEnd type="none" w="med" len="med"/>
                      <a:tailEnd type="none" w="med" len="med"/>
                    </a:lnT>
                    <a:lnB w="12700" cap="flat" cmpd="sng" algn="ctr">
                      <a:solidFill>
                        <a:srgbClr val="007E4B"/>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Fira Sans"/>
                        </a:defRPr>
                      </a:lvl1pPr>
                      <a:lvl2pPr marL="457200" algn="l" defTabSz="914400" rtl="0" eaLnBrk="1" latinLnBrk="0" hangingPunct="1">
                        <a:defRPr sz="1800" kern="1200">
                          <a:solidFill>
                            <a:schemeClr val="tx1"/>
                          </a:solidFill>
                          <a:latin typeface="Fira Sans"/>
                        </a:defRPr>
                      </a:lvl2pPr>
                      <a:lvl3pPr marL="914400" algn="l" defTabSz="914400" rtl="0" eaLnBrk="1" latinLnBrk="0" hangingPunct="1">
                        <a:defRPr sz="1800" kern="1200">
                          <a:solidFill>
                            <a:schemeClr val="tx1"/>
                          </a:solidFill>
                          <a:latin typeface="Fira Sans"/>
                        </a:defRPr>
                      </a:lvl3pPr>
                      <a:lvl4pPr marL="1371600" algn="l" defTabSz="914400" rtl="0" eaLnBrk="1" latinLnBrk="0" hangingPunct="1">
                        <a:defRPr sz="1800" kern="1200">
                          <a:solidFill>
                            <a:schemeClr val="tx1"/>
                          </a:solidFill>
                          <a:latin typeface="Fira Sans"/>
                        </a:defRPr>
                      </a:lvl4pPr>
                      <a:lvl5pPr marL="1828800" algn="l" defTabSz="914400" rtl="0" eaLnBrk="1" latinLnBrk="0" hangingPunct="1">
                        <a:defRPr sz="1800" kern="1200">
                          <a:solidFill>
                            <a:schemeClr val="tx1"/>
                          </a:solidFill>
                          <a:latin typeface="Fira Sans"/>
                        </a:defRPr>
                      </a:lvl5pPr>
                      <a:lvl6pPr marL="2286000" algn="l" defTabSz="914400" rtl="0" eaLnBrk="1" latinLnBrk="0" hangingPunct="1">
                        <a:defRPr sz="1800" kern="1200">
                          <a:solidFill>
                            <a:schemeClr val="tx1"/>
                          </a:solidFill>
                          <a:latin typeface="Fira Sans"/>
                        </a:defRPr>
                      </a:lvl6pPr>
                      <a:lvl7pPr marL="2743200" algn="l" defTabSz="914400" rtl="0" eaLnBrk="1" latinLnBrk="0" hangingPunct="1">
                        <a:defRPr sz="1800" kern="1200">
                          <a:solidFill>
                            <a:schemeClr val="tx1"/>
                          </a:solidFill>
                          <a:latin typeface="Fira Sans"/>
                        </a:defRPr>
                      </a:lvl7pPr>
                      <a:lvl8pPr marL="3200400" algn="l" defTabSz="914400" rtl="0" eaLnBrk="1" latinLnBrk="0" hangingPunct="1">
                        <a:defRPr sz="1800" kern="1200">
                          <a:solidFill>
                            <a:schemeClr val="tx1"/>
                          </a:solidFill>
                          <a:latin typeface="Fira Sans"/>
                        </a:defRPr>
                      </a:lvl8pPr>
                      <a:lvl9pPr marL="3657600" algn="l" defTabSz="914400" rtl="0" eaLnBrk="1" latinLnBrk="0" hangingPunct="1">
                        <a:defRPr sz="1800" kern="1200">
                          <a:solidFill>
                            <a:schemeClr val="tx1"/>
                          </a:solidFill>
                          <a:latin typeface="Fira Sans"/>
                        </a:defRPr>
                      </a:lvl9pPr>
                    </a:lstStyle>
                    <a:p>
                      <a:pPr algn="r" rtl="0" fontAlgn="base"/>
                      <a:r>
                        <a:rPr lang="en-US" sz="1200" b="0" i="0" u="none" strike="noStrike" dirty="0">
                          <a:solidFill>
                            <a:srgbClr val="007E4B"/>
                          </a:solidFill>
                          <a:effectLst/>
                          <a:latin typeface="Fira Sans Medium" panose="020B0603050000020004" pitchFamily="34" charset="0"/>
                          <a:ea typeface="Fira Sans Medium" panose="020B0603050000020004" pitchFamily="34" charset="0"/>
                        </a:rPr>
                        <a:t>0.50</a:t>
                      </a:r>
                      <a:r>
                        <a:rPr lang="en-US" sz="1200" b="0" i="0" dirty="0">
                          <a:solidFill>
                            <a:srgbClr val="7C807E"/>
                          </a:solidFill>
                          <a:effectLst/>
                          <a:latin typeface="Fira Sans Medium" panose="020B0603050000020004" pitchFamily="34" charset="0"/>
                          <a:ea typeface="Fira Sans Medium" panose="020B0603050000020004" pitchFamily="34" charset="0"/>
                        </a:rPr>
                        <a:t>​</a:t>
                      </a:r>
                    </a:p>
                  </a:txBody>
                  <a:tcPr>
                    <a:lnL w="12700" cmpd="sng">
                      <a:noFill/>
                    </a:lnL>
                    <a:lnR w="12700" cap="flat" cmpd="sng" algn="ctr">
                      <a:solidFill>
                        <a:srgbClr val="007E4B"/>
                      </a:solidFill>
                      <a:prstDash val="solid"/>
                      <a:round/>
                      <a:headEnd type="none" w="med" len="med"/>
                      <a:tailEnd type="none" w="med" len="med"/>
                    </a:lnR>
                    <a:lnT w="12700" cap="flat" cmpd="sng" algn="ctr">
                      <a:solidFill>
                        <a:srgbClr val="007E4B"/>
                      </a:solidFill>
                      <a:prstDash val="solid"/>
                      <a:round/>
                      <a:headEnd type="none" w="med" len="med"/>
                      <a:tailEnd type="none" w="med" len="med"/>
                    </a:lnT>
                    <a:lnB w="12700" cap="flat" cmpd="sng" algn="ctr">
                      <a:solidFill>
                        <a:srgbClr val="007E4B"/>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4093278009"/>
                  </a:ext>
                </a:extLst>
              </a:tr>
              <a:tr h="239640">
                <a:tc vMerge="1">
                  <a:txBody>
                    <a:bodyPr/>
                    <a:lstStyle/>
                    <a:p>
                      <a:pPr>
                        <a:spcAft>
                          <a:spcPts val="0"/>
                        </a:spcAft>
                      </a:pPr>
                      <a:endParaRPr lang="en-US" sz="1000" b="0" dirty="0">
                        <a:effectLst/>
                        <a:latin typeface="Franklin Gothic Heavy" panose="020B0903020102020204" pitchFamily="34" charset="0"/>
                        <a:ea typeface="Fira Sans Heavy" panose="020B0A03050000020004" pitchFamily="34" charset="0"/>
                        <a:cs typeface="Times New Roman" panose="02020603050405020304" pitchFamily="18" charset="0"/>
                      </a:endParaRPr>
                    </a:p>
                  </a:txBody>
                  <a:tcPr marL="36000" marR="36000" marT="36000" marB="36000"/>
                </a:tc>
                <a:tc>
                  <a:txBody>
                    <a:bodyPr/>
                    <a:lstStyle>
                      <a:lvl1pPr marL="0" algn="l" defTabSz="914400" rtl="0" eaLnBrk="1" latinLnBrk="0" hangingPunct="1">
                        <a:defRPr sz="1800" kern="1200">
                          <a:solidFill>
                            <a:schemeClr val="tx1"/>
                          </a:solidFill>
                          <a:latin typeface="Fira Sans"/>
                        </a:defRPr>
                      </a:lvl1pPr>
                      <a:lvl2pPr marL="457200" algn="l" defTabSz="914400" rtl="0" eaLnBrk="1" latinLnBrk="0" hangingPunct="1">
                        <a:defRPr sz="1800" kern="1200">
                          <a:solidFill>
                            <a:schemeClr val="tx1"/>
                          </a:solidFill>
                          <a:latin typeface="Fira Sans"/>
                        </a:defRPr>
                      </a:lvl2pPr>
                      <a:lvl3pPr marL="914400" algn="l" defTabSz="914400" rtl="0" eaLnBrk="1" latinLnBrk="0" hangingPunct="1">
                        <a:defRPr sz="1800" kern="1200">
                          <a:solidFill>
                            <a:schemeClr val="tx1"/>
                          </a:solidFill>
                          <a:latin typeface="Fira Sans"/>
                        </a:defRPr>
                      </a:lvl3pPr>
                      <a:lvl4pPr marL="1371600" algn="l" defTabSz="914400" rtl="0" eaLnBrk="1" latinLnBrk="0" hangingPunct="1">
                        <a:defRPr sz="1800" kern="1200">
                          <a:solidFill>
                            <a:schemeClr val="tx1"/>
                          </a:solidFill>
                          <a:latin typeface="Fira Sans"/>
                        </a:defRPr>
                      </a:lvl4pPr>
                      <a:lvl5pPr marL="1828800" algn="l" defTabSz="914400" rtl="0" eaLnBrk="1" latinLnBrk="0" hangingPunct="1">
                        <a:defRPr sz="1800" kern="1200">
                          <a:solidFill>
                            <a:schemeClr val="tx1"/>
                          </a:solidFill>
                          <a:latin typeface="Fira Sans"/>
                        </a:defRPr>
                      </a:lvl5pPr>
                      <a:lvl6pPr marL="2286000" algn="l" defTabSz="914400" rtl="0" eaLnBrk="1" latinLnBrk="0" hangingPunct="1">
                        <a:defRPr sz="1800" kern="1200">
                          <a:solidFill>
                            <a:schemeClr val="tx1"/>
                          </a:solidFill>
                          <a:latin typeface="Fira Sans"/>
                        </a:defRPr>
                      </a:lvl6pPr>
                      <a:lvl7pPr marL="2743200" algn="l" defTabSz="914400" rtl="0" eaLnBrk="1" latinLnBrk="0" hangingPunct="1">
                        <a:defRPr sz="1800" kern="1200">
                          <a:solidFill>
                            <a:schemeClr val="tx1"/>
                          </a:solidFill>
                          <a:latin typeface="Fira Sans"/>
                        </a:defRPr>
                      </a:lvl7pPr>
                      <a:lvl8pPr marL="3200400" algn="l" defTabSz="914400" rtl="0" eaLnBrk="1" latinLnBrk="0" hangingPunct="1">
                        <a:defRPr sz="1800" kern="1200">
                          <a:solidFill>
                            <a:schemeClr val="tx1"/>
                          </a:solidFill>
                          <a:latin typeface="Fira Sans"/>
                        </a:defRPr>
                      </a:lvl8pPr>
                      <a:lvl9pPr marL="3657600" algn="l" defTabSz="914400" rtl="0" eaLnBrk="1" latinLnBrk="0" hangingPunct="1">
                        <a:defRPr sz="1800" kern="1200">
                          <a:solidFill>
                            <a:schemeClr val="tx1"/>
                          </a:solidFill>
                          <a:latin typeface="Fira Sans"/>
                        </a:defRPr>
                      </a:lvl9pPr>
                    </a:lstStyle>
                    <a:p>
                      <a:pPr algn="l" rtl="0" fontAlgn="base"/>
                      <a:r>
                        <a:rPr lang="en-US" sz="1200" b="0" i="0" u="none" strike="noStrike">
                          <a:solidFill>
                            <a:srgbClr val="007E4B"/>
                          </a:solidFill>
                          <a:effectLst/>
                          <a:latin typeface="Fira Sans" panose="020B0503050000020004" pitchFamily="34" charset="0"/>
                          <a:ea typeface="Fira Sans" panose="020B0503050000020004" pitchFamily="34" charset="0"/>
                        </a:rPr>
                        <a:t>Tocopherol, Helianthus Annuus Seed Oil</a:t>
                      </a:r>
                      <a:r>
                        <a:rPr lang="en-US" sz="1200" b="0" i="0">
                          <a:solidFill>
                            <a:srgbClr val="7C807E"/>
                          </a:solidFill>
                          <a:effectLst/>
                          <a:latin typeface="Fira Sans" panose="020B0503050000020004" pitchFamily="34" charset="0"/>
                          <a:ea typeface="Fira Sans" panose="020B0503050000020004" pitchFamily="34" charset="0"/>
                        </a:rPr>
                        <a:t>​</a:t>
                      </a:r>
                    </a:p>
                  </a:txBody>
                  <a:tcPr>
                    <a:lnL w="12700" cmpd="sng">
                      <a:noFill/>
                    </a:lnL>
                    <a:lnR w="12700" cmpd="sng">
                      <a:noFill/>
                    </a:lnR>
                    <a:lnT w="12700" cap="flat" cmpd="sng" algn="ctr">
                      <a:solidFill>
                        <a:srgbClr val="007E4B"/>
                      </a:solidFill>
                      <a:prstDash val="solid"/>
                      <a:round/>
                      <a:headEnd type="none" w="med" len="med"/>
                      <a:tailEnd type="none" w="med" len="med"/>
                    </a:lnT>
                    <a:lnB w="12700" cap="flat" cmpd="sng" algn="ctr">
                      <a:solidFill>
                        <a:srgbClr val="007E4B"/>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Fira Sans"/>
                        </a:defRPr>
                      </a:lvl1pPr>
                      <a:lvl2pPr marL="457200" algn="l" defTabSz="914400" rtl="0" eaLnBrk="1" latinLnBrk="0" hangingPunct="1">
                        <a:defRPr sz="1800" kern="1200">
                          <a:solidFill>
                            <a:schemeClr val="tx1"/>
                          </a:solidFill>
                          <a:latin typeface="Fira Sans"/>
                        </a:defRPr>
                      </a:lvl2pPr>
                      <a:lvl3pPr marL="914400" algn="l" defTabSz="914400" rtl="0" eaLnBrk="1" latinLnBrk="0" hangingPunct="1">
                        <a:defRPr sz="1800" kern="1200">
                          <a:solidFill>
                            <a:schemeClr val="tx1"/>
                          </a:solidFill>
                          <a:latin typeface="Fira Sans"/>
                        </a:defRPr>
                      </a:lvl3pPr>
                      <a:lvl4pPr marL="1371600" algn="l" defTabSz="914400" rtl="0" eaLnBrk="1" latinLnBrk="0" hangingPunct="1">
                        <a:defRPr sz="1800" kern="1200">
                          <a:solidFill>
                            <a:schemeClr val="tx1"/>
                          </a:solidFill>
                          <a:latin typeface="Fira Sans"/>
                        </a:defRPr>
                      </a:lvl4pPr>
                      <a:lvl5pPr marL="1828800" algn="l" defTabSz="914400" rtl="0" eaLnBrk="1" latinLnBrk="0" hangingPunct="1">
                        <a:defRPr sz="1800" kern="1200">
                          <a:solidFill>
                            <a:schemeClr val="tx1"/>
                          </a:solidFill>
                          <a:latin typeface="Fira Sans"/>
                        </a:defRPr>
                      </a:lvl5pPr>
                      <a:lvl6pPr marL="2286000" algn="l" defTabSz="914400" rtl="0" eaLnBrk="1" latinLnBrk="0" hangingPunct="1">
                        <a:defRPr sz="1800" kern="1200">
                          <a:solidFill>
                            <a:schemeClr val="tx1"/>
                          </a:solidFill>
                          <a:latin typeface="Fira Sans"/>
                        </a:defRPr>
                      </a:lvl6pPr>
                      <a:lvl7pPr marL="2743200" algn="l" defTabSz="914400" rtl="0" eaLnBrk="1" latinLnBrk="0" hangingPunct="1">
                        <a:defRPr sz="1800" kern="1200">
                          <a:solidFill>
                            <a:schemeClr val="tx1"/>
                          </a:solidFill>
                          <a:latin typeface="Fira Sans"/>
                        </a:defRPr>
                      </a:lvl7pPr>
                      <a:lvl8pPr marL="3200400" algn="l" defTabSz="914400" rtl="0" eaLnBrk="1" latinLnBrk="0" hangingPunct="1">
                        <a:defRPr sz="1800" kern="1200">
                          <a:solidFill>
                            <a:schemeClr val="tx1"/>
                          </a:solidFill>
                          <a:latin typeface="Fira Sans"/>
                        </a:defRPr>
                      </a:lvl8pPr>
                      <a:lvl9pPr marL="3657600" algn="l" defTabSz="914400" rtl="0" eaLnBrk="1" latinLnBrk="0" hangingPunct="1">
                        <a:defRPr sz="1800" kern="1200">
                          <a:solidFill>
                            <a:schemeClr val="tx1"/>
                          </a:solidFill>
                          <a:latin typeface="Fira Sans"/>
                        </a:defRPr>
                      </a:lvl9pPr>
                    </a:lstStyle>
                    <a:p>
                      <a:pPr marL="0" algn="l" defTabSz="914400" rtl="0" eaLnBrk="1" latinLnBrk="0" hangingPunct="1">
                        <a:spcAft>
                          <a:spcPts val="0"/>
                        </a:spcAft>
                      </a:pPr>
                      <a:r>
                        <a:rPr lang="en-US" sz="1200" kern="1200" dirty="0">
                          <a:solidFill>
                            <a:schemeClr val="accent6"/>
                          </a:solidFill>
                          <a:effectLst/>
                          <a:latin typeface="Fira Sans Medium" panose="020B0603050000020004" pitchFamily="34" charset="0"/>
                          <a:ea typeface="Fira Sans Medium" panose="020B0603050000020004" pitchFamily="34" charset="0"/>
                        </a:rPr>
                        <a:t>Active</a:t>
                      </a:r>
                      <a:endParaRPr lang="en-US" sz="1200" kern="1200" dirty="0">
                        <a:solidFill>
                          <a:schemeClr val="accent6"/>
                        </a:solidFill>
                        <a:effectLst/>
                        <a:latin typeface="Fira Sans Medium" panose="020B0603050000020004" pitchFamily="34" charset="0"/>
                        <a:ea typeface="Fira Sans Medium" panose="020B0603050000020004" pitchFamily="34" charset="0"/>
                        <a:cs typeface="+mn-cs"/>
                      </a:endParaRPr>
                    </a:p>
                  </a:txBody>
                  <a:tcPr marL="54000" marR="54000" marT="36000" marB="36000">
                    <a:lnL w="12700" cmpd="sng">
                      <a:noFill/>
                    </a:lnL>
                    <a:lnR w="12700" cmpd="sng">
                      <a:noFill/>
                    </a:lnR>
                    <a:lnT w="12700" cap="flat" cmpd="sng" algn="ctr">
                      <a:solidFill>
                        <a:srgbClr val="007E4B"/>
                      </a:solidFill>
                      <a:prstDash val="solid"/>
                      <a:round/>
                      <a:headEnd type="none" w="med" len="med"/>
                      <a:tailEnd type="none" w="med" len="med"/>
                    </a:lnT>
                    <a:lnB w="12700" cap="flat" cmpd="sng" algn="ctr">
                      <a:solidFill>
                        <a:srgbClr val="007E4B"/>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Fira Sans"/>
                        </a:defRPr>
                      </a:lvl1pPr>
                      <a:lvl2pPr marL="457200" algn="l" defTabSz="914400" rtl="0" eaLnBrk="1" latinLnBrk="0" hangingPunct="1">
                        <a:defRPr sz="1800" kern="1200">
                          <a:solidFill>
                            <a:schemeClr val="tx1"/>
                          </a:solidFill>
                          <a:latin typeface="Fira Sans"/>
                        </a:defRPr>
                      </a:lvl2pPr>
                      <a:lvl3pPr marL="914400" algn="l" defTabSz="914400" rtl="0" eaLnBrk="1" latinLnBrk="0" hangingPunct="1">
                        <a:defRPr sz="1800" kern="1200">
                          <a:solidFill>
                            <a:schemeClr val="tx1"/>
                          </a:solidFill>
                          <a:latin typeface="Fira Sans"/>
                        </a:defRPr>
                      </a:lvl3pPr>
                      <a:lvl4pPr marL="1371600" algn="l" defTabSz="914400" rtl="0" eaLnBrk="1" latinLnBrk="0" hangingPunct="1">
                        <a:defRPr sz="1800" kern="1200">
                          <a:solidFill>
                            <a:schemeClr val="tx1"/>
                          </a:solidFill>
                          <a:latin typeface="Fira Sans"/>
                        </a:defRPr>
                      </a:lvl4pPr>
                      <a:lvl5pPr marL="1828800" algn="l" defTabSz="914400" rtl="0" eaLnBrk="1" latinLnBrk="0" hangingPunct="1">
                        <a:defRPr sz="1800" kern="1200">
                          <a:solidFill>
                            <a:schemeClr val="tx1"/>
                          </a:solidFill>
                          <a:latin typeface="Fira Sans"/>
                        </a:defRPr>
                      </a:lvl5pPr>
                      <a:lvl6pPr marL="2286000" algn="l" defTabSz="914400" rtl="0" eaLnBrk="1" latinLnBrk="0" hangingPunct="1">
                        <a:defRPr sz="1800" kern="1200">
                          <a:solidFill>
                            <a:schemeClr val="tx1"/>
                          </a:solidFill>
                          <a:latin typeface="Fira Sans"/>
                        </a:defRPr>
                      </a:lvl6pPr>
                      <a:lvl7pPr marL="2743200" algn="l" defTabSz="914400" rtl="0" eaLnBrk="1" latinLnBrk="0" hangingPunct="1">
                        <a:defRPr sz="1800" kern="1200">
                          <a:solidFill>
                            <a:schemeClr val="tx1"/>
                          </a:solidFill>
                          <a:latin typeface="Fira Sans"/>
                        </a:defRPr>
                      </a:lvl7pPr>
                      <a:lvl8pPr marL="3200400" algn="l" defTabSz="914400" rtl="0" eaLnBrk="1" latinLnBrk="0" hangingPunct="1">
                        <a:defRPr sz="1800" kern="1200">
                          <a:solidFill>
                            <a:schemeClr val="tx1"/>
                          </a:solidFill>
                          <a:latin typeface="Fira Sans"/>
                        </a:defRPr>
                      </a:lvl8pPr>
                      <a:lvl9pPr marL="3657600" algn="l" defTabSz="914400" rtl="0" eaLnBrk="1" latinLnBrk="0" hangingPunct="1">
                        <a:defRPr sz="1800" kern="1200">
                          <a:solidFill>
                            <a:schemeClr val="tx1"/>
                          </a:solidFill>
                          <a:latin typeface="Fira Sans"/>
                        </a:defRPr>
                      </a:lvl9pPr>
                    </a:lstStyle>
                    <a:p>
                      <a:pPr algn="r" rtl="0" fontAlgn="base"/>
                      <a:r>
                        <a:rPr lang="en-US" sz="1200" b="0" i="0" u="none" strike="noStrike" dirty="0">
                          <a:solidFill>
                            <a:srgbClr val="007E4B"/>
                          </a:solidFill>
                          <a:effectLst/>
                          <a:latin typeface="Fira Sans Medium" panose="020B0603050000020004" pitchFamily="34" charset="0"/>
                          <a:ea typeface="Fira Sans Medium" panose="020B0603050000020004" pitchFamily="34" charset="0"/>
                        </a:rPr>
                        <a:t>0.20</a:t>
                      </a:r>
                      <a:r>
                        <a:rPr lang="en-US" sz="1200" b="0" i="0" dirty="0">
                          <a:solidFill>
                            <a:srgbClr val="7C807E"/>
                          </a:solidFill>
                          <a:effectLst/>
                          <a:latin typeface="Fira Sans Medium" panose="020B0603050000020004" pitchFamily="34" charset="0"/>
                          <a:ea typeface="Fira Sans Medium" panose="020B0603050000020004" pitchFamily="34" charset="0"/>
                        </a:rPr>
                        <a:t>​</a:t>
                      </a:r>
                    </a:p>
                  </a:txBody>
                  <a:tcPr>
                    <a:lnL w="12700" cmpd="sng">
                      <a:noFill/>
                    </a:lnL>
                    <a:lnR w="12700" cap="flat" cmpd="sng" algn="ctr">
                      <a:solidFill>
                        <a:srgbClr val="007E4B"/>
                      </a:solidFill>
                      <a:prstDash val="solid"/>
                      <a:round/>
                      <a:headEnd type="none" w="med" len="med"/>
                      <a:tailEnd type="none" w="med" len="med"/>
                    </a:lnR>
                    <a:lnT w="12700" cap="flat" cmpd="sng" algn="ctr">
                      <a:solidFill>
                        <a:srgbClr val="007E4B"/>
                      </a:solidFill>
                      <a:prstDash val="solid"/>
                      <a:round/>
                      <a:headEnd type="none" w="med" len="med"/>
                      <a:tailEnd type="none" w="med" len="med"/>
                    </a:lnT>
                    <a:lnB w="12700" cap="flat" cmpd="sng" algn="ctr">
                      <a:solidFill>
                        <a:srgbClr val="007E4B"/>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2516972147"/>
                  </a:ext>
                </a:extLst>
              </a:tr>
              <a:tr h="239640">
                <a:tc vMerge="1">
                  <a:txBody>
                    <a:bodyPr/>
                    <a:lstStyle/>
                    <a:p>
                      <a:endParaRPr lang="en-US"/>
                    </a:p>
                  </a:txBody>
                  <a:tcPr/>
                </a:tc>
                <a:tc>
                  <a:txBody>
                    <a:bodyPr/>
                    <a:lstStyle>
                      <a:lvl1pPr marL="0" algn="l" defTabSz="914400" rtl="0" eaLnBrk="1" latinLnBrk="0" hangingPunct="1">
                        <a:defRPr sz="1800" kern="1200">
                          <a:solidFill>
                            <a:schemeClr val="tx1"/>
                          </a:solidFill>
                          <a:latin typeface="Fira Sans"/>
                        </a:defRPr>
                      </a:lvl1pPr>
                      <a:lvl2pPr marL="457200" algn="l" defTabSz="914400" rtl="0" eaLnBrk="1" latinLnBrk="0" hangingPunct="1">
                        <a:defRPr sz="1800" kern="1200">
                          <a:solidFill>
                            <a:schemeClr val="tx1"/>
                          </a:solidFill>
                          <a:latin typeface="Fira Sans"/>
                        </a:defRPr>
                      </a:lvl2pPr>
                      <a:lvl3pPr marL="914400" algn="l" defTabSz="914400" rtl="0" eaLnBrk="1" latinLnBrk="0" hangingPunct="1">
                        <a:defRPr sz="1800" kern="1200">
                          <a:solidFill>
                            <a:schemeClr val="tx1"/>
                          </a:solidFill>
                          <a:latin typeface="Fira Sans"/>
                        </a:defRPr>
                      </a:lvl3pPr>
                      <a:lvl4pPr marL="1371600" algn="l" defTabSz="914400" rtl="0" eaLnBrk="1" latinLnBrk="0" hangingPunct="1">
                        <a:defRPr sz="1800" kern="1200">
                          <a:solidFill>
                            <a:schemeClr val="tx1"/>
                          </a:solidFill>
                          <a:latin typeface="Fira Sans"/>
                        </a:defRPr>
                      </a:lvl4pPr>
                      <a:lvl5pPr marL="1828800" algn="l" defTabSz="914400" rtl="0" eaLnBrk="1" latinLnBrk="0" hangingPunct="1">
                        <a:defRPr sz="1800" kern="1200">
                          <a:solidFill>
                            <a:schemeClr val="tx1"/>
                          </a:solidFill>
                          <a:latin typeface="Fira Sans"/>
                        </a:defRPr>
                      </a:lvl5pPr>
                      <a:lvl6pPr marL="2286000" algn="l" defTabSz="914400" rtl="0" eaLnBrk="1" latinLnBrk="0" hangingPunct="1">
                        <a:defRPr sz="1800" kern="1200">
                          <a:solidFill>
                            <a:schemeClr val="tx1"/>
                          </a:solidFill>
                          <a:latin typeface="Fira Sans"/>
                        </a:defRPr>
                      </a:lvl6pPr>
                      <a:lvl7pPr marL="2743200" algn="l" defTabSz="914400" rtl="0" eaLnBrk="1" latinLnBrk="0" hangingPunct="1">
                        <a:defRPr sz="1800" kern="1200">
                          <a:solidFill>
                            <a:schemeClr val="tx1"/>
                          </a:solidFill>
                          <a:latin typeface="Fira Sans"/>
                        </a:defRPr>
                      </a:lvl7pPr>
                      <a:lvl8pPr marL="3200400" algn="l" defTabSz="914400" rtl="0" eaLnBrk="1" latinLnBrk="0" hangingPunct="1">
                        <a:defRPr sz="1800" kern="1200">
                          <a:solidFill>
                            <a:schemeClr val="tx1"/>
                          </a:solidFill>
                          <a:latin typeface="Fira Sans"/>
                        </a:defRPr>
                      </a:lvl8pPr>
                      <a:lvl9pPr marL="3657600" algn="l" defTabSz="914400" rtl="0" eaLnBrk="1" latinLnBrk="0" hangingPunct="1">
                        <a:defRPr sz="1800" kern="1200">
                          <a:solidFill>
                            <a:schemeClr val="tx1"/>
                          </a:solidFill>
                          <a:latin typeface="Fira Sans"/>
                        </a:defRPr>
                      </a:lvl9pPr>
                    </a:lstStyle>
                    <a:p>
                      <a:pPr algn="l" rtl="0" fontAlgn="base"/>
                      <a:r>
                        <a:rPr lang="en-US" sz="1200" b="0" i="0" u="none" strike="noStrike" dirty="0">
                          <a:solidFill>
                            <a:srgbClr val="007E4B"/>
                          </a:solidFill>
                          <a:effectLst/>
                          <a:latin typeface="Fira Sans Medium" panose="020B0603050000020004" pitchFamily="34" charset="0"/>
                          <a:ea typeface="Fira Sans Medium" panose="020B0603050000020004" pitchFamily="34" charset="0"/>
                        </a:rPr>
                        <a:t>PENTAVITIN® (Saccharide </a:t>
                      </a:r>
                      <a:r>
                        <a:rPr lang="en-US" sz="1200" b="0" i="0" u="none" strike="noStrike" dirty="0" err="1">
                          <a:solidFill>
                            <a:srgbClr val="007E4B"/>
                          </a:solidFill>
                          <a:effectLst/>
                          <a:latin typeface="Fira Sans Medium" panose="020B0603050000020004" pitchFamily="34" charset="0"/>
                          <a:ea typeface="Fira Sans Medium" panose="020B0603050000020004" pitchFamily="34" charset="0"/>
                        </a:rPr>
                        <a:t>Isomerate</a:t>
                      </a:r>
                      <a:r>
                        <a:rPr lang="en-US" sz="1200" b="0" i="0" u="none" strike="noStrike" dirty="0">
                          <a:solidFill>
                            <a:srgbClr val="007E4B"/>
                          </a:solidFill>
                          <a:effectLst/>
                          <a:latin typeface="Fira Sans Medium" panose="020B0603050000020004" pitchFamily="34" charset="0"/>
                          <a:ea typeface="Fira Sans Medium" panose="020B0603050000020004" pitchFamily="34" charset="0"/>
                        </a:rPr>
                        <a:t>, Aqua, Citric acid, Sodium Citrate</a:t>
                      </a:r>
                      <a:r>
                        <a:rPr lang="en-US" sz="1200" b="0" i="0" dirty="0">
                          <a:solidFill>
                            <a:srgbClr val="7C807E"/>
                          </a:solidFill>
                          <a:effectLst/>
                          <a:latin typeface="Fira Sans Medium" panose="020B0603050000020004" pitchFamily="34" charset="0"/>
                          <a:ea typeface="Fira Sans Medium" panose="020B0603050000020004" pitchFamily="34" charset="0"/>
                        </a:rPr>
                        <a:t>​)</a:t>
                      </a:r>
                    </a:p>
                  </a:txBody>
                  <a:tcPr>
                    <a:lnL w="12700" cmpd="sng">
                      <a:noFill/>
                    </a:lnL>
                    <a:lnR w="12700" cmpd="sng">
                      <a:noFill/>
                    </a:lnR>
                    <a:lnT w="12700" cap="flat" cmpd="sng" algn="ctr">
                      <a:solidFill>
                        <a:srgbClr val="007E4B"/>
                      </a:solidFill>
                      <a:prstDash val="solid"/>
                      <a:round/>
                      <a:headEnd type="none" w="med" len="med"/>
                      <a:tailEnd type="none" w="med" len="med"/>
                    </a:lnT>
                    <a:lnB w="12700" cap="flat" cmpd="sng" algn="ctr">
                      <a:solidFill>
                        <a:srgbClr val="007E4B"/>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Fira Sans"/>
                        </a:defRPr>
                      </a:lvl1pPr>
                      <a:lvl2pPr marL="457200" algn="l" defTabSz="914400" rtl="0" eaLnBrk="1" latinLnBrk="0" hangingPunct="1">
                        <a:defRPr sz="1800" kern="1200">
                          <a:solidFill>
                            <a:schemeClr val="tx1"/>
                          </a:solidFill>
                          <a:latin typeface="Fira Sans"/>
                        </a:defRPr>
                      </a:lvl2pPr>
                      <a:lvl3pPr marL="914400" algn="l" defTabSz="914400" rtl="0" eaLnBrk="1" latinLnBrk="0" hangingPunct="1">
                        <a:defRPr sz="1800" kern="1200">
                          <a:solidFill>
                            <a:schemeClr val="tx1"/>
                          </a:solidFill>
                          <a:latin typeface="Fira Sans"/>
                        </a:defRPr>
                      </a:lvl3pPr>
                      <a:lvl4pPr marL="1371600" algn="l" defTabSz="914400" rtl="0" eaLnBrk="1" latinLnBrk="0" hangingPunct="1">
                        <a:defRPr sz="1800" kern="1200">
                          <a:solidFill>
                            <a:schemeClr val="tx1"/>
                          </a:solidFill>
                          <a:latin typeface="Fira Sans"/>
                        </a:defRPr>
                      </a:lvl4pPr>
                      <a:lvl5pPr marL="1828800" algn="l" defTabSz="914400" rtl="0" eaLnBrk="1" latinLnBrk="0" hangingPunct="1">
                        <a:defRPr sz="1800" kern="1200">
                          <a:solidFill>
                            <a:schemeClr val="tx1"/>
                          </a:solidFill>
                          <a:latin typeface="Fira Sans"/>
                        </a:defRPr>
                      </a:lvl5pPr>
                      <a:lvl6pPr marL="2286000" algn="l" defTabSz="914400" rtl="0" eaLnBrk="1" latinLnBrk="0" hangingPunct="1">
                        <a:defRPr sz="1800" kern="1200">
                          <a:solidFill>
                            <a:schemeClr val="tx1"/>
                          </a:solidFill>
                          <a:latin typeface="Fira Sans"/>
                        </a:defRPr>
                      </a:lvl6pPr>
                      <a:lvl7pPr marL="2743200" algn="l" defTabSz="914400" rtl="0" eaLnBrk="1" latinLnBrk="0" hangingPunct="1">
                        <a:defRPr sz="1800" kern="1200">
                          <a:solidFill>
                            <a:schemeClr val="tx1"/>
                          </a:solidFill>
                          <a:latin typeface="Fira Sans"/>
                        </a:defRPr>
                      </a:lvl7pPr>
                      <a:lvl8pPr marL="3200400" algn="l" defTabSz="914400" rtl="0" eaLnBrk="1" latinLnBrk="0" hangingPunct="1">
                        <a:defRPr sz="1800" kern="1200">
                          <a:solidFill>
                            <a:schemeClr val="tx1"/>
                          </a:solidFill>
                          <a:latin typeface="Fira Sans"/>
                        </a:defRPr>
                      </a:lvl8pPr>
                      <a:lvl9pPr marL="3657600" algn="l" defTabSz="914400" rtl="0" eaLnBrk="1" latinLnBrk="0" hangingPunct="1">
                        <a:defRPr sz="1800" kern="1200">
                          <a:solidFill>
                            <a:schemeClr val="tx1"/>
                          </a:solidFill>
                          <a:latin typeface="Fira Sans"/>
                        </a:defRPr>
                      </a:lvl9pPr>
                    </a:lstStyle>
                    <a:p>
                      <a:pPr marL="0" algn="l" defTabSz="914400" rtl="0" eaLnBrk="1" latinLnBrk="0" hangingPunct="1">
                        <a:spcAft>
                          <a:spcPts val="0"/>
                        </a:spcAft>
                      </a:pPr>
                      <a:r>
                        <a:rPr lang="en-US" sz="1200" b="0" i="0" kern="1200" dirty="0">
                          <a:solidFill>
                            <a:schemeClr val="accent6"/>
                          </a:solidFill>
                          <a:effectLst/>
                          <a:latin typeface="Fira Sans Medium" panose="020B0603050000020004" pitchFamily="34" charset="0"/>
                          <a:ea typeface="Fira Sans Medium" panose="020B0603050000020004" pitchFamily="34" charset="0"/>
                          <a:cs typeface="+mn-cs"/>
                        </a:rPr>
                        <a:t>Active</a:t>
                      </a:r>
                    </a:p>
                  </a:txBody>
                  <a:tcPr marL="54000" marR="54000" marT="36000" marB="36000">
                    <a:lnL w="12700" cmpd="sng">
                      <a:noFill/>
                    </a:lnL>
                    <a:lnR w="12700" cmpd="sng">
                      <a:noFill/>
                    </a:lnR>
                    <a:lnT w="12700" cap="flat" cmpd="sng" algn="ctr">
                      <a:solidFill>
                        <a:srgbClr val="007E4B"/>
                      </a:solidFill>
                      <a:prstDash val="solid"/>
                      <a:round/>
                      <a:headEnd type="none" w="med" len="med"/>
                      <a:tailEnd type="none" w="med" len="med"/>
                    </a:lnT>
                    <a:lnB w="12700" cap="flat" cmpd="sng" algn="ctr">
                      <a:solidFill>
                        <a:srgbClr val="007E4B"/>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Fira Sans"/>
                        </a:defRPr>
                      </a:lvl1pPr>
                      <a:lvl2pPr marL="457200" algn="l" defTabSz="914400" rtl="0" eaLnBrk="1" latinLnBrk="0" hangingPunct="1">
                        <a:defRPr sz="1800" kern="1200">
                          <a:solidFill>
                            <a:schemeClr val="tx1"/>
                          </a:solidFill>
                          <a:latin typeface="Fira Sans"/>
                        </a:defRPr>
                      </a:lvl2pPr>
                      <a:lvl3pPr marL="914400" algn="l" defTabSz="914400" rtl="0" eaLnBrk="1" latinLnBrk="0" hangingPunct="1">
                        <a:defRPr sz="1800" kern="1200">
                          <a:solidFill>
                            <a:schemeClr val="tx1"/>
                          </a:solidFill>
                          <a:latin typeface="Fira Sans"/>
                        </a:defRPr>
                      </a:lvl3pPr>
                      <a:lvl4pPr marL="1371600" algn="l" defTabSz="914400" rtl="0" eaLnBrk="1" latinLnBrk="0" hangingPunct="1">
                        <a:defRPr sz="1800" kern="1200">
                          <a:solidFill>
                            <a:schemeClr val="tx1"/>
                          </a:solidFill>
                          <a:latin typeface="Fira Sans"/>
                        </a:defRPr>
                      </a:lvl4pPr>
                      <a:lvl5pPr marL="1828800" algn="l" defTabSz="914400" rtl="0" eaLnBrk="1" latinLnBrk="0" hangingPunct="1">
                        <a:defRPr sz="1800" kern="1200">
                          <a:solidFill>
                            <a:schemeClr val="tx1"/>
                          </a:solidFill>
                          <a:latin typeface="Fira Sans"/>
                        </a:defRPr>
                      </a:lvl5pPr>
                      <a:lvl6pPr marL="2286000" algn="l" defTabSz="914400" rtl="0" eaLnBrk="1" latinLnBrk="0" hangingPunct="1">
                        <a:defRPr sz="1800" kern="1200">
                          <a:solidFill>
                            <a:schemeClr val="tx1"/>
                          </a:solidFill>
                          <a:latin typeface="Fira Sans"/>
                        </a:defRPr>
                      </a:lvl6pPr>
                      <a:lvl7pPr marL="2743200" algn="l" defTabSz="914400" rtl="0" eaLnBrk="1" latinLnBrk="0" hangingPunct="1">
                        <a:defRPr sz="1800" kern="1200">
                          <a:solidFill>
                            <a:schemeClr val="tx1"/>
                          </a:solidFill>
                          <a:latin typeface="Fira Sans"/>
                        </a:defRPr>
                      </a:lvl7pPr>
                      <a:lvl8pPr marL="3200400" algn="l" defTabSz="914400" rtl="0" eaLnBrk="1" latinLnBrk="0" hangingPunct="1">
                        <a:defRPr sz="1800" kern="1200">
                          <a:solidFill>
                            <a:schemeClr val="tx1"/>
                          </a:solidFill>
                          <a:latin typeface="Fira Sans"/>
                        </a:defRPr>
                      </a:lvl8pPr>
                      <a:lvl9pPr marL="3657600" algn="l" defTabSz="914400" rtl="0" eaLnBrk="1" latinLnBrk="0" hangingPunct="1">
                        <a:defRPr sz="1800" kern="1200">
                          <a:solidFill>
                            <a:schemeClr val="tx1"/>
                          </a:solidFill>
                          <a:latin typeface="Fira Sans"/>
                        </a:defRPr>
                      </a:lvl9pPr>
                    </a:lstStyle>
                    <a:p>
                      <a:pPr algn="r" rtl="0" fontAlgn="base"/>
                      <a:r>
                        <a:rPr lang="en-US" sz="1200" b="0" i="0" u="none" strike="noStrike" dirty="0">
                          <a:solidFill>
                            <a:srgbClr val="007E4B"/>
                          </a:solidFill>
                          <a:effectLst/>
                          <a:latin typeface="Fira Sans Medium" panose="020B0603050000020004" pitchFamily="34" charset="0"/>
                          <a:ea typeface="Fira Sans Medium" panose="020B0603050000020004" pitchFamily="34" charset="0"/>
                        </a:rPr>
                        <a:t>1.00</a:t>
                      </a:r>
                      <a:r>
                        <a:rPr lang="en-US" sz="1200" b="0" i="0" dirty="0">
                          <a:solidFill>
                            <a:srgbClr val="7C807E"/>
                          </a:solidFill>
                          <a:effectLst/>
                          <a:latin typeface="Fira Sans Medium" panose="020B0603050000020004" pitchFamily="34" charset="0"/>
                          <a:ea typeface="Fira Sans Medium" panose="020B0603050000020004" pitchFamily="34" charset="0"/>
                        </a:rPr>
                        <a:t>​</a:t>
                      </a:r>
                    </a:p>
                  </a:txBody>
                  <a:tcPr>
                    <a:lnL w="12700" cmpd="sng">
                      <a:noFill/>
                    </a:lnL>
                    <a:lnR w="12700" cap="flat" cmpd="sng" algn="ctr">
                      <a:solidFill>
                        <a:srgbClr val="007E4B"/>
                      </a:solidFill>
                      <a:prstDash val="solid"/>
                      <a:round/>
                      <a:headEnd type="none" w="med" len="med"/>
                      <a:tailEnd type="none" w="med" len="med"/>
                    </a:lnR>
                    <a:lnT w="12700" cap="flat" cmpd="sng" algn="ctr">
                      <a:solidFill>
                        <a:srgbClr val="007E4B"/>
                      </a:solidFill>
                      <a:prstDash val="solid"/>
                      <a:round/>
                      <a:headEnd type="none" w="med" len="med"/>
                      <a:tailEnd type="none" w="med" len="med"/>
                    </a:lnT>
                    <a:lnB w="12700" cap="flat" cmpd="sng" algn="ctr">
                      <a:solidFill>
                        <a:srgbClr val="007E4B"/>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3127294108"/>
                  </a:ext>
                </a:extLst>
              </a:tr>
              <a:tr h="239640">
                <a:tc vMerge="1">
                  <a:txBody>
                    <a:bodyPr/>
                    <a:lstStyle/>
                    <a:p>
                      <a:pPr>
                        <a:spcAft>
                          <a:spcPts val="0"/>
                        </a:spcAft>
                      </a:pPr>
                      <a:endParaRPr lang="en-US" sz="1000" b="0" dirty="0">
                        <a:effectLst/>
                        <a:latin typeface="Franklin Gothic Heavy" panose="020B0903020102020204" pitchFamily="34" charset="0"/>
                        <a:ea typeface="+mn-ea"/>
                        <a:cs typeface="Times New Roman" panose="02020603050405020304" pitchFamily="18" charset="0"/>
                      </a:endParaRPr>
                    </a:p>
                  </a:txBody>
                  <a:tcPr marL="36000" marR="36000" marT="36000" marB="36000"/>
                </a:tc>
                <a:tc>
                  <a:txBody>
                    <a:bodyPr/>
                    <a:lstStyle>
                      <a:lvl1pPr marL="0" algn="l" defTabSz="914400" rtl="0" eaLnBrk="1" latinLnBrk="0" hangingPunct="1">
                        <a:defRPr sz="1800" kern="1200">
                          <a:solidFill>
                            <a:schemeClr val="tx1"/>
                          </a:solidFill>
                          <a:latin typeface="Fira Sans"/>
                        </a:defRPr>
                      </a:lvl1pPr>
                      <a:lvl2pPr marL="457200" algn="l" defTabSz="914400" rtl="0" eaLnBrk="1" latinLnBrk="0" hangingPunct="1">
                        <a:defRPr sz="1800" kern="1200">
                          <a:solidFill>
                            <a:schemeClr val="tx1"/>
                          </a:solidFill>
                          <a:latin typeface="Fira Sans"/>
                        </a:defRPr>
                      </a:lvl2pPr>
                      <a:lvl3pPr marL="914400" algn="l" defTabSz="914400" rtl="0" eaLnBrk="1" latinLnBrk="0" hangingPunct="1">
                        <a:defRPr sz="1800" kern="1200">
                          <a:solidFill>
                            <a:schemeClr val="tx1"/>
                          </a:solidFill>
                          <a:latin typeface="Fira Sans"/>
                        </a:defRPr>
                      </a:lvl3pPr>
                      <a:lvl4pPr marL="1371600" algn="l" defTabSz="914400" rtl="0" eaLnBrk="1" latinLnBrk="0" hangingPunct="1">
                        <a:defRPr sz="1800" kern="1200">
                          <a:solidFill>
                            <a:schemeClr val="tx1"/>
                          </a:solidFill>
                          <a:latin typeface="Fira Sans"/>
                        </a:defRPr>
                      </a:lvl4pPr>
                      <a:lvl5pPr marL="1828800" algn="l" defTabSz="914400" rtl="0" eaLnBrk="1" latinLnBrk="0" hangingPunct="1">
                        <a:defRPr sz="1800" kern="1200">
                          <a:solidFill>
                            <a:schemeClr val="tx1"/>
                          </a:solidFill>
                          <a:latin typeface="Fira Sans"/>
                        </a:defRPr>
                      </a:lvl5pPr>
                      <a:lvl6pPr marL="2286000" algn="l" defTabSz="914400" rtl="0" eaLnBrk="1" latinLnBrk="0" hangingPunct="1">
                        <a:defRPr sz="1800" kern="1200">
                          <a:solidFill>
                            <a:schemeClr val="tx1"/>
                          </a:solidFill>
                          <a:latin typeface="Fira Sans"/>
                        </a:defRPr>
                      </a:lvl6pPr>
                      <a:lvl7pPr marL="2743200" algn="l" defTabSz="914400" rtl="0" eaLnBrk="1" latinLnBrk="0" hangingPunct="1">
                        <a:defRPr sz="1800" kern="1200">
                          <a:solidFill>
                            <a:schemeClr val="tx1"/>
                          </a:solidFill>
                          <a:latin typeface="Fira Sans"/>
                        </a:defRPr>
                      </a:lvl7pPr>
                      <a:lvl8pPr marL="3200400" algn="l" defTabSz="914400" rtl="0" eaLnBrk="1" latinLnBrk="0" hangingPunct="1">
                        <a:defRPr sz="1800" kern="1200">
                          <a:solidFill>
                            <a:schemeClr val="tx1"/>
                          </a:solidFill>
                          <a:latin typeface="Fira Sans"/>
                        </a:defRPr>
                      </a:lvl8pPr>
                      <a:lvl9pPr marL="3657600" algn="l" defTabSz="914400" rtl="0" eaLnBrk="1" latinLnBrk="0" hangingPunct="1">
                        <a:defRPr sz="1800" kern="1200">
                          <a:solidFill>
                            <a:schemeClr val="tx1"/>
                          </a:solidFill>
                          <a:latin typeface="Fira Sans"/>
                        </a:defRPr>
                      </a:lvl9pPr>
                    </a:lstStyle>
                    <a:p>
                      <a:pPr algn="l" rtl="0" fontAlgn="base"/>
                      <a:r>
                        <a:rPr lang="en-US" sz="1200" b="0" i="0" u="none" strike="noStrike" dirty="0">
                          <a:solidFill>
                            <a:srgbClr val="7C807E"/>
                          </a:solidFill>
                          <a:effectLst/>
                          <a:latin typeface="Fira Sans" panose="020B0503050000020004" pitchFamily="34" charset="0"/>
                          <a:ea typeface="Fira Sans" panose="020B0503050000020004" pitchFamily="34" charset="0"/>
                        </a:rPr>
                        <a:t>Parfum</a:t>
                      </a:r>
                      <a:r>
                        <a:rPr lang="en-US" sz="1200" b="0" i="0" dirty="0">
                          <a:solidFill>
                            <a:srgbClr val="7C807E"/>
                          </a:solidFill>
                          <a:effectLst/>
                          <a:latin typeface="Fira Sans" panose="020B0503050000020004" pitchFamily="34" charset="0"/>
                          <a:ea typeface="Fira Sans" panose="020B0503050000020004" pitchFamily="34" charset="0"/>
                        </a:rPr>
                        <a:t>​</a:t>
                      </a:r>
                    </a:p>
                  </a:txBody>
                  <a:tcPr>
                    <a:lnL w="12700" cmpd="sng">
                      <a:noFill/>
                    </a:lnL>
                    <a:lnR w="12700" cmpd="sng">
                      <a:noFill/>
                    </a:lnR>
                    <a:lnT w="12700" cap="flat" cmpd="sng" algn="ctr">
                      <a:solidFill>
                        <a:srgbClr val="007E4B"/>
                      </a:solidFill>
                      <a:prstDash val="solid"/>
                      <a:round/>
                      <a:headEnd type="none" w="med" len="med"/>
                      <a:tailEnd type="none" w="med" len="med"/>
                    </a:lnT>
                    <a:lnB w="12700" cap="flat" cmpd="sng" algn="ctr">
                      <a:solidFill>
                        <a:srgbClr val="007E4B"/>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Fira Sans"/>
                        </a:defRPr>
                      </a:lvl1pPr>
                      <a:lvl2pPr marL="457200" algn="l" defTabSz="914400" rtl="0" eaLnBrk="1" latinLnBrk="0" hangingPunct="1">
                        <a:defRPr sz="1800" kern="1200">
                          <a:solidFill>
                            <a:schemeClr val="tx1"/>
                          </a:solidFill>
                          <a:latin typeface="Fira Sans"/>
                        </a:defRPr>
                      </a:lvl2pPr>
                      <a:lvl3pPr marL="914400" algn="l" defTabSz="914400" rtl="0" eaLnBrk="1" latinLnBrk="0" hangingPunct="1">
                        <a:defRPr sz="1800" kern="1200">
                          <a:solidFill>
                            <a:schemeClr val="tx1"/>
                          </a:solidFill>
                          <a:latin typeface="Fira Sans"/>
                        </a:defRPr>
                      </a:lvl3pPr>
                      <a:lvl4pPr marL="1371600" algn="l" defTabSz="914400" rtl="0" eaLnBrk="1" latinLnBrk="0" hangingPunct="1">
                        <a:defRPr sz="1800" kern="1200">
                          <a:solidFill>
                            <a:schemeClr val="tx1"/>
                          </a:solidFill>
                          <a:latin typeface="Fira Sans"/>
                        </a:defRPr>
                      </a:lvl4pPr>
                      <a:lvl5pPr marL="1828800" algn="l" defTabSz="914400" rtl="0" eaLnBrk="1" latinLnBrk="0" hangingPunct="1">
                        <a:defRPr sz="1800" kern="1200">
                          <a:solidFill>
                            <a:schemeClr val="tx1"/>
                          </a:solidFill>
                          <a:latin typeface="Fira Sans"/>
                        </a:defRPr>
                      </a:lvl5pPr>
                      <a:lvl6pPr marL="2286000" algn="l" defTabSz="914400" rtl="0" eaLnBrk="1" latinLnBrk="0" hangingPunct="1">
                        <a:defRPr sz="1800" kern="1200">
                          <a:solidFill>
                            <a:schemeClr val="tx1"/>
                          </a:solidFill>
                          <a:latin typeface="Fira Sans"/>
                        </a:defRPr>
                      </a:lvl6pPr>
                      <a:lvl7pPr marL="2743200" algn="l" defTabSz="914400" rtl="0" eaLnBrk="1" latinLnBrk="0" hangingPunct="1">
                        <a:defRPr sz="1800" kern="1200">
                          <a:solidFill>
                            <a:schemeClr val="tx1"/>
                          </a:solidFill>
                          <a:latin typeface="Fira Sans"/>
                        </a:defRPr>
                      </a:lvl7pPr>
                      <a:lvl8pPr marL="3200400" algn="l" defTabSz="914400" rtl="0" eaLnBrk="1" latinLnBrk="0" hangingPunct="1">
                        <a:defRPr sz="1800" kern="1200">
                          <a:solidFill>
                            <a:schemeClr val="tx1"/>
                          </a:solidFill>
                          <a:latin typeface="Fira Sans"/>
                        </a:defRPr>
                      </a:lvl8pPr>
                      <a:lvl9pPr marL="3657600" algn="l" defTabSz="914400" rtl="0" eaLnBrk="1" latinLnBrk="0" hangingPunct="1">
                        <a:defRPr sz="1800" kern="1200">
                          <a:solidFill>
                            <a:schemeClr val="tx1"/>
                          </a:solidFill>
                          <a:latin typeface="Fira Sans"/>
                        </a:defRPr>
                      </a:lvl9pPr>
                    </a:lstStyle>
                    <a:p>
                      <a:pPr marL="0" algn="l" defTabSz="914400" rtl="0" eaLnBrk="1" latinLnBrk="0" hangingPunct="1">
                        <a:spcAft>
                          <a:spcPts val="0"/>
                        </a:spcAft>
                      </a:pPr>
                      <a:r>
                        <a:rPr lang="en-US" sz="1200" kern="1200" dirty="0">
                          <a:solidFill>
                            <a:schemeClr val="tx1"/>
                          </a:solidFill>
                          <a:effectLst/>
                          <a:latin typeface="Fira Sans" panose="020B0503050000020004" pitchFamily="34" charset="0"/>
                          <a:ea typeface="Fira Sans" panose="020B0503050000020004" pitchFamily="34" charset="0"/>
                          <a:cs typeface="+mn-cs"/>
                        </a:rPr>
                        <a:t>Parfum</a:t>
                      </a:r>
                    </a:p>
                  </a:txBody>
                  <a:tcPr marL="54000" marR="54000" marT="36000" marB="36000">
                    <a:lnL w="12700" cmpd="sng">
                      <a:noFill/>
                    </a:lnL>
                    <a:lnR w="12700" cmpd="sng">
                      <a:noFill/>
                    </a:lnR>
                    <a:lnT w="12700" cap="flat" cmpd="sng" algn="ctr">
                      <a:solidFill>
                        <a:srgbClr val="007E4B"/>
                      </a:solidFill>
                      <a:prstDash val="solid"/>
                      <a:round/>
                      <a:headEnd type="none" w="med" len="med"/>
                      <a:tailEnd type="none" w="med" len="med"/>
                    </a:lnT>
                    <a:lnB w="12700" cap="flat" cmpd="sng" algn="ctr">
                      <a:solidFill>
                        <a:srgbClr val="007E4B"/>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Fira Sans"/>
                        </a:defRPr>
                      </a:lvl1pPr>
                      <a:lvl2pPr marL="457200" algn="l" defTabSz="914400" rtl="0" eaLnBrk="1" latinLnBrk="0" hangingPunct="1">
                        <a:defRPr sz="1800" kern="1200">
                          <a:solidFill>
                            <a:schemeClr val="tx1"/>
                          </a:solidFill>
                          <a:latin typeface="Fira Sans"/>
                        </a:defRPr>
                      </a:lvl2pPr>
                      <a:lvl3pPr marL="914400" algn="l" defTabSz="914400" rtl="0" eaLnBrk="1" latinLnBrk="0" hangingPunct="1">
                        <a:defRPr sz="1800" kern="1200">
                          <a:solidFill>
                            <a:schemeClr val="tx1"/>
                          </a:solidFill>
                          <a:latin typeface="Fira Sans"/>
                        </a:defRPr>
                      </a:lvl3pPr>
                      <a:lvl4pPr marL="1371600" algn="l" defTabSz="914400" rtl="0" eaLnBrk="1" latinLnBrk="0" hangingPunct="1">
                        <a:defRPr sz="1800" kern="1200">
                          <a:solidFill>
                            <a:schemeClr val="tx1"/>
                          </a:solidFill>
                          <a:latin typeface="Fira Sans"/>
                        </a:defRPr>
                      </a:lvl4pPr>
                      <a:lvl5pPr marL="1828800" algn="l" defTabSz="914400" rtl="0" eaLnBrk="1" latinLnBrk="0" hangingPunct="1">
                        <a:defRPr sz="1800" kern="1200">
                          <a:solidFill>
                            <a:schemeClr val="tx1"/>
                          </a:solidFill>
                          <a:latin typeface="Fira Sans"/>
                        </a:defRPr>
                      </a:lvl5pPr>
                      <a:lvl6pPr marL="2286000" algn="l" defTabSz="914400" rtl="0" eaLnBrk="1" latinLnBrk="0" hangingPunct="1">
                        <a:defRPr sz="1800" kern="1200">
                          <a:solidFill>
                            <a:schemeClr val="tx1"/>
                          </a:solidFill>
                          <a:latin typeface="Fira Sans"/>
                        </a:defRPr>
                      </a:lvl6pPr>
                      <a:lvl7pPr marL="2743200" algn="l" defTabSz="914400" rtl="0" eaLnBrk="1" latinLnBrk="0" hangingPunct="1">
                        <a:defRPr sz="1800" kern="1200">
                          <a:solidFill>
                            <a:schemeClr val="tx1"/>
                          </a:solidFill>
                          <a:latin typeface="Fira Sans"/>
                        </a:defRPr>
                      </a:lvl7pPr>
                      <a:lvl8pPr marL="3200400" algn="l" defTabSz="914400" rtl="0" eaLnBrk="1" latinLnBrk="0" hangingPunct="1">
                        <a:defRPr sz="1800" kern="1200">
                          <a:solidFill>
                            <a:schemeClr val="tx1"/>
                          </a:solidFill>
                          <a:latin typeface="Fira Sans"/>
                        </a:defRPr>
                      </a:lvl8pPr>
                      <a:lvl9pPr marL="3657600" algn="l" defTabSz="914400" rtl="0" eaLnBrk="1" latinLnBrk="0" hangingPunct="1">
                        <a:defRPr sz="1800" kern="1200">
                          <a:solidFill>
                            <a:schemeClr val="tx1"/>
                          </a:solidFill>
                          <a:latin typeface="Fira Sans"/>
                        </a:defRPr>
                      </a:lvl9pPr>
                    </a:lstStyle>
                    <a:p>
                      <a:pPr algn="r" rtl="0" fontAlgn="base"/>
                      <a:r>
                        <a:rPr lang="en-US" sz="1200" b="0" i="0" u="none" strike="noStrike" dirty="0">
                          <a:solidFill>
                            <a:srgbClr val="7C807E"/>
                          </a:solidFill>
                          <a:effectLst/>
                          <a:latin typeface="Fira Sans" panose="020B0503050000020004" pitchFamily="34" charset="0"/>
                          <a:ea typeface="Fira Sans" panose="020B0503050000020004" pitchFamily="34" charset="0"/>
                        </a:rPr>
                        <a:t>0.70</a:t>
                      </a:r>
                      <a:r>
                        <a:rPr lang="en-US" sz="1200" b="0" i="0" dirty="0">
                          <a:solidFill>
                            <a:srgbClr val="7C807E"/>
                          </a:solidFill>
                          <a:effectLst/>
                          <a:latin typeface="Fira Sans" panose="020B0503050000020004" pitchFamily="34" charset="0"/>
                          <a:ea typeface="Fira Sans" panose="020B0503050000020004" pitchFamily="34" charset="0"/>
                        </a:rPr>
                        <a:t>​</a:t>
                      </a:r>
                    </a:p>
                  </a:txBody>
                  <a:tcPr>
                    <a:lnL w="12700" cmpd="sng">
                      <a:noFill/>
                    </a:lnL>
                    <a:lnR w="12700" cap="flat" cmpd="sng" algn="ctr">
                      <a:solidFill>
                        <a:srgbClr val="007E4B"/>
                      </a:solidFill>
                      <a:prstDash val="solid"/>
                      <a:round/>
                      <a:headEnd type="none" w="med" len="med"/>
                      <a:tailEnd type="none" w="med" len="med"/>
                    </a:lnR>
                    <a:lnT w="12700" cap="flat" cmpd="sng" algn="ctr">
                      <a:solidFill>
                        <a:srgbClr val="007E4B"/>
                      </a:solidFill>
                      <a:prstDash val="solid"/>
                      <a:round/>
                      <a:headEnd type="none" w="med" len="med"/>
                      <a:tailEnd type="none" w="med" len="med"/>
                    </a:lnT>
                    <a:lnB w="12700" cap="flat" cmpd="sng" algn="ctr">
                      <a:solidFill>
                        <a:srgbClr val="007E4B"/>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2648107103"/>
                  </a:ext>
                </a:extLst>
              </a:tr>
            </a:tbl>
          </a:graphicData>
        </a:graphic>
      </p:graphicFrame>
      <p:sp>
        <p:nvSpPr>
          <p:cNvPr id="5" name="TextBox 4">
            <a:extLst>
              <a:ext uri="{FF2B5EF4-FFF2-40B4-BE49-F238E27FC236}">
                <a16:creationId xmlns:a16="http://schemas.microsoft.com/office/drawing/2014/main" id="{22CA0312-1935-C4B3-DCA7-891900DA5670}"/>
              </a:ext>
            </a:extLst>
          </p:cNvPr>
          <p:cNvSpPr txBox="1"/>
          <p:nvPr/>
        </p:nvSpPr>
        <p:spPr>
          <a:xfrm>
            <a:off x="6750133" y="4927177"/>
            <a:ext cx="1712293" cy="677108"/>
          </a:xfrm>
          <a:prstGeom prst="rect">
            <a:avLst/>
          </a:prstGeom>
          <a:noFill/>
        </p:spPr>
        <p:txBody>
          <a:bodyPr wrap="square" lIns="0" tIns="0" rIns="0" bIns="0">
            <a:spAutoFit/>
          </a:bodyPr>
          <a:lstStyle/>
          <a:p>
            <a:pPr defTabSz="914340"/>
            <a:r>
              <a:rPr lang="en-US" sz="1600" dirty="0">
                <a:solidFill>
                  <a:srgbClr val="007E4B"/>
                </a:solidFill>
                <a:latin typeface="+mj-lt"/>
              </a:rPr>
              <a:t>Technical data</a:t>
            </a:r>
          </a:p>
          <a:p>
            <a:pPr defTabSz="914340">
              <a:tabLst>
                <a:tab pos="925513" algn="l"/>
              </a:tabLst>
            </a:pPr>
            <a:r>
              <a:rPr lang="en-US" sz="1400" dirty="0">
                <a:latin typeface="+mj-lt"/>
              </a:rPr>
              <a:t>pH: </a:t>
            </a:r>
            <a:r>
              <a:rPr lang="en-US" sz="1400" dirty="0">
                <a:latin typeface="Fira Sans"/>
              </a:rPr>
              <a:t>	10.79</a:t>
            </a:r>
          </a:p>
          <a:p>
            <a:pPr defTabSz="914340">
              <a:tabLst>
                <a:tab pos="925513" algn="l"/>
              </a:tabLst>
            </a:pPr>
            <a:r>
              <a:rPr lang="en-US" sz="1400" dirty="0">
                <a:latin typeface="+mj-lt"/>
              </a:rPr>
              <a:t>Viscosity</a:t>
            </a:r>
            <a:r>
              <a:rPr lang="en-US" sz="1400" dirty="0">
                <a:latin typeface="Fira Sans"/>
              </a:rPr>
              <a:t>: 	Solid</a:t>
            </a:r>
          </a:p>
        </p:txBody>
      </p:sp>
      <p:sp>
        <p:nvSpPr>
          <p:cNvPr id="12" name="Title 2">
            <a:extLst>
              <a:ext uri="{FF2B5EF4-FFF2-40B4-BE49-F238E27FC236}">
                <a16:creationId xmlns:a16="http://schemas.microsoft.com/office/drawing/2014/main" id="{36B8D376-7912-42D2-96EF-343D51FDF036}"/>
              </a:ext>
            </a:extLst>
          </p:cNvPr>
          <p:cNvSpPr>
            <a:spLocks noGrp="1"/>
          </p:cNvSpPr>
          <p:nvPr>
            <p:ph type="title"/>
          </p:nvPr>
        </p:nvSpPr>
        <p:spPr/>
        <p:txBody>
          <a:bodyPr/>
          <a:lstStyle/>
          <a:p>
            <a:r>
              <a:rPr lang="en-US" dirty="0"/>
              <a:t>Cocooning Vitamins Mask Soap</a:t>
            </a:r>
            <a:endParaRPr lang="en-GB" sz="2400" dirty="0"/>
          </a:p>
        </p:txBody>
      </p:sp>
      <p:sp>
        <p:nvSpPr>
          <p:cNvPr id="10" name="Text Placeholder 9">
            <a:extLst>
              <a:ext uri="{FF2B5EF4-FFF2-40B4-BE49-F238E27FC236}">
                <a16:creationId xmlns:a16="http://schemas.microsoft.com/office/drawing/2014/main" id="{E874E2FD-C204-724B-8EBB-01BDD20678DD}"/>
              </a:ext>
            </a:extLst>
          </p:cNvPr>
          <p:cNvSpPr>
            <a:spLocks noGrp="1"/>
          </p:cNvSpPr>
          <p:nvPr>
            <p:ph type="body" sz="quarter" idx="13"/>
          </p:nvPr>
        </p:nvSpPr>
        <p:spPr/>
        <p:txBody>
          <a:bodyPr/>
          <a:lstStyle/>
          <a:p>
            <a:r>
              <a:rPr lang="en-GB" sz="2400" dirty="0"/>
              <a:t>Formulation: 99.89% natural origin*</a:t>
            </a:r>
            <a:endParaRPr lang="en-US" dirty="0"/>
          </a:p>
        </p:txBody>
      </p:sp>
      <p:sp>
        <p:nvSpPr>
          <p:cNvPr id="4" name="Rectangle 3">
            <a:extLst>
              <a:ext uri="{FF2B5EF4-FFF2-40B4-BE49-F238E27FC236}">
                <a16:creationId xmlns:a16="http://schemas.microsoft.com/office/drawing/2014/main" id="{430E3FC8-1DC2-4194-B04D-A0E4B41C659F}"/>
              </a:ext>
            </a:extLst>
          </p:cNvPr>
          <p:cNvSpPr/>
          <p:nvPr/>
        </p:nvSpPr>
        <p:spPr>
          <a:xfrm>
            <a:off x="10549779" y="4889718"/>
            <a:ext cx="1102866" cy="156197"/>
          </a:xfrm>
          <a:prstGeom prst="rect">
            <a:avLst/>
          </a:prstGeom>
        </p:spPr>
        <p:txBody>
          <a:bodyPr wrap="none" lIns="0" tIns="0" rIns="0" bIns="0">
            <a:spAutoFit/>
          </a:bodyPr>
          <a:lstStyle/>
          <a:p>
            <a:pPr algn="r">
              <a:lnSpc>
                <a:spcPts val="1200"/>
              </a:lnSpc>
            </a:pPr>
            <a:r>
              <a:rPr lang="en-GB" sz="1200" b="1" dirty="0">
                <a:solidFill>
                  <a:srgbClr val="037E4C"/>
                </a:solidFill>
                <a:latin typeface="Fira Sans" panose="020B0503050000020004" pitchFamily="34" charset="0"/>
                <a:ea typeface="Trebuchet MS" panose="020B0603020202020204" pitchFamily="34" charset="0"/>
                <a:cs typeface="Times New Roman" panose="02020603050405020304" pitchFamily="18" charset="0"/>
              </a:rPr>
              <a:t>SK-E-102144-10</a:t>
            </a:r>
            <a:endParaRPr lang="en-US" sz="1200" dirty="0">
              <a:solidFill>
                <a:srgbClr val="037E4C"/>
              </a:solidFill>
              <a:latin typeface="Fira Sans" panose="020B0503050000020004" pitchFamily="34" charset="0"/>
              <a:ea typeface="Trebuchet MS" panose="020B0603020202020204" pitchFamily="34" charset="0"/>
              <a:cs typeface="Times New Roman" panose="02020603050405020304" pitchFamily="18" charset="0"/>
            </a:endParaRPr>
          </a:p>
        </p:txBody>
      </p:sp>
      <p:sp>
        <p:nvSpPr>
          <p:cNvPr id="6" name="Rectangle 5">
            <a:extLst>
              <a:ext uri="{FF2B5EF4-FFF2-40B4-BE49-F238E27FC236}">
                <a16:creationId xmlns:a16="http://schemas.microsoft.com/office/drawing/2014/main" id="{681BDB76-8D5A-4F5F-8C5A-42C5196F899C}"/>
              </a:ext>
            </a:extLst>
          </p:cNvPr>
          <p:cNvSpPr/>
          <p:nvPr/>
        </p:nvSpPr>
        <p:spPr>
          <a:xfrm>
            <a:off x="472763" y="1440000"/>
            <a:ext cx="8660086" cy="430887"/>
          </a:xfrm>
          <a:prstGeom prst="rect">
            <a:avLst/>
          </a:prstGeom>
        </p:spPr>
        <p:txBody>
          <a:bodyPr wrap="square" lIns="0" tIns="0" rIns="0" bIns="0">
            <a:spAutoFit/>
          </a:bodyPr>
          <a:lstStyle/>
          <a:p>
            <a:r>
              <a:rPr lang="en-US" sz="1400" dirty="0">
                <a:latin typeface="Fira Sans" panose="020B0503050000020004" pitchFamily="34" charset="0"/>
              </a:rPr>
              <a:t>A cocooning face mask soap with </a:t>
            </a:r>
            <a:r>
              <a:rPr lang="en-US" sz="1400" dirty="0">
                <a:solidFill>
                  <a:srgbClr val="0A7D4C"/>
                </a:solidFill>
                <a:latin typeface="Fira Sans" panose="020B0503050000020004" pitchFamily="34" charset="0"/>
              </a:rPr>
              <a:t>Retinol</a:t>
            </a:r>
            <a:r>
              <a:rPr lang="en-US" sz="1400" dirty="0">
                <a:latin typeface="Fira Sans" panose="020B0503050000020004" pitchFamily="34" charset="0"/>
              </a:rPr>
              <a:t>, the golden standard of pro-ageing reducing the appearance of lines, improving firmness of the skin, and stabilized vitamin C for a glowing and purified skin. </a:t>
            </a:r>
          </a:p>
        </p:txBody>
      </p:sp>
      <p:sp>
        <p:nvSpPr>
          <p:cNvPr id="15" name="TextBox 14">
            <a:extLst>
              <a:ext uri="{FF2B5EF4-FFF2-40B4-BE49-F238E27FC236}">
                <a16:creationId xmlns:a16="http://schemas.microsoft.com/office/drawing/2014/main" id="{B2CF8A64-8BAA-4DFB-A3CD-9831ED8373C5}"/>
              </a:ext>
            </a:extLst>
          </p:cNvPr>
          <p:cNvSpPr txBox="1"/>
          <p:nvPr/>
        </p:nvSpPr>
        <p:spPr>
          <a:xfrm>
            <a:off x="468000" y="6048000"/>
            <a:ext cx="6097904" cy="153888"/>
          </a:xfrm>
          <a:prstGeom prst="rect">
            <a:avLst/>
          </a:prstGeom>
          <a:noFill/>
        </p:spPr>
        <p:txBody>
          <a:bodyPr wrap="square" lIns="0" tIns="0" rIns="0" bIns="0">
            <a:spAutoFit/>
          </a:bodyPr>
          <a:lstStyle/>
          <a:p>
            <a:pPr rtl="0" fontAlgn="base"/>
            <a:r>
              <a:rPr lang="en-US" sz="1000" b="0" i="0" dirty="0">
                <a:effectLst/>
                <a:latin typeface="Fira Sans" panose="020B0503050000020004" pitchFamily="34" charset="0"/>
              </a:rPr>
              <a:t>* Natural origin content calculated according to ISO 16128 by including formulation water </a:t>
            </a:r>
            <a:endParaRPr lang="en-US" sz="1000" b="0" i="0" dirty="0">
              <a:effectLst/>
              <a:latin typeface="Segoe UI" panose="020B0502040204020203" pitchFamily="34" charset="0"/>
            </a:endParaRPr>
          </a:p>
        </p:txBody>
      </p:sp>
      <p:graphicFrame>
        <p:nvGraphicFramePr>
          <p:cNvPr id="22" name="Table 21">
            <a:extLst>
              <a:ext uri="{FF2B5EF4-FFF2-40B4-BE49-F238E27FC236}">
                <a16:creationId xmlns:a16="http://schemas.microsoft.com/office/drawing/2014/main" id="{426E9EA7-C3CF-4428-B64C-4399EA48E3DA}"/>
              </a:ext>
            </a:extLst>
          </p:cNvPr>
          <p:cNvGraphicFramePr>
            <a:graphicFrameLocks noGrp="1"/>
          </p:cNvGraphicFramePr>
          <p:nvPr>
            <p:extLst>
              <p:ext uri="{D42A27DB-BD31-4B8C-83A1-F6EECF244321}">
                <p14:modId xmlns:p14="http://schemas.microsoft.com/office/powerpoint/2010/main" val="1267228034"/>
              </p:ext>
            </p:extLst>
          </p:nvPr>
        </p:nvGraphicFramePr>
        <p:xfrm>
          <a:off x="468000" y="2268000"/>
          <a:ext cx="5720400" cy="3618720"/>
        </p:xfrm>
        <a:graphic>
          <a:graphicData uri="http://schemas.openxmlformats.org/drawingml/2006/table">
            <a:tbl>
              <a:tblPr/>
              <a:tblGrid>
                <a:gridCol w="241200">
                  <a:extLst>
                    <a:ext uri="{9D8B030D-6E8A-4147-A177-3AD203B41FA5}">
                      <a16:colId xmlns:a16="http://schemas.microsoft.com/office/drawing/2014/main" val="3765020513"/>
                    </a:ext>
                  </a:extLst>
                </a:gridCol>
                <a:gridCol w="3510000">
                  <a:extLst>
                    <a:ext uri="{9D8B030D-6E8A-4147-A177-3AD203B41FA5}">
                      <a16:colId xmlns:a16="http://schemas.microsoft.com/office/drawing/2014/main" val="2551140551"/>
                    </a:ext>
                  </a:extLst>
                </a:gridCol>
                <a:gridCol w="1350000">
                  <a:extLst>
                    <a:ext uri="{9D8B030D-6E8A-4147-A177-3AD203B41FA5}">
                      <a16:colId xmlns:a16="http://schemas.microsoft.com/office/drawing/2014/main" val="3816436341"/>
                    </a:ext>
                  </a:extLst>
                </a:gridCol>
                <a:gridCol w="619200">
                  <a:extLst>
                    <a:ext uri="{9D8B030D-6E8A-4147-A177-3AD203B41FA5}">
                      <a16:colId xmlns:a16="http://schemas.microsoft.com/office/drawing/2014/main" val="2376641834"/>
                    </a:ext>
                  </a:extLst>
                </a:gridCol>
              </a:tblGrid>
              <a:tr h="228558">
                <a:tc>
                  <a:txBody>
                    <a:bodyPr/>
                    <a:lstStyle>
                      <a:lvl1pPr marL="0" algn="l" defTabSz="914400" rtl="0" eaLnBrk="1" latinLnBrk="0" hangingPunct="1">
                        <a:defRPr sz="1800" kern="1200">
                          <a:solidFill>
                            <a:schemeClr val="tx1"/>
                          </a:solidFill>
                          <a:latin typeface="Fira Sans"/>
                        </a:defRPr>
                      </a:lvl1pPr>
                      <a:lvl2pPr marL="457200" algn="l" defTabSz="914400" rtl="0" eaLnBrk="1" latinLnBrk="0" hangingPunct="1">
                        <a:defRPr sz="1800" kern="1200">
                          <a:solidFill>
                            <a:schemeClr val="tx1"/>
                          </a:solidFill>
                          <a:latin typeface="Fira Sans"/>
                        </a:defRPr>
                      </a:lvl2pPr>
                      <a:lvl3pPr marL="914400" algn="l" defTabSz="914400" rtl="0" eaLnBrk="1" latinLnBrk="0" hangingPunct="1">
                        <a:defRPr sz="1800" kern="1200">
                          <a:solidFill>
                            <a:schemeClr val="tx1"/>
                          </a:solidFill>
                          <a:latin typeface="Fira Sans"/>
                        </a:defRPr>
                      </a:lvl3pPr>
                      <a:lvl4pPr marL="1371600" algn="l" defTabSz="914400" rtl="0" eaLnBrk="1" latinLnBrk="0" hangingPunct="1">
                        <a:defRPr sz="1800" kern="1200">
                          <a:solidFill>
                            <a:schemeClr val="tx1"/>
                          </a:solidFill>
                          <a:latin typeface="Fira Sans"/>
                        </a:defRPr>
                      </a:lvl4pPr>
                      <a:lvl5pPr marL="1828800" algn="l" defTabSz="914400" rtl="0" eaLnBrk="1" latinLnBrk="0" hangingPunct="1">
                        <a:defRPr sz="1800" kern="1200">
                          <a:solidFill>
                            <a:schemeClr val="tx1"/>
                          </a:solidFill>
                          <a:latin typeface="Fira Sans"/>
                        </a:defRPr>
                      </a:lvl5pPr>
                      <a:lvl6pPr marL="2286000" algn="l" defTabSz="914400" rtl="0" eaLnBrk="1" latinLnBrk="0" hangingPunct="1">
                        <a:defRPr sz="1800" kern="1200">
                          <a:solidFill>
                            <a:schemeClr val="tx1"/>
                          </a:solidFill>
                          <a:latin typeface="Fira Sans"/>
                        </a:defRPr>
                      </a:lvl6pPr>
                      <a:lvl7pPr marL="2743200" algn="l" defTabSz="914400" rtl="0" eaLnBrk="1" latinLnBrk="0" hangingPunct="1">
                        <a:defRPr sz="1800" kern="1200">
                          <a:solidFill>
                            <a:schemeClr val="tx1"/>
                          </a:solidFill>
                          <a:latin typeface="Fira Sans"/>
                        </a:defRPr>
                      </a:lvl7pPr>
                      <a:lvl8pPr marL="3200400" algn="l" defTabSz="914400" rtl="0" eaLnBrk="1" latinLnBrk="0" hangingPunct="1">
                        <a:defRPr sz="1800" kern="1200">
                          <a:solidFill>
                            <a:schemeClr val="tx1"/>
                          </a:solidFill>
                          <a:latin typeface="Fira Sans"/>
                        </a:defRPr>
                      </a:lvl8pPr>
                      <a:lvl9pPr marL="3657600" algn="l" defTabSz="914400" rtl="0" eaLnBrk="1" latinLnBrk="0" hangingPunct="1">
                        <a:defRPr sz="1800" kern="1200">
                          <a:solidFill>
                            <a:schemeClr val="tx1"/>
                          </a:solidFill>
                          <a:latin typeface="Fira Sans"/>
                        </a:defRPr>
                      </a:lvl9pPr>
                    </a:lstStyle>
                    <a:p>
                      <a:pPr algn="ctr">
                        <a:spcAft>
                          <a:spcPts val="0"/>
                        </a:spcAft>
                      </a:pPr>
                      <a:endParaRPr lang="en-US" sz="1200" b="1" kern="1200" dirty="0">
                        <a:solidFill>
                          <a:schemeClr val="bg1"/>
                        </a:solidFill>
                        <a:effectLst/>
                        <a:latin typeface="Trebuchet MS" panose="020B0603020202020204" pitchFamily="34" charset="0"/>
                        <a:ea typeface="+mn-ea"/>
                        <a:cs typeface="Times New Roman" panose="02020603050405020304" pitchFamily="18" charset="0"/>
                      </a:endParaRPr>
                    </a:p>
                  </a:txBody>
                  <a:tcPr marL="54000" marR="54000" marT="36000" marB="36000">
                    <a:lnL w="12700" cap="flat" cmpd="sng" algn="ctr">
                      <a:solidFill>
                        <a:srgbClr val="007E4B"/>
                      </a:solidFill>
                      <a:prstDash val="solid"/>
                      <a:round/>
                      <a:headEnd type="none" w="med" len="med"/>
                      <a:tailEnd type="none" w="med" len="med"/>
                    </a:lnL>
                    <a:lnR w="12700" cmpd="sng">
                      <a:noFill/>
                    </a:lnR>
                    <a:lnT w="12700" cap="flat" cmpd="sng" algn="ctr">
                      <a:solidFill>
                        <a:srgbClr val="007E4B"/>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07E4B"/>
                    </a:solidFill>
                  </a:tcPr>
                </a:tc>
                <a:tc>
                  <a:txBody>
                    <a:bodyPr/>
                    <a:lstStyle>
                      <a:lvl1pPr marL="0" algn="l" defTabSz="914400" rtl="0" eaLnBrk="1" latinLnBrk="0" hangingPunct="1">
                        <a:defRPr sz="1800" kern="1200">
                          <a:solidFill>
                            <a:schemeClr val="tx1"/>
                          </a:solidFill>
                          <a:latin typeface="Fira Sans"/>
                        </a:defRPr>
                      </a:lvl1pPr>
                      <a:lvl2pPr marL="457200" algn="l" defTabSz="914400" rtl="0" eaLnBrk="1" latinLnBrk="0" hangingPunct="1">
                        <a:defRPr sz="1800" kern="1200">
                          <a:solidFill>
                            <a:schemeClr val="tx1"/>
                          </a:solidFill>
                          <a:latin typeface="Fira Sans"/>
                        </a:defRPr>
                      </a:lvl2pPr>
                      <a:lvl3pPr marL="914400" algn="l" defTabSz="914400" rtl="0" eaLnBrk="1" latinLnBrk="0" hangingPunct="1">
                        <a:defRPr sz="1800" kern="1200">
                          <a:solidFill>
                            <a:schemeClr val="tx1"/>
                          </a:solidFill>
                          <a:latin typeface="Fira Sans"/>
                        </a:defRPr>
                      </a:lvl3pPr>
                      <a:lvl4pPr marL="1371600" algn="l" defTabSz="914400" rtl="0" eaLnBrk="1" latinLnBrk="0" hangingPunct="1">
                        <a:defRPr sz="1800" kern="1200">
                          <a:solidFill>
                            <a:schemeClr val="tx1"/>
                          </a:solidFill>
                          <a:latin typeface="Fira Sans"/>
                        </a:defRPr>
                      </a:lvl4pPr>
                      <a:lvl5pPr marL="1828800" algn="l" defTabSz="914400" rtl="0" eaLnBrk="1" latinLnBrk="0" hangingPunct="1">
                        <a:defRPr sz="1800" kern="1200">
                          <a:solidFill>
                            <a:schemeClr val="tx1"/>
                          </a:solidFill>
                          <a:latin typeface="Fira Sans"/>
                        </a:defRPr>
                      </a:lvl5pPr>
                      <a:lvl6pPr marL="2286000" algn="l" defTabSz="914400" rtl="0" eaLnBrk="1" latinLnBrk="0" hangingPunct="1">
                        <a:defRPr sz="1800" kern="1200">
                          <a:solidFill>
                            <a:schemeClr val="tx1"/>
                          </a:solidFill>
                          <a:latin typeface="Fira Sans"/>
                        </a:defRPr>
                      </a:lvl6pPr>
                      <a:lvl7pPr marL="2743200" algn="l" defTabSz="914400" rtl="0" eaLnBrk="1" latinLnBrk="0" hangingPunct="1">
                        <a:defRPr sz="1800" kern="1200">
                          <a:solidFill>
                            <a:schemeClr val="tx1"/>
                          </a:solidFill>
                          <a:latin typeface="Fira Sans"/>
                        </a:defRPr>
                      </a:lvl7pPr>
                      <a:lvl8pPr marL="3200400" algn="l" defTabSz="914400" rtl="0" eaLnBrk="1" latinLnBrk="0" hangingPunct="1">
                        <a:defRPr sz="1800" kern="1200">
                          <a:solidFill>
                            <a:schemeClr val="tx1"/>
                          </a:solidFill>
                          <a:latin typeface="Fira Sans"/>
                        </a:defRPr>
                      </a:lvl8pPr>
                      <a:lvl9pPr marL="3657600" algn="l" defTabSz="914400" rtl="0" eaLnBrk="1" latinLnBrk="0" hangingPunct="1">
                        <a:defRPr sz="1800" kern="1200">
                          <a:solidFill>
                            <a:schemeClr val="tx1"/>
                          </a:solidFill>
                          <a:latin typeface="Fira Sans"/>
                        </a:defRPr>
                      </a:lvl9pPr>
                    </a:lstStyle>
                    <a:p>
                      <a:pPr>
                        <a:spcAft>
                          <a:spcPts val="0"/>
                        </a:spcAft>
                      </a:pPr>
                      <a:r>
                        <a:rPr lang="en-US" sz="1200" kern="1200" dirty="0">
                          <a:solidFill>
                            <a:schemeClr val="bg1"/>
                          </a:solidFill>
                          <a:effectLst/>
                          <a:latin typeface="Fira Sans Medium" panose="020B0603050000020004" pitchFamily="34" charset="0"/>
                          <a:ea typeface="Fira Sans Medium" panose="020B0603050000020004" pitchFamily="34" charset="0"/>
                        </a:rPr>
                        <a:t>Ingredients</a:t>
                      </a:r>
                      <a:endParaRPr lang="en-US" sz="1200" b="1" kern="1200" dirty="0">
                        <a:solidFill>
                          <a:schemeClr val="bg1"/>
                        </a:solidFill>
                        <a:effectLst/>
                        <a:latin typeface="Fira Sans Medium" panose="020B0603050000020004" pitchFamily="34" charset="0"/>
                        <a:ea typeface="Fira Sans Medium" panose="020B0603050000020004" pitchFamily="34" charset="0"/>
                        <a:cs typeface="Times New Roman" panose="02020603050405020304" pitchFamily="18" charset="0"/>
                      </a:endParaRPr>
                    </a:p>
                  </a:txBody>
                  <a:tcPr marL="54000" marR="54000" marT="36000" marB="36000">
                    <a:lnL w="12700" cmpd="sng">
                      <a:noFill/>
                    </a:lnL>
                    <a:lnR w="12700" cmpd="sng">
                      <a:noFill/>
                    </a:lnR>
                    <a:lnT w="12700" cap="flat" cmpd="sng" algn="ctr">
                      <a:solidFill>
                        <a:srgbClr val="007E4B"/>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07E4B"/>
                    </a:solidFill>
                  </a:tcPr>
                </a:tc>
                <a:tc>
                  <a:txBody>
                    <a:bodyPr/>
                    <a:lstStyle>
                      <a:lvl1pPr marL="0" algn="l" defTabSz="914400" rtl="0" eaLnBrk="1" latinLnBrk="0" hangingPunct="1">
                        <a:defRPr sz="1800" kern="1200">
                          <a:solidFill>
                            <a:schemeClr val="tx1"/>
                          </a:solidFill>
                          <a:latin typeface="Fira Sans"/>
                        </a:defRPr>
                      </a:lvl1pPr>
                      <a:lvl2pPr marL="457200" algn="l" defTabSz="914400" rtl="0" eaLnBrk="1" latinLnBrk="0" hangingPunct="1">
                        <a:defRPr sz="1800" kern="1200">
                          <a:solidFill>
                            <a:schemeClr val="tx1"/>
                          </a:solidFill>
                          <a:latin typeface="Fira Sans"/>
                        </a:defRPr>
                      </a:lvl2pPr>
                      <a:lvl3pPr marL="914400" algn="l" defTabSz="914400" rtl="0" eaLnBrk="1" latinLnBrk="0" hangingPunct="1">
                        <a:defRPr sz="1800" kern="1200">
                          <a:solidFill>
                            <a:schemeClr val="tx1"/>
                          </a:solidFill>
                          <a:latin typeface="Fira Sans"/>
                        </a:defRPr>
                      </a:lvl3pPr>
                      <a:lvl4pPr marL="1371600" algn="l" defTabSz="914400" rtl="0" eaLnBrk="1" latinLnBrk="0" hangingPunct="1">
                        <a:defRPr sz="1800" kern="1200">
                          <a:solidFill>
                            <a:schemeClr val="tx1"/>
                          </a:solidFill>
                          <a:latin typeface="Fira Sans"/>
                        </a:defRPr>
                      </a:lvl4pPr>
                      <a:lvl5pPr marL="1828800" algn="l" defTabSz="914400" rtl="0" eaLnBrk="1" latinLnBrk="0" hangingPunct="1">
                        <a:defRPr sz="1800" kern="1200">
                          <a:solidFill>
                            <a:schemeClr val="tx1"/>
                          </a:solidFill>
                          <a:latin typeface="Fira Sans"/>
                        </a:defRPr>
                      </a:lvl5pPr>
                      <a:lvl6pPr marL="2286000" algn="l" defTabSz="914400" rtl="0" eaLnBrk="1" latinLnBrk="0" hangingPunct="1">
                        <a:defRPr sz="1800" kern="1200">
                          <a:solidFill>
                            <a:schemeClr val="tx1"/>
                          </a:solidFill>
                          <a:latin typeface="Fira Sans"/>
                        </a:defRPr>
                      </a:lvl6pPr>
                      <a:lvl7pPr marL="2743200" algn="l" defTabSz="914400" rtl="0" eaLnBrk="1" latinLnBrk="0" hangingPunct="1">
                        <a:defRPr sz="1800" kern="1200">
                          <a:solidFill>
                            <a:schemeClr val="tx1"/>
                          </a:solidFill>
                          <a:latin typeface="Fira Sans"/>
                        </a:defRPr>
                      </a:lvl7pPr>
                      <a:lvl8pPr marL="3200400" algn="l" defTabSz="914400" rtl="0" eaLnBrk="1" latinLnBrk="0" hangingPunct="1">
                        <a:defRPr sz="1800" kern="1200">
                          <a:solidFill>
                            <a:schemeClr val="tx1"/>
                          </a:solidFill>
                          <a:latin typeface="Fira Sans"/>
                        </a:defRPr>
                      </a:lvl8pPr>
                      <a:lvl9pPr marL="3657600" algn="l" defTabSz="914400" rtl="0" eaLnBrk="1" latinLnBrk="0" hangingPunct="1">
                        <a:defRPr sz="1800" kern="1200">
                          <a:solidFill>
                            <a:schemeClr val="tx1"/>
                          </a:solidFill>
                          <a:latin typeface="Fira Sans"/>
                        </a:defRPr>
                      </a:lvl9pPr>
                    </a:lstStyle>
                    <a:p>
                      <a:pPr>
                        <a:spcAft>
                          <a:spcPts val="0"/>
                        </a:spcAft>
                      </a:pPr>
                      <a:r>
                        <a:rPr lang="en-US" sz="1200" kern="1200" dirty="0">
                          <a:solidFill>
                            <a:schemeClr val="bg1"/>
                          </a:solidFill>
                          <a:effectLst/>
                          <a:latin typeface="Fira Sans Medium" panose="020B0603050000020004" pitchFamily="34" charset="0"/>
                          <a:ea typeface="Fira Sans Medium" panose="020B0603050000020004" pitchFamily="34" charset="0"/>
                        </a:rPr>
                        <a:t>Function</a:t>
                      </a:r>
                      <a:endParaRPr lang="en-US" sz="1200" b="1" kern="1200" dirty="0">
                        <a:solidFill>
                          <a:schemeClr val="bg1"/>
                        </a:solidFill>
                        <a:effectLst/>
                        <a:latin typeface="Fira Sans Medium" panose="020B0603050000020004" pitchFamily="34" charset="0"/>
                        <a:ea typeface="Fira Sans Medium" panose="020B0603050000020004" pitchFamily="34" charset="0"/>
                        <a:cs typeface="Times New Roman" panose="02020603050405020304" pitchFamily="18" charset="0"/>
                      </a:endParaRPr>
                    </a:p>
                  </a:txBody>
                  <a:tcPr marL="54000" marR="54000" marT="36000" marB="36000">
                    <a:lnL w="12700" cmpd="sng">
                      <a:noFill/>
                    </a:lnL>
                    <a:lnR w="12700" cmpd="sng">
                      <a:noFill/>
                    </a:lnR>
                    <a:lnT w="12700" cap="flat" cmpd="sng" algn="ctr">
                      <a:solidFill>
                        <a:srgbClr val="007E4B"/>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07E4B"/>
                    </a:solidFill>
                  </a:tcPr>
                </a:tc>
                <a:tc>
                  <a:txBody>
                    <a:bodyPr/>
                    <a:lstStyle>
                      <a:lvl1pPr marL="0" algn="l" defTabSz="914400" rtl="0" eaLnBrk="1" latinLnBrk="0" hangingPunct="1">
                        <a:defRPr sz="1800" kern="1200">
                          <a:solidFill>
                            <a:schemeClr val="tx1"/>
                          </a:solidFill>
                          <a:latin typeface="Fira Sans"/>
                        </a:defRPr>
                      </a:lvl1pPr>
                      <a:lvl2pPr marL="457200" algn="l" defTabSz="914400" rtl="0" eaLnBrk="1" latinLnBrk="0" hangingPunct="1">
                        <a:defRPr sz="1800" kern="1200">
                          <a:solidFill>
                            <a:schemeClr val="tx1"/>
                          </a:solidFill>
                          <a:latin typeface="Fira Sans"/>
                        </a:defRPr>
                      </a:lvl2pPr>
                      <a:lvl3pPr marL="914400" algn="l" defTabSz="914400" rtl="0" eaLnBrk="1" latinLnBrk="0" hangingPunct="1">
                        <a:defRPr sz="1800" kern="1200">
                          <a:solidFill>
                            <a:schemeClr val="tx1"/>
                          </a:solidFill>
                          <a:latin typeface="Fira Sans"/>
                        </a:defRPr>
                      </a:lvl3pPr>
                      <a:lvl4pPr marL="1371600" algn="l" defTabSz="914400" rtl="0" eaLnBrk="1" latinLnBrk="0" hangingPunct="1">
                        <a:defRPr sz="1800" kern="1200">
                          <a:solidFill>
                            <a:schemeClr val="tx1"/>
                          </a:solidFill>
                          <a:latin typeface="Fira Sans"/>
                        </a:defRPr>
                      </a:lvl4pPr>
                      <a:lvl5pPr marL="1828800" algn="l" defTabSz="914400" rtl="0" eaLnBrk="1" latinLnBrk="0" hangingPunct="1">
                        <a:defRPr sz="1800" kern="1200">
                          <a:solidFill>
                            <a:schemeClr val="tx1"/>
                          </a:solidFill>
                          <a:latin typeface="Fira Sans"/>
                        </a:defRPr>
                      </a:lvl5pPr>
                      <a:lvl6pPr marL="2286000" algn="l" defTabSz="914400" rtl="0" eaLnBrk="1" latinLnBrk="0" hangingPunct="1">
                        <a:defRPr sz="1800" kern="1200">
                          <a:solidFill>
                            <a:schemeClr val="tx1"/>
                          </a:solidFill>
                          <a:latin typeface="Fira Sans"/>
                        </a:defRPr>
                      </a:lvl6pPr>
                      <a:lvl7pPr marL="2743200" algn="l" defTabSz="914400" rtl="0" eaLnBrk="1" latinLnBrk="0" hangingPunct="1">
                        <a:defRPr sz="1800" kern="1200">
                          <a:solidFill>
                            <a:schemeClr val="tx1"/>
                          </a:solidFill>
                          <a:latin typeface="Fira Sans"/>
                        </a:defRPr>
                      </a:lvl7pPr>
                      <a:lvl8pPr marL="3200400" algn="l" defTabSz="914400" rtl="0" eaLnBrk="1" latinLnBrk="0" hangingPunct="1">
                        <a:defRPr sz="1800" kern="1200">
                          <a:solidFill>
                            <a:schemeClr val="tx1"/>
                          </a:solidFill>
                          <a:latin typeface="Fira Sans"/>
                        </a:defRPr>
                      </a:lvl8pPr>
                      <a:lvl9pPr marL="3657600" algn="l" defTabSz="914400" rtl="0" eaLnBrk="1" latinLnBrk="0" hangingPunct="1">
                        <a:defRPr sz="1800" kern="1200">
                          <a:solidFill>
                            <a:schemeClr val="tx1"/>
                          </a:solidFill>
                          <a:latin typeface="Fira Sans"/>
                        </a:defRPr>
                      </a:lvl9pPr>
                    </a:lstStyle>
                    <a:p>
                      <a:pPr algn="r">
                        <a:spcAft>
                          <a:spcPts val="0"/>
                        </a:spcAft>
                      </a:pPr>
                      <a:r>
                        <a:rPr lang="en-US" sz="1200" kern="1200" dirty="0">
                          <a:solidFill>
                            <a:schemeClr val="bg1"/>
                          </a:solidFill>
                          <a:effectLst/>
                          <a:latin typeface="Fira Sans Medium" panose="020B0603050000020004" pitchFamily="34" charset="0"/>
                          <a:ea typeface="Fira Sans Medium" panose="020B0603050000020004" pitchFamily="34" charset="0"/>
                        </a:rPr>
                        <a:t>% w/w</a:t>
                      </a:r>
                      <a:endParaRPr lang="en-US" sz="1200" b="1" kern="1200" dirty="0">
                        <a:solidFill>
                          <a:schemeClr val="bg1"/>
                        </a:solidFill>
                        <a:effectLst/>
                        <a:latin typeface="Fira Sans Medium" panose="020B0603050000020004" pitchFamily="34" charset="0"/>
                        <a:ea typeface="Fira Sans Medium" panose="020B0603050000020004" pitchFamily="34" charset="0"/>
                        <a:cs typeface="Times New Roman" panose="02020603050405020304" pitchFamily="18" charset="0"/>
                      </a:endParaRPr>
                    </a:p>
                  </a:txBody>
                  <a:tcPr marL="54000" marR="54000" marT="36000" marB="36000">
                    <a:lnL w="12700" cmpd="sng">
                      <a:noFill/>
                    </a:lnL>
                    <a:lnR w="12700" cap="flat" cmpd="sng" algn="ctr">
                      <a:solidFill>
                        <a:srgbClr val="007E4B"/>
                      </a:solidFill>
                      <a:prstDash val="solid"/>
                      <a:round/>
                      <a:headEnd type="none" w="med" len="med"/>
                      <a:tailEnd type="none" w="med" len="med"/>
                    </a:lnR>
                    <a:lnT w="12700" cap="flat" cmpd="sng" algn="ctr">
                      <a:solidFill>
                        <a:srgbClr val="007E4B"/>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07E4B"/>
                    </a:solidFill>
                  </a:tcPr>
                </a:tc>
                <a:extLst>
                  <a:ext uri="{0D108BD9-81ED-4DB2-BD59-A6C34878D82A}">
                    <a16:rowId xmlns:a16="http://schemas.microsoft.com/office/drawing/2014/main" val="2225747125"/>
                  </a:ext>
                </a:extLst>
              </a:tr>
              <a:tr h="0">
                <a:tc rowSpan="8">
                  <a:txBody>
                    <a:bodyPr/>
                    <a:lstStyle>
                      <a:lvl1pPr marL="0" algn="l" defTabSz="914400" rtl="0" eaLnBrk="1" latinLnBrk="0" hangingPunct="1">
                        <a:defRPr sz="1800" kern="1200">
                          <a:solidFill>
                            <a:schemeClr val="tx1"/>
                          </a:solidFill>
                          <a:latin typeface="Fira Sans"/>
                        </a:defRPr>
                      </a:lvl1pPr>
                      <a:lvl2pPr marL="457200" algn="l" defTabSz="914400" rtl="0" eaLnBrk="1" latinLnBrk="0" hangingPunct="1">
                        <a:defRPr sz="1800" kern="1200">
                          <a:solidFill>
                            <a:schemeClr val="tx1"/>
                          </a:solidFill>
                          <a:latin typeface="Fira Sans"/>
                        </a:defRPr>
                      </a:lvl2pPr>
                      <a:lvl3pPr marL="914400" algn="l" defTabSz="914400" rtl="0" eaLnBrk="1" latinLnBrk="0" hangingPunct="1">
                        <a:defRPr sz="1800" kern="1200">
                          <a:solidFill>
                            <a:schemeClr val="tx1"/>
                          </a:solidFill>
                          <a:latin typeface="Fira Sans"/>
                        </a:defRPr>
                      </a:lvl3pPr>
                      <a:lvl4pPr marL="1371600" algn="l" defTabSz="914400" rtl="0" eaLnBrk="1" latinLnBrk="0" hangingPunct="1">
                        <a:defRPr sz="1800" kern="1200">
                          <a:solidFill>
                            <a:schemeClr val="tx1"/>
                          </a:solidFill>
                          <a:latin typeface="Fira Sans"/>
                        </a:defRPr>
                      </a:lvl4pPr>
                      <a:lvl5pPr marL="1828800" algn="l" defTabSz="914400" rtl="0" eaLnBrk="1" latinLnBrk="0" hangingPunct="1">
                        <a:defRPr sz="1800" kern="1200">
                          <a:solidFill>
                            <a:schemeClr val="tx1"/>
                          </a:solidFill>
                          <a:latin typeface="Fira Sans"/>
                        </a:defRPr>
                      </a:lvl5pPr>
                      <a:lvl6pPr marL="2286000" algn="l" defTabSz="914400" rtl="0" eaLnBrk="1" latinLnBrk="0" hangingPunct="1">
                        <a:defRPr sz="1800" kern="1200">
                          <a:solidFill>
                            <a:schemeClr val="tx1"/>
                          </a:solidFill>
                          <a:latin typeface="Fira Sans"/>
                        </a:defRPr>
                      </a:lvl6pPr>
                      <a:lvl7pPr marL="2743200" algn="l" defTabSz="914400" rtl="0" eaLnBrk="1" latinLnBrk="0" hangingPunct="1">
                        <a:defRPr sz="1800" kern="1200">
                          <a:solidFill>
                            <a:schemeClr val="tx1"/>
                          </a:solidFill>
                          <a:latin typeface="Fira Sans"/>
                        </a:defRPr>
                      </a:lvl7pPr>
                      <a:lvl8pPr marL="3200400" algn="l" defTabSz="914400" rtl="0" eaLnBrk="1" latinLnBrk="0" hangingPunct="1">
                        <a:defRPr sz="1800" kern="1200">
                          <a:solidFill>
                            <a:schemeClr val="tx1"/>
                          </a:solidFill>
                          <a:latin typeface="Fira Sans"/>
                        </a:defRPr>
                      </a:lvl8pPr>
                      <a:lvl9pPr marL="3657600" algn="l" defTabSz="914400" rtl="0" eaLnBrk="1" latinLnBrk="0" hangingPunct="1">
                        <a:defRPr sz="1800" kern="1200">
                          <a:solidFill>
                            <a:schemeClr val="tx1"/>
                          </a:solidFill>
                          <a:latin typeface="Fira Sans"/>
                        </a:defRPr>
                      </a:lvl9pPr>
                    </a:lstStyle>
                    <a:p>
                      <a:pPr algn="ctr">
                        <a:spcAft>
                          <a:spcPts val="0"/>
                        </a:spcAft>
                      </a:pPr>
                      <a:r>
                        <a:rPr lang="en-US" sz="1200" dirty="0">
                          <a:solidFill>
                            <a:schemeClr val="bg1"/>
                          </a:solidFill>
                          <a:effectLst/>
                          <a:latin typeface="+mj-lt"/>
                        </a:rPr>
                        <a:t>A</a:t>
                      </a:r>
                      <a:endParaRPr lang="en-US" sz="1200" b="0" dirty="0">
                        <a:solidFill>
                          <a:schemeClr val="bg1"/>
                        </a:solidFill>
                        <a:effectLst/>
                        <a:latin typeface="+mj-lt"/>
                        <a:ea typeface="Fira Sans Heavy" panose="020B0A03050000020004" pitchFamily="34" charset="0"/>
                        <a:cs typeface="Times New Roman" panose="02020603050405020304" pitchFamily="18" charset="0"/>
                      </a:endParaRPr>
                    </a:p>
                    <a:p>
                      <a:pPr algn="ctr">
                        <a:spcAft>
                          <a:spcPts val="0"/>
                        </a:spcAft>
                      </a:pPr>
                      <a:r>
                        <a:rPr lang="en-US" sz="1200" dirty="0">
                          <a:effectLst/>
                        </a:rPr>
                        <a:t> </a:t>
                      </a:r>
                      <a:endParaRPr lang="en-US" sz="1200" b="0" dirty="0">
                        <a:effectLst/>
                        <a:latin typeface="Franklin Gothic Heavy" panose="020B0903020102020204" pitchFamily="34" charset="0"/>
                        <a:ea typeface="Fira Sans Heavy" panose="020B0A03050000020004" pitchFamily="34" charset="0"/>
                        <a:cs typeface="Times New Roman" panose="02020603050405020304" pitchFamily="18" charset="0"/>
                      </a:endParaRPr>
                    </a:p>
                    <a:p>
                      <a:pPr algn="ctr">
                        <a:spcAft>
                          <a:spcPts val="0"/>
                        </a:spcAft>
                      </a:pPr>
                      <a:r>
                        <a:rPr lang="en-US" sz="1200" dirty="0">
                          <a:effectLst/>
                        </a:rPr>
                        <a:t> </a:t>
                      </a:r>
                      <a:endParaRPr lang="en-US" sz="1200" b="0" dirty="0">
                        <a:effectLst/>
                        <a:latin typeface="Franklin Gothic Heavy" panose="020B0903020102020204" pitchFamily="34" charset="0"/>
                        <a:ea typeface="Fira Sans Heavy" panose="020B0A03050000020004" pitchFamily="34" charset="0"/>
                        <a:cs typeface="Times New Roman" panose="02020603050405020304" pitchFamily="18" charset="0"/>
                      </a:endParaRPr>
                    </a:p>
                    <a:p>
                      <a:pPr algn="ctr">
                        <a:spcAft>
                          <a:spcPts val="0"/>
                        </a:spcAft>
                      </a:pPr>
                      <a:r>
                        <a:rPr lang="en-US" sz="1200" dirty="0">
                          <a:effectLst/>
                        </a:rPr>
                        <a:t> </a:t>
                      </a:r>
                      <a:endParaRPr lang="en-US" sz="1200" b="0" dirty="0">
                        <a:effectLst/>
                        <a:latin typeface="Franklin Gothic Heavy" panose="020B0903020102020204" pitchFamily="34" charset="0"/>
                        <a:ea typeface="Fira Sans Heavy" panose="020B0A03050000020004" pitchFamily="34" charset="0"/>
                        <a:cs typeface="Times New Roman" panose="02020603050405020304" pitchFamily="18" charset="0"/>
                      </a:endParaRPr>
                    </a:p>
                    <a:p>
                      <a:pPr algn="ctr">
                        <a:spcAft>
                          <a:spcPts val="0"/>
                        </a:spcAft>
                      </a:pPr>
                      <a:r>
                        <a:rPr lang="en-US" sz="1200" dirty="0">
                          <a:effectLst/>
                        </a:rPr>
                        <a:t> </a:t>
                      </a:r>
                      <a:endParaRPr lang="en-US" sz="1200" b="0" dirty="0">
                        <a:effectLst/>
                        <a:latin typeface="Franklin Gothic Heavy" panose="020B0903020102020204" pitchFamily="34" charset="0"/>
                        <a:ea typeface="Fira Sans Heavy" panose="020B0A03050000020004" pitchFamily="34" charset="0"/>
                        <a:cs typeface="Times New Roman" panose="02020603050405020304" pitchFamily="18" charset="0"/>
                      </a:endParaRPr>
                    </a:p>
                    <a:p>
                      <a:pPr algn="ctr">
                        <a:spcAft>
                          <a:spcPts val="0"/>
                        </a:spcAft>
                      </a:pPr>
                      <a:r>
                        <a:rPr lang="en-US" sz="1200" dirty="0">
                          <a:effectLst/>
                        </a:rPr>
                        <a:t> </a:t>
                      </a:r>
                      <a:endParaRPr lang="en-US" sz="1200" b="0" dirty="0">
                        <a:effectLst/>
                        <a:latin typeface="Franklin Gothic Heavy" panose="020B0903020102020204" pitchFamily="34" charset="0"/>
                        <a:ea typeface="Fira Sans Heavy" panose="020B0A03050000020004" pitchFamily="34" charset="0"/>
                        <a:cs typeface="Times New Roman" panose="02020603050405020304" pitchFamily="18" charset="0"/>
                      </a:endParaRPr>
                    </a:p>
                    <a:p>
                      <a:pPr algn="ctr">
                        <a:spcAft>
                          <a:spcPts val="0"/>
                        </a:spcAft>
                      </a:pPr>
                      <a:r>
                        <a:rPr lang="en-US" sz="1200" dirty="0">
                          <a:effectLst/>
                        </a:rPr>
                        <a:t> </a:t>
                      </a:r>
                    </a:p>
                    <a:p>
                      <a:pPr algn="ctr">
                        <a:spcAft>
                          <a:spcPts val="0"/>
                        </a:spcAft>
                      </a:pPr>
                      <a:endParaRPr lang="en-US" sz="1200" b="0" dirty="0">
                        <a:effectLst/>
                        <a:latin typeface="Franklin Gothic Heavy" panose="020B0903020102020204" pitchFamily="34" charset="0"/>
                        <a:ea typeface="Fira Sans Heavy" panose="020B0A03050000020004" pitchFamily="34" charset="0"/>
                        <a:cs typeface="Times New Roman" panose="02020603050405020304" pitchFamily="18" charset="0"/>
                      </a:endParaRPr>
                    </a:p>
                    <a:p>
                      <a:pPr algn="ctr">
                        <a:spcAft>
                          <a:spcPts val="0"/>
                        </a:spcAft>
                      </a:pPr>
                      <a:endParaRPr lang="en-US" sz="1200" b="0" dirty="0">
                        <a:effectLst/>
                        <a:latin typeface="Franklin Gothic Heavy" panose="020B0903020102020204" pitchFamily="34" charset="0"/>
                        <a:ea typeface="Fira Sans Heavy" panose="020B0A03050000020004" pitchFamily="34" charset="0"/>
                        <a:cs typeface="Times New Roman" panose="02020603050405020304" pitchFamily="18" charset="0"/>
                      </a:endParaRPr>
                    </a:p>
                    <a:p>
                      <a:pPr algn="ctr">
                        <a:spcAft>
                          <a:spcPts val="0"/>
                        </a:spcAft>
                      </a:pPr>
                      <a:endParaRPr lang="en-US" sz="1200" b="0" dirty="0">
                        <a:effectLst/>
                        <a:latin typeface="Franklin Gothic Heavy" panose="020B0903020102020204" pitchFamily="34" charset="0"/>
                        <a:ea typeface="Fira Sans Heavy" panose="020B0A03050000020004" pitchFamily="34" charset="0"/>
                        <a:cs typeface="Times New Roman" panose="02020603050405020304" pitchFamily="18" charset="0"/>
                      </a:endParaRPr>
                    </a:p>
                    <a:p>
                      <a:pPr algn="ctr">
                        <a:spcAft>
                          <a:spcPts val="0"/>
                        </a:spcAft>
                      </a:pPr>
                      <a:endParaRPr lang="en-US" sz="1200" b="0" dirty="0">
                        <a:effectLst/>
                        <a:latin typeface="Franklin Gothic Heavy" panose="020B0903020102020204" pitchFamily="34" charset="0"/>
                        <a:ea typeface="Fira Sans Heavy" panose="020B0A03050000020004" pitchFamily="34" charset="0"/>
                        <a:cs typeface="Times New Roman" panose="02020603050405020304" pitchFamily="18" charset="0"/>
                      </a:endParaRPr>
                    </a:p>
                    <a:p>
                      <a:pPr algn="ctr">
                        <a:spcAft>
                          <a:spcPts val="0"/>
                        </a:spcAft>
                      </a:pPr>
                      <a:endParaRPr lang="en-US" sz="1200" b="0" dirty="0">
                        <a:effectLst/>
                        <a:latin typeface="Franklin Gothic Heavy" panose="020B0903020102020204" pitchFamily="34" charset="0"/>
                        <a:ea typeface="Fira Sans Heavy" panose="020B0A03050000020004" pitchFamily="34" charset="0"/>
                        <a:cs typeface="Times New Roman" panose="02020603050405020304" pitchFamily="18" charset="0"/>
                      </a:endParaRPr>
                    </a:p>
                  </a:txBody>
                  <a:tcPr marL="54000" marR="54000" marT="36000" marB="36000">
                    <a:lnL w="12700" cap="flat" cmpd="sng" algn="ctr">
                      <a:solidFill>
                        <a:srgbClr val="007E4B"/>
                      </a:solidFill>
                      <a:prstDash val="solid"/>
                      <a:round/>
                      <a:headEnd type="none" w="med" len="med"/>
                      <a:tailEnd type="none" w="med" len="med"/>
                    </a:lnL>
                    <a:lnR w="12700" cmpd="sng">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07E4B"/>
                    </a:solidFill>
                  </a:tcPr>
                </a:tc>
                <a:tc>
                  <a:txBody>
                    <a:bodyPr/>
                    <a:lstStyle>
                      <a:lvl1pPr marL="0" algn="l" defTabSz="914400" rtl="0" eaLnBrk="1" latinLnBrk="0" hangingPunct="1">
                        <a:defRPr sz="1800" kern="1200">
                          <a:solidFill>
                            <a:schemeClr val="tx1"/>
                          </a:solidFill>
                          <a:latin typeface="Fira Sans"/>
                        </a:defRPr>
                      </a:lvl1pPr>
                      <a:lvl2pPr marL="457200" algn="l" defTabSz="914400" rtl="0" eaLnBrk="1" latinLnBrk="0" hangingPunct="1">
                        <a:defRPr sz="1800" kern="1200">
                          <a:solidFill>
                            <a:schemeClr val="tx1"/>
                          </a:solidFill>
                          <a:latin typeface="Fira Sans"/>
                        </a:defRPr>
                      </a:lvl2pPr>
                      <a:lvl3pPr marL="914400" algn="l" defTabSz="914400" rtl="0" eaLnBrk="1" latinLnBrk="0" hangingPunct="1">
                        <a:defRPr sz="1800" kern="1200">
                          <a:solidFill>
                            <a:schemeClr val="tx1"/>
                          </a:solidFill>
                          <a:latin typeface="Fira Sans"/>
                        </a:defRPr>
                      </a:lvl3pPr>
                      <a:lvl4pPr marL="1371600" algn="l" defTabSz="914400" rtl="0" eaLnBrk="1" latinLnBrk="0" hangingPunct="1">
                        <a:defRPr sz="1800" kern="1200">
                          <a:solidFill>
                            <a:schemeClr val="tx1"/>
                          </a:solidFill>
                          <a:latin typeface="Fira Sans"/>
                        </a:defRPr>
                      </a:lvl4pPr>
                      <a:lvl5pPr marL="1828800" algn="l" defTabSz="914400" rtl="0" eaLnBrk="1" latinLnBrk="0" hangingPunct="1">
                        <a:defRPr sz="1800" kern="1200">
                          <a:solidFill>
                            <a:schemeClr val="tx1"/>
                          </a:solidFill>
                          <a:latin typeface="Fira Sans"/>
                        </a:defRPr>
                      </a:lvl5pPr>
                      <a:lvl6pPr marL="2286000" algn="l" defTabSz="914400" rtl="0" eaLnBrk="1" latinLnBrk="0" hangingPunct="1">
                        <a:defRPr sz="1800" kern="1200">
                          <a:solidFill>
                            <a:schemeClr val="tx1"/>
                          </a:solidFill>
                          <a:latin typeface="Fira Sans"/>
                        </a:defRPr>
                      </a:lvl6pPr>
                      <a:lvl7pPr marL="2743200" algn="l" defTabSz="914400" rtl="0" eaLnBrk="1" latinLnBrk="0" hangingPunct="1">
                        <a:defRPr sz="1800" kern="1200">
                          <a:solidFill>
                            <a:schemeClr val="tx1"/>
                          </a:solidFill>
                          <a:latin typeface="Fira Sans"/>
                        </a:defRPr>
                      </a:lvl7pPr>
                      <a:lvl8pPr marL="3200400" algn="l" defTabSz="914400" rtl="0" eaLnBrk="1" latinLnBrk="0" hangingPunct="1">
                        <a:defRPr sz="1800" kern="1200">
                          <a:solidFill>
                            <a:schemeClr val="tx1"/>
                          </a:solidFill>
                          <a:latin typeface="Fira Sans"/>
                        </a:defRPr>
                      </a:lvl8pPr>
                      <a:lvl9pPr marL="3657600" algn="l" defTabSz="914400" rtl="0" eaLnBrk="1" latinLnBrk="0" hangingPunct="1">
                        <a:defRPr sz="1800" kern="1200">
                          <a:solidFill>
                            <a:schemeClr val="tx1"/>
                          </a:solidFill>
                          <a:latin typeface="Fira Sans"/>
                        </a:defRPr>
                      </a:lvl9pPr>
                    </a:lstStyle>
                    <a:p>
                      <a:pPr marL="0" algn="l" defTabSz="914400" rtl="0" eaLnBrk="1" latinLnBrk="0" hangingPunct="1">
                        <a:spcAft>
                          <a:spcPts val="0"/>
                        </a:spcAft>
                      </a:pPr>
                      <a:r>
                        <a:rPr lang="en-US" sz="1200" b="0" i="0" dirty="0">
                          <a:solidFill>
                            <a:srgbClr val="7C807E"/>
                          </a:solidFill>
                          <a:effectLst/>
                          <a:latin typeface="Fira Sans" panose="020B0503050000020004" pitchFamily="34" charset="0"/>
                          <a:ea typeface="Fira Sans" panose="020B0503050000020004" pitchFamily="34" charset="0"/>
                        </a:rPr>
                        <a:t>Prunus Amygdalus Dulcis Oil</a:t>
                      </a:r>
                      <a:endParaRPr lang="en-US" sz="1200" kern="1200" dirty="0">
                        <a:solidFill>
                          <a:schemeClr val="tx1"/>
                        </a:solidFill>
                        <a:effectLst/>
                        <a:latin typeface="Fira Sans" panose="020B0503050000020004" pitchFamily="34" charset="0"/>
                        <a:ea typeface="Fira Sans" panose="020B0503050000020004" pitchFamily="34" charset="0"/>
                        <a:cs typeface="+mn-cs"/>
                      </a:endParaRPr>
                    </a:p>
                  </a:txBody>
                  <a:tcPr marL="54000" marR="54000" marT="36000" marB="36000">
                    <a:lnL w="12700" cmpd="sng">
                      <a:noFill/>
                    </a:lnL>
                    <a:lnR w="12700" cmpd="sng">
                      <a:noFill/>
                    </a:lnR>
                    <a:lnT w="12700" cap="flat" cmpd="sng" algn="ctr">
                      <a:solidFill>
                        <a:srgbClr val="FFFFFF"/>
                      </a:solidFill>
                      <a:prstDash val="solid"/>
                      <a:round/>
                      <a:headEnd type="none" w="med" len="med"/>
                      <a:tailEnd type="none" w="med" len="med"/>
                    </a:lnT>
                    <a:lnB w="12700" cap="flat" cmpd="sng" algn="ctr">
                      <a:solidFill>
                        <a:srgbClr val="007E4B"/>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Fira Sans"/>
                        </a:defRPr>
                      </a:lvl1pPr>
                      <a:lvl2pPr marL="457200" algn="l" defTabSz="914400" rtl="0" eaLnBrk="1" latinLnBrk="0" hangingPunct="1">
                        <a:defRPr sz="1800" kern="1200">
                          <a:solidFill>
                            <a:schemeClr val="tx1"/>
                          </a:solidFill>
                          <a:latin typeface="Fira Sans"/>
                        </a:defRPr>
                      </a:lvl2pPr>
                      <a:lvl3pPr marL="914400" algn="l" defTabSz="914400" rtl="0" eaLnBrk="1" latinLnBrk="0" hangingPunct="1">
                        <a:defRPr sz="1800" kern="1200">
                          <a:solidFill>
                            <a:schemeClr val="tx1"/>
                          </a:solidFill>
                          <a:latin typeface="Fira Sans"/>
                        </a:defRPr>
                      </a:lvl3pPr>
                      <a:lvl4pPr marL="1371600" algn="l" defTabSz="914400" rtl="0" eaLnBrk="1" latinLnBrk="0" hangingPunct="1">
                        <a:defRPr sz="1800" kern="1200">
                          <a:solidFill>
                            <a:schemeClr val="tx1"/>
                          </a:solidFill>
                          <a:latin typeface="Fira Sans"/>
                        </a:defRPr>
                      </a:lvl4pPr>
                      <a:lvl5pPr marL="1828800" algn="l" defTabSz="914400" rtl="0" eaLnBrk="1" latinLnBrk="0" hangingPunct="1">
                        <a:defRPr sz="1800" kern="1200">
                          <a:solidFill>
                            <a:schemeClr val="tx1"/>
                          </a:solidFill>
                          <a:latin typeface="Fira Sans"/>
                        </a:defRPr>
                      </a:lvl5pPr>
                      <a:lvl6pPr marL="2286000" algn="l" defTabSz="914400" rtl="0" eaLnBrk="1" latinLnBrk="0" hangingPunct="1">
                        <a:defRPr sz="1800" kern="1200">
                          <a:solidFill>
                            <a:schemeClr val="tx1"/>
                          </a:solidFill>
                          <a:latin typeface="Fira Sans"/>
                        </a:defRPr>
                      </a:lvl6pPr>
                      <a:lvl7pPr marL="2743200" algn="l" defTabSz="914400" rtl="0" eaLnBrk="1" latinLnBrk="0" hangingPunct="1">
                        <a:defRPr sz="1800" kern="1200">
                          <a:solidFill>
                            <a:schemeClr val="tx1"/>
                          </a:solidFill>
                          <a:latin typeface="Fira Sans"/>
                        </a:defRPr>
                      </a:lvl7pPr>
                      <a:lvl8pPr marL="3200400" algn="l" defTabSz="914400" rtl="0" eaLnBrk="1" latinLnBrk="0" hangingPunct="1">
                        <a:defRPr sz="1800" kern="1200">
                          <a:solidFill>
                            <a:schemeClr val="tx1"/>
                          </a:solidFill>
                          <a:latin typeface="Fira Sans"/>
                        </a:defRPr>
                      </a:lvl8pPr>
                      <a:lvl9pPr marL="3657600" algn="l" defTabSz="914400" rtl="0" eaLnBrk="1" latinLnBrk="0" hangingPunct="1">
                        <a:defRPr sz="1800" kern="1200">
                          <a:solidFill>
                            <a:schemeClr val="tx1"/>
                          </a:solidFill>
                          <a:latin typeface="Fira Sans"/>
                        </a:defRPr>
                      </a:lvl9pPr>
                    </a:lstStyle>
                    <a:p>
                      <a:pPr marL="0" algn="l" defTabSz="914400" rtl="0" eaLnBrk="1" latinLnBrk="0" hangingPunct="1">
                        <a:spcAft>
                          <a:spcPts val="0"/>
                        </a:spcAft>
                      </a:pPr>
                      <a:r>
                        <a:rPr lang="en-US" sz="1200" kern="1200" dirty="0">
                          <a:effectLst/>
                          <a:latin typeface="Fira Sans" panose="020B0503050000020004" pitchFamily="34" charset="0"/>
                          <a:ea typeface="Fira Sans" panose="020B0503050000020004" pitchFamily="34" charset="0"/>
                        </a:rPr>
                        <a:t>Emollient</a:t>
                      </a:r>
                      <a:endParaRPr lang="en-US" sz="1200" kern="1200" dirty="0">
                        <a:solidFill>
                          <a:schemeClr val="tx1"/>
                        </a:solidFill>
                        <a:effectLst/>
                        <a:latin typeface="Fira Sans" panose="020B0503050000020004" pitchFamily="34" charset="0"/>
                        <a:ea typeface="Fira Sans" panose="020B0503050000020004" pitchFamily="34" charset="0"/>
                        <a:cs typeface="+mn-cs"/>
                      </a:endParaRPr>
                    </a:p>
                  </a:txBody>
                  <a:tcPr marL="54000" marR="54000" marT="36000" marB="36000">
                    <a:lnL w="12700" cmpd="sng">
                      <a:noFill/>
                    </a:lnL>
                    <a:lnR w="12700" cmpd="sng">
                      <a:noFill/>
                    </a:lnR>
                    <a:lnT w="12700" cap="flat" cmpd="sng" algn="ctr">
                      <a:solidFill>
                        <a:srgbClr val="FFFFFF"/>
                      </a:solidFill>
                      <a:prstDash val="solid"/>
                      <a:round/>
                      <a:headEnd type="none" w="med" len="med"/>
                      <a:tailEnd type="none" w="med" len="med"/>
                    </a:lnT>
                    <a:lnB w="12700" cap="flat" cmpd="sng" algn="ctr">
                      <a:solidFill>
                        <a:srgbClr val="007E4B"/>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Fira Sans"/>
                        </a:defRPr>
                      </a:lvl1pPr>
                      <a:lvl2pPr marL="457200" algn="l" defTabSz="914400" rtl="0" eaLnBrk="1" latinLnBrk="0" hangingPunct="1">
                        <a:defRPr sz="1800" kern="1200">
                          <a:solidFill>
                            <a:schemeClr val="tx1"/>
                          </a:solidFill>
                          <a:latin typeface="Fira Sans"/>
                        </a:defRPr>
                      </a:lvl2pPr>
                      <a:lvl3pPr marL="914400" algn="l" defTabSz="914400" rtl="0" eaLnBrk="1" latinLnBrk="0" hangingPunct="1">
                        <a:defRPr sz="1800" kern="1200">
                          <a:solidFill>
                            <a:schemeClr val="tx1"/>
                          </a:solidFill>
                          <a:latin typeface="Fira Sans"/>
                        </a:defRPr>
                      </a:lvl3pPr>
                      <a:lvl4pPr marL="1371600" algn="l" defTabSz="914400" rtl="0" eaLnBrk="1" latinLnBrk="0" hangingPunct="1">
                        <a:defRPr sz="1800" kern="1200">
                          <a:solidFill>
                            <a:schemeClr val="tx1"/>
                          </a:solidFill>
                          <a:latin typeface="Fira Sans"/>
                        </a:defRPr>
                      </a:lvl4pPr>
                      <a:lvl5pPr marL="1828800" algn="l" defTabSz="914400" rtl="0" eaLnBrk="1" latinLnBrk="0" hangingPunct="1">
                        <a:defRPr sz="1800" kern="1200">
                          <a:solidFill>
                            <a:schemeClr val="tx1"/>
                          </a:solidFill>
                          <a:latin typeface="Fira Sans"/>
                        </a:defRPr>
                      </a:lvl5pPr>
                      <a:lvl6pPr marL="2286000" algn="l" defTabSz="914400" rtl="0" eaLnBrk="1" latinLnBrk="0" hangingPunct="1">
                        <a:defRPr sz="1800" kern="1200">
                          <a:solidFill>
                            <a:schemeClr val="tx1"/>
                          </a:solidFill>
                          <a:latin typeface="Fira Sans"/>
                        </a:defRPr>
                      </a:lvl6pPr>
                      <a:lvl7pPr marL="2743200" algn="l" defTabSz="914400" rtl="0" eaLnBrk="1" latinLnBrk="0" hangingPunct="1">
                        <a:defRPr sz="1800" kern="1200">
                          <a:solidFill>
                            <a:schemeClr val="tx1"/>
                          </a:solidFill>
                          <a:latin typeface="Fira Sans"/>
                        </a:defRPr>
                      </a:lvl7pPr>
                      <a:lvl8pPr marL="3200400" algn="l" defTabSz="914400" rtl="0" eaLnBrk="1" latinLnBrk="0" hangingPunct="1">
                        <a:defRPr sz="1800" kern="1200">
                          <a:solidFill>
                            <a:schemeClr val="tx1"/>
                          </a:solidFill>
                          <a:latin typeface="Fira Sans"/>
                        </a:defRPr>
                      </a:lvl8pPr>
                      <a:lvl9pPr marL="3657600" algn="l" defTabSz="914400" rtl="0" eaLnBrk="1" latinLnBrk="0" hangingPunct="1">
                        <a:defRPr sz="1800" kern="1200">
                          <a:solidFill>
                            <a:schemeClr val="tx1"/>
                          </a:solidFill>
                          <a:latin typeface="Fira Sans"/>
                        </a:defRPr>
                      </a:lvl9pPr>
                    </a:lstStyle>
                    <a:p>
                      <a:pPr algn="r" rtl="0" fontAlgn="base"/>
                      <a:r>
                        <a:rPr lang="en-US" sz="1200" b="0" i="0" dirty="0">
                          <a:solidFill>
                            <a:srgbClr val="7C807E"/>
                          </a:solidFill>
                          <a:effectLst/>
                          <a:latin typeface="Fira Sans" panose="020B0503050000020004" pitchFamily="34" charset="0"/>
                          <a:ea typeface="Fira Sans" panose="020B0503050000020004" pitchFamily="34" charset="0"/>
                        </a:rPr>
                        <a:t>14.60​</a:t>
                      </a:r>
                    </a:p>
                  </a:txBody>
                  <a:tcPr marL="54000" marR="54000">
                    <a:lnL w="12700" cmpd="sng">
                      <a:noFill/>
                    </a:lnL>
                    <a:lnR w="12700" cap="flat" cmpd="sng" algn="ctr">
                      <a:solidFill>
                        <a:srgbClr val="007E4B"/>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007E4B"/>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3596288574"/>
                  </a:ext>
                </a:extLst>
              </a:tr>
              <a:tr h="0">
                <a:tc vMerge="1">
                  <a:txBody>
                    <a:bodyPr/>
                    <a:lstStyle/>
                    <a:p>
                      <a:pPr>
                        <a:spcAft>
                          <a:spcPts val="0"/>
                        </a:spcAft>
                      </a:pPr>
                      <a:endParaRPr lang="en-US" sz="1000" b="0" dirty="0">
                        <a:effectLst/>
                        <a:latin typeface="Franklin Gothic Heavy" panose="020B0903020102020204" pitchFamily="34" charset="0"/>
                        <a:ea typeface="Fira Sans Heavy" panose="020B0A03050000020004" pitchFamily="34" charset="0"/>
                        <a:cs typeface="Times New Roman" panose="02020603050405020304" pitchFamily="18" charset="0"/>
                      </a:endParaRPr>
                    </a:p>
                  </a:txBody>
                  <a:tcPr marL="36000" marR="36000" marT="36000" marB="36000"/>
                </a:tc>
                <a:tc>
                  <a:txBody>
                    <a:bodyPr/>
                    <a:lstStyle>
                      <a:lvl1pPr marL="0" algn="l" defTabSz="914400" rtl="0" eaLnBrk="1" latinLnBrk="0" hangingPunct="1">
                        <a:defRPr sz="1800" kern="1200">
                          <a:solidFill>
                            <a:schemeClr val="tx1"/>
                          </a:solidFill>
                          <a:latin typeface="Fira Sans"/>
                        </a:defRPr>
                      </a:lvl1pPr>
                      <a:lvl2pPr marL="457200" algn="l" defTabSz="914400" rtl="0" eaLnBrk="1" latinLnBrk="0" hangingPunct="1">
                        <a:defRPr sz="1800" kern="1200">
                          <a:solidFill>
                            <a:schemeClr val="tx1"/>
                          </a:solidFill>
                          <a:latin typeface="Fira Sans"/>
                        </a:defRPr>
                      </a:lvl2pPr>
                      <a:lvl3pPr marL="914400" algn="l" defTabSz="914400" rtl="0" eaLnBrk="1" latinLnBrk="0" hangingPunct="1">
                        <a:defRPr sz="1800" kern="1200">
                          <a:solidFill>
                            <a:schemeClr val="tx1"/>
                          </a:solidFill>
                          <a:latin typeface="Fira Sans"/>
                        </a:defRPr>
                      </a:lvl3pPr>
                      <a:lvl4pPr marL="1371600" algn="l" defTabSz="914400" rtl="0" eaLnBrk="1" latinLnBrk="0" hangingPunct="1">
                        <a:defRPr sz="1800" kern="1200">
                          <a:solidFill>
                            <a:schemeClr val="tx1"/>
                          </a:solidFill>
                          <a:latin typeface="Fira Sans"/>
                        </a:defRPr>
                      </a:lvl4pPr>
                      <a:lvl5pPr marL="1828800" algn="l" defTabSz="914400" rtl="0" eaLnBrk="1" latinLnBrk="0" hangingPunct="1">
                        <a:defRPr sz="1800" kern="1200">
                          <a:solidFill>
                            <a:schemeClr val="tx1"/>
                          </a:solidFill>
                          <a:latin typeface="Fira Sans"/>
                        </a:defRPr>
                      </a:lvl5pPr>
                      <a:lvl6pPr marL="2286000" algn="l" defTabSz="914400" rtl="0" eaLnBrk="1" latinLnBrk="0" hangingPunct="1">
                        <a:defRPr sz="1800" kern="1200">
                          <a:solidFill>
                            <a:schemeClr val="tx1"/>
                          </a:solidFill>
                          <a:latin typeface="Fira Sans"/>
                        </a:defRPr>
                      </a:lvl6pPr>
                      <a:lvl7pPr marL="2743200" algn="l" defTabSz="914400" rtl="0" eaLnBrk="1" latinLnBrk="0" hangingPunct="1">
                        <a:defRPr sz="1800" kern="1200">
                          <a:solidFill>
                            <a:schemeClr val="tx1"/>
                          </a:solidFill>
                          <a:latin typeface="Fira Sans"/>
                        </a:defRPr>
                      </a:lvl7pPr>
                      <a:lvl8pPr marL="3200400" algn="l" defTabSz="914400" rtl="0" eaLnBrk="1" latinLnBrk="0" hangingPunct="1">
                        <a:defRPr sz="1800" kern="1200">
                          <a:solidFill>
                            <a:schemeClr val="tx1"/>
                          </a:solidFill>
                          <a:latin typeface="Fira Sans"/>
                        </a:defRPr>
                      </a:lvl8pPr>
                      <a:lvl9pPr marL="3657600" algn="l" defTabSz="914400" rtl="0" eaLnBrk="1" latinLnBrk="0" hangingPunct="1">
                        <a:defRPr sz="1800" kern="1200">
                          <a:solidFill>
                            <a:schemeClr val="tx1"/>
                          </a:solidFill>
                          <a:latin typeface="Fira Sans"/>
                        </a:defRPr>
                      </a:lvl9pPr>
                    </a:lstStyle>
                    <a:p>
                      <a:pPr algn="l" rtl="0" fontAlgn="base"/>
                      <a:r>
                        <a:rPr lang="en-US" sz="1200" b="0" i="0" dirty="0">
                          <a:solidFill>
                            <a:srgbClr val="7C807E"/>
                          </a:solidFill>
                          <a:effectLst/>
                          <a:latin typeface="Fira Sans" panose="020B0503050000020004" pitchFamily="34" charset="0"/>
                          <a:ea typeface="Fira Sans" panose="020B0503050000020004" pitchFamily="34" charset="0"/>
                        </a:rPr>
                        <a:t>Passiflora Incarnata Seed Oil​</a:t>
                      </a:r>
                    </a:p>
                  </a:txBody>
                  <a:tcPr>
                    <a:lnL w="12700" cmpd="sng">
                      <a:noFill/>
                    </a:lnL>
                    <a:lnR w="12700" cmpd="sng">
                      <a:noFill/>
                    </a:lnR>
                    <a:lnT w="12700" cap="flat" cmpd="sng" algn="ctr">
                      <a:solidFill>
                        <a:srgbClr val="007E4B"/>
                      </a:solidFill>
                      <a:prstDash val="solid"/>
                      <a:round/>
                      <a:headEnd type="none" w="med" len="med"/>
                      <a:tailEnd type="none" w="med" len="med"/>
                    </a:lnT>
                    <a:lnB w="12700" cap="flat" cmpd="sng" algn="ctr">
                      <a:solidFill>
                        <a:srgbClr val="007E4B"/>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Fira Sans"/>
                        </a:defRPr>
                      </a:lvl1pPr>
                      <a:lvl2pPr marL="457200" algn="l" defTabSz="914400" rtl="0" eaLnBrk="1" latinLnBrk="0" hangingPunct="1">
                        <a:defRPr sz="1800" kern="1200">
                          <a:solidFill>
                            <a:schemeClr val="tx1"/>
                          </a:solidFill>
                          <a:latin typeface="Fira Sans"/>
                        </a:defRPr>
                      </a:lvl2pPr>
                      <a:lvl3pPr marL="914400" algn="l" defTabSz="914400" rtl="0" eaLnBrk="1" latinLnBrk="0" hangingPunct="1">
                        <a:defRPr sz="1800" kern="1200">
                          <a:solidFill>
                            <a:schemeClr val="tx1"/>
                          </a:solidFill>
                          <a:latin typeface="Fira Sans"/>
                        </a:defRPr>
                      </a:lvl3pPr>
                      <a:lvl4pPr marL="1371600" algn="l" defTabSz="914400" rtl="0" eaLnBrk="1" latinLnBrk="0" hangingPunct="1">
                        <a:defRPr sz="1800" kern="1200">
                          <a:solidFill>
                            <a:schemeClr val="tx1"/>
                          </a:solidFill>
                          <a:latin typeface="Fira Sans"/>
                        </a:defRPr>
                      </a:lvl4pPr>
                      <a:lvl5pPr marL="1828800" algn="l" defTabSz="914400" rtl="0" eaLnBrk="1" latinLnBrk="0" hangingPunct="1">
                        <a:defRPr sz="1800" kern="1200">
                          <a:solidFill>
                            <a:schemeClr val="tx1"/>
                          </a:solidFill>
                          <a:latin typeface="Fira Sans"/>
                        </a:defRPr>
                      </a:lvl5pPr>
                      <a:lvl6pPr marL="2286000" algn="l" defTabSz="914400" rtl="0" eaLnBrk="1" latinLnBrk="0" hangingPunct="1">
                        <a:defRPr sz="1800" kern="1200">
                          <a:solidFill>
                            <a:schemeClr val="tx1"/>
                          </a:solidFill>
                          <a:latin typeface="Fira Sans"/>
                        </a:defRPr>
                      </a:lvl6pPr>
                      <a:lvl7pPr marL="2743200" algn="l" defTabSz="914400" rtl="0" eaLnBrk="1" latinLnBrk="0" hangingPunct="1">
                        <a:defRPr sz="1800" kern="1200">
                          <a:solidFill>
                            <a:schemeClr val="tx1"/>
                          </a:solidFill>
                          <a:latin typeface="Fira Sans"/>
                        </a:defRPr>
                      </a:lvl7pPr>
                      <a:lvl8pPr marL="3200400" algn="l" defTabSz="914400" rtl="0" eaLnBrk="1" latinLnBrk="0" hangingPunct="1">
                        <a:defRPr sz="1800" kern="1200">
                          <a:solidFill>
                            <a:schemeClr val="tx1"/>
                          </a:solidFill>
                          <a:latin typeface="Fira Sans"/>
                        </a:defRPr>
                      </a:lvl8pPr>
                      <a:lvl9pPr marL="3657600" algn="l" defTabSz="914400" rtl="0" eaLnBrk="1" latinLnBrk="0" hangingPunct="1">
                        <a:defRPr sz="1800" kern="1200">
                          <a:solidFill>
                            <a:schemeClr val="tx1"/>
                          </a:solidFill>
                          <a:latin typeface="Fira Sans"/>
                        </a:defRPr>
                      </a:lvl9pPr>
                    </a:lstStyle>
                    <a:p>
                      <a:pPr marL="0" algn="l" defTabSz="914400" rtl="0" eaLnBrk="1" latinLnBrk="0" hangingPunct="1">
                        <a:spcAft>
                          <a:spcPts val="0"/>
                        </a:spcAft>
                      </a:pPr>
                      <a:r>
                        <a:rPr lang="en-US" sz="1200" kern="1200" dirty="0">
                          <a:solidFill>
                            <a:schemeClr val="tx1"/>
                          </a:solidFill>
                          <a:effectLst/>
                          <a:latin typeface="Fira Sans" panose="020B0503050000020004" pitchFamily="34" charset="0"/>
                          <a:ea typeface="Fira Sans" panose="020B0503050000020004" pitchFamily="34" charset="0"/>
                          <a:cs typeface="+mn-cs"/>
                        </a:rPr>
                        <a:t>Emollient</a:t>
                      </a:r>
                    </a:p>
                  </a:txBody>
                  <a:tcPr marL="54000" marR="54000" marT="36000" marB="36000">
                    <a:lnL w="12700" cmpd="sng">
                      <a:noFill/>
                    </a:lnL>
                    <a:lnR w="12700" cmpd="sng">
                      <a:noFill/>
                    </a:lnR>
                    <a:lnT w="12700" cap="flat" cmpd="sng" algn="ctr">
                      <a:solidFill>
                        <a:srgbClr val="007E4B"/>
                      </a:solidFill>
                      <a:prstDash val="solid"/>
                      <a:round/>
                      <a:headEnd type="none" w="med" len="med"/>
                      <a:tailEnd type="none" w="med" len="med"/>
                    </a:lnT>
                    <a:lnB w="12700" cap="flat" cmpd="sng" algn="ctr">
                      <a:solidFill>
                        <a:srgbClr val="007E4B"/>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Fira Sans"/>
                        </a:defRPr>
                      </a:lvl1pPr>
                      <a:lvl2pPr marL="457200" algn="l" defTabSz="914400" rtl="0" eaLnBrk="1" latinLnBrk="0" hangingPunct="1">
                        <a:defRPr sz="1800" kern="1200">
                          <a:solidFill>
                            <a:schemeClr val="tx1"/>
                          </a:solidFill>
                          <a:latin typeface="Fira Sans"/>
                        </a:defRPr>
                      </a:lvl2pPr>
                      <a:lvl3pPr marL="914400" algn="l" defTabSz="914400" rtl="0" eaLnBrk="1" latinLnBrk="0" hangingPunct="1">
                        <a:defRPr sz="1800" kern="1200">
                          <a:solidFill>
                            <a:schemeClr val="tx1"/>
                          </a:solidFill>
                          <a:latin typeface="Fira Sans"/>
                        </a:defRPr>
                      </a:lvl3pPr>
                      <a:lvl4pPr marL="1371600" algn="l" defTabSz="914400" rtl="0" eaLnBrk="1" latinLnBrk="0" hangingPunct="1">
                        <a:defRPr sz="1800" kern="1200">
                          <a:solidFill>
                            <a:schemeClr val="tx1"/>
                          </a:solidFill>
                          <a:latin typeface="Fira Sans"/>
                        </a:defRPr>
                      </a:lvl4pPr>
                      <a:lvl5pPr marL="1828800" algn="l" defTabSz="914400" rtl="0" eaLnBrk="1" latinLnBrk="0" hangingPunct="1">
                        <a:defRPr sz="1800" kern="1200">
                          <a:solidFill>
                            <a:schemeClr val="tx1"/>
                          </a:solidFill>
                          <a:latin typeface="Fira Sans"/>
                        </a:defRPr>
                      </a:lvl5pPr>
                      <a:lvl6pPr marL="2286000" algn="l" defTabSz="914400" rtl="0" eaLnBrk="1" latinLnBrk="0" hangingPunct="1">
                        <a:defRPr sz="1800" kern="1200">
                          <a:solidFill>
                            <a:schemeClr val="tx1"/>
                          </a:solidFill>
                          <a:latin typeface="Fira Sans"/>
                        </a:defRPr>
                      </a:lvl6pPr>
                      <a:lvl7pPr marL="2743200" algn="l" defTabSz="914400" rtl="0" eaLnBrk="1" latinLnBrk="0" hangingPunct="1">
                        <a:defRPr sz="1800" kern="1200">
                          <a:solidFill>
                            <a:schemeClr val="tx1"/>
                          </a:solidFill>
                          <a:latin typeface="Fira Sans"/>
                        </a:defRPr>
                      </a:lvl7pPr>
                      <a:lvl8pPr marL="3200400" algn="l" defTabSz="914400" rtl="0" eaLnBrk="1" latinLnBrk="0" hangingPunct="1">
                        <a:defRPr sz="1800" kern="1200">
                          <a:solidFill>
                            <a:schemeClr val="tx1"/>
                          </a:solidFill>
                          <a:latin typeface="Fira Sans"/>
                        </a:defRPr>
                      </a:lvl8pPr>
                      <a:lvl9pPr marL="3657600" algn="l" defTabSz="914400" rtl="0" eaLnBrk="1" latinLnBrk="0" hangingPunct="1">
                        <a:defRPr sz="1800" kern="1200">
                          <a:solidFill>
                            <a:schemeClr val="tx1"/>
                          </a:solidFill>
                          <a:latin typeface="Fira Sans"/>
                        </a:defRPr>
                      </a:lvl9pPr>
                    </a:lstStyle>
                    <a:p>
                      <a:pPr algn="r" rtl="0" fontAlgn="base"/>
                      <a:r>
                        <a:rPr lang="en-US" sz="1200" b="0" i="0" dirty="0">
                          <a:solidFill>
                            <a:srgbClr val="7C807E"/>
                          </a:solidFill>
                          <a:effectLst/>
                          <a:latin typeface="Fira Sans" panose="020B0503050000020004" pitchFamily="34" charset="0"/>
                          <a:ea typeface="Fira Sans" panose="020B0503050000020004" pitchFamily="34" charset="0"/>
                        </a:rPr>
                        <a:t>14.60​</a:t>
                      </a:r>
                    </a:p>
                  </a:txBody>
                  <a:tcPr marL="54000" marR="54000">
                    <a:lnL w="12700" cmpd="sng">
                      <a:noFill/>
                    </a:lnL>
                    <a:lnR w="12700" cap="flat" cmpd="sng" algn="ctr">
                      <a:solidFill>
                        <a:srgbClr val="007E4B"/>
                      </a:solidFill>
                      <a:prstDash val="solid"/>
                      <a:round/>
                      <a:headEnd type="none" w="med" len="med"/>
                      <a:tailEnd type="none" w="med" len="med"/>
                    </a:lnR>
                    <a:lnT w="12700" cap="flat" cmpd="sng" algn="ctr">
                      <a:solidFill>
                        <a:srgbClr val="007E4B"/>
                      </a:solidFill>
                      <a:prstDash val="solid"/>
                      <a:round/>
                      <a:headEnd type="none" w="med" len="med"/>
                      <a:tailEnd type="none" w="med" len="med"/>
                    </a:lnT>
                    <a:lnB w="12700" cap="flat" cmpd="sng" algn="ctr">
                      <a:solidFill>
                        <a:srgbClr val="007E4B"/>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797669494"/>
                  </a:ext>
                </a:extLst>
              </a:tr>
              <a:tr h="0">
                <a:tc vMerge="1">
                  <a:txBody>
                    <a:bodyPr/>
                    <a:lstStyle/>
                    <a:p>
                      <a:pPr>
                        <a:spcAft>
                          <a:spcPts val="0"/>
                        </a:spcAft>
                      </a:pPr>
                      <a:endParaRPr lang="en-US" sz="1000" b="0" dirty="0">
                        <a:effectLst/>
                        <a:latin typeface="Franklin Gothic Heavy" panose="020B0903020102020204" pitchFamily="34" charset="0"/>
                        <a:ea typeface="Fira Sans Heavy" panose="020B0A03050000020004" pitchFamily="34" charset="0"/>
                        <a:cs typeface="Times New Roman" panose="02020603050405020304" pitchFamily="18" charset="0"/>
                      </a:endParaRPr>
                    </a:p>
                  </a:txBody>
                  <a:tcPr marL="36000" marR="36000" marT="36000" marB="36000"/>
                </a:tc>
                <a:tc>
                  <a:txBody>
                    <a:bodyPr/>
                    <a:lstStyle>
                      <a:lvl1pPr marL="0" algn="l" defTabSz="914400" rtl="0" eaLnBrk="1" latinLnBrk="0" hangingPunct="1">
                        <a:defRPr sz="1800" kern="1200">
                          <a:solidFill>
                            <a:schemeClr val="tx1"/>
                          </a:solidFill>
                          <a:latin typeface="Fira Sans"/>
                        </a:defRPr>
                      </a:lvl1pPr>
                      <a:lvl2pPr marL="457200" algn="l" defTabSz="914400" rtl="0" eaLnBrk="1" latinLnBrk="0" hangingPunct="1">
                        <a:defRPr sz="1800" kern="1200">
                          <a:solidFill>
                            <a:schemeClr val="tx1"/>
                          </a:solidFill>
                          <a:latin typeface="Fira Sans"/>
                        </a:defRPr>
                      </a:lvl2pPr>
                      <a:lvl3pPr marL="914400" algn="l" defTabSz="914400" rtl="0" eaLnBrk="1" latinLnBrk="0" hangingPunct="1">
                        <a:defRPr sz="1800" kern="1200">
                          <a:solidFill>
                            <a:schemeClr val="tx1"/>
                          </a:solidFill>
                          <a:latin typeface="Fira Sans"/>
                        </a:defRPr>
                      </a:lvl3pPr>
                      <a:lvl4pPr marL="1371600" algn="l" defTabSz="914400" rtl="0" eaLnBrk="1" latinLnBrk="0" hangingPunct="1">
                        <a:defRPr sz="1800" kern="1200">
                          <a:solidFill>
                            <a:schemeClr val="tx1"/>
                          </a:solidFill>
                          <a:latin typeface="Fira Sans"/>
                        </a:defRPr>
                      </a:lvl4pPr>
                      <a:lvl5pPr marL="1828800" algn="l" defTabSz="914400" rtl="0" eaLnBrk="1" latinLnBrk="0" hangingPunct="1">
                        <a:defRPr sz="1800" kern="1200">
                          <a:solidFill>
                            <a:schemeClr val="tx1"/>
                          </a:solidFill>
                          <a:latin typeface="Fira Sans"/>
                        </a:defRPr>
                      </a:lvl5pPr>
                      <a:lvl6pPr marL="2286000" algn="l" defTabSz="914400" rtl="0" eaLnBrk="1" latinLnBrk="0" hangingPunct="1">
                        <a:defRPr sz="1800" kern="1200">
                          <a:solidFill>
                            <a:schemeClr val="tx1"/>
                          </a:solidFill>
                          <a:latin typeface="Fira Sans"/>
                        </a:defRPr>
                      </a:lvl6pPr>
                      <a:lvl7pPr marL="2743200" algn="l" defTabSz="914400" rtl="0" eaLnBrk="1" latinLnBrk="0" hangingPunct="1">
                        <a:defRPr sz="1800" kern="1200">
                          <a:solidFill>
                            <a:schemeClr val="tx1"/>
                          </a:solidFill>
                          <a:latin typeface="Fira Sans"/>
                        </a:defRPr>
                      </a:lvl7pPr>
                      <a:lvl8pPr marL="3200400" algn="l" defTabSz="914400" rtl="0" eaLnBrk="1" latinLnBrk="0" hangingPunct="1">
                        <a:defRPr sz="1800" kern="1200">
                          <a:solidFill>
                            <a:schemeClr val="tx1"/>
                          </a:solidFill>
                          <a:latin typeface="Fira Sans"/>
                        </a:defRPr>
                      </a:lvl8pPr>
                      <a:lvl9pPr marL="3657600" algn="l" defTabSz="914400" rtl="0" eaLnBrk="1" latinLnBrk="0" hangingPunct="1">
                        <a:defRPr sz="1800" kern="1200">
                          <a:solidFill>
                            <a:schemeClr val="tx1"/>
                          </a:solidFill>
                          <a:latin typeface="Fira Sans"/>
                        </a:defRPr>
                      </a:lvl9pPr>
                    </a:lstStyle>
                    <a:p>
                      <a:pPr algn="l" rtl="0" fontAlgn="base"/>
                      <a:r>
                        <a:rPr lang="en-US" sz="1200" b="0" i="0" dirty="0" err="1">
                          <a:solidFill>
                            <a:srgbClr val="7C807E"/>
                          </a:solidFill>
                          <a:effectLst/>
                          <a:latin typeface="Fira Sans" panose="020B0503050000020004" pitchFamily="34" charset="0"/>
                          <a:ea typeface="Fira Sans" panose="020B0503050000020004" pitchFamily="34" charset="0"/>
                        </a:rPr>
                        <a:t>Persea</a:t>
                      </a:r>
                      <a:r>
                        <a:rPr lang="en-US" sz="1200" b="0" i="0" dirty="0">
                          <a:solidFill>
                            <a:srgbClr val="7C807E"/>
                          </a:solidFill>
                          <a:effectLst/>
                          <a:latin typeface="Fira Sans" panose="020B0503050000020004" pitchFamily="34" charset="0"/>
                          <a:ea typeface="Fira Sans" panose="020B0503050000020004" pitchFamily="34" charset="0"/>
                        </a:rPr>
                        <a:t> Gratissima Oil​</a:t>
                      </a:r>
                    </a:p>
                  </a:txBody>
                  <a:tcPr>
                    <a:lnL w="12700" cmpd="sng">
                      <a:noFill/>
                    </a:lnL>
                    <a:lnR w="12700" cmpd="sng">
                      <a:noFill/>
                    </a:lnR>
                    <a:lnT w="12700" cap="flat" cmpd="sng" algn="ctr">
                      <a:solidFill>
                        <a:srgbClr val="007E4B"/>
                      </a:solidFill>
                      <a:prstDash val="solid"/>
                      <a:round/>
                      <a:headEnd type="none" w="med" len="med"/>
                      <a:tailEnd type="none" w="med" len="med"/>
                    </a:lnT>
                    <a:lnB w="12700" cap="flat" cmpd="sng" algn="ctr">
                      <a:solidFill>
                        <a:srgbClr val="007E4B"/>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Fira Sans"/>
                        </a:defRPr>
                      </a:lvl1pPr>
                      <a:lvl2pPr marL="457200" algn="l" defTabSz="914400" rtl="0" eaLnBrk="1" latinLnBrk="0" hangingPunct="1">
                        <a:defRPr sz="1800" kern="1200">
                          <a:solidFill>
                            <a:schemeClr val="tx1"/>
                          </a:solidFill>
                          <a:latin typeface="Fira Sans"/>
                        </a:defRPr>
                      </a:lvl2pPr>
                      <a:lvl3pPr marL="914400" algn="l" defTabSz="914400" rtl="0" eaLnBrk="1" latinLnBrk="0" hangingPunct="1">
                        <a:defRPr sz="1800" kern="1200">
                          <a:solidFill>
                            <a:schemeClr val="tx1"/>
                          </a:solidFill>
                          <a:latin typeface="Fira Sans"/>
                        </a:defRPr>
                      </a:lvl3pPr>
                      <a:lvl4pPr marL="1371600" algn="l" defTabSz="914400" rtl="0" eaLnBrk="1" latinLnBrk="0" hangingPunct="1">
                        <a:defRPr sz="1800" kern="1200">
                          <a:solidFill>
                            <a:schemeClr val="tx1"/>
                          </a:solidFill>
                          <a:latin typeface="Fira Sans"/>
                        </a:defRPr>
                      </a:lvl4pPr>
                      <a:lvl5pPr marL="1828800" algn="l" defTabSz="914400" rtl="0" eaLnBrk="1" latinLnBrk="0" hangingPunct="1">
                        <a:defRPr sz="1800" kern="1200">
                          <a:solidFill>
                            <a:schemeClr val="tx1"/>
                          </a:solidFill>
                          <a:latin typeface="Fira Sans"/>
                        </a:defRPr>
                      </a:lvl5pPr>
                      <a:lvl6pPr marL="2286000" algn="l" defTabSz="914400" rtl="0" eaLnBrk="1" latinLnBrk="0" hangingPunct="1">
                        <a:defRPr sz="1800" kern="1200">
                          <a:solidFill>
                            <a:schemeClr val="tx1"/>
                          </a:solidFill>
                          <a:latin typeface="Fira Sans"/>
                        </a:defRPr>
                      </a:lvl6pPr>
                      <a:lvl7pPr marL="2743200" algn="l" defTabSz="914400" rtl="0" eaLnBrk="1" latinLnBrk="0" hangingPunct="1">
                        <a:defRPr sz="1800" kern="1200">
                          <a:solidFill>
                            <a:schemeClr val="tx1"/>
                          </a:solidFill>
                          <a:latin typeface="Fira Sans"/>
                        </a:defRPr>
                      </a:lvl7pPr>
                      <a:lvl8pPr marL="3200400" algn="l" defTabSz="914400" rtl="0" eaLnBrk="1" latinLnBrk="0" hangingPunct="1">
                        <a:defRPr sz="1800" kern="1200">
                          <a:solidFill>
                            <a:schemeClr val="tx1"/>
                          </a:solidFill>
                          <a:latin typeface="Fira Sans"/>
                        </a:defRPr>
                      </a:lvl8pPr>
                      <a:lvl9pPr marL="3657600" algn="l" defTabSz="914400" rtl="0" eaLnBrk="1" latinLnBrk="0" hangingPunct="1">
                        <a:defRPr sz="1800" kern="1200">
                          <a:solidFill>
                            <a:schemeClr val="tx1"/>
                          </a:solidFill>
                          <a:latin typeface="Fira Sans"/>
                        </a:defRPr>
                      </a:lvl9pPr>
                    </a:lstStyle>
                    <a:p>
                      <a:pPr marL="0" algn="l" defTabSz="914400" rtl="0" eaLnBrk="1" latinLnBrk="0" hangingPunct="1">
                        <a:spcAft>
                          <a:spcPts val="0"/>
                        </a:spcAft>
                      </a:pPr>
                      <a:r>
                        <a:rPr lang="en-US" sz="1200" kern="1200" dirty="0">
                          <a:solidFill>
                            <a:schemeClr val="tx1"/>
                          </a:solidFill>
                          <a:effectLst/>
                          <a:latin typeface="Fira Sans" panose="020B0503050000020004" pitchFamily="34" charset="0"/>
                          <a:ea typeface="Fira Sans" panose="020B0503050000020004" pitchFamily="34" charset="0"/>
                          <a:cs typeface="+mn-cs"/>
                        </a:rPr>
                        <a:t>Emollient</a:t>
                      </a:r>
                    </a:p>
                  </a:txBody>
                  <a:tcPr marL="54000" marR="54000" marT="36000" marB="36000">
                    <a:lnL w="12700" cmpd="sng">
                      <a:noFill/>
                    </a:lnL>
                    <a:lnR w="12700" cmpd="sng">
                      <a:noFill/>
                    </a:lnR>
                    <a:lnT w="12700" cap="flat" cmpd="sng" algn="ctr">
                      <a:solidFill>
                        <a:srgbClr val="007E4B"/>
                      </a:solidFill>
                      <a:prstDash val="solid"/>
                      <a:round/>
                      <a:headEnd type="none" w="med" len="med"/>
                      <a:tailEnd type="none" w="med" len="med"/>
                    </a:lnT>
                    <a:lnB w="12700" cap="flat" cmpd="sng" algn="ctr">
                      <a:solidFill>
                        <a:srgbClr val="007E4B"/>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Fira Sans"/>
                        </a:defRPr>
                      </a:lvl1pPr>
                      <a:lvl2pPr marL="457200" algn="l" defTabSz="914400" rtl="0" eaLnBrk="1" latinLnBrk="0" hangingPunct="1">
                        <a:defRPr sz="1800" kern="1200">
                          <a:solidFill>
                            <a:schemeClr val="tx1"/>
                          </a:solidFill>
                          <a:latin typeface="Fira Sans"/>
                        </a:defRPr>
                      </a:lvl2pPr>
                      <a:lvl3pPr marL="914400" algn="l" defTabSz="914400" rtl="0" eaLnBrk="1" latinLnBrk="0" hangingPunct="1">
                        <a:defRPr sz="1800" kern="1200">
                          <a:solidFill>
                            <a:schemeClr val="tx1"/>
                          </a:solidFill>
                          <a:latin typeface="Fira Sans"/>
                        </a:defRPr>
                      </a:lvl3pPr>
                      <a:lvl4pPr marL="1371600" algn="l" defTabSz="914400" rtl="0" eaLnBrk="1" latinLnBrk="0" hangingPunct="1">
                        <a:defRPr sz="1800" kern="1200">
                          <a:solidFill>
                            <a:schemeClr val="tx1"/>
                          </a:solidFill>
                          <a:latin typeface="Fira Sans"/>
                        </a:defRPr>
                      </a:lvl4pPr>
                      <a:lvl5pPr marL="1828800" algn="l" defTabSz="914400" rtl="0" eaLnBrk="1" latinLnBrk="0" hangingPunct="1">
                        <a:defRPr sz="1800" kern="1200">
                          <a:solidFill>
                            <a:schemeClr val="tx1"/>
                          </a:solidFill>
                          <a:latin typeface="Fira Sans"/>
                        </a:defRPr>
                      </a:lvl5pPr>
                      <a:lvl6pPr marL="2286000" algn="l" defTabSz="914400" rtl="0" eaLnBrk="1" latinLnBrk="0" hangingPunct="1">
                        <a:defRPr sz="1800" kern="1200">
                          <a:solidFill>
                            <a:schemeClr val="tx1"/>
                          </a:solidFill>
                          <a:latin typeface="Fira Sans"/>
                        </a:defRPr>
                      </a:lvl6pPr>
                      <a:lvl7pPr marL="2743200" algn="l" defTabSz="914400" rtl="0" eaLnBrk="1" latinLnBrk="0" hangingPunct="1">
                        <a:defRPr sz="1800" kern="1200">
                          <a:solidFill>
                            <a:schemeClr val="tx1"/>
                          </a:solidFill>
                          <a:latin typeface="Fira Sans"/>
                        </a:defRPr>
                      </a:lvl7pPr>
                      <a:lvl8pPr marL="3200400" algn="l" defTabSz="914400" rtl="0" eaLnBrk="1" latinLnBrk="0" hangingPunct="1">
                        <a:defRPr sz="1800" kern="1200">
                          <a:solidFill>
                            <a:schemeClr val="tx1"/>
                          </a:solidFill>
                          <a:latin typeface="Fira Sans"/>
                        </a:defRPr>
                      </a:lvl8pPr>
                      <a:lvl9pPr marL="3657600" algn="l" defTabSz="914400" rtl="0" eaLnBrk="1" latinLnBrk="0" hangingPunct="1">
                        <a:defRPr sz="1800" kern="1200">
                          <a:solidFill>
                            <a:schemeClr val="tx1"/>
                          </a:solidFill>
                          <a:latin typeface="Fira Sans"/>
                        </a:defRPr>
                      </a:lvl9pPr>
                    </a:lstStyle>
                    <a:p>
                      <a:pPr algn="r" rtl="0" fontAlgn="base"/>
                      <a:r>
                        <a:rPr lang="en-US" sz="1200" b="0" i="0" dirty="0">
                          <a:solidFill>
                            <a:srgbClr val="7C807E"/>
                          </a:solidFill>
                          <a:effectLst/>
                          <a:latin typeface="Fira Sans" panose="020B0503050000020004" pitchFamily="34" charset="0"/>
                          <a:ea typeface="Fira Sans" panose="020B0503050000020004" pitchFamily="34" charset="0"/>
                        </a:rPr>
                        <a:t>6.10​</a:t>
                      </a:r>
                    </a:p>
                  </a:txBody>
                  <a:tcPr marL="54000" marR="54000">
                    <a:lnL w="12700" cmpd="sng">
                      <a:noFill/>
                    </a:lnL>
                    <a:lnR w="12700" cap="flat" cmpd="sng" algn="ctr">
                      <a:solidFill>
                        <a:srgbClr val="007E4B"/>
                      </a:solidFill>
                      <a:prstDash val="solid"/>
                      <a:round/>
                      <a:headEnd type="none" w="med" len="med"/>
                      <a:tailEnd type="none" w="med" len="med"/>
                    </a:lnR>
                    <a:lnT w="12700" cap="flat" cmpd="sng" algn="ctr">
                      <a:solidFill>
                        <a:srgbClr val="007E4B"/>
                      </a:solidFill>
                      <a:prstDash val="solid"/>
                      <a:round/>
                      <a:headEnd type="none" w="med" len="med"/>
                      <a:tailEnd type="none" w="med" len="med"/>
                    </a:lnT>
                    <a:lnB w="12700" cap="flat" cmpd="sng" algn="ctr">
                      <a:solidFill>
                        <a:srgbClr val="007E4B"/>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2176426101"/>
                  </a:ext>
                </a:extLst>
              </a:tr>
              <a:tr h="0">
                <a:tc vMerge="1">
                  <a:txBody>
                    <a:bodyPr/>
                    <a:lstStyle/>
                    <a:p>
                      <a:pPr>
                        <a:spcAft>
                          <a:spcPts val="0"/>
                        </a:spcAft>
                      </a:pPr>
                      <a:endParaRPr lang="en-US" sz="1000" b="0" dirty="0">
                        <a:effectLst/>
                        <a:latin typeface="Franklin Gothic Heavy" panose="020B0903020102020204" pitchFamily="34" charset="0"/>
                        <a:ea typeface="Fira Sans Heavy" panose="020B0A03050000020004" pitchFamily="34" charset="0"/>
                        <a:cs typeface="Times New Roman" panose="02020603050405020304" pitchFamily="18" charset="0"/>
                      </a:endParaRPr>
                    </a:p>
                  </a:txBody>
                  <a:tcPr marL="36000" marR="36000" marT="36000" marB="36000"/>
                </a:tc>
                <a:tc>
                  <a:txBody>
                    <a:bodyPr/>
                    <a:lstStyle>
                      <a:lvl1pPr marL="0" algn="l" defTabSz="914400" rtl="0" eaLnBrk="1" latinLnBrk="0" hangingPunct="1">
                        <a:defRPr sz="1800" kern="1200">
                          <a:solidFill>
                            <a:schemeClr val="tx1"/>
                          </a:solidFill>
                          <a:latin typeface="Fira Sans"/>
                        </a:defRPr>
                      </a:lvl1pPr>
                      <a:lvl2pPr marL="457200" algn="l" defTabSz="914400" rtl="0" eaLnBrk="1" latinLnBrk="0" hangingPunct="1">
                        <a:defRPr sz="1800" kern="1200">
                          <a:solidFill>
                            <a:schemeClr val="tx1"/>
                          </a:solidFill>
                          <a:latin typeface="Fira Sans"/>
                        </a:defRPr>
                      </a:lvl2pPr>
                      <a:lvl3pPr marL="914400" algn="l" defTabSz="914400" rtl="0" eaLnBrk="1" latinLnBrk="0" hangingPunct="1">
                        <a:defRPr sz="1800" kern="1200">
                          <a:solidFill>
                            <a:schemeClr val="tx1"/>
                          </a:solidFill>
                          <a:latin typeface="Fira Sans"/>
                        </a:defRPr>
                      </a:lvl3pPr>
                      <a:lvl4pPr marL="1371600" algn="l" defTabSz="914400" rtl="0" eaLnBrk="1" latinLnBrk="0" hangingPunct="1">
                        <a:defRPr sz="1800" kern="1200">
                          <a:solidFill>
                            <a:schemeClr val="tx1"/>
                          </a:solidFill>
                          <a:latin typeface="Fira Sans"/>
                        </a:defRPr>
                      </a:lvl4pPr>
                      <a:lvl5pPr marL="1828800" algn="l" defTabSz="914400" rtl="0" eaLnBrk="1" latinLnBrk="0" hangingPunct="1">
                        <a:defRPr sz="1800" kern="1200">
                          <a:solidFill>
                            <a:schemeClr val="tx1"/>
                          </a:solidFill>
                          <a:latin typeface="Fira Sans"/>
                        </a:defRPr>
                      </a:lvl5pPr>
                      <a:lvl6pPr marL="2286000" algn="l" defTabSz="914400" rtl="0" eaLnBrk="1" latinLnBrk="0" hangingPunct="1">
                        <a:defRPr sz="1800" kern="1200">
                          <a:solidFill>
                            <a:schemeClr val="tx1"/>
                          </a:solidFill>
                          <a:latin typeface="Fira Sans"/>
                        </a:defRPr>
                      </a:lvl6pPr>
                      <a:lvl7pPr marL="2743200" algn="l" defTabSz="914400" rtl="0" eaLnBrk="1" latinLnBrk="0" hangingPunct="1">
                        <a:defRPr sz="1800" kern="1200">
                          <a:solidFill>
                            <a:schemeClr val="tx1"/>
                          </a:solidFill>
                          <a:latin typeface="Fira Sans"/>
                        </a:defRPr>
                      </a:lvl7pPr>
                      <a:lvl8pPr marL="3200400" algn="l" defTabSz="914400" rtl="0" eaLnBrk="1" latinLnBrk="0" hangingPunct="1">
                        <a:defRPr sz="1800" kern="1200">
                          <a:solidFill>
                            <a:schemeClr val="tx1"/>
                          </a:solidFill>
                          <a:latin typeface="Fira Sans"/>
                        </a:defRPr>
                      </a:lvl8pPr>
                      <a:lvl9pPr marL="3657600" algn="l" defTabSz="914400" rtl="0" eaLnBrk="1" latinLnBrk="0" hangingPunct="1">
                        <a:defRPr sz="1800" kern="1200">
                          <a:solidFill>
                            <a:schemeClr val="tx1"/>
                          </a:solidFill>
                          <a:latin typeface="Fira Sans"/>
                        </a:defRPr>
                      </a:lvl9pPr>
                    </a:lstStyle>
                    <a:p>
                      <a:pPr algn="l" rtl="0" fontAlgn="base"/>
                      <a:r>
                        <a:rPr lang="en-US" sz="1200" b="0" i="0" dirty="0">
                          <a:solidFill>
                            <a:srgbClr val="037E4C"/>
                          </a:solidFill>
                          <a:effectLst/>
                          <a:latin typeface="+mj-lt"/>
                          <a:ea typeface="Fira Sans" panose="020B0503050000020004" pitchFamily="34" charset="0"/>
                        </a:rPr>
                        <a:t>ARGAN OIL (Argania Spinosa Kernel Oil)</a:t>
                      </a:r>
                      <a:r>
                        <a:rPr lang="en-US" sz="1200" b="0" i="0" dirty="0">
                          <a:solidFill>
                            <a:srgbClr val="7C807E"/>
                          </a:solidFill>
                          <a:effectLst/>
                          <a:latin typeface="+mj-lt"/>
                          <a:ea typeface="Fira Sans" panose="020B0503050000020004" pitchFamily="34" charset="0"/>
                        </a:rPr>
                        <a:t>​</a:t>
                      </a:r>
                    </a:p>
                  </a:txBody>
                  <a:tcPr>
                    <a:lnL w="12700" cmpd="sng">
                      <a:noFill/>
                    </a:lnL>
                    <a:lnR w="12700" cmpd="sng">
                      <a:noFill/>
                    </a:lnR>
                    <a:lnT w="12700" cap="flat" cmpd="sng" algn="ctr">
                      <a:solidFill>
                        <a:srgbClr val="007E4B"/>
                      </a:solidFill>
                      <a:prstDash val="solid"/>
                      <a:round/>
                      <a:headEnd type="none" w="med" len="med"/>
                      <a:tailEnd type="none" w="med" len="med"/>
                    </a:lnT>
                    <a:lnB w="12700" cap="flat" cmpd="sng" algn="ctr">
                      <a:solidFill>
                        <a:srgbClr val="007E4B"/>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Fira Sans"/>
                        </a:defRPr>
                      </a:lvl1pPr>
                      <a:lvl2pPr marL="457200" algn="l" defTabSz="914400" rtl="0" eaLnBrk="1" latinLnBrk="0" hangingPunct="1">
                        <a:defRPr sz="1800" kern="1200">
                          <a:solidFill>
                            <a:schemeClr val="tx1"/>
                          </a:solidFill>
                          <a:latin typeface="Fira Sans"/>
                        </a:defRPr>
                      </a:lvl2pPr>
                      <a:lvl3pPr marL="914400" algn="l" defTabSz="914400" rtl="0" eaLnBrk="1" latinLnBrk="0" hangingPunct="1">
                        <a:defRPr sz="1800" kern="1200">
                          <a:solidFill>
                            <a:schemeClr val="tx1"/>
                          </a:solidFill>
                          <a:latin typeface="Fira Sans"/>
                        </a:defRPr>
                      </a:lvl3pPr>
                      <a:lvl4pPr marL="1371600" algn="l" defTabSz="914400" rtl="0" eaLnBrk="1" latinLnBrk="0" hangingPunct="1">
                        <a:defRPr sz="1800" kern="1200">
                          <a:solidFill>
                            <a:schemeClr val="tx1"/>
                          </a:solidFill>
                          <a:latin typeface="Fira Sans"/>
                        </a:defRPr>
                      </a:lvl4pPr>
                      <a:lvl5pPr marL="1828800" algn="l" defTabSz="914400" rtl="0" eaLnBrk="1" latinLnBrk="0" hangingPunct="1">
                        <a:defRPr sz="1800" kern="1200">
                          <a:solidFill>
                            <a:schemeClr val="tx1"/>
                          </a:solidFill>
                          <a:latin typeface="Fira Sans"/>
                        </a:defRPr>
                      </a:lvl5pPr>
                      <a:lvl6pPr marL="2286000" algn="l" defTabSz="914400" rtl="0" eaLnBrk="1" latinLnBrk="0" hangingPunct="1">
                        <a:defRPr sz="1800" kern="1200">
                          <a:solidFill>
                            <a:schemeClr val="tx1"/>
                          </a:solidFill>
                          <a:latin typeface="Fira Sans"/>
                        </a:defRPr>
                      </a:lvl6pPr>
                      <a:lvl7pPr marL="2743200" algn="l" defTabSz="914400" rtl="0" eaLnBrk="1" latinLnBrk="0" hangingPunct="1">
                        <a:defRPr sz="1800" kern="1200">
                          <a:solidFill>
                            <a:schemeClr val="tx1"/>
                          </a:solidFill>
                          <a:latin typeface="Fira Sans"/>
                        </a:defRPr>
                      </a:lvl7pPr>
                      <a:lvl8pPr marL="3200400" algn="l" defTabSz="914400" rtl="0" eaLnBrk="1" latinLnBrk="0" hangingPunct="1">
                        <a:defRPr sz="1800" kern="1200">
                          <a:solidFill>
                            <a:schemeClr val="tx1"/>
                          </a:solidFill>
                          <a:latin typeface="Fira Sans"/>
                        </a:defRPr>
                      </a:lvl8pPr>
                      <a:lvl9pPr marL="3657600" algn="l" defTabSz="914400" rtl="0" eaLnBrk="1" latinLnBrk="0" hangingPunct="1">
                        <a:defRPr sz="1800" kern="1200">
                          <a:solidFill>
                            <a:schemeClr val="tx1"/>
                          </a:solidFill>
                          <a:latin typeface="Fira San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kern="1200" spc="0" baseline="0" noProof="0" dirty="0">
                          <a:solidFill>
                            <a:srgbClr val="007E4B"/>
                          </a:solidFill>
                          <a:effectLst/>
                          <a:latin typeface="+mj-lt"/>
                          <a:ea typeface="Fira Sans" panose="020B0503050000020004" pitchFamily="34" charset="0"/>
                          <a:cs typeface="+mn-cs"/>
                        </a:rPr>
                        <a:t>Emollient</a:t>
                      </a:r>
                    </a:p>
                  </a:txBody>
                  <a:tcPr marL="54000" marR="54000" marT="36000" marB="36000" anchor="ctr">
                    <a:lnL w="12700" cmpd="sng">
                      <a:noFill/>
                    </a:lnL>
                    <a:lnR w="12700" cmpd="sng">
                      <a:noFill/>
                    </a:lnR>
                    <a:lnT w="12700" cap="flat" cmpd="sng" algn="ctr">
                      <a:solidFill>
                        <a:srgbClr val="007E4B"/>
                      </a:solidFill>
                      <a:prstDash val="solid"/>
                      <a:round/>
                      <a:headEnd type="none" w="med" len="med"/>
                      <a:tailEnd type="none" w="med" len="med"/>
                    </a:lnT>
                    <a:lnB w="12700" cap="flat" cmpd="sng" algn="ctr">
                      <a:solidFill>
                        <a:srgbClr val="007E4B"/>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Fira Sans"/>
                        </a:defRPr>
                      </a:lvl1pPr>
                      <a:lvl2pPr marL="457200" algn="l" defTabSz="914400" rtl="0" eaLnBrk="1" latinLnBrk="0" hangingPunct="1">
                        <a:defRPr sz="1800" kern="1200">
                          <a:solidFill>
                            <a:schemeClr val="tx1"/>
                          </a:solidFill>
                          <a:latin typeface="Fira Sans"/>
                        </a:defRPr>
                      </a:lvl2pPr>
                      <a:lvl3pPr marL="914400" algn="l" defTabSz="914400" rtl="0" eaLnBrk="1" latinLnBrk="0" hangingPunct="1">
                        <a:defRPr sz="1800" kern="1200">
                          <a:solidFill>
                            <a:schemeClr val="tx1"/>
                          </a:solidFill>
                          <a:latin typeface="Fira Sans"/>
                        </a:defRPr>
                      </a:lvl3pPr>
                      <a:lvl4pPr marL="1371600" algn="l" defTabSz="914400" rtl="0" eaLnBrk="1" latinLnBrk="0" hangingPunct="1">
                        <a:defRPr sz="1800" kern="1200">
                          <a:solidFill>
                            <a:schemeClr val="tx1"/>
                          </a:solidFill>
                          <a:latin typeface="Fira Sans"/>
                        </a:defRPr>
                      </a:lvl4pPr>
                      <a:lvl5pPr marL="1828800" algn="l" defTabSz="914400" rtl="0" eaLnBrk="1" latinLnBrk="0" hangingPunct="1">
                        <a:defRPr sz="1800" kern="1200">
                          <a:solidFill>
                            <a:schemeClr val="tx1"/>
                          </a:solidFill>
                          <a:latin typeface="Fira Sans"/>
                        </a:defRPr>
                      </a:lvl5pPr>
                      <a:lvl6pPr marL="2286000" algn="l" defTabSz="914400" rtl="0" eaLnBrk="1" latinLnBrk="0" hangingPunct="1">
                        <a:defRPr sz="1800" kern="1200">
                          <a:solidFill>
                            <a:schemeClr val="tx1"/>
                          </a:solidFill>
                          <a:latin typeface="Fira Sans"/>
                        </a:defRPr>
                      </a:lvl6pPr>
                      <a:lvl7pPr marL="2743200" algn="l" defTabSz="914400" rtl="0" eaLnBrk="1" latinLnBrk="0" hangingPunct="1">
                        <a:defRPr sz="1800" kern="1200">
                          <a:solidFill>
                            <a:schemeClr val="tx1"/>
                          </a:solidFill>
                          <a:latin typeface="Fira Sans"/>
                        </a:defRPr>
                      </a:lvl7pPr>
                      <a:lvl8pPr marL="3200400" algn="l" defTabSz="914400" rtl="0" eaLnBrk="1" latinLnBrk="0" hangingPunct="1">
                        <a:defRPr sz="1800" kern="1200">
                          <a:solidFill>
                            <a:schemeClr val="tx1"/>
                          </a:solidFill>
                          <a:latin typeface="Fira Sans"/>
                        </a:defRPr>
                      </a:lvl8pPr>
                      <a:lvl9pPr marL="3657600" algn="l" defTabSz="914400" rtl="0" eaLnBrk="1" latinLnBrk="0" hangingPunct="1">
                        <a:defRPr sz="1800" kern="1200">
                          <a:solidFill>
                            <a:schemeClr val="tx1"/>
                          </a:solidFill>
                          <a:latin typeface="Fira Sans"/>
                        </a:defRPr>
                      </a:lvl9pPr>
                    </a:lstStyle>
                    <a:p>
                      <a:pPr algn="r" rtl="0" fontAlgn="base"/>
                      <a:r>
                        <a:rPr lang="en-US" sz="1200" b="0" i="0" dirty="0">
                          <a:solidFill>
                            <a:schemeClr val="accent6"/>
                          </a:solidFill>
                          <a:effectLst/>
                          <a:latin typeface="+mj-lt"/>
                          <a:ea typeface="Fira Sans" panose="020B0503050000020004" pitchFamily="34" charset="0"/>
                        </a:rPr>
                        <a:t>3.00​</a:t>
                      </a:r>
                    </a:p>
                  </a:txBody>
                  <a:tcPr marL="54000" marR="54000">
                    <a:lnL w="12700" cmpd="sng">
                      <a:noFill/>
                    </a:lnL>
                    <a:lnR w="12700" cap="flat" cmpd="sng" algn="ctr">
                      <a:solidFill>
                        <a:srgbClr val="007E4B"/>
                      </a:solidFill>
                      <a:prstDash val="solid"/>
                      <a:round/>
                      <a:headEnd type="none" w="med" len="med"/>
                      <a:tailEnd type="none" w="med" len="med"/>
                    </a:lnR>
                    <a:lnT w="12700" cap="flat" cmpd="sng" algn="ctr">
                      <a:solidFill>
                        <a:srgbClr val="007E4B"/>
                      </a:solidFill>
                      <a:prstDash val="solid"/>
                      <a:round/>
                      <a:headEnd type="none" w="med" len="med"/>
                      <a:tailEnd type="none" w="med" len="med"/>
                    </a:lnT>
                    <a:lnB w="12700" cap="flat" cmpd="sng" algn="ctr">
                      <a:solidFill>
                        <a:srgbClr val="007E4B"/>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2972407750"/>
                  </a:ext>
                </a:extLst>
              </a:tr>
              <a:tr h="0">
                <a:tc vMerge="1">
                  <a:txBody>
                    <a:bodyPr/>
                    <a:lstStyle/>
                    <a:p>
                      <a:pPr>
                        <a:spcAft>
                          <a:spcPts val="0"/>
                        </a:spcAft>
                      </a:pPr>
                      <a:endParaRPr lang="en-US" sz="1000" b="0" dirty="0">
                        <a:effectLst/>
                        <a:latin typeface="Franklin Gothic Heavy" panose="020B0903020102020204" pitchFamily="34" charset="0"/>
                        <a:ea typeface="Fira Sans Heavy" panose="020B0A03050000020004" pitchFamily="34" charset="0"/>
                        <a:cs typeface="Times New Roman" panose="02020603050405020304" pitchFamily="18" charset="0"/>
                      </a:endParaRPr>
                    </a:p>
                  </a:txBody>
                  <a:tcPr marL="36000" marR="36000" marT="36000" marB="36000"/>
                </a:tc>
                <a:tc>
                  <a:txBody>
                    <a:bodyPr/>
                    <a:lstStyle>
                      <a:lvl1pPr marL="0" algn="l" defTabSz="914400" rtl="0" eaLnBrk="1" latinLnBrk="0" hangingPunct="1">
                        <a:defRPr sz="1800" kern="1200">
                          <a:solidFill>
                            <a:schemeClr val="tx1"/>
                          </a:solidFill>
                          <a:latin typeface="Fira Sans"/>
                        </a:defRPr>
                      </a:lvl1pPr>
                      <a:lvl2pPr marL="457200" algn="l" defTabSz="914400" rtl="0" eaLnBrk="1" latinLnBrk="0" hangingPunct="1">
                        <a:defRPr sz="1800" kern="1200">
                          <a:solidFill>
                            <a:schemeClr val="tx1"/>
                          </a:solidFill>
                          <a:latin typeface="Fira Sans"/>
                        </a:defRPr>
                      </a:lvl2pPr>
                      <a:lvl3pPr marL="914400" algn="l" defTabSz="914400" rtl="0" eaLnBrk="1" latinLnBrk="0" hangingPunct="1">
                        <a:defRPr sz="1800" kern="1200">
                          <a:solidFill>
                            <a:schemeClr val="tx1"/>
                          </a:solidFill>
                          <a:latin typeface="Fira Sans"/>
                        </a:defRPr>
                      </a:lvl3pPr>
                      <a:lvl4pPr marL="1371600" algn="l" defTabSz="914400" rtl="0" eaLnBrk="1" latinLnBrk="0" hangingPunct="1">
                        <a:defRPr sz="1800" kern="1200">
                          <a:solidFill>
                            <a:schemeClr val="tx1"/>
                          </a:solidFill>
                          <a:latin typeface="Fira Sans"/>
                        </a:defRPr>
                      </a:lvl4pPr>
                      <a:lvl5pPr marL="1828800" algn="l" defTabSz="914400" rtl="0" eaLnBrk="1" latinLnBrk="0" hangingPunct="1">
                        <a:defRPr sz="1800" kern="1200">
                          <a:solidFill>
                            <a:schemeClr val="tx1"/>
                          </a:solidFill>
                          <a:latin typeface="Fira Sans"/>
                        </a:defRPr>
                      </a:lvl5pPr>
                      <a:lvl6pPr marL="2286000" algn="l" defTabSz="914400" rtl="0" eaLnBrk="1" latinLnBrk="0" hangingPunct="1">
                        <a:defRPr sz="1800" kern="1200">
                          <a:solidFill>
                            <a:schemeClr val="tx1"/>
                          </a:solidFill>
                          <a:latin typeface="Fira Sans"/>
                        </a:defRPr>
                      </a:lvl6pPr>
                      <a:lvl7pPr marL="2743200" algn="l" defTabSz="914400" rtl="0" eaLnBrk="1" latinLnBrk="0" hangingPunct="1">
                        <a:defRPr sz="1800" kern="1200">
                          <a:solidFill>
                            <a:schemeClr val="tx1"/>
                          </a:solidFill>
                          <a:latin typeface="Fira Sans"/>
                        </a:defRPr>
                      </a:lvl7pPr>
                      <a:lvl8pPr marL="3200400" algn="l" defTabSz="914400" rtl="0" eaLnBrk="1" latinLnBrk="0" hangingPunct="1">
                        <a:defRPr sz="1800" kern="1200">
                          <a:solidFill>
                            <a:schemeClr val="tx1"/>
                          </a:solidFill>
                          <a:latin typeface="Fira Sans"/>
                        </a:defRPr>
                      </a:lvl8pPr>
                      <a:lvl9pPr marL="3657600" algn="l" defTabSz="914400" rtl="0" eaLnBrk="1" latinLnBrk="0" hangingPunct="1">
                        <a:defRPr sz="1800" kern="1200">
                          <a:solidFill>
                            <a:schemeClr val="tx1"/>
                          </a:solidFill>
                          <a:latin typeface="Fira Sans"/>
                        </a:defRPr>
                      </a:lvl9pPr>
                    </a:lstStyle>
                    <a:p>
                      <a:pPr algn="l" rtl="0" fontAlgn="base"/>
                      <a:r>
                        <a:rPr lang="en-US" sz="1200" b="0" i="0" dirty="0">
                          <a:solidFill>
                            <a:srgbClr val="7C807E"/>
                          </a:solidFill>
                          <a:effectLst/>
                          <a:latin typeface="Fira Sans" panose="020B0503050000020004" pitchFamily="34" charset="0"/>
                          <a:ea typeface="Fira Sans" panose="020B0503050000020004" pitchFamily="34" charset="0"/>
                        </a:rPr>
                        <a:t>Theobroma cacao Seed Butter</a:t>
                      </a:r>
                    </a:p>
                  </a:txBody>
                  <a:tcPr>
                    <a:lnL w="12700" cmpd="sng">
                      <a:noFill/>
                    </a:lnL>
                    <a:lnR w="12700" cmpd="sng">
                      <a:noFill/>
                    </a:lnR>
                    <a:lnT w="12700" cap="flat" cmpd="sng" algn="ctr">
                      <a:solidFill>
                        <a:srgbClr val="007E4B"/>
                      </a:solidFill>
                      <a:prstDash val="solid"/>
                      <a:round/>
                      <a:headEnd type="none" w="med" len="med"/>
                      <a:tailEnd type="none" w="med" len="med"/>
                    </a:lnT>
                    <a:lnB w="12700" cap="flat" cmpd="sng" algn="ctr">
                      <a:solidFill>
                        <a:srgbClr val="007E4B"/>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Fira Sans"/>
                        </a:defRPr>
                      </a:lvl1pPr>
                      <a:lvl2pPr marL="457200" algn="l" defTabSz="914400" rtl="0" eaLnBrk="1" latinLnBrk="0" hangingPunct="1">
                        <a:defRPr sz="1800" kern="1200">
                          <a:solidFill>
                            <a:schemeClr val="tx1"/>
                          </a:solidFill>
                          <a:latin typeface="Fira Sans"/>
                        </a:defRPr>
                      </a:lvl2pPr>
                      <a:lvl3pPr marL="914400" algn="l" defTabSz="914400" rtl="0" eaLnBrk="1" latinLnBrk="0" hangingPunct="1">
                        <a:defRPr sz="1800" kern="1200">
                          <a:solidFill>
                            <a:schemeClr val="tx1"/>
                          </a:solidFill>
                          <a:latin typeface="Fira Sans"/>
                        </a:defRPr>
                      </a:lvl3pPr>
                      <a:lvl4pPr marL="1371600" algn="l" defTabSz="914400" rtl="0" eaLnBrk="1" latinLnBrk="0" hangingPunct="1">
                        <a:defRPr sz="1800" kern="1200">
                          <a:solidFill>
                            <a:schemeClr val="tx1"/>
                          </a:solidFill>
                          <a:latin typeface="Fira Sans"/>
                        </a:defRPr>
                      </a:lvl4pPr>
                      <a:lvl5pPr marL="1828800" algn="l" defTabSz="914400" rtl="0" eaLnBrk="1" latinLnBrk="0" hangingPunct="1">
                        <a:defRPr sz="1800" kern="1200">
                          <a:solidFill>
                            <a:schemeClr val="tx1"/>
                          </a:solidFill>
                          <a:latin typeface="Fira Sans"/>
                        </a:defRPr>
                      </a:lvl5pPr>
                      <a:lvl6pPr marL="2286000" algn="l" defTabSz="914400" rtl="0" eaLnBrk="1" latinLnBrk="0" hangingPunct="1">
                        <a:defRPr sz="1800" kern="1200">
                          <a:solidFill>
                            <a:schemeClr val="tx1"/>
                          </a:solidFill>
                          <a:latin typeface="Fira Sans"/>
                        </a:defRPr>
                      </a:lvl6pPr>
                      <a:lvl7pPr marL="2743200" algn="l" defTabSz="914400" rtl="0" eaLnBrk="1" latinLnBrk="0" hangingPunct="1">
                        <a:defRPr sz="1800" kern="1200">
                          <a:solidFill>
                            <a:schemeClr val="tx1"/>
                          </a:solidFill>
                          <a:latin typeface="Fira Sans"/>
                        </a:defRPr>
                      </a:lvl7pPr>
                      <a:lvl8pPr marL="3200400" algn="l" defTabSz="914400" rtl="0" eaLnBrk="1" latinLnBrk="0" hangingPunct="1">
                        <a:defRPr sz="1800" kern="1200">
                          <a:solidFill>
                            <a:schemeClr val="tx1"/>
                          </a:solidFill>
                          <a:latin typeface="Fira Sans"/>
                        </a:defRPr>
                      </a:lvl8pPr>
                      <a:lvl9pPr marL="3657600" algn="l" defTabSz="914400" rtl="0" eaLnBrk="1" latinLnBrk="0" hangingPunct="1">
                        <a:defRPr sz="1800" kern="1200">
                          <a:solidFill>
                            <a:schemeClr val="tx1"/>
                          </a:solidFill>
                          <a:latin typeface="Fira Sans"/>
                        </a:defRPr>
                      </a:lvl9pPr>
                    </a:lstStyle>
                    <a:p>
                      <a:pPr marL="0" algn="l" defTabSz="914400" rtl="0" eaLnBrk="1" latinLnBrk="0" hangingPunct="1">
                        <a:spcAft>
                          <a:spcPts val="0"/>
                        </a:spcAft>
                      </a:pPr>
                      <a:r>
                        <a:rPr lang="en-US" sz="1200" kern="1200" dirty="0">
                          <a:solidFill>
                            <a:schemeClr val="tx1"/>
                          </a:solidFill>
                          <a:effectLst/>
                          <a:latin typeface="Fira Sans" panose="020B0503050000020004" pitchFamily="34" charset="0"/>
                          <a:ea typeface="Fira Sans" panose="020B0503050000020004" pitchFamily="34" charset="0"/>
                          <a:cs typeface="+mn-cs"/>
                        </a:rPr>
                        <a:t>Emollient</a:t>
                      </a:r>
                    </a:p>
                  </a:txBody>
                  <a:tcPr marL="54000" marR="54000" marT="36000" marB="36000">
                    <a:lnL w="12700" cmpd="sng">
                      <a:noFill/>
                    </a:lnL>
                    <a:lnR w="12700" cmpd="sng">
                      <a:noFill/>
                    </a:lnR>
                    <a:lnT w="12700" cap="flat" cmpd="sng" algn="ctr">
                      <a:solidFill>
                        <a:srgbClr val="007E4B"/>
                      </a:solidFill>
                      <a:prstDash val="solid"/>
                      <a:round/>
                      <a:headEnd type="none" w="med" len="med"/>
                      <a:tailEnd type="none" w="med" len="med"/>
                    </a:lnT>
                    <a:lnB w="12700" cap="flat" cmpd="sng" algn="ctr">
                      <a:solidFill>
                        <a:srgbClr val="007E4B"/>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Fira Sans"/>
                        </a:defRPr>
                      </a:lvl1pPr>
                      <a:lvl2pPr marL="457200" algn="l" defTabSz="914400" rtl="0" eaLnBrk="1" latinLnBrk="0" hangingPunct="1">
                        <a:defRPr sz="1800" kern="1200">
                          <a:solidFill>
                            <a:schemeClr val="tx1"/>
                          </a:solidFill>
                          <a:latin typeface="Fira Sans"/>
                        </a:defRPr>
                      </a:lvl2pPr>
                      <a:lvl3pPr marL="914400" algn="l" defTabSz="914400" rtl="0" eaLnBrk="1" latinLnBrk="0" hangingPunct="1">
                        <a:defRPr sz="1800" kern="1200">
                          <a:solidFill>
                            <a:schemeClr val="tx1"/>
                          </a:solidFill>
                          <a:latin typeface="Fira Sans"/>
                        </a:defRPr>
                      </a:lvl3pPr>
                      <a:lvl4pPr marL="1371600" algn="l" defTabSz="914400" rtl="0" eaLnBrk="1" latinLnBrk="0" hangingPunct="1">
                        <a:defRPr sz="1800" kern="1200">
                          <a:solidFill>
                            <a:schemeClr val="tx1"/>
                          </a:solidFill>
                          <a:latin typeface="Fira Sans"/>
                        </a:defRPr>
                      </a:lvl4pPr>
                      <a:lvl5pPr marL="1828800" algn="l" defTabSz="914400" rtl="0" eaLnBrk="1" latinLnBrk="0" hangingPunct="1">
                        <a:defRPr sz="1800" kern="1200">
                          <a:solidFill>
                            <a:schemeClr val="tx1"/>
                          </a:solidFill>
                          <a:latin typeface="Fira Sans"/>
                        </a:defRPr>
                      </a:lvl5pPr>
                      <a:lvl6pPr marL="2286000" algn="l" defTabSz="914400" rtl="0" eaLnBrk="1" latinLnBrk="0" hangingPunct="1">
                        <a:defRPr sz="1800" kern="1200">
                          <a:solidFill>
                            <a:schemeClr val="tx1"/>
                          </a:solidFill>
                          <a:latin typeface="Fira Sans"/>
                        </a:defRPr>
                      </a:lvl6pPr>
                      <a:lvl7pPr marL="2743200" algn="l" defTabSz="914400" rtl="0" eaLnBrk="1" latinLnBrk="0" hangingPunct="1">
                        <a:defRPr sz="1800" kern="1200">
                          <a:solidFill>
                            <a:schemeClr val="tx1"/>
                          </a:solidFill>
                          <a:latin typeface="Fira Sans"/>
                        </a:defRPr>
                      </a:lvl7pPr>
                      <a:lvl8pPr marL="3200400" algn="l" defTabSz="914400" rtl="0" eaLnBrk="1" latinLnBrk="0" hangingPunct="1">
                        <a:defRPr sz="1800" kern="1200">
                          <a:solidFill>
                            <a:schemeClr val="tx1"/>
                          </a:solidFill>
                          <a:latin typeface="Fira Sans"/>
                        </a:defRPr>
                      </a:lvl8pPr>
                      <a:lvl9pPr marL="3657600" algn="l" defTabSz="914400" rtl="0" eaLnBrk="1" latinLnBrk="0" hangingPunct="1">
                        <a:defRPr sz="1800" kern="1200">
                          <a:solidFill>
                            <a:schemeClr val="tx1"/>
                          </a:solidFill>
                          <a:latin typeface="Fira Sans"/>
                        </a:defRPr>
                      </a:lvl9pPr>
                    </a:lstStyle>
                    <a:p>
                      <a:pPr algn="r" rtl="0" fontAlgn="base"/>
                      <a:r>
                        <a:rPr lang="en-US" sz="1200" b="0" i="0" dirty="0">
                          <a:solidFill>
                            <a:srgbClr val="7C807E"/>
                          </a:solidFill>
                          <a:effectLst/>
                          <a:latin typeface="Fira Sans" panose="020B0503050000020004" pitchFamily="34" charset="0"/>
                          <a:ea typeface="Fira Sans" panose="020B0503050000020004" pitchFamily="34" charset="0"/>
                        </a:rPr>
                        <a:t>3.70​</a:t>
                      </a:r>
                    </a:p>
                  </a:txBody>
                  <a:tcPr marL="54000" marR="54000">
                    <a:lnL w="12700" cmpd="sng">
                      <a:noFill/>
                    </a:lnL>
                    <a:lnR w="12700" cap="flat" cmpd="sng" algn="ctr">
                      <a:solidFill>
                        <a:srgbClr val="007E4B"/>
                      </a:solidFill>
                      <a:prstDash val="solid"/>
                      <a:round/>
                      <a:headEnd type="none" w="med" len="med"/>
                      <a:tailEnd type="none" w="med" len="med"/>
                    </a:lnR>
                    <a:lnT w="12700" cap="flat" cmpd="sng" algn="ctr">
                      <a:solidFill>
                        <a:srgbClr val="007E4B"/>
                      </a:solidFill>
                      <a:prstDash val="solid"/>
                      <a:round/>
                      <a:headEnd type="none" w="med" len="med"/>
                      <a:tailEnd type="none" w="med" len="med"/>
                    </a:lnT>
                    <a:lnB w="12700" cap="flat" cmpd="sng" algn="ctr">
                      <a:solidFill>
                        <a:srgbClr val="007E4B"/>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2057310698"/>
                  </a:ext>
                </a:extLst>
              </a:tr>
              <a:tr h="0">
                <a:tc vMerge="1">
                  <a:txBody>
                    <a:bodyPr/>
                    <a:lstStyle/>
                    <a:p>
                      <a:pPr>
                        <a:spcAft>
                          <a:spcPts val="0"/>
                        </a:spcAft>
                      </a:pPr>
                      <a:endParaRPr lang="en-US" sz="1000" b="0" dirty="0">
                        <a:effectLst/>
                        <a:latin typeface="Franklin Gothic Heavy" panose="020B0903020102020204" pitchFamily="34" charset="0"/>
                        <a:ea typeface="Fira Sans Heavy" panose="020B0A03050000020004" pitchFamily="34" charset="0"/>
                        <a:cs typeface="Times New Roman" panose="02020603050405020304" pitchFamily="18" charset="0"/>
                      </a:endParaRPr>
                    </a:p>
                  </a:txBody>
                  <a:tcPr marL="36000" marR="36000" marT="36000" marB="36000"/>
                </a:tc>
                <a:tc>
                  <a:txBody>
                    <a:bodyPr/>
                    <a:lstStyle>
                      <a:lvl1pPr marL="0" algn="l" defTabSz="914400" rtl="0" eaLnBrk="1" latinLnBrk="0" hangingPunct="1">
                        <a:defRPr sz="1800" kern="1200">
                          <a:solidFill>
                            <a:schemeClr val="tx1"/>
                          </a:solidFill>
                          <a:latin typeface="Fira Sans"/>
                        </a:defRPr>
                      </a:lvl1pPr>
                      <a:lvl2pPr marL="457200" algn="l" defTabSz="914400" rtl="0" eaLnBrk="1" latinLnBrk="0" hangingPunct="1">
                        <a:defRPr sz="1800" kern="1200">
                          <a:solidFill>
                            <a:schemeClr val="tx1"/>
                          </a:solidFill>
                          <a:latin typeface="Fira Sans"/>
                        </a:defRPr>
                      </a:lvl2pPr>
                      <a:lvl3pPr marL="914400" algn="l" defTabSz="914400" rtl="0" eaLnBrk="1" latinLnBrk="0" hangingPunct="1">
                        <a:defRPr sz="1800" kern="1200">
                          <a:solidFill>
                            <a:schemeClr val="tx1"/>
                          </a:solidFill>
                          <a:latin typeface="Fira Sans"/>
                        </a:defRPr>
                      </a:lvl3pPr>
                      <a:lvl4pPr marL="1371600" algn="l" defTabSz="914400" rtl="0" eaLnBrk="1" latinLnBrk="0" hangingPunct="1">
                        <a:defRPr sz="1800" kern="1200">
                          <a:solidFill>
                            <a:schemeClr val="tx1"/>
                          </a:solidFill>
                          <a:latin typeface="Fira Sans"/>
                        </a:defRPr>
                      </a:lvl4pPr>
                      <a:lvl5pPr marL="1828800" algn="l" defTabSz="914400" rtl="0" eaLnBrk="1" latinLnBrk="0" hangingPunct="1">
                        <a:defRPr sz="1800" kern="1200">
                          <a:solidFill>
                            <a:schemeClr val="tx1"/>
                          </a:solidFill>
                          <a:latin typeface="Fira Sans"/>
                        </a:defRPr>
                      </a:lvl5pPr>
                      <a:lvl6pPr marL="2286000" algn="l" defTabSz="914400" rtl="0" eaLnBrk="1" latinLnBrk="0" hangingPunct="1">
                        <a:defRPr sz="1800" kern="1200">
                          <a:solidFill>
                            <a:schemeClr val="tx1"/>
                          </a:solidFill>
                          <a:latin typeface="Fira Sans"/>
                        </a:defRPr>
                      </a:lvl6pPr>
                      <a:lvl7pPr marL="2743200" algn="l" defTabSz="914400" rtl="0" eaLnBrk="1" latinLnBrk="0" hangingPunct="1">
                        <a:defRPr sz="1800" kern="1200">
                          <a:solidFill>
                            <a:schemeClr val="tx1"/>
                          </a:solidFill>
                          <a:latin typeface="Fira Sans"/>
                        </a:defRPr>
                      </a:lvl7pPr>
                      <a:lvl8pPr marL="3200400" algn="l" defTabSz="914400" rtl="0" eaLnBrk="1" latinLnBrk="0" hangingPunct="1">
                        <a:defRPr sz="1800" kern="1200">
                          <a:solidFill>
                            <a:schemeClr val="tx1"/>
                          </a:solidFill>
                          <a:latin typeface="Fira Sans"/>
                        </a:defRPr>
                      </a:lvl8pPr>
                      <a:lvl9pPr marL="3657600" algn="l" defTabSz="914400" rtl="0" eaLnBrk="1" latinLnBrk="0" hangingPunct="1">
                        <a:defRPr sz="1800" kern="1200">
                          <a:solidFill>
                            <a:schemeClr val="tx1"/>
                          </a:solidFill>
                          <a:latin typeface="Fira Sans"/>
                        </a:defRPr>
                      </a:lvl9pPr>
                    </a:lstStyle>
                    <a:p>
                      <a:pPr algn="l" rtl="0" fontAlgn="base"/>
                      <a:r>
                        <a:rPr lang="en-US" sz="1200" b="0" i="0">
                          <a:solidFill>
                            <a:srgbClr val="7C807E"/>
                          </a:solidFill>
                          <a:effectLst/>
                          <a:latin typeface="Fira Sans" panose="020B0503050000020004" pitchFamily="34" charset="0"/>
                          <a:ea typeface="Fira Sans" panose="020B0503050000020004" pitchFamily="34" charset="0"/>
                        </a:rPr>
                        <a:t>Macadamia Integrifolia Seed Oil​</a:t>
                      </a:r>
                    </a:p>
                  </a:txBody>
                  <a:tcPr>
                    <a:lnL w="12700" cmpd="sng">
                      <a:noFill/>
                    </a:lnL>
                    <a:lnR w="12700" cmpd="sng">
                      <a:noFill/>
                    </a:lnR>
                    <a:lnT w="12700" cap="flat" cmpd="sng" algn="ctr">
                      <a:solidFill>
                        <a:srgbClr val="007E4B"/>
                      </a:solidFill>
                      <a:prstDash val="solid"/>
                      <a:round/>
                      <a:headEnd type="none" w="med" len="med"/>
                      <a:tailEnd type="none" w="med" len="med"/>
                    </a:lnT>
                    <a:lnB w="12700" cap="flat" cmpd="sng" algn="ctr">
                      <a:solidFill>
                        <a:srgbClr val="007E4B"/>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Fira Sans"/>
                        </a:defRPr>
                      </a:lvl1pPr>
                      <a:lvl2pPr marL="457200" algn="l" defTabSz="914400" rtl="0" eaLnBrk="1" latinLnBrk="0" hangingPunct="1">
                        <a:defRPr sz="1800" kern="1200">
                          <a:solidFill>
                            <a:schemeClr val="tx1"/>
                          </a:solidFill>
                          <a:latin typeface="Fira Sans"/>
                        </a:defRPr>
                      </a:lvl2pPr>
                      <a:lvl3pPr marL="914400" algn="l" defTabSz="914400" rtl="0" eaLnBrk="1" latinLnBrk="0" hangingPunct="1">
                        <a:defRPr sz="1800" kern="1200">
                          <a:solidFill>
                            <a:schemeClr val="tx1"/>
                          </a:solidFill>
                          <a:latin typeface="Fira Sans"/>
                        </a:defRPr>
                      </a:lvl3pPr>
                      <a:lvl4pPr marL="1371600" algn="l" defTabSz="914400" rtl="0" eaLnBrk="1" latinLnBrk="0" hangingPunct="1">
                        <a:defRPr sz="1800" kern="1200">
                          <a:solidFill>
                            <a:schemeClr val="tx1"/>
                          </a:solidFill>
                          <a:latin typeface="Fira Sans"/>
                        </a:defRPr>
                      </a:lvl4pPr>
                      <a:lvl5pPr marL="1828800" algn="l" defTabSz="914400" rtl="0" eaLnBrk="1" latinLnBrk="0" hangingPunct="1">
                        <a:defRPr sz="1800" kern="1200">
                          <a:solidFill>
                            <a:schemeClr val="tx1"/>
                          </a:solidFill>
                          <a:latin typeface="Fira Sans"/>
                        </a:defRPr>
                      </a:lvl5pPr>
                      <a:lvl6pPr marL="2286000" algn="l" defTabSz="914400" rtl="0" eaLnBrk="1" latinLnBrk="0" hangingPunct="1">
                        <a:defRPr sz="1800" kern="1200">
                          <a:solidFill>
                            <a:schemeClr val="tx1"/>
                          </a:solidFill>
                          <a:latin typeface="Fira Sans"/>
                        </a:defRPr>
                      </a:lvl6pPr>
                      <a:lvl7pPr marL="2743200" algn="l" defTabSz="914400" rtl="0" eaLnBrk="1" latinLnBrk="0" hangingPunct="1">
                        <a:defRPr sz="1800" kern="1200">
                          <a:solidFill>
                            <a:schemeClr val="tx1"/>
                          </a:solidFill>
                          <a:latin typeface="Fira Sans"/>
                        </a:defRPr>
                      </a:lvl7pPr>
                      <a:lvl8pPr marL="3200400" algn="l" defTabSz="914400" rtl="0" eaLnBrk="1" latinLnBrk="0" hangingPunct="1">
                        <a:defRPr sz="1800" kern="1200">
                          <a:solidFill>
                            <a:schemeClr val="tx1"/>
                          </a:solidFill>
                          <a:latin typeface="Fira Sans"/>
                        </a:defRPr>
                      </a:lvl8pPr>
                      <a:lvl9pPr marL="3657600" algn="l" defTabSz="914400" rtl="0" eaLnBrk="1" latinLnBrk="0" hangingPunct="1">
                        <a:defRPr sz="1800" kern="1200">
                          <a:solidFill>
                            <a:schemeClr val="tx1"/>
                          </a:solidFill>
                          <a:latin typeface="Fira Sans"/>
                        </a:defRPr>
                      </a:lvl9pPr>
                    </a:lstStyle>
                    <a:p>
                      <a:pPr marL="0" algn="l" defTabSz="914400" rtl="0" eaLnBrk="1" latinLnBrk="0" hangingPunct="1">
                        <a:spcAft>
                          <a:spcPts val="0"/>
                        </a:spcAft>
                      </a:pPr>
                      <a:r>
                        <a:rPr lang="en-US" sz="1200" kern="1200" dirty="0">
                          <a:solidFill>
                            <a:schemeClr val="tx1"/>
                          </a:solidFill>
                          <a:effectLst/>
                          <a:latin typeface="Fira Sans" panose="020B0503050000020004" pitchFamily="34" charset="0"/>
                          <a:ea typeface="Fira Sans" panose="020B0503050000020004" pitchFamily="34" charset="0"/>
                          <a:cs typeface="+mn-cs"/>
                        </a:rPr>
                        <a:t>Emollient</a:t>
                      </a:r>
                    </a:p>
                  </a:txBody>
                  <a:tcPr marL="54000" marR="54000" marT="36000" marB="36000">
                    <a:lnL w="12700" cmpd="sng">
                      <a:noFill/>
                    </a:lnL>
                    <a:lnR w="12700" cmpd="sng">
                      <a:noFill/>
                    </a:lnR>
                    <a:lnT w="12700" cap="flat" cmpd="sng" algn="ctr">
                      <a:solidFill>
                        <a:srgbClr val="007E4B"/>
                      </a:solidFill>
                      <a:prstDash val="solid"/>
                      <a:round/>
                      <a:headEnd type="none" w="med" len="med"/>
                      <a:tailEnd type="none" w="med" len="med"/>
                    </a:lnT>
                    <a:lnB w="12700" cap="flat" cmpd="sng" algn="ctr">
                      <a:solidFill>
                        <a:srgbClr val="007E4B"/>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Fira Sans"/>
                        </a:defRPr>
                      </a:lvl1pPr>
                      <a:lvl2pPr marL="457200" algn="l" defTabSz="914400" rtl="0" eaLnBrk="1" latinLnBrk="0" hangingPunct="1">
                        <a:defRPr sz="1800" kern="1200">
                          <a:solidFill>
                            <a:schemeClr val="tx1"/>
                          </a:solidFill>
                          <a:latin typeface="Fira Sans"/>
                        </a:defRPr>
                      </a:lvl2pPr>
                      <a:lvl3pPr marL="914400" algn="l" defTabSz="914400" rtl="0" eaLnBrk="1" latinLnBrk="0" hangingPunct="1">
                        <a:defRPr sz="1800" kern="1200">
                          <a:solidFill>
                            <a:schemeClr val="tx1"/>
                          </a:solidFill>
                          <a:latin typeface="Fira Sans"/>
                        </a:defRPr>
                      </a:lvl3pPr>
                      <a:lvl4pPr marL="1371600" algn="l" defTabSz="914400" rtl="0" eaLnBrk="1" latinLnBrk="0" hangingPunct="1">
                        <a:defRPr sz="1800" kern="1200">
                          <a:solidFill>
                            <a:schemeClr val="tx1"/>
                          </a:solidFill>
                          <a:latin typeface="Fira Sans"/>
                        </a:defRPr>
                      </a:lvl4pPr>
                      <a:lvl5pPr marL="1828800" algn="l" defTabSz="914400" rtl="0" eaLnBrk="1" latinLnBrk="0" hangingPunct="1">
                        <a:defRPr sz="1800" kern="1200">
                          <a:solidFill>
                            <a:schemeClr val="tx1"/>
                          </a:solidFill>
                          <a:latin typeface="Fira Sans"/>
                        </a:defRPr>
                      </a:lvl5pPr>
                      <a:lvl6pPr marL="2286000" algn="l" defTabSz="914400" rtl="0" eaLnBrk="1" latinLnBrk="0" hangingPunct="1">
                        <a:defRPr sz="1800" kern="1200">
                          <a:solidFill>
                            <a:schemeClr val="tx1"/>
                          </a:solidFill>
                          <a:latin typeface="Fira Sans"/>
                        </a:defRPr>
                      </a:lvl6pPr>
                      <a:lvl7pPr marL="2743200" algn="l" defTabSz="914400" rtl="0" eaLnBrk="1" latinLnBrk="0" hangingPunct="1">
                        <a:defRPr sz="1800" kern="1200">
                          <a:solidFill>
                            <a:schemeClr val="tx1"/>
                          </a:solidFill>
                          <a:latin typeface="Fira Sans"/>
                        </a:defRPr>
                      </a:lvl7pPr>
                      <a:lvl8pPr marL="3200400" algn="l" defTabSz="914400" rtl="0" eaLnBrk="1" latinLnBrk="0" hangingPunct="1">
                        <a:defRPr sz="1800" kern="1200">
                          <a:solidFill>
                            <a:schemeClr val="tx1"/>
                          </a:solidFill>
                          <a:latin typeface="Fira Sans"/>
                        </a:defRPr>
                      </a:lvl8pPr>
                      <a:lvl9pPr marL="3657600" algn="l" defTabSz="914400" rtl="0" eaLnBrk="1" latinLnBrk="0" hangingPunct="1">
                        <a:defRPr sz="1800" kern="1200">
                          <a:solidFill>
                            <a:schemeClr val="tx1"/>
                          </a:solidFill>
                          <a:latin typeface="Fira Sans"/>
                        </a:defRPr>
                      </a:lvl9pPr>
                    </a:lstStyle>
                    <a:p>
                      <a:pPr algn="r" rtl="0" fontAlgn="base"/>
                      <a:r>
                        <a:rPr lang="en-US" sz="1200" b="0" i="0" dirty="0">
                          <a:solidFill>
                            <a:srgbClr val="7C807E"/>
                          </a:solidFill>
                          <a:effectLst/>
                          <a:latin typeface="Fira Sans" panose="020B0503050000020004" pitchFamily="34" charset="0"/>
                          <a:ea typeface="Fira Sans" panose="020B0503050000020004" pitchFamily="34" charset="0"/>
                        </a:rPr>
                        <a:t>14.60​</a:t>
                      </a:r>
                    </a:p>
                  </a:txBody>
                  <a:tcPr marL="54000" marR="54000">
                    <a:lnL w="12700" cmpd="sng">
                      <a:noFill/>
                    </a:lnL>
                    <a:lnR w="12700" cap="flat" cmpd="sng" algn="ctr">
                      <a:solidFill>
                        <a:srgbClr val="007E4B"/>
                      </a:solidFill>
                      <a:prstDash val="solid"/>
                      <a:round/>
                      <a:headEnd type="none" w="med" len="med"/>
                      <a:tailEnd type="none" w="med" len="med"/>
                    </a:lnR>
                    <a:lnT w="12700" cap="flat" cmpd="sng" algn="ctr">
                      <a:solidFill>
                        <a:srgbClr val="007E4B"/>
                      </a:solidFill>
                      <a:prstDash val="solid"/>
                      <a:round/>
                      <a:headEnd type="none" w="med" len="med"/>
                      <a:tailEnd type="none" w="med" len="med"/>
                    </a:lnT>
                    <a:lnB w="12700" cap="flat" cmpd="sng" algn="ctr">
                      <a:solidFill>
                        <a:srgbClr val="007E4B"/>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4165491448"/>
                  </a:ext>
                </a:extLst>
              </a:tr>
              <a:tr h="0">
                <a:tc vMerge="1">
                  <a:txBody>
                    <a:bodyPr/>
                    <a:lstStyle/>
                    <a:p>
                      <a:pPr>
                        <a:spcAft>
                          <a:spcPts val="0"/>
                        </a:spcAft>
                      </a:pPr>
                      <a:endParaRPr lang="en-US" sz="1000" b="0" dirty="0">
                        <a:effectLst/>
                        <a:latin typeface="Franklin Gothic Heavy" panose="020B0903020102020204" pitchFamily="34" charset="0"/>
                        <a:ea typeface="Fira Sans Heavy" panose="020B0A03050000020004" pitchFamily="34" charset="0"/>
                        <a:cs typeface="Times New Roman" panose="02020603050405020304" pitchFamily="18" charset="0"/>
                      </a:endParaRPr>
                    </a:p>
                  </a:txBody>
                  <a:tcPr marL="36000" marR="36000" marT="36000" marB="36000"/>
                </a:tc>
                <a:tc>
                  <a:txBody>
                    <a:bodyPr/>
                    <a:lstStyle>
                      <a:lvl1pPr marL="0" algn="l" defTabSz="914400" rtl="0" eaLnBrk="1" latinLnBrk="0" hangingPunct="1">
                        <a:defRPr sz="1800" kern="1200">
                          <a:solidFill>
                            <a:schemeClr val="tx1"/>
                          </a:solidFill>
                          <a:latin typeface="Fira Sans"/>
                        </a:defRPr>
                      </a:lvl1pPr>
                      <a:lvl2pPr marL="457200" algn="l" defTabSz="914400" rtl="0" eaLnBrk="1" latinLnBrk="0" hangingPunct="1">
                        <a:defRPr sz="1800" kern="1200">
                          <a:solidFill>
                            <a:schemeClr val="tx1"/>
                          </a:solidFill>
                          <a:latin typeface="Fira Sans"/>
                        </a:defRPr>
                      </a:lvl2pPr>
                      <a:lvl3pPr marL="914400" algn="l" defTabSz="914400" rtl="0" eaLnBrk="1" latinLnBrk="0" hangingPunct="1">
                        <a:defRPr sz="1800" kern="1200">
                          <a:solidFill>
                            <a:schemeClr val="tx1"/>
                          </a:solidFill>
                          <a:latin typeface="Fira Sans"/>
                        </a:defRPr>
                      </a:lvl3pPr>
                      <a:lvl4pPr marL="1371600" algn="l" defTabSz="914400" rtl="0" eaLnBrk="1" latinLnBrk="0" hangingPunct="1">
                        <a:defRPr sz="1800" kern="1200">
                          <a:solidFill>
                            <a:schemeClr val="tx1"/>
                          </a:solidFill>
                          <a:latin typeface="Fira Sans"/>
                        </a:defRPr>
                      </a:lvl4pPr>
                      <a:lvl5pPr marL="1828800" algn="l" defTabSz="914400" rtl="0" eaLnBrk="1" latinLnBrk="0" hangingPunct="1">
                        <a:defRPr sz="1800" kern="1200">
                          <a:solidFill>
                            <a:schemeClr val="tx1"/>
                          </a:solidFill>
                          <a:latin typeface="Fira Sans"/>
                        </a:defRPr>
                      </a:lvl5pPr>
                      <a:lvl6pPr marL="2286000" algn="l" defTabSz="914400" rtl="0" eaLnBrk="1" latinLnBrk="0" hangingPunct="1">
                        <a:defRPr sz="1800" kern="1200">
                          <a:solidFill>
                            <a:schemeClr val="tx1"/>
                          </a:solidFill>
                          <a:latin typeface="Fira Sans"/>
                        </a:defRPr>
                      </a:lvl6pPr>
                      <a:lvl7pPr marL="2743200" algn="l" defTabSz="914400" rtl="0" eaLnBrk="1" latinLnBrk="0" hangingPunct="1">
                        <a:defRPr sz="1800" kern="1200">
                          <a:solidFill>
                            <a:schemeClr val="tx1"/>
                          </a:solidFill>
                          <a:latin typeface="Fira Sans"/>
                        </a:defRPr>
                      </a:lvl7pPr>
                      <a:lvl8pPr marL="3200400" algn="l" defTabSz="914400" rtl="0" eaLnBrk="1" latinLnBrk="0" hangingPunct="1">
                        <a:defRPr sz="1800" kern="1200">
                          <a:solidFill>
                            <a:schemeClr val="tx1"/>
                          </a:solidFill>
                          <a:latin typeface="Fira Sans"/>
                        </a:defRPr>
                      </a:lvl8pPr>
                      <a:lvl9pPr marL="3657600" algn="l" defTabSz="914400" rtl="0" eaLnBrk="1" latinLnBrk="0" hangingPunct="1">
                        <a:defRPr sz="1800" kern="1200">
                          <a:solidFill>
                            <a:schemeClr val="tx1"/>
                          </a:solidFill>
                          <a:latin typeface="Fira Sans"/>
                        </a:defRPr>
                      </a:lvl9pPr>
                    </a:lstStyle>
                    <a:p>
                      <a:pPr algn="l" rtl="0" fontAlgn="base"/>
                      <a:r>
                        <a:rPr lang="en-US" sz="1200" b="0" i="0" dirty="0">
                          <a:solidFill>
                            <a:srgbClr val="037E4C"/>
                          </a:solidFill>
                          <a:effectLst/>
                          <a:latin typeface="+mj-lt"/>
                          <a:ea typeface="Fira Sans" panose="020B0503050000020004" pitchFamily="34" charset="0"/>
                        </a:rPr>
                        <a:t>Life’s GLA</a:t>
                      </a:r>
                      <a:r>
                        <a:rPr lang="en-US" sz="1200" b="0" i="0" baseline="30000" dirty="0">
                          <a:solidFill>
                            <a:srgbClr val="037E4C"/>
                          </a:solidFill>
                          <a:effectLst/>
                          <a:latin typeface="+mj-lt"/>
                          <a:ea typeface="Fira Sans" panose="020B0503050000020004" pitchFamily="34" charset="0"/>
                        </a:rPr>
                        <a:t>TM</a:t>
                      </a:r>
                      <a:r>
                        <a:rPr lang="en-US" sz="1200" b="0" i="0" dirty="0">
                          <a:solidFill>
                            <a:srgbClr val="037E4C"/>
                          </a:solidFill>
                          <a:effectLst/>
                          <a:latin typeface="+mj-lt"/>
                          <a:ea typeface="Fira Sans" panose="020B0503050000020004" pitchFamily="34" charset="0"/>
                        </a:rPr>
                        <a:t> ‘10’ n-6 Oil (Oenothera </a:t>
                      </a:r>
                      <a:r>
                        <a:rPr lang="en-US" sz="1200" b="0" i="0" dirty="0" err="1">
                          <a:solidFill>
                            <a:srgbClr val="037E4C"/>
                          </a:solidFill>
                          <a:effectLst/>
                          <a:latin typeface="+mj-lt"/>
                          <a:ea typeface="Fira Sans" panose="020B0503050000020004" pitchFamily="34" charset="0"/>
                        </a:rPr>
                        <a:t>Biennis</a:t>
                      </a:r>
                      <a:r>
                        <a:rPr lang="en-US" sz="1200" b="0" i="0" dirty="0">
                          <a:solidFill>
                            <a:srgbClr val="037E4C"/>
                          </a:solidFill>
                          <a:effectLst/>
                          <a:latin typeface="+mj-lt"/>
                          <a:ea typeface="Fira Sans" panose="020B0503050000020004" pitchFamily="34" charset="0"/>
                        </a:rPr>
                        <a:t> Oil, </a:t>
                      </a:r>
                      <a:r>
                        <a:rPr lang="en-US" sz="1200" b="0" i="0" dirty="0" err="1">
                          <a:solidFill>
                            <a:srgbClr val="037E4C"/>
                          </a:solidFill>
                          <a:effectLst/>
                          <a:latin typeface="+mj-lt"/>
                          <a:ea typeface="Fira Sans" panose="020B0503050000020004" pitchFamily="34" charset="0"/>
                        </a:rPr>
                        <a:t>Ascorbyl</a:t>
                      </a:r>
                      <a:r>
                        <a:rPr lang="en-US" sz="1200" b="0" i="0" dirty="0">
                          <a:solidFill>
                            <a:srgbClr val="037E4C"/>
                          </a:solidFill>
                          <a:effectLst/>
                          <a:latin typeface="+mj-lt"/>
                          <a:ea typeface="Fira Sans" panose="020B0503050000020004" pitchFamily="34" charset="0"/>
                        </a:rPr>
                        <a:t> Palmitate, Tocopherol)</a:t>
                      </a:r>
                      <a:endParaRPr lang="en-US" sz="1200" b="0" i="0" dirty="0">
                        <a:solidFill>
                          <a:srgbClr val="7C807E"/>
                        </a:solidFill>
                        <a:effectLst/>
                        <a:latin typeface="+mj-lt"/>
                        <a:ea typeface="Fira Sans" panose="020B0503050000020004" pitchFamily="34" charset="0"/>
                      </a:endParaRPr>
                    </a:p>
                  </a:txBody>
                  <a:tcPr>
                    <a:lnL w="12700" cmpd="sng">
                      <a:noFill/>
                    </a:lnL>
                    <a:lnR w="12700" cmpd="sng">
                      <a:noFill/>
                    </a:lnR>
                    <a:lnT w="12700" cap="flat" cmpd="sng" algn="ctr">
                      <a:solidFill>
                        <a:srgbClr val="007E4B"/>
                      </a:solidFill>
                      <a:prstDash val="solid"/>
                      <a:round/>
                      <a:headEnd type="none" w="med" len="med"/>
                      <a:tailEnd type="none" w="med" len="med"/>
                    </a:lnT>
                    <a:lnB w="12700" cap="flat" cmpd="sng" algn="ctr">
                      <a:solidFill>
                        <a:srgbClr val="007E4B"/>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Fira Sans"/>
                        </a:defRPr>
                      </a:lvl1pPr>
                      <a:lvl2pPr marL="457200" algn="l" defTabSz="914400" rtl="0" eaLnBrk="1" latinLnBrk="0" hangingPunct="1">
                        <a:defRPr sz="1800" kern="1200">
                          <a:solidFill>
                            <a:schemeClr val="tx1"/>
                          </a:solidFill>
                          <a:latin typeface="Fira Sans"/>
                        </a:defRPr>
                      </a:lvl2pPr>
                      <a:lvl3pPr marL="914400" algn="l" defTabSz="914400" rtl="0" eaLnBrk="1" latinLnBrk="0" hangingPunct="1">
                        <a:defRPr sz="1800" kern="1200">
                          <a:solidFill>
                            <a:schemeClr val="tx1"/>
                          </a:solidFill>
                          <a:latin typeface="Fira Sans"/>
                        </a:defRPr>
                      </a:lvl3pPr>
                      <a:lvl4pPr marL="1371600" algn="l" defTabSz="914400" rtl="0" eaLnBrk="1" latinLnBrk="0" hangingPunct="1">
                        <a:defRPr sz="1800" kern="1200">
                          <a:solidFill>
                            <a:schemeClr val="tx1"/>
                          </a:solidFill>
                          <a:latin typeface="Fira Sans"/>
                        </a:defRPr>
                      </a:lvl4pPr>
                      <a:lvl5pPr marL="1828800" algn="l" defTabSz="914400" rtl="0" eaLnBrk="1" latinLnBrk="0" hangingPunct="1">
                        <a:defRPr sz="1800" kern="1200">
                          <a:solidFill>
                            <a:schemeClr val="tx1"/>
                          </a:solidFill>
                          <a:latin typeface="Fira Sans"/>
                        </a:defRPr>
                      </a:lvl5pPr>
                      <a:lvl6pPr marL="2286000" algn="l" defTabSz="914400" rtl="0" eaLnBrk="1" latinLnBrk="0" hangingPunct="1">
                        <a:defRPr sz="1800" kern="1200">
                          <a:solidFill>
                            <a:schemeClr val="tx1"/>
                          </a:solidFill>
                          <a:latin typeface="Fira Sans"/>
                        </a:defRPr>
                      </a:lvl6pPr>
                      <a:lvl7pPr marL="2743200" algn="l" defTabSz="914400" rtl="0" eaLnBrk="1" latinLnBrk="0" hangingPunct="1">
                        <a:defRPr sz="1800" kern="1200">
                          <a:solidFill>
                            <a:schemeClr val="tx1"/>
                          </a:solidFill>
                          <a:latin typeface="Fira Sans"/>
                        </a:defRPr>
                      </a:lvl7pPr>
                      <a:lvl8pPr marL="3200400" algn="l" defTabSz="914400" rtl="0" eaLnBrk="1" latinLnBrk="0" hangingPunct="1">
                        <a:defRPr sz="1800" kern="1200">
                          <a:solidFill>
                            <a:schemeClr val="tx1"/>
                          </a:solidFill>
                          <a:latin typeface="Fira Sans"/>
                        </a:defRPr>
                      </a:lvl8pPr>
                      <a:lvl9pPr marL="3657600" algn="l" defTabSz="914400" rtl="0" eaLnBrk="1" latinLnBrk="0" hangingPunct="1">
                        <a:defRPr sz="1800" kern="1200">
                          <a:solidFill>
                            <a:schemeClr val="tx1"/>
                          </a:solidFill>
                          <a:latin typeface="Fira Sans"/>
                        </a:defRPr>
                      </a:lvl9pPr>
                    </a:lstStyle>
                    <a:p>
                      <a:pPr marL="0" algn="l" defTabSz="914400" rtl="0" eaLnBrk="1" latinLnBrk="0" hangingPunct="1">
                        <a:spcAft>
                          <a:spcPts val="0"/>
                        </a:spcAft>
                      </a:pPr>
                      <a:r>
                        <a:rPr lang="en-US" sz="1200" b="0" kern="1200" dirty="0">
                          <a:solidFill>
                            <a:srgbClr val="037E4C"/>
                          </a:solidFill>
                          <a:effectLst/>
                          <a:latin typeface="+mj-lt"/>
                          <a:ea typeface="Fira Sans" panose="020B0503050000020004" pitchFamily="34" charset="0"/>
                          <a:cs typeface="+mn-cs"/>
                        </a:rPr>
                        <a:t>Emollient, Active</a:t>
                      </a:r>
                    </a:p>
                  </a:txBody>
                  <a:tcPr marL="54000" marR="54000" marT="36000" marB="36000">
                    <a:lnL w="12700" cmpd="sng">
                      <a:noFill/>
                    </a:lnL>
                    <a:lnR w="12700" cmpd="sng">
                      <a:noFill/>
                    </a:lnR>
                    <a:lnT w="12700" cap="flat" cmpd="sng" algn="ctr">
                      <a:solidFill>
                        <a:srgbClr val="007E4B"/>
                      </a:solidFill>
                      <a:prstDash val="solid"/>
                      <a:round/>
                      <a:headEnd type="none" w="med" len="med"/>
                      <a:tailEnd type="none" w="med" len="med"/>
                    </a:lnT>
                    <a:lnB w="12700" cap="flat" cmpd="sng" algn="ctr">
                      <a:solidFill>
                        <a:srgbClr val="007E4B"/>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Fira Sans"/>
                        </a:defRPr>
                      </a:lvl1pPr>
                      <a:lvl2pPr marL="457200" algn="l" defTabSz="914400" rtl="0" eaLnBrk="1" latinLnBrk="0" hangingPunct="1">
                        <a:defRPr sz="1800" kern="1200">
                          <a:solidFill>
                            <a:schemeClr val="tx1"/>
                          </a:solidFill>
                          <a:latin typeface="Fira Sans"/>
                        </a:defRPr>
                      </a:lvl2pPr>
                      <a:lvl3pPr marL="914400" algn="l" defTabSz="914400" rtl="0" eaLnBrk="1" latinLnBrk="0" hangingPunct="1">
                        <a:defRPr sz="1800" kern="1200">
                          <a:solidFill>
                            <a:schemeClr val="tx1"/>
                          </a:solidFill>
                          <a:latin typeface="Fira Sans"/>
                        </a:defRPr>
                      </a:lvl3pPr>
                      <a:lvl4pPr marL="1371600" algn="l" defTabSz="914400" rtl="0" eaLnBrk="1" latinLnBrk="0" hangingPunct="1">
                        <a:defRPr sz="1800" kern="1200">
                          <a:solidFill>
                            <a:schemeClr val="tx1"/>
                          </a:solidFill>
                          <a:latin typeface="Fira Sans"/>
                        </a:defRPr>
                      </a:lvl4pPr>
                      <a:lvl5pPr marL="1828800" algn="l" defTabSz="914400" rtl="0" eaLnBrk="1" latinLnBrk="0" hangingPunct="1">
                        <a:defRPr sz="1800" kern="1200">
                          <a:solidFill>
                            <a:schemeClr val="tx1"/>
                          </a:solidFill>
                          <a:latin typeface="Fira Sans"/>
                        </a:defRPr>
                      </a:lvl5pPr>
                      <a:lvl6pPr marL="2286000" algn="l" defTabSz="914400" rtl="0" eaLnBrk="1" latinLnBrk="0" hangingPunct="1">
                        <a:defRPr sz="1800" kern="1200">
                          <a:solidFill>
                            <a:schemeClr val="tx1"/>
                          </a:solidFill>
                          <a:latin typeface="Fira Sans"/>
                        </a:defRPr>
                      </a:lvl6pPr>
                      <a:lvl7pPr marL="2743200" algn="l" defTabSz="914400" rtl="0" eaLnBrk="1" latinLnBrk="0" hangingPunct="1">
                        <a:defRPr sz="1800" kern="1200">
                          <a:solidFill>
                            <a:schemeClr val="tx1"/>
                          </a:solidFill>
                          <a:latin typeface="Fira Sans"/>
                        </a:defRPr>
                      </a:lvl7pPr>
                      <a:lvl8pPr marL="3200400" algn="l" defTabSz="914400" rtl="0" eaLnBrk="1" latinLnBrk="0" hangingPunct="1">
                        <a:defRPr sz="1800" kern="1200">
                          <a:solidFill>
                            <a:schemeClr val="tx1"/>
                          </a:solidFill>
                          <a:latin typeface="Fira Sans"/>
                        </a:defRPr>
                      </a:lvl8pPr>
                      <a:lvl9pPr marL="3657600" algn="l" defTabSz="914400" rtl="0" eaLnBrk="1" latinLnBrk="0" hangingPunct="1">
                        <a:defRPr sz="1800" kern="1200">
                          <a:solidFill>
                            <a:schemeClr val="tx1"/>
                          </a:solidFill>
                          <a:latin typeface="Fira Sans"/>
                        </a:defRPr>
                      </a:lvl9pPr>
                    </a:lstStyle>
                    <a:p>
                      <a:pPr algn="r" rtl="0" fontAlgn="base"/>
                      <a:r>
                        <a:rPr lang="en-US" sz="1200" b="0" i="0" dirty="0">
                          <a:solidFill>
                            <a:schemeClr val="accent6"/>
                          </a:solidFill>
                          <a:effectLst/>
                          <a:latin typeface="+mj-lt"/>
                          <a:ea typeface="Fira Sans" panose="020B0503050000020004" pitchFamily="34" charset="0"/>
                        </a:rPr>
                        <a:t>2.00</a:t>
                      </a:r>
                      <a:r>
                        <a:rPr lang="en-US" sz="1200" b="0" i="0" dirty="0">
                          <a:solidFill>
                            <a:srgbClr val="7C807E"/>
                          </a:solidFill>
                          <a:effectLst/>
                          <a:latin typeface="+mj-lt"/>
                          <a:ea typeface="Fira Sans" panose="020B0503050000020004" pitchFamily="34" charset="0"/>
                        </a:rPr>
                        <a:t>​</a:t>
                      </a:r>
                    </a:p>
                  </a:txBody>
                  <a:tcPr marL="54000" marR="54000">
                    <a:lnL w="12700" cmpd="sng">
                      <a:noFill/>
                    </a:lnL>
                    <a:lnR w="12700" cap="flat" cmpd="sng" algn="ctr">
                      <a:solidFill>
                        <a:srgbClr val="007E4B"/>
                      </a:solidFill>
                      <a:prstDash val="solid"/>
                      <a:round/>
                      <a:headEnd type="none" w="med" len="med"/>
                      <a:tailEnd type="none" w="med" len="med"/>
                    </a:lnR>
                    <a:lnT w="12700" cap="flat" cmpd="sng" algn="ctr">
                      <a:solidFill>
                        <a:srgbClr val="007E4B"/>
                      </a:solidFill>
                      <a:prstDash val="solid"/>
                      <a:round/>
                      <a:headEnd type="none" w="med" len="med"/>
                      <a:tailEnd type="none" w="med" len="med"/>
                    </a:lnT>
                    <a:lnB w="12700" cap="flat" cmpd="sng" algn="ctr">
                      <a:solidFill>
                        <a:srgbClr val="007E4B"/>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964278648"/>
                  </a:ext>
                </a:extLst>
              </a:tr>
              <a:tr h="0">
                <a:tc vMerge="1">
                  <a:txBody>
                    <a:bodyPr/>
                    <a:lstStyle/>
                    <a:p>
                      <a:pPr>
                        <a:spcAft>
                          <a:spcPts val="0"/>
                        </a:spcAft>
                      </a:pPr>
                      <a:endParaRPr lang="en-US" sz="1000" b="0" dirty="0">
                        <a:effectLst/>
                        <a:latin typeface="Franklin Gothic Heavy" panose="020B0903020102020204" pitchFamily="34" charset="0"/>
                        <a:ea typeface="Fira Sans Heavy" panose="020B0A03050000020004" pitchFamily="34" charset="0"/>
                        <a:cs typeface="Times New Roman" panose="02020603050405020304" pitchFamily="18" charset="0"/>
                      </a:endParaRPr>
                    </a:p>
                  </a:txBody>
                  <a:tcPr marL="36000" marR="36000" marT="36000" marB="36000"/>
                </a:tc>
                <a:tc>
                  <a:txBody>
                    <a:bodyPr/>
                    <a:lstStyle>
                      <a:lvl1pPr marL="0" algn="l" defTabSz="914400" rtl="0" eaLnBrk="1" latinLnBrk="0" hangingPunct="1">
                        <a:defRPr sz="1800" kern="1200">
                          <a:solidFill>
                            <a:schemeClr val="tx1"/>
                          </a:solidFill>
                          <a:latin typeface="Fira Sans"/>
                        </a:defRPr>
                      </a:lvl1pPr>
                      <a:lvl2pPr marL="457200" algn="l" defTabSz="914400" rtl="0" eaLnBrk="1" latinLnBrk="0" hangingPunct="1">
                        <a:defRPr sz="1800" kern="1200">
                          <a:solidFill>
                            <a:schemeClr val="tx1"/>
                          </a:solidFill>
                          <a:latin typeface="Fira Sans"/>
                        </a:defRPr>
                      </a:lvl2pPr>
                      <a:lvl3pPr marL="914400" algn="l" defTabSz="914400" rtl="0" eaLnBrk="1" latinLnBrk="0" hangingPunct="1">
                        <a:defRPr sz="1800" kern="1200">
                          <a:solidFill>
                            <a:schemeClr val="tx1"/>
                          </a:solidFill>
                          <a:latin typeface="Fira Sans"/>
                        </a:defRPr>
                      </a:lvl3pPr>
                      <a:lvl4pPr marL="1371600" algn="l" defTabSz="914400" rtl="0" eaLnBrk="1" latinLnBrk="0" hangingPunct="1">
                        <a:defRPr sz="1800" kern="1200">
                          <a:solidFill>
                            <a:schemeClr val="tx1"/>
                          </a:solidFill>
                          <a:latin typeface="Fira Sans"/>
                        </a:defRPr>
                      </a:lvl4pPr>
                      <a:lvl5pPr marL="1828800" algn="l" defTabSz="914400" rtl="0" eaLnBrk="1" latinLnBrk="0" hangingPunct="1">
                        <a:defRPr sz="1800" kern="1200">
                          <a:solidFill>
                            <a:schemeClr val="tx1"/>
                          </a:solidFill>
                          <a:latin typeface="Fira Sans"/>
                        </a:defRPr>
                      </a:lvl5pPr>
                      <a:lvl6pPr marL="2286000" algn="l" defTabSz="914400" rtl="0" eaLnBrk="1" latinLnBrk="0" hangingPunct="1">
                        <a:defRPr sz="1800" kern="1200">
                          <a:solidFill>
                            <a:schemeClr val="tx1"/>
                          </a:solidFill>
                          <a:latin typeface="Fira Sans"/>
                        </a:defRPr>
                      </a:lvl6pPr>
                      <a:lvl7pPr marL="2743200" algn="l" defTabSz="914400" rtl="0" eaLnBrk="1" latinLnBrk="0" hangingPunct="1">
                        <a:defRPr sz="1800" kern="1200">
                          <a:solidFill>
                            <a:schemeClr val="tx1"/>
                          </a:solidFill>
                          <a:latin typeface="Fira Sans"/>
                        </a:defRPr>
                      </a:lvl7pPr>
                      <a:lvl8pPr marL="3200400" algn="l" defTabSz="914400" rtl="0" eaLnBrk="1" latinLnBrk="0" hangingPunct="1">
                        <a:defRPr sz="1800" kern="1200">
                          <a:solidFill>
                            <a:schemeClr val="tx1"/>
                          </a:solidFill>
                          <a:latin typeface="Fira Sans"/>
                        </a:defRPr>
                      </a:lvl8pPr>
                      <a:lvl9pPr marL="3657600" algn="l" defTabSz="914400" rtl="0" eaLnBrk="1" latinLnBrk="0" hangingPunct="1">
                        <a:defRPr sz="1800" kern="1200">
                          <a:solidFill>
                            <a:schemeClr val="tx1"/>
                          </a:solidFill>
                          <a:latin typeface="Fira Sans"/>
                        </a:defRPr>
                      </a:lvl9pPr>
                    </a:lstStyle>
                    <a:p>
                      <a:pPr algn="l" rtl="0" fontAlgn="base"/>
                      <a:r>
                        <a:rPr lang="en-US" sz="1200" b="0" i="0" dirty="0">
                          <a:solidFill>
                            <a:srgbClr val="7C807E"/>
                          </a:solidFill>
                          <a:effectLst/>
                          <a:latin typeface="Fira Sans" panose="020B0503050000020004" pitchFamily="34" charset="0"/>
                          <a:ea typeface="Fira Sans" panose="020B0503050000020004" pitchFamily="34" charset="0"/>
                        </a:rPr>
                        <a:t>Ricinus Communis Seed Oil​</a:t>
                      </a:r>
                    </a:p>
                  </a:txBody>
                  <a:tcPr anchor="ctr">
                    <a:lnL w="12700" cmpd="sng">
                      <a:noFill/>
                    </a:lnL>
                    <a:lnR w="12700" cmpd="sng">
                      <a:noFill/>
                    </a:lnR>
                    <a:lnT w="12700" cap="flat" cmpd="sng" algn="ctr">
                      <a:solidFill>
                        <a:srgbClr val="007E4B"/>
                      </a:solidFill>
                      <a:prstDash val="solid"/>
                      <a:round/>
                      <a:headEnd type="none" w="med" len="med"/>
                      <a:tailEnd type="none" w="med" len="med"/>
                    </a:lnT>
                    <a:lnB w="12700" cap="flat" cmpd="sng" algn="ctr">
                      <a:solidFill>
                        <a:srgbClr val="007E4B"/>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Fira Sans"/>
                        </a:defRPr>
                      </a:lvl1pPr>
                      <a:lvl2pPr marL="457200" algn="l" defTabSz="914400" rtl="0" eaLnBrk="1" latinLnBrk="0" hangingPunct="1">
                        <a:defRPr sz="1800" kern="1200">
                          <a:solidFill>
                            <a:schemeClr val="tx1"/>
                          </a:solidFill>
                          <a:latin typeface="Fira Sans"/>
                        </a:defRPr>
                      </a:lvl2pPr>
                      <a:lvl3pPr marL="914400" algn="l" defTabSz="914400" rtl="0" eaLnBrk="1" latinLnBrk="0" hangingPunct="1">
                        <a:defRPr sz="1800" kern="1200">
                          <a:solidFill>
                            <a:schemeClr val="tx1"/>
                          </a:solidFill>
                          <a:latin typeface="Fira Sans"/>
                        </a:defRPr>
                      </a:lvl3pPr>
                      <a:lvl4pPr marL="1371600" algn="l" defTabSz="914400" rtl="0" eaLnBrk="1" latinLnBrk="0" hangingPunct="1">
                        <a:defRPr sz="1800" kern="1200">
                          <a:solidFill>
                            <a:schemeClr val="tx1"/>
                          </a:solidFill>
                          <a:latin typeface="Fira Sans"/>
                        </a:defRPr>
                      </a:lvl4pPr>
                      <a:lvl5pPr marL="1828800" algn="l" defTabSz="914400" rtl="0" eaLnBrk="1" latinLnBrk="0" hangingPunct="1">
                        <a:defRPr sz="1800" kern="1200">
                          <a:solidFill>
                            <a:schemeClr val="tx1"/>
                          </a:solidFill>
                          <a:latin typeface="Fira Sans"/>
                        </a:defRPr>
                      </a:lvl5pPr>
                      <a:lvl6pPr marL="2286000" algn="l" defTabSz="914400" rtl="0" eaLnBrk="1" latinLnBrk="0" hangingPunct="1">
                        <a:defRPr sz="1800" kern="1200">
                          <a:solidFill>
                            <a:schemeClr val="tx1"/>
                          </a:solidFill>
                          <a:latin typeface="Fira Sans"/>
                        </a:defRPr>
                      </a:lvl6pPr>
                      <a:lvl7pPr marL="2743200" algn="l" defTabSz="914400" rtl="0" eaLnBrk="1" latinLnBrk="0" hangingPunct="1">
                        <a:defRPr sz="1800" kern="1200">
                          <a:solidFill>
                            <a:schemeClr val="tx1"/>
                          </a:solidFill>
                          <a:latin typeface="Fira Sans"/>
                        </a:defRPr>
                      </a:lvl7pPr>
                      <a:lvl8pPr marL="3200400" algn="l" defTabSz="914400" rtl="0" eaLnBrk="1" latinLnBrk="0" hangingPunct="1">
                        <a:defRPr sz="1800" kern="1200">
                          <a:solidFill>
                            <a:schemeClr val="tx1"/>
                          </a:solidFill>
                          <a:latin typeface="Fira Sans"/>
                        </a:defRPr>
                      </a:lvl8pPr>
                      <a:lvl9pPr marL="3657600" algn="l" defTabSz="914400" rtl="0" eaLnBrk="1" latinLnBrk="0" hangingPunct="1">
                        <a:defRPr sz="1800" kern="1200">
                          <a:solidFill>
                            <a:schemeClr val="tx1"/>
                          </a:solidFill>
                          <a:latin typeface="Fira San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Fira Sans" panose="020B0503050000020004" pitchFamily="34" charset="0"/>
                          <a:ea typeface="Fira Sans" panose="020B0503050000020004" pitchFamily="34" charset="0"/>
                          <a:cs typeface="+mn-cs"/>
                        </a:rPr>
                        <a:t>Emollient</a:t>
                      </a:r>
                    </a:p>
                  </a:txBody>
                  <a:tcPr marL="54000" marR="54000" marT="36000" marB="36000" anchor="ctr">
                    <a:lnL w="12700" cmpd="sng">
                      <a:noFill/>
                    </a:lnL>
                    <a:lnR w="12700" cmpd="sng">
                      <a:noFill/>
                    </a:lnR>
                    <a:lnT w="12700" cap="flat" cmpd="sng" algn="ctr">
                      <a:solidFill>
                        <a:srgbClr val="007E4B"/>
                      </a:solidFill>
                      <a:prstDash val="solid"/>
                      <a:round/>
                      <a:headEnd type="none" w="med" len="med"/>
                      <a:tailEnd type="none" w="med" len="med"/>
                    </a:lnT>
                    <a:lnB w="12700" cap="flat" cmpd="sng" algn="ctr">
                      <a:solidFill>
                        <a:srgbClr val="007E4B"/>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Fira Sans"/>
                        </a:defRPr>
                      </a:lvl1pPr>
                      <a:lvl2pPr marL="457200" algn="l" defTabSz="914400" rtl="0" eaLnBrk="1" latinLnBrk="0" hangingPunct="1">
                        <a:defRPr sz="1800" kern="1200">
                          <a:solidFill>
                            <a:schemeClr val="tx1"/>
                          </a:solidFill>
                          <a:latin typeface="Fira Sans"/>
                        </a:defRPr>
                      </a:lvl2pPr>
                      <a:lvl3pPr marL="914400" algn="l" defTabSz="914400" rtl="0" eaLnBrk="1" latinLnBrk="0" hangingPunct="1">
                        <a:defRPr sz="1800" kern="1200">
                          <a:solidFill>
                            <a:schemeClr val="tx1"/>
                          </a:solidFill>
                          <a:latin typeface="Fira Sans"/>
                        </a:defRPr>
                      </a:lvl3pPr>
                      <a:lvl4pPr marL="1371600" algn="l" defTabSz="914400" rtl="0" eaLnBrk="1" latinLnBrk="0" hangingPunct="1">
                        <a:defRPr sz="1800" kern="1200">
                          <a:solidFill>
                            <a:schemeClr val="tx1"/>
                          </a:solidFill>
                          <a:latin typeface="Fira Sans"/>
                        </a:defRPr>
                      </a:lvl4pPr>
                      <a:lvl5pPr marL="1828800" algn="l" defTabSz="914400" rtl="0" eaLnBrk="1" latinLnBrk="0" hangingPunct="1">
                        <a:defRPr sz="1800" kern="1200">
                          <a:solidFill>
                            <a:schemeClr val="tx1"/>
                          </a:solidFill>
                          <a:latin typeface="Fira Sans"/>
                        </a:defRPr>
                      </a:lvl5pPr>
                      <a:lvl6pPr marL="2286000" algn="l" defTabSz="914400" rtl="0" eaLnBrk="1" latinLnBrk="0" hangingPunct="1">
                        <a:defRPr sz="1800" kern="1200">
                          <a:solidFill>
                            <a:schemeClr val="tx1"/>
                          </a:solidFill>
                          <a:latin typeface="Fira Sans"/>
                        </a:defRPr>
                      </a:lvl6pPr>
                      <a:lvl7pPr marL="2743200" algn="l" defTabSz="914400" rtl="0" eaLnBrk="1" latinLnBrk="0" hangingPunct="1">
                        <a:defRPr sz="1800" kern="1200">
                          <a:solidFill>
                            <a:schemeClr val="tx1"/>
                          </a:solidFill>
                          <a:latin typeface="Fira Sans"/>
                        </a:defRPr>
                      </a:lvl7pPr>
                      <a:lvl8pPr marL="3200400" algn="l" defTabSz="914400" rtl="0" eaLnBrk="1" latinLnBrk="0" hangingPunct="1">
                        <a:defRPr sz="1800" kern="1200">
                          <a:solidFill>
                            <a:schemeClr val="tx1"/>
                          </a:solidFill>
                          <a:latin typeface="Fira Sans"/>
                        </a:defRPr>
                      </a:lvl8pPr>
                      <a:lvl9pPr marL="3657600" algn="l" defTabSz="914400" rtl="0" eaLnBrk="1" latinLnBrk="0" hangingPunct="1">
                        <a:defRPr sz="1800" kern="1200">
                          <a:solidFill>
                            <a:schemeClr val="tx1"/>
                          </a:solidFill>
                          <a:latin typeface="Fira Sans"/>
                        </a:defRPr>
                      </a:lvl9pPr>
                    </a:lstStyle>
                    <a:p>
                      <a:pPr algn="r" rtl="0" fontAlgn="base"/>
                      <a:r>
                        <a:rPr lang="en-US" sz="1200" b="0" i="0" dirty="0">
                          <a:solidFill>
                            <a:srgbClr val="7C807E"/>
                          </a:solidFill>
                          <a:effectLst/>
                          <a:latin typeface="Fira Sans" panose="020B0503050000020004" pitchFamily="34" charset="0"/>
                          <a:ea typeface="Fira Sans" panose="020B0503050000020004" pitchFamily="34" charset="0"/>
                        </a:rPr>
                        <a:t>2.00​</a:t>
                      </a:r>
                    </a:p>
                  </a:txBody>
                  <a:tcPr marL="54000" marR="54000" anchor="ctr">
                    <a:lnL w="12700" cmpd="sng">
                      <a:noFill/>
                    </a:lnL>
                    <a:lnR w="12700" cap="flat" cmpd="sng" algn="ctr">
                      <a:solidFill>
                        <a:srgbClr val="007E4B"/>
                      </a:solidFill>
                      <a:prstDash val="solid"/>
                      <a:round/>
                      <a:headEnd type="none" w="med" len="med"/>
                      <a:tailEnd type="none" w="med" len="med"/>
                    </a:lnR>
                    <a:lnT w="12700" cap="flat" cmpd="sng" algn="ctr">
                      <a:solidFill>
                        <a:srgbClr val="007E4B"/>
                      </a:solidFill>
                      <a:prstDash val="solid"/>
                      <a:round/>
                      <a:headEnd type="none" w="med" len="med"/>
                      <a:tailEnd type="none" w="med" len="med"/>
                    </a:lnT>
                    <a:lnB w="12700" cap="flat" cmpd="sng" algn="ctr">
                      <a:solidFill>
                        <a:srgbClr val="007E4B"/>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2034269829"/>
                  </a:ext>
                </a:extLst>
              </a:tr>
              <a:tr h="0">
                <a:tc rowSpan="3">
                  <a:txBody>
                    <a:bodyPr/>
                    <a:lstStyle>
                      <a:lvl1pPr marL="0" algn="l" defTabSz="914400" rtl="0" eaLnBrk="1" latinLnBrk="0" hangingPunct="1">
                        <a:defRPr sz="1800" kern="1200">
                          <a:solidFill>
                            <a:schemeClr val="tx1"/>
                          </a:solidFill>
                          <a:latin typeface="Fira Sans"/>
                        </a:defRPr>
                      </a:lvl1pPr>
                      <a:lvl2pPr marL="457200" algn="l" defTabSz="914400" rtl="0" eaLnBrk="1" latinLnBrk="0" hangingPunct="1">
                        <a:defRPr sz="1800" kern="1200">
                          <a:solidFill>
                            <a:schemeClr val="tx1"/>
                          </a:solidFill>
                          <a:latin typeface="Fira Sans"/>
                        </a:defRPr>
                      </a:lvl2pPr>
                      <a:lvl3pPr marL="914400" algn="l" defTabSz="914400" rtl="0" eaLnBrk="1" latinLnBrk="0" hangingPunct="1">
                        <a:defRPr sz="1800" kern="1200">
                          <a:solidFill>
                            <a:schemeClr val="tx1"/>
                          </a:solidFill>
                          <a:latin typeface="Fira Sans"/>
                        </a:defRPr>
                      </a:lvl3pPr>
                      <a:lvl4pPr marL="1371600" algn="l" defTabSz="914400" rtl="0" eaLnBrk="1" latinLnBrk="0" hangingPunct="1">
                        <a:defRPr sz="1800" kern="1200">
                          <a:solidFill>
                            <a:schemeClr val="tx1"/>
                          </a:solidFill>
                          <a:latin typeface="Fira Sans"/>
                        </a:defRPr>
                      </a:lvl4pPr>
                      <a:lvl5pPr marL="1828800" algn="l" defTabSz="914400" rtl="0" eaLnBrk="1" latinLnBrk="0" hangingPunct="1">
                        <a:defRPr sz="1800" kern="1200">
                          <a:solidFill>
                            <a:schemeClr val="tx1"/>
                          </a:solidFill>
                          <a:latin typeface="Fira Sans"/>
                        </a:defRPr>
                      </a:lvl5pPr>
                      <a:lvl6pPr marL="2286000" algn="l" defTabSz="914400" rtl="0" eaLnBrk="1" latinLnBrk="0" hangingPunct="1">
                        <a:defRPr sz="1800" kern="1200">
                          <a:solidFill>
                            <a:schemeClr val="tx1"/>
                          </a:solidFill>
                          <a:latin typeface="Fira Sans"/>
                        </a:defRPr>
                      </a:lvl6pPr>
                      <a:lvl7pPr marL="2743200" algn="l" defTabSz="914400" rtl="0" eaLnBrk="1" latinLnBrk="0" hangingPunct="1">
                        <a:defRPr sz="1800" kern="1200">
                          <a:solidFill>
                            <a:schemeClr val="tx1"/>
                          </a:solidFill>
                          <a:latin typeface="Fira Sans"/>
                        </a:defRPr>
                      </a:lvl7pPr>
                      <a:lvl8pPr marL="3200400" algn="l" defTabSz="914400" rtl="0" eaLnBrk="1" latinLnBrk="0" hangingPunct="1">
                        <a:defRPr sz="1800" kern="1200">
                          <a:solidFill>
                            <a:schemeClr val="tx1"/>
                          </a:solidFill>
                          <a:latin typeface="Fira Sans"/>
                        </a:defRPr>
                      </a:lvl8pPr>
                      <a:lvl9pPr marL="3657600" algn="l" defTabSz="914400" rtl="0" eaLnBrk="1" latinLnBrk="0" hangingPunct="1">
                        <a:defRPr sz="1800" kern="1200">
                          <a:solidFill>
                            <a:schemeClr val="tx1"/>
                          </a:solidFill>
                          <a:latin typeface="Fira Sans"/>
                        </a:defRPr>
                      </a:lvl9pPr>
                    </a:lstStyle>
                    <a:p>
                      <a:pPr algn="ctr">
                        <a:spcAft>
                          <a:spcPts val="0"/>
                        </a:spcAft>
                      </a:pPr>
                      <a:r>
                        <a:rPr lang="en-US" sz="1200" b="0" dirty="0">
                          <a:solidFill>
                            <a:schemeClr val="bg1"/>
                          </a:solidFill>
                          <a:effectLst/>
                          <a:latin typeface="Fira Sans Medium (Headings)"/>
                          <a:ea typeface="Fira Sans Heavy" panose="020B0A03050000020004" pitchFamily="34" charset="0"/>
                          <a:cs typeface="Times New Roman" panose="02020603050405020304" pitchFamily="18" charset="0"/>
                        </a:rPr>
                        <a:t>B</a:t>
                      </a:r>
                    </a:p>
                  </a:txBody>
                  <a:tcPr marL="54000" marR="54000" marT="36000" marB="36000">
                    <a:lnL w="12700" cap="flat" cmpd="sng" algn="ctr">
                      <a:solidFill>
                        <a:srgbClr val="007E4B"/>
                      </a:solidFill>
                      <a:prstDash val="solid"/>
                      <a:round/>
                      <a:headEnd type="none" w="med" len="med"/>
                      <a:tailEnd type="none" w="med" len="med"/>
                    </a:lnL>
                    <a:lnR w="12700" cmpd="sng">
                      <a:noFill/>
                    </a:lnR>
                    <a:lnT w="12700" cap="flat" cmpd="sng" algn="ctr">
                      <a:solidFill>
                        <a:srgbClr val="FFFFFF"/>
                      </a:solidFill>
                      <a:prstDash val="solid"/>
                      <a:round/>
                      <a:headEnd type="none" w="med" len="med"/>
                      <a:tailEnd type="none" w="med" len="med"/>
                    </a:lnT>
                    <a:lnB w="12700" cap="flat" cmpd="sng" algn="ctr">
                      <a:solidFill>
                        <a:srgbClr val="007E4B"/>
                      </a:solidFill>
                      <a:prstDash val="solid"/>
                      <a:round/>
                      <a:headEnd type="none" w="med" len="med"/>
                      <a:tailEnd type="none" w="med" len="med"/>
                    </a:lnB>
                    <a:lnTlToBr w="12700" cmpd="sng">
                      <a:noFill/>
                      <a:prstDash val="solid"/>
                    </a:lnTlToBr>
                    <a:lnBlToTr w="12700" cmpd="sng">
                      <a:noFill/>
                      <a:prstDash val="solid"/>
                    </a:lnBlToTr>
                    <a:solidFill>
                      <a:srgbClr val="007E4B"/>
                    </a:solidFill>
                  </a:tcPr>
                </a:tc>
                <a:tc>
                  <a:txBody>
                    <a:bodyPr/>
                    <a:lstStyle>
                      <a:lvl1pPr marL="0" algn="l" defTabSz="914400" rtl="0" eaLnBrk="1" latinLnBrk="0" hangingPunct="1">
                        <a:defRPr sz="1800" kern="1200">
                          <a:solidFill>
                            <a:schemeClr val="tx1"/>
                          </a:solidFill>
                          <a:latin typeface="Fira Sans"/>
                        </a:defRPr>
                      </a:lvl1pPr>
                      <a:lvl2pPr marL="457200" algn="l" defTabSz="914400" rtl="0" eaLnBrk="1" latinLnBrk="0" hangingPunct="1">
                        <a:defRPr sz="1800" kern="1200">
                          <a:solidFill>
                            <a:schemeClr val="tx1"/>
                          </a:solidFill>
                          <a:latin typeface="Fira Sans"/>
                        </a:defRPr>
                      </a:lvl2pPr>
                      <a:lvl3pPr marL="914400" algn="l" defTabSz="914400" rtl="0" eaLnBrk="1" latinLnBrk="0" hangingPunct="1">
                        <a:defRPr sz="1800" kern="1200">
                          <a:solidFill>
                            <a:schemeClr val="tx1"/>
                          </a:solidFill>
                          <a:latin typeface="Fira Sans"/>
                        </a:defRPr>
                      </a:lvl3pPr>
                      <a:lvl4pPr marL="1371600" algn="l" defTabSz="914400" rtl="0" eaLnBrk="1" latinLnBrk="0" hangingPunct="1">
                        <a:defRPr sz="1800" kern="1200">
                          <a:solidFill>
                            <a:schemeClr val="tx1"/>
                          </a:solidFill>
                          <a:latin typeface="Fira Sans"/>
                        </a:defRPr>
                      </a:lvl4pPr>
                      <a:lvl5pPr marL="1828800" algn="l" defTabSz="914400" rtl="0" eaLnBrk="1" latinLnBrk="0" hangingPunct="1">
                        <a:defRPr sz="1800" kern="1200">
                          <a:solidFill>
                            <a:schemeClr val="tx1"/>
                          </a:solidFill>
                          <a:latin typeface="Fira Sans"/>
                        </a:defRPr>
                      </a:lvl5pPr>
                      <a:lvl6pPr marL="2286000" algn="l" defTabSz="914400" rtl="0" eaLnBrk="1" latinLnBrk="0" hangingPunct="1">
                        <a:defRPr sz="1800" kern="1200">
                          <a:solidFill>
                            <a:schemeClr val="tx1"/>
                          </a:solidFill>
                          <a:latin typeface="Fira Sans"/>
                        </a:defRPr>
                      </a:lvl6pPr>
                      <a:lvl7pPr marL="2743200" algn="l" defTabSz="914400" rtl="0" eaLnBrk="1" latinLnBrk="0" hangingPunct="1">
                        <a:defRPr sz="1800" kern="1200">
                          <a:solidFill>
                            <a:schemeClr val="tx1"/>
                          </a:solidFill>
                          <a:latin typeface="Fira Sans"/>
                        </a:defRPr>
                      </a:lvl7pPr>
                      <a:lvl8pPr marL="3200400" algn="l" defTabSz="914400" rtl="0" eaLnBrk="1" latinLnBrk="0" hangingPunct="1">
                        <a:defRPr sz="1800" kern="1200">
                          <a:solidFill>
                            <a:schemeClr val="tx1"/>
                          </a:solidFill>
                          <a:latin typeface="Fira Sans"/>
                        </a:defRPr>
                      </a:lvl8pPr>
                      <a:lvl9pPr marL="3657600" algn="l" defTabSz="914400" rtl="0" eaLnBrk="1" latinLnBrk="0" hangingPunct="1">
                        <a:defRPr sz="1800" kern="1200">
                          <a:solidFill>
                            <a:schemeClr val="tx1"/>
                          </a:solidFill>
                          <a:latin typeface="Fira Sans"/>
                        </a:defRPr>
                      </a:lvl9pPr>
                    </a:lstStyle>
                    <a:p>
                      <a:pPr marL="0" marR="0" lvl="0" indent="0" algn="l" defTabSz="914354" rtl="0" eaLnBrk="1" fontAlgn="base" latinLnBrk="0" hangingPunct="1">
                        <a:lnSpc>
                          <a:spcPct val="100000"/>
                        </a:lnSpc>
                        <a:spcBef>
                          <a:spcPts val="0"/>
                        </a:spcBef>
                        <a:spcAft>
                          <a:spcPts val="0"/>
                        </a:spcAft>
                        <a:buClrTx/>
                        <a:buSzTx/>
                        <a:buFontTx/>
                        <a:buNone/>
                        <a:tabLst/>
                        <a:defRPr/>
                      </a:pPr>
                      <a:r>
                        <a:rPr lang="en-US" sz="1200" b="0" i="0" dirty="0">
                          <a:solidFill>
                            <a:srgbClr val="7C807E"/>
                          </a:solidFill>
                          <a:effectLst/>
                          <a:latin typeface="Fira Sans" panose="020B0503050000020004" pitchFamily="34" charset="0"/>
                          <a:ea typeface="Fira Sans" panose="020B0503050000020004" pitchFamily="34" charset="0"/>
                        </a:rPr>
                        <a:t>Kaolin​</a:t>
                      </a:r>
                    </a:p>
                  </a:txBody>
                  <a:tcPr>
                    <a:lnL w="12700" cmpd="sng">
                      <a:noFill/>
                    </a:lnL>
                    <a:lnR w="12700" cmpd="sng">
                      <a:noFill/>
                    </a:lnR>
                    <a:lnT w="12700" cap="flat" cmpd="sng" algn="ctr">
                      <a:solidFill>
                        <a:srgbClr val="007E4B"/>
                      </a:solidFill>
                      <a:prstDash val="solid"/>
                      <a:round/>
                      <a:headEnd type="none" w="med" len="med"/>
                      <a:tailEnd type="none" w="med" len="med"/>
                    </a:lnT>
                    <a:lnB w="12700" cap="flat" cmpd="sng" algn="ctr">
                      <a:solidFill>
                        <a:srgbClr val="007E4B"/>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Fira Sans"/>
                        </a:defRPr>
                      </a:lvl1pPr>
                      <a:lvl2pPr marL="457200" algn="l" defTabSz="914400" rtl="0" eaLnBrk="1" latinLnBrk="0" hangingPunct="1">
                        <a:defRPr sz="1800" kern="1200">
                          <a:solidFill>
                            <a:schemeClr val="tx1"/>
                          </a:solidFill>
                          <a:latin typeface="Fira Sans"/>
                        </a:defRPr>
                      </a:lvl2pPr>
                      <a:lvl3pPr marL="914400" algn="l" defTabSz="914400" rtl="0" eaLnBrk="1" latinLnBrk="0" hangingPunct="1">
                        <a:defRPr sz="1800" kern="1200">
                          <a:solidFill>
                            <a:schemeClr val="tx1"/>
                          </a:solidFill>
                          <a:latin typeface="Fira Sans"/>
                        </a:defRPr>
                      </a:lvl3pPr>
                      <a:lvl4pPr marL="1371600" algn="l" defTabSz="914400" rtl="0" eaLnBrk="1" latinLnBrk="0" hangingPunct="1">
                        <a:defRPr sz="1800" kern="1200">
                          <a:solidFill>
                            <a:schemeClr val="tx1"/>
                          </a:solidFill>
                          <a:latin typeface="Fira Sans"/>
                        </a:defRPr>
                      </a:lvl4pPr>
                      <a:lvl5pPr marL="1828800" algn="l" defTabSz="914400" rtl="0" eaLnBrk="1" latinLnBrk="0" hangingPunct="1">
                        <a:defRPr sz="1800" kern="1200">
                          <a:solidFill>
                            <a:schemeClr val="tx1"/>
                          </a:solidFill>
                          <a:latin typeface="Fira Sans"/>
                        </a:defRPr>
                      </a:lvl5pPr>
                      <a:lvl6pPr marL="2286000" algn="l" defTabSz="914400" rtl="0" eaLnBrk="1" latinLnBrk="0" hangingPunct="1">
                        <a:defRPr sz="1800" kern="1200">
                          <a:solidFill>
                            <a:schemeClr val="tx1"/>
                          </a:solidFill>
                          <a:latin typeface="Fira Sans"/>
                        </a:defRPr>
                      </a:lvl6pPr>
                      <a:lvl7pPr marL="2743200" algn="l" defTabSz="914400" rtl="0" eaLnBrk="1" latinLnBrk="0" hangingPunct="1">
                        <a:defRPr sz="1800" kern="1200">
                          <a:solidFill>
                            <a:schemeClr val="tx1"/>
                          </a:solidFill>
                          <a:latin typeface="Fira Sans"/>
                        </a:defRPr>
                      </a:lvl7pPr>
                      <a:lvl8pPr marL="3200400" algn="l" defTabSz="914400" rtl="0" eaLnBrk="1" latinLnBrk="0" hangingPunct="1">
                        <a:defRPr sz="1800" kern="1200">
                          <a:solidFill>
                            <a:schemeClr val="tx1"/>
                          </a:solidFill>
                          <a:latin typeface="Fira Sans"/>
                        </a:defRPr>
                      </a:lvl8pPr>
                      <a:lvl9pPr marL="3657600" algn="l" defTabSz="914400" rtl="0" eaLnBrk="1" latinLnBrk="0" hangingPunct="1">
                        <a:defRPr sz="1800" kern="1200">
                          <a:solidFill>
                            <a:schemeClr val="tx1"/>
                          </a:solidFill>
                          <a:latin typeface="Fira Sans"/>
                        </a:defRPr>
                      </a:lvl9pPr>
                    </a:lstStyle>
                    <a:p>
                      <a:pPr marL="0" algn="l" defTabSz="914400" rtl="0" eaLnBrk="1" latinLnBrk="0" hangingPunct="1">
                        <a:spcAft>
                          <a:spcPts val="0"/>
                        </a:spcAft>
                      </a:pPr>
                      <a:r>
                        <a:rPr lang="en-US" sz="1200" b="0" kern="1200" dirty="0">
                          <a:solidFill>
                            <a:schemeClr val="tx1"/>
                          </a:solidFill>
                          <a:effectLst/>
                          <a:latin typeface="Fira Sans" panose="020B0503050000020004" pitchFamily="34" charset="0"/>
                          <a:ea typeface="Fira Sans" panose="020B0503050000020004" pitchFamily="34" charset="0"/>
                          <a:cs typeface="+mn-cs"/>
                        </a:rPr>
                        <a:t>Absorbing agent</a:t>
                      </a:r>
                    </a:p>
                  </a:txBody>
                  <a:tcPr marL="54000" marR="54000" marT="36000" marB="36000">
                    <a:lnL w="12700" cmpd="sng">
                      <a:noFill/>
                    </a:lnL>
                    <a:lnR w="12700" cmpd="sng">
                      <a:noFill/>
                    </a:lnR>
                    <a:lnT w="12700" cap="flat" cmpd="sng" algn="ctr">
                      <a:solidFill>
                        <a:srgbClr val="007E4B"/>
                      </a:solidFill>
                      <a:prstDash val="solid"/>
                      <a:round/>
                      <a:headEnd type="none" w="med" len="med"/>
                      <a:tailEnd type="none" w="med" len="med"/>
                    </a:lnT>
                    <a:lnB w="12700" cap="flat" cmpd="sng" algn="ctr">
                      <a:solidFill>
                        <a:srgbClr val="007E4B"/>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Fira Sans"/>
                        </a:defRPr>
                      </a:lvl1pPr>
                      <a:lvl2pPr marL="457200" algn="l" defTabSz="914400" rtl="0" eaLnBrk="1" latinLnBrk="0" hangingPunct="1">
                        <a:defRPr sz="1800" kern="1200">
                          <a:solidFill>
                            <a:schemeClr val="tx1"/>
                          </a:solidFill>
                          <a:latin typeface="Fira Sans"/>
                        </a:defRPr>
                      </a:lvl2pPr>
                      <a:lvl3pPr marL="914400" algn="l" defTabSz="914400" rtl="0" eaLnBrk="1" latinLnBrk="0" hangingPunct="1">
                        <a:defRPr sz="1800" kern="1200">
                          <a:solidFill>
                            <a:schemeClr val="tx1"/>
                          </a:solidFill>
                          <a:latin typeface="Fira Sans"/>
                        </a:defRPr>
                      </a:lvl3pPr>
                      <a:lvl4pPr marL="1371600" algn="l" defTabSz="914400" rtl="0" eaLnBrk="1" latinLnBrk="0" hangingPunct="1">
                        <a:defRPr sz="1800" kern="1200">
                          <a:solidFill>
                            <a:schemeClr val="tx1"/>
                          </a:solidFill>
                          <a:latin typeface="Fira Sans"/>
                        </a:defRPr>
                      </a:lvl4pPr>
                      <a:lvl5pPr marL="1828800" algn="l" defTabSz="914400" rtl="0" eaLnBrk="1" latinLnBrk="0" hangingPunct="1">
                        <a:defRPr sz="1800" kern="1200">
                          <a:solidFill>
                            <a:schemeClr val="tx1"/>
                          </a:solidFill>
                          <a:latin typeface="Fira Sans"/>
                        </a:defRPr>
                      </a:lvl5pPr>
                      <a:lvl6pPr marL="2286000" algn="l" defTabSz="914400" rtl="0" eaLnBrk="1" latinLnBrk="0" hangingPunct="1">
                        <a:defRPr sz="1800" kern="1200">
                          <a:solidFill>
                            <a:schemeClr val="tx1"/>
                          </a:solidFill>
                          <a:latin typeface="Fira Sans"/>
                        </a:defRPr>
                      </a:lvl6pPr>
                      <a:lvl7pPr marL="2743200" algn="l" defTabSz="914400" rtl="0" eaLnBrk="1" latinLnBrk="0" hangingPunct="1">
                        <a:defRPr sz="1800" kern="1200">
                          <a:solidFill>
                            <a:schemeClr val="tx1"/>
                          </a:solidFill>
                          <a:latin typeface="Fira Sans"/>
                        </a:defRPr>
                      </a:lvl7pPr>
                      <a:lvl8pPr marL="3200400" algn="l" defTabSz="914400" rtl="0" eaLnBrk="1" latinLnBrk="0" hangingPunct="1">
                        <a:defRPr sz="1800" kern="1200">
                          <a:solidFill>
                            <a:schemeClr val="tx1"/>
                          </a:solidFill>
                          <a:latin typeface="Fira Sans"/>
                        </a:defRPr>
                      </a:lvl8pPr>
                      <a:lvl9pPr marL="3657600" algn="l" defTabSz="914400" rtl="0" eaLnBrk="1" latinLnBrk="0" hangingPunct="1">
                        <a:defRPr sz="1800" kern="1200">
                          <a:solidFill>
                            <a:schemeClr val="tx1"/>
                          </a:solidFill>
                          <a:latin typeface="Fira Sans"/>
                        </a:defRPr>
                      </a:lvl9pPr>
                    </a:lstStyle>
                    <a:p>
                      <a:pPr algn="r" rtl="0" fontAlgn="base"/>
                      <a:r>
                        <a:rPr lang="en-US" sz="1200" b="0" i="0" dirty="0">
                          <a:solidFill>
                            <a:srgbClr val="7C807E"/>
                          </a:solidFill>
                          <a:effectLst/>
                          <a:latin typeface="Fira Sans" panose="020B0503050000020004" pitchFamily="34" charset="0"/>
                          <a:ea typeface="Fira Sans" panose="020B0503050000020004" pitchFamily="34" charset="0"/>
                        </a:rPr>
                        <a:t>10.00</a:t>
                      </a:r>
                    </a:p>
                  </a:txBody>
                  <a:tcPr marL="54000" marR="54000">
                    <a:lnL w="12700" cmpd="sng">
                      <a:noFill/>
                    </a:lnL>
                    <a:lnR w="12700" cap="flat" cmpd="sng" algn="ctr">
                      <a:solidFill>
                        <a:srgbClr val="007E4B"/>
                      </a:solidFill>
                      <a:prstDash val="solid"/>
                      <a:round/>
                      <a:headEnd type="none" w="med" len="med"/>
                      <a:tailEnd type="none" w="med" len="med"/>
                    </a:lnR>
                    <a:lnT w="12700" cap="flat" cmpd="sng" algn="ctr">
                      <a:solidFill>
                        <a:srgbClr val="007E4B"/>
                      </a:solidFill>
                      <a:prstDash val="solid"/>
                      <a:round/>
                      <a:headEnd type="none" w="med" len="med"/>
                      <a:tailEnd type="none" w="med" len="med"/>
                    </a:lnT>
                    <a:lnB w="12700" cap="flat" cmpd="sng" algn="ctr">
                      <a:solidFill>
                        <a:srgbClr val="007E4B"/>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2013508681"/>
                  </a:ext>
                </a:extLst>
              </a:tr>
              <a:tr h="0">
                <a:tc vMerge="1">
                  <a:txBody>
                    <a:bodyPr/>
                    <a:lstStyle/>
                    <a:p>
                      <a:pPr algn="ctr">
                        <a:spcAft>
                          <a:spcPts val="0"/>
                        </a:spcAft>
                      </a:pPr>
                      <a:endParaRPr lang="en-US" sz="1200" b="0" dirty="0">
                        <a:effectLst/>
                        <a:latin typeface="Franklin Gothic Heavy" panose="020B0903020102020204" pitchFamily="34" charset="0"/>
                        <a:ea typeface="Fira Sans Heavy" panose="020B0A03050000020004" pitchFamily="34" charset="0"/>
                        <a:cs typeface="Times New Roman" panose="02020603050405020304" pitchFamily="18" charset="0"/>
                      </a:endParaRPr>
                    </a:p>
                  </a:txBody>
                  <a:tcPr marL="54000" marR="54000" marT="36000" marB="36000">
                    <a:lnL w="12700" cap="flat" cmpd="sng" algn="ctr">
                      <a:solidFill>
                        <a:schemeClr val="accent6"/>
                      </a:solidFill>
                      <a:prstDash val="solid"/>
                      <a:round/>
                      <a:headEnd type="none" w="med" len="med"/>
                      <a:tailEnd type="none" w="med" len="med"/>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lvl1pPr marL="0" algn="l" defTabSz="914400" rtl="0" eaLnBrk="1" latinLnBrk="0" hangingPunct="1">
                        <a:defRPr sz="1800" kern="1200">
                          <a:solidFill>
                            <a:schemeClr val="tx1"/>
                          </a:solidFill>
                          <a:latin typeface="Fira Sans"/>
                        </a:defRPr>
                      </a:lvl1pPr>
                      <a:lvl2pPr marL="457200" algn="l" defTabSz="914400" rtl="0" eaLnBrk="1" latinLnBrk="0" hangingPunct="1">
                        <a:defRPr sz="1800" kern="1200">
                          <a:solidFill>
                            <a:schemeClr val="tx1"/>
                          </a:solidFill>
                          <a:latin typeface="Fira Sans"/>
                        </a:defRPr>
                      </a:lvl2pPr>
                      <a:lvl3pPr marL="914400" algn="l" defTabSz="914400" rtl="0" eaLnBrk="1" latinLnBrk="0" hangingPunct="1">
                        <a:defRPr sz="1800" kern="1200">
                          <a:solidFill>
                            <a:schemeClr val="tx1"/>
                          </a:solidFill>
                          <a:latin typeface="Fira Sans"/>
                        </a:defRPr>
                      </a:lvl3pPr>
                      <a:lvl4pPr marL="1371600" algn="l" defTabSz="914400" rtl="0" eaLnBrk="1" latinLnBrk="0" hangingPunct="1">
                        <a:defRPr sz="1800" kern="1200">
                          <a:solidFill>
                            <a:schemeClr val="tx1"/>
                          </a:solidFill>
                          <a:latin typeface="Fira Sans"/>
                        </a:defRPr>
                      </a:lvl4pPr>
                      <a:lvl5pPr marL="1828800" algn="l" defTabSz="914400" rtl="0" eaLnBrk="1" latinLnBrk="0" hangingPunct="1">
                        <a:defRPr sz="1800" kern="1200">
                          <a:solidFill>
                            <a:schemeClr val="tx1"/>
                          </a:solidFill>
                          <a:latin typeface="Fira Sans"/>
                        </a:defRPr>
                      </a:lvl5pPr>
                      <a:lvl6pPr marL="2286000" algn="l" defTabSz="914400" rtl="0" eaLnBrk="1" latinLnBrk="0" hangingPunct="1">
                        <a:defRPr sz="1800" kern="1200">
                          <a:solidFill>
                            <a:schemeClr val="tx1"/>
                          </a:solidFill>
                          <a:latin typeface="Fira Sans"/>
                        </a:defRPr>
                      </a:lvl6pPr>
                      <a:lvl7pPr marL="2743200" algn="l" defTabSz="914400" rtl="0" eaLnBrk="1" latinLnBrk="0" hangingPunct="1">
                        <a:defRPr sz="1800" kern="1200">
                          <a:solidFill>
                            <a:schemeClr val="tx1"/>
                          </a:solidFill>
                          <a:latin typeface="Fira Sans"/>
                        </a:defRPr>
                      </a:lvl7pPr>
                      <a:lvl8pPr marL="3200400" algn="l" defTabSz="914400" rtl="0" eaLnBrk="1" latinLnBrk="0" hangingPunct="1">
                        <a:defRPr sz="1800" kern="1200">
                          <a:solidFill>
                            <a:schemeClr val="tx1"/>
                          </a:solidFill>
                          <a:latin typeface="Fira Sans"/>
                        </a:defRPr>
                      </a:lvl8pPr>
                      <a:lvl9pPr marL="3657600" algn="l" defTabSz="914400" rtl="0" eaLnBrk="1" latinLnBrk="0" hangingPunct="1">
                        <a:defRPr sz="1800" kern="1200">
                          <a:solidFill>
                            <a:schemeClr val="tx1"/>
                          </a:solidFill>
                          <a:latin typeface="Fira Sans"/>
                        </a:defRPr>
                      </a:lvl9pPr>
                    </a:lstStyle>
                    <a:p>
                      <a:pPr algn="l" rtl="0" fontAlgn="base"/>
                      <a:r>
                        <a:rPr lang="en-US" sz="1200" b="0" i="0" u="none" strike="noStrike" dirty="0">
                          <a:solidFill>
                            <a:srgbClr val="037E4C"/>
                          </a:solidFill>
                          <a:effectLst/>
                          <a:latin typeface="+mj-lt"/>
                          <a:ea typeface="Fira Sans" panose="020B0503050000020004" pitchFamily="34" charset="0"/>
                        </a:rPr>
                        <a:t>VALVANCE® </a:t>
                      </a:r>
                      <a:r>
                        <a:rPr lang="en-US" sz="1200" b="0" i="1" u="none" strike="noStrike" dirty="0">
                          <a:solidFill>
                            <a:srgbClr val="037E4C"/>
                          </a:solidFill>
                          <a:effectLst/>
                          <a:latin typeface="+mj-lt"/>
                          <a:ea typeface="Fira Sans" panose="020B0503050000020004" pitchFamily="34" charset="0"/>
                        </a:rPr>
                        <a:t>Look </a:t>
                      </a:r>
                      <a:r>
                        <a:rPr lang="en-US" sz="1200" b="0" i="0" u="none" strike="noStrike" dirty="0">
                          <a:solidFill>
                            <a:srgbClr val="037E4C"/>
                          </a:solidFill>
                          <a:effectLst/>
                          <a:latin typeface="+mj-lt"/>
                          <a:ea typeface="Fira Sans" panose="020B0503050000020004" pitchFamily="34" charset="0"/>
                        </a:rPr>
                        <a:t>100 (Silica, Titanium Dioxide) </a:t>
                      </a:r>
                      <a:r>
                        <a:rPr lang="en-US" sz="1200" b="0" i="0" dirty="0">
                          <a:solidFill>
                            <a:srgbClr val="7C807E"/>
                          </a:solidFill>
                          <a:effectLst/>
                          <a:latin typeface="+mj-lt"/>
                          <a:ea typeface="Fira Sans" panose="020B0503050000020004" pitchFamily="34" charset="0"/>
                        </a:rPr>
                        <a:t>​</a:t>
                      </a:r>
                    </a:p>
                  </a:txBody>
                  <a:tcPr>
                    <a:lnL w="12700" cmpd="sng">
                      <a:noFill/>
                    </a:lnL>
                    <a:lnR w="12700" cmpd="sng">
                      <a:noFill/>
                    </a:lnR>
                    <a:lnT w="12700" cap="flat" cmpd="sng" algn="ctr">
                      <a:solidFill>
                        <a:srgbClr val="007E4B"/>
                      </a:solidFill>
                      <a:prstDash val="solid"/>
                      <a:round/>
                      <a:headEnd type="none" w="med" len="med"/>
                      <a:tailEnd type="none" w="med" len="med"/>
                    </a:lnT>
                    <a:lnB w="12700" cap="flat" cmpd="sng" algn="ctr">
                      <a:solidFill>
                        <a:srgbClr val="007E4B"/>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Fira Sans"/>
                        </a:defRPr>
                      </a:lvl1pPr>
                      <a:lvl2pPr marL="457200" algn="l" defTabSz="914400" rtl="0" eaLnBrk="1" latinLnBrk="0" hangingPunct="1">
                        <a:defRPr sz="1800" kern="1200">
                          <a:solidFill>
                            <a:schemeClr val="tx1"/>
                          </a:solidFill>
                          <a:latin typeface="Fira Sans"/>
                        </a:defRPr>
                      </a:lvl2pPr>
                      <a:lvl3pPr marL="914400" algn="l" defTabSz="914400" rtl="0" eaLnBrk="1" latinLnBrk="0" hangingPunct="1">
                        <a:defRPr sz="1800" kern="1200">
                          <a:solidFill>
                            <a:schemeClr val="tx1"/>
                          </a:solidFill>
                          <a:latin typeface="Fira Sans"/>
                        </a:defRPr>
                      </a:lvl3pPr>
                      <a:lvl4pPr marL="1371600" algn="l" defTabSz="914400" rtl="0" eaLnBrk="1" latinLnBrk="0" hangingPunct="1">
                        <a:defRPr sz="1800" kern="1200">
                          <a:solidFill>
                            <a:schemeClr val="tx1"/>
                          </a:solidFill>
                          <a:latin typeface="Fira Sans"/>
                        </a:defRPr>
                      </a:lvl4pPr>
                      <a:lvl5pPr marL="1828800" algn="l" defTabSz="914400" rtl="0" eaLnBrk="1" latinLnBrk="0" hangingPunct="1">
                        <a:defRPr sz="1800" kern="1200">
                          <a:solidFill>
                            <a:schemeClr val="tx1"/>
                          </a:solidFill>
                          <a:latin typeface="Fira Sans"/>
                        </a:defRPr>
                      </a:lvl5pPr>
                      <a:lvl6pPr marL="2286000" algn="l" defTabSz="914400" rtl="0" eaLnBrk="1" latinLnBrk="0" hangingPunct="1">
                        <a:defRPr sz="1800" kern="1200">
                          <a:solidFill>
                            <a:schemeClr val="tx1"/>
                          </a:solidFill>
                          <a:latin typeface="Fira Sans"/>
                        </a:defRPr>
                      </a:lvl6pPr>
                      <a:lvl7pPr marL="2743200" algn="l" defTabSz="914400" rtl="0" eaLnBrk="1" latinLnBrk="0" hangingPunct="1">
                        <a:defRPr sz="1800" kern="1200">
                          <a:solidFill>
                            <a:schemeClr val="tx1"/>
                          </a:solidFill>
                          <a:latin typeface="Fira Sans"/>
                        </a:defRPr>
                      </a:lvl7pPr>
                      <a:lvl8pPr marL="3200400" algn="l" defTabSz="914400" rtl="0" eaLnBrk="1" latinLnBrk="0" hangingPunct="1">
                        <a:defRPr sz="1800" kern="1200">
                          <a:solidFill>
                            <a:schemeClr val="tx1"/>
                          </a:solidFill>
                          <a:latin typeface="Fira Sans"/>
                        </a:defRPr>
                      </a:lvl8pPr>
                      <a:lvl9pPr marL="3657600" algn="l" defTabSz="914400" rtl="0" eaLnBrk="1" latinLnBrk="0" hangingPunct="1">
                        <a:defRPr sz="1800" kern="1200">
                          <a:solidFill>
                            <a:schemeClr val="tx1"/>
                          </a:solidFill>
                          <a:latin typeface="Fira Sans"/>
                        </a:defRPr>
                      </a:lvl9pPr>
                    </a:lstStyle>
                    <a:p>
                      <a:pPr marL="0" algn="l" defTabSz="914400" rtl="0" eaLnBrk="1" latinLnBrk="0" hangingPunct="1">
                        <a:spcAft>
                          <a:spcPts val="0"/>
                        </a:spcAft>
                      </a:pPr>
                      <a:r>
                        <a:rPr lang="en-US" sz="1200" b="0" kern="1200" dirty="0">
                          <a:solidFill>
                            <a:srgbClr val="007E4B"/>
                          </a:solidFill>
                          <a:effectLst/>
                          <a:latin typeface="+mj-lt"/>
                          <a:ea typeface="Fira Sans" panose="020B0503050000020004" pitchFamily="34" charset="0"/>
                          <a:cs typeface="+mn-cs"/>
                        </a:rPr>
                        <a:t>Sensory Modifier,</a:t>
                      </a:r>
                      <a:br>
                        <a:rPr lang="en-US" sz="1200" b="0" kern="1200" dirty="0">
                          <a:solidFill>
                            <a:srgbClr val="007E4B"/>
                          </a:solidFill>
                          <a:effectLst/>
                          <a:latin typeface="+mj-lt"/>
                          <a:ea typeface="Fira Sans" panose="020B0503050000020004" pitchFamily="34" charset="0"/>
                          <a:cs typeface="+mn-cs"/>
                        </a:rPr>
                      </a:br>
                      <a:r>
                        <a:rPr lang="en-US" sz="1200" b="0" kern="1200" dirty="0">
                          <a:solidFill>
                            <a:srgbClr val="007E4B"/>
                          </a:solidFill>
                          <a:effectLst/>
                          <a:latin typeface="+mj-lt"/>
                          <a:ea typeface="Fira Sans" panose="020B0503050000020004" pitchFamily="34" charset="0"/>
                          <a:cs typeface="+mn-cs"/>
                        </a:rPr>
                        <a:t>Whitener</a:t>
                      </a:r>
                    </a:p>
                  </a:txBody>
                  <a:tcPr marL="54000" marR="54000" marT="36000" marB="36000">
                    <a:lnL w="12700" cmpd="sng">
                      <a:noFill/>
                    </a:lnL>
                    <a:lnR w="12700" cmpd="sng">
                      <a:noFill/>
                    </a:lnR>
                    <a:lnT w="12700" cap="flat" cmpd="sng" algn="ctr">
                      <a:solidFill>
                        <a:srgbClr val="007E4B"/>
                      </a:solidFill>
                      <a:prstDash val="solid"/>
                      <a:round/>
                      <a:headEnd type="none" w="med" len="med"/>
                      <a:tailEnd type="none" w="med" len="med"/>
                    </a:lnT>
                    <a:lnB w="12700" cap="flat" cmpd="sng" algn="ctr">
                      <a:solidFill>
                        <a:srgbClr val="007E4B"/>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Fira Sans"/>
                        </a:defRPr>
                      </a:lvl1pPr>
                      <a:lvl2pPr marL="457200" algn="l" defTabSz="914400" rtl="0" eaLnBrk="1" latinLnBrk="0" hangingPunct="1">
                        <a:defRPr sz="1800" kern="1200">
                          <a:solidFill>
                            <a:schemeClr val="tx1"/>
                          </a:solidFill>
                          <a:latin typeface="Fira Sans"/>
                        </a:defRPr>
                      </a:lvl2pPr>
                      <a:lvl3pPr marL="914400" algn="l" defTabSz="914400" rtl="0" eaLnBrk="1" latinLnBrk="0" hangingPunct="1">
                        <a:defRPr sz="1800" kern="1200">
                          <a:solidFill>
                            <a:schemeClr val="tx1"/>
                          </a:solidFill>
                          <a:latin typeface="Fira Sans"/>
                        </a:defRPr>
                      </a:lvl3pPr>
                      <a:lvl4pPr marL="1371600" algn="l" defTabSz="914400" rtl="0" eaLnBrk="1" latinLnBrk="0" hangingPunct="1">
                        <a:defRPr sz="1800" kern="1200">
                          <a:solidFill>
                            <a:schemeClr val="tx1"/>
                          </a:solidFill>
                          <a:latin typeface="Fira Sans"/>
                        </a:defRPr>
                      </a:lvl4pPr>
                      <a:lvl5pPr marL="1828800" algn="l" defTabSz="914400" rtl="0" eaLnBrk="1" latinLnBrk="0" hangingPunct="1">
                        <a:defRPr sz="1800" kern="1200">
                          <a:solidFill>
                            <a:schemeClr val="tx1"/>
                          </a:solidFill>
                          <a:latin typeface="Fira Sans"/>
                        </a:defRPr>
                      </a:lvl5pPr>
                      <a:lvl6pPr marL="2286000" algn="l" defTabSz="914400" rtl="0" eaLnBrk="1" latinLnBrk="0" hangingPunct="1">
                        <a:defRPr sz="1800" kern="1200">
                          <a:solidFill>
                            <a:schemeClr val="tx1"/>
                          </a:solidFill>
                          <a:latin typeface="Fira Sans"/>
                        </a:defRPr>
                      </a:lvl6pPr>
                      <a:lvl7pPr marL="2743200" algn="l" defTabSz="914400" rtl="0" eaLnBrk="1" latinLnBrk="0" hangingPunct="1">
                        <a:defRPr sz="1800" kern="1200">
                          <a:solidFill>
                            <a:schemeClr val="tx1"/>
                          </a:solidFill>
                          <a:latin typeface="Fira Sans"/>
                        </a:defRPr>
                      </a:lvl7pPr>
                      <a:lvl8pPr marL="3200400" algn="l" defTabSz="914400" rtl="0" eaLnBrk="1" latinLnBrk="0" hangingPunct="1">
                        <a:defRPr sz="1800" kern="1200">
                          <a:solidFill>
                            <a:schemeClr val="tx1"/>
                          </a:solidFill>
                          <a:latin typeface="Fira Sans"/>
                        </a:defRPr>
                      </a:lvl8pPr>
                      <a:lvl9pPr marL="3657600" algn="l" defTabSz="914400" rtl="0" eaLnBrk="1" latinLnBrk="0" hangingPunct="1">
                        <a:defRPr sz="1800" kern="1200">
                          <a:solidFill>
                            <a:schemeClr val="tx1"/>
                          </a:solidFill>
                          <a:latin typeface="Fira Sans"/>
                        </a:defRPr>
                      </a:lvl9pPr>
                    </a:lstStyle>
                    <a:p>
                      <a:pPr algn="r" rtl="0" fontAlgn="base"/>
                      <a:r>
                        <a:rPr lang="en-US" sz="1200" b="0" i="0" dirty="0">
                          <a:solidFill>
                            <a:schemeClr val="accent6"/>
                          </a:solidFill>
                          <a:effectLst/>
                          <a:latin typeface="+mj-lt"/>
                          <a:ea typeface="Fira Sans" panose="020B0503050000020004" pitchFamily="34" charset="0"/>
                        </a:rPr>
                        <a:t>3.00​</a:t>
                      </a:r>
                    </a:p>
                  </a:txBody>
                  <a:tcPr marL="54000" marR="54000">
                    <a:lnL w="12700" cmpd="sng">
                      <a:noFill/>
                    </a:lnL>
                    <a:lnR w="12700" cap="flat" cmpd="sng" algn="ctr">
                      <a:solidFill>
                        <a:srgbClr val="007E4B"/>
                      </a:solidFill>
                      <a:prstDash val="solid"/>
                      <a:round/>
                      <a:headEnd type="none" w="med" len="med"/>
                      <a:tailEnd type="none" w="med" len="med"/>
                    </a:lnR>
                    <a:lnT w="12700" cap="flat" cmpd="sng" algn="ctr">
                      <a:solidFill>
                        <a:srgbClr val="007E4B"/>
                      </a:solidFill>
                      <a:prstDash val="solid"/>
                      <a:round/>
                      <a:headEnd type="none" w="med" len="med"/>
                      <a:tailEnd type="none" w="med" len="med"/>
                    </a:lnT>
                    <a:lnB w="12700" cap="flat" cmpd="sng" algn="ctr">
                      <a:solidFill>
                        <a:srgbClr val="007E4B"/>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3868618216"/>
                  </a:ext>
                </a:extLst>
              </a:tr>
              <a:tr h="0">
                <a:tc vMerge="1">
                  <a:txBody>
                    <a:bodyPr/>
                    <a:lstStyle/>
                    <a:p>
                      <a:pPr algn="ctr">
                        <a:spcAft>
                          <a:spcPts val="0"/>
                        </a:spcAft>
                      </a:pPr>
                      <a:endParaRPr lang="en-US" sz="1200" b="0" dirty="0">
                        <a:effectLst/>
                        <a:latin typeface="Franklin Gothic Heavy" panose="020B0903020102020204" pitchFamily="34" charset="0"/>
                        <a:ea typeface="Fira Sans Heavy" panose="020B0A03050000020004" pitchFamily="34" charset="0"/>
                        <a:cs typeface="Times New Roman" panose="02020603050405020304" pitchFamily="18" charset="0"/>
                      </a:endParaRPr>
                    </a:p>
                  </a:txBody>
                  <a:tcPr marL="54000" marR="54000" marT="36000" marB="36000">
                    <a:lnL w="12700" cap="flat" cmpd="sng" algn="ctr">
                      <a:solidFill>
                        <a:schemeClr val="accent6"/>
                      </a:solidFill>
                      <a:prstDash val="solid"/>
                      <a:round/>
                      <a:headEnd type="none" w="med" len="med"/>
                      <a:tailEnd type="none" w="med" len="med"/>
                    </a:lnL>
                    <a:lnR w="12700" cmpd="sng">
                      <a:noFill/>
                    </a:lnR>
                    <a:lnT w="12700" cap="flat" cmpd="sng" algn="ctr">
                      <a:solidFill>
                        <a:schemeClr val="bg1"/>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lvl1pPr marL="0" algn="l" defTabSz="914400" rtl="0" eaLnBrk="1" latinLnBrk="0" hangingPunct="1">
                        <a:defRPr sz="1800" kern="1200">
                          <a:solidFill>
                            <a:schemeClr val="tx1"/>
                          </a:solidFill>
                          <a:latin typeface="Fira Sans"/>
                        </a:defRPr>
                      </a:lvl1pPr>
                      <a:lvl2pPr marL="457200" algn="l" defTabSz="914400" rtl="0" eaLnBrk="1" latinLnBrk="0" hangingPunct="1">
                        <a:defRPr sz="1800" kern="1200">
                          <a:solidFill>
                            <a:schemeClr val="tx1"/>
                          </a:solidFill>
                          <a:latin typeface="Fira Sans"/>
                        </a:defRPr>
                      </a:lvl2pPr>
                      <a:lvl3pPr marL="914400" algn="l" defTabSz="914400" rtl="0" eaLnBrk="1" latinLnBrk="0" hangingPunct="1">
                        <a:defRPr sz="1800" kern="1200">
                          <a:solidFill>
                            <a:schemeClr val="tx1"/>
                          </a:solidFill>
                          <a:latin typeface="Fira Sans"/>
                        </a:defRPr>
                      </a:lvl3pPr>
                      <a:lvl4pPr marL="1371600" algn="l" defTabSz="914400" rtl="0" eaLnBrk="1" latinLnBrk="0" hangingPunct="1">
                        <a:defRPr sz="1800" kern="1200">
                          <a:solidFill>
                            <a:schemeClr val="tx1"/>
                          </a:solidFill>
                          <a:latin typeface="Fira Sans"/>
                        </a:defRPr>
                      </a:lvl4pPr>
                      <a:lvl5pPr marL="1828800" algn="l" defTabSz="914400" rtl="0" eaLnBrk="1" latinLnBrk="0" hangingPunct="1">
                        <a:defRPr sz="1800" kern="1200">
                          <a:solidFill>
                            <a:schemeClr val="tx1"/>
                          </a:solidFill>
                          <a:latin typeface="Fira Sans"/>
                        </a:defRPr>
                      </a:lvl5pPr>
                      <a:lvl6pPr marL="2286000" algn="l" defTabSz="914400" rtl="0" eaLnBrk="1" latinLnBrk="0" hangingPunct="1">
                        <a:defRPr sz="1800" kern="1200">
                          <a:solidFill>
                            <a:schemeClr val="tx1"/>
                          </a:solidFill>
                          <a:latin typeface="Fira Sans"/>
                        </a:defRPr>
                      </a:lvl6pPr>
                      <a:lvl7pPr marL="2743200" algn="l" defTabSz="914400" rtl="0" eaLnBrk="1" latinLnBrk="0" hangingPunct="1">
                        <a:defRPr sz="1800" kern="1200">
                          <a:solidFill>
                            <a:schemeClr val="tx1"/>
                          </a:solidFill>
                          <a:latin typeface="Fira Sans"/>
                        </a:defRPr>
                      </a:lvl7pPr>
                      <a:lvl8pPr marL="3200400" algn="l" defTabSz="914400" rtl="0" eaLnBrk="1" latinLnBrk="0" hangingPunct="1">
                        <a:defRPr sz="1800" kern="1200">
                          <a:solidFill>
                            <a:schemeClr val="tx1"/>
                          </a:solidFill>
                          <a:latin typeface="Fira Sans"/>
                        </a:defRPr>
                      </a:lvl8pPr>
                      <a:lvl9pPr marL="3657600" algn="l" defTabSz="914400" rtl="0" eaLnBrk="1" latinLnBrk="0" hangingPunct="1">
                        <a:defRPr sz="1800" kern="1200">
                          <a:solidFill>
                            <a:schemeClr val="tx1"/>
                          </a:solidFill>
                          <a:latin typeface="Fira Sans"/>
                        </a:defRPr>
                      </a:lvl9pPr>
                    </a:lstStyle>
                    <a:p>
                      <a:pPr algn="l" rtl="0" fontAlgn="base"/>
                      <a:r>
                        <a:rPr lang="en-GB" sz="1200" kern="1200" dirty="0">
                          <a:solidFill>
                            <a:schemeClr val="tx1"/>
                          </a:solidFill>
                          <a:effectLst/>
                          <a:latin typeface="Fira Sans" panose="020B0503050000020004" pitchFamily="34" charset="0"/>
                          <a:ea typeface="Fira Sans" panose="020B0503050000020004" pitchFamily="34" charset="0"/>
                          <a:cs typeface="+mn-cs"/>
                        </a:rPr>
                        <a:t>CI 77891, Polyglyceryl-2 </a:t>
                      </a:r>
                      <a:r>
                        <a:rPr lang="en-GB" sz="1200" kern="1200" dirty="0" err="1">
                          <a:solidFill>
                            <a:schemeClr val="tx1"/>
                          </a:solidFill>
                          <a:effectLst/>
                          <a:latin typeface="Fira Sans" panose="020B0503050000020004" pitchFamily="34" charset="0"/>
                          <a:ea typeface="Fira Sans" panose="020B0503050000020004" pitchFamily="34" charset="0"/>
                          <a:cs typeface="+mn-cs"/>
                        </a:rPr>
                        <a:t>Tetraisostearate</a:t>
                      </a:r>
                      <a:endParaRPr lang="en-US" sz="1200" b="0" i="0" dirty="0">
                        <a:solidFill>
                          <a:srgbClr val="7C807E"/>
                        </a:solidFill>
                        <a:effectLst/>
                        <a:latin typeface="Fira Sans" panose="020B0503050000020004" pitchFamily="34" charset="0"/>
                        <a:ea typeface="Fira Sans" panose="020B0503050000020004" pitchFamily="34" charset="0"/>
                      </a:endParaRPr>
                    </a:p>
                  </a:txBody>
                  <a:tcPr>
                    <a:lnL w="12700" cmpd="sng">
                      <a:noFill/>
                    </a:lnL>
                    <a:lnR w="12700" cmpd="sng">
                      <a:noFill/>
                    </a:lnR>
                    <a:lnT w="12700" cap="flat" cmpd="sng" algn="ctr">
                      <a:solidFill>
                        <a:srgbClr val="007E4B"/>
                      </a:solidFill>
                      <a:prstDash val="solid"/>
                      <a:round/>
                      <a:headEnd type="none" w="med" len="med"/>
                      <a:tailEnd type="none" w="med" len="med"/>
                    </a:lnT>
                    <a:lnB w="12700" cap="flat" cmpd="sng" algn="ctr">
                      <a:solidFill>
                        <a:srgbClr val="007E4B"/>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Fira Sans"/>
                        </a:defRPr>
                      </a:lvl1pPr>
                      <a:lvl2pPr marL="457200" algn="l" defTabSz="914400" rtl="0" eaLnBrk="1" latinLnBrk="0" hangingPunct="1">
                        <a:defRPr sz="1800" kern="1200">
                          <a:solidFill>
                            <a:schemeClr val="tx1"/>
                          </a:solidFill>
                          <a:latin typeface="Fira Sans"/>
                        </a:defRPr>
                      </a:lvl2pPr>
                      <a:lvl3pPr marL="914400" algn="l" defTabSz="914400" rtl="0" eaLnBrk="1" latinLnBrk="0" hangingPunct="1">
                        <a:defRPr sz="1800" kern="1200">
                          <a:solidFill>
                            <a:schemeClr val="tx1"/>
                          </a:solidFill>
                          <a:latin typeface="Fira Sans"/>
                        </a:defRPr>
                      </a:lvl3pPr>
                      <a:lvl4pPr marL="1371600" algn="l" defTabSz="914400" rtl="0" eaLnBrk="1" latinLnBrk="0" hangingPunct="1">
                        <a:defRPr sz="1800" kern="1200">
                          <a:solidFill>
                            <a:schemeClr val="tx1"/>
                          </a:solidFill>
                          <a:latin typeface="Fira Sans"/>
                        </a:defRPr>
                      </a:lvl4pPr>
                      <a:lvl5pPr marL="1828800" algn="l" defTabSz="914400" rtl="0" eaLnBrk="1" latinLnBrk="0" hangingPunct="1">
                        <a:defRPr sz="1800" kern="1200">
                          <a:solidFill>
                            <a:schemeClr val="tx1"/>
                          </a:solidFill>
                          <a:latin typeface="Fira Sans"/>
                        </a:defRPr>
                      </a:lvl5pPr>
                      <a:lvl6pPr marL="2286000" algn="l" defTabSz="914400" rtl="0" eaLnBrk="1" latinLnBrk="0" hangingPunct="1">
                        <a:defRPr sz="1800" kern="1200">
                          <a:solidFill>
                            <a:schemeClr val="tx1"/>
                          </a:solidFill>
                          <a:latin typeface="Fira Sans"/>
                        </a:defRPr>
                      </a:lvl6pPr>
                      <a:lvl7pPr marL="2743200" algn="l" defTabSz="914400" rtl="0" eaLnBrk="1" latinLnBrk="0" hangingPunct="1">
                        <a:defRPr sz="1800" kern="1200">
                          <a:solidFill>
                            <a:schemeClr val="tx1"/>
                          </a:solidFill>
                          <a:latin typeface="Fira Sans"/>
                        </a:defRPr>
                      </a:lvl7pPr>
                      <a:lvl8pPr marL="3200400" algn="l" defTabSz="914400" rtl="0" eaLnBrk="1" latinLnBrk="0" hangingPunct="1">
                        <a:defRPr sz="1800" kern="1200">
                          <a:solidFill>
                            <a:schemeClr val="tx1"/>
                          </a:solidFill>
                          <a:latin typeface="Fira Sans"/>
                        </a:defRPr>
                      </a:lvl8pPr>
                      <a:lvl9pPr marL="3657600" algn="l" defTabSz="914400" rtl="0" eaLnBrk="1" latinLnBrk="0" hangingPunct="1">
                        <a:defRPr sz="1800" kern="1200">
                          <a:solidFill>
                            <a:schemeClr val="tx1"/>
                          </a:solidFill>
                          <a:latin typeface="Fira Sans"/>
                        </a:defRPr>
                      </a:lvl9pPr>
                    </a:lstStyle>
                    <a:p>
                      <a:pPr marL="0" algn="l" defTabSz="914400" rtl="0" eaLnBrk="1" latinLnBrk="0" hangingPunct="1">
                        <a:spcAft>
                          <a:spcPts val="0"/>
                        </a:spcAft>
                      </a:pPr>
                      <a:r>
                        <a:rPr lang="en-US" sz="1200" b="0" kern="1200" dirty="0">
                          <a:solidFill>
                            <a:schemeClr val="tx1"/>
                          </a:solidFill>
                          <a:effectLst/>
                          <a:latin typeface="Fira Sans" panose="020B0503050000020004" pitchFamily="34" charset="0"/>
                          <a:ea typeface="Fira Sans" panose="020B0503050000020004" pitchFamily="34" charset="0"/>
                          <a:cs typeface="+mn-cs"/>
                        </a:rPr>
                        <a:t>Pigment</a:t>
                      </a:r>
                    </a:p>
                  </a:txBody>
                  <a:tcPr marL="54000" marR="54000" marT="36000" marB="36000">
                    <a:lnL w="12700" cmpd="sng">
                      <a:noFill/>
                    </a:lnL>
                    <a:lnR w="12700" cmpd="sng">
                      <a:noFill/>
                    </a:lnR>
                    <a:lnT w="12700" cap="flat" cmpd="sng" algn="ctr">
                      <a:solidFill>
                        <a:srgbClr val="007E4B"/>
                      </a:solidFill>
                      <a:prstDash val="solid"/>
                      <a:round/>
                      <a:headEnd type="none" w="med" len="med"/>
                      <a:tailEnd type="none" w="med" len="med"/>
                    </a:lnT>
                    <a:lnB w="12700" cap="flat" cmpd="sng" algn="ctr">
                      <a:solidFill>
                        <a:srgbClr val="007E4B"/>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Fira Sans"/>
                        </a:defRPr>
                      </a:lvl1pPr>
                      <a:lvl2pPr marL="457200" algn="l" defTabSz="914400" rtl="0" eaLnBrk="1" latinLnBrk="0" hangingPunct="1">
                        <a:defRPr sz="1800" kern="1200">
                          <a:solidFill>
                            <a:schemeClr val="tx1"/>
                          </a:solidFill>
                          <a:latin typeface="Fira Sans"/>
                        </a:defRPr>
                      </a:lvl2pPr>
                      <a:lvl3pPr marL="914400" algn="l" defTabSz="914400" rtl="0" eaLnBrk="1" latinLnBrk="0" hangingPunct="1">
                        <a:defRPr sz="1800" kern="1200">
                          <a:solidFill>
                            <a:schemeClr val="tx1"/>
                          </a:solidFill>
                          <a:latin typeface="Fira Sans"/>
                        </a:defRPr>
                      </a:lvl3pPr>
                      <a:lvl4pPr marL="1371600" algn="l" defTabSz="914400" rtl="0" eaLnBrk="1" latinLnBrk="0" hangingPunct="1">
                        <a:defRPr sz="1800" kern="1200">
                          <a:solidFill>
                            <a:schemeClr val="tx1"/>
                          </a:solidFill>
                          <a:latin typeface="Fira Sans"/>
                        </a:defRPr>
                      </a:lvl4pPr>
                      <a:lvl5pPr marL="1828800" algn="l" defTabSz="914400" rtl="0" eaLnBrk="1" latinLnBrk="0" hangingPunct="1">
                        <a:defRPr sz="1800" kern="1200">
                          <a:solidFill>
                            <a:schemeClr val="tx1"/>
                          </a:solidFill>
                          <a:latin typeface="Fira Sans"/>
                        </a:defRPr>
                      </a:lvl5pPr>
                      <a:lvl6pPr marL="2286000" algn="l" defTabSz="914400" rtl="0" eaLnBrk="1" latinLnBrk="0" hangingPunct="1">
                        <a:defRPr sz="1800" kern="1200">
                          <a:solidFill>
                            <a:schemeClr val="tx1"/>
                          </a:solidFill>
                          <a:latin typeface="Fira Sans"/>
                        </a:defRPr>
                      </a:lvl6pPr>
                      <a:lvl7pPr marL="2743200" algn="l" defTabSz="914400" rtl="0" eaLnBrk="1" latinLnBrk="0" hangingPunct="1">
                        <a:defRPr sz="1800" kern="1200">
                          <a:solidFill>
                            <a:schemeClr val="tx1"/>
                          </a:solidFill>
                          <a:latin typeface="Fira Sans"/>
                        </a:defRPr>
                      </a:lvl7pPr>
                      <a:lvl8pPr marL="3200400" algn="l" defTabSz="914400" rtl="0" eaLnBrk="1" latinLnBrk="0" hangingPunct="1">
                        <a:defRPr sz="1800" kern="1200">
                          <a:solidFill>
                            <a:schemeClr val="tx1"/>
                          </a:solidFill>
                          <a:latin typeface="Fira Sans"/>
                        </a:defRPr>
                      </a:lvl8pPr>
                      <a:lvl9pPr marL="3657600" algn="l" defTabSz="914400" rtl="0" eaLnBrk="1" latinLnBrk="0" hangingPunct="1">
                        <a:defRPr sz="1800" kern="1200">
                          <a:solidFill>
                            <a:schemeClr val="tx1"/>
                          </a:solidFill>
                          <a:latin typeface="Fira Sans"/>
                        </a:defRPr>
                      </a:lvl9pPr>
                    </a:lstStyle>
                    <a:p>
                      <a:pPr algn="r" rtl="0" fontAlgn="base"/>
                      <a:r>
                        <a:rPr lang="en-US" sz="1200" b="0" i="0" dirty="0">
                          <a:solidFill>
                            <a:srgbClr val="7C807E"/>
                          </a:solidFill>
                          <a:effectLst/>
                          <a:latin typeface="Fira Sans" panose="020B0503050000020004" pitchFamily="34" charset="0"/>
                          <a:ea typeface="Fira Sans" panose="020B0503050000020004" pitchFamily="34" charset="0"/>
                        </a:rPr>
                        <a:t>2.00​</a:t>
                      </a:r>
                    </a:p>
                  </a:txBody>
                  <a:tcPr marL="54000" marR="54000">
                    <a:lnL w="12700" cmpd="sng">
                      <a:noFill/>
                    </a:lnL>
                    <a:lnR w="12700" cap="flat" cmpd="sng" algn="ctr">
                      <a:solidFill>
                        <a:srgbClr val="007E4B"/>
                      </a:solidFill>
                      <a:prstDash val="solid"/>
                      <a:round/>
                      <a:headEnd type="none" w="med" len="med"/>
                      <a:tailEnd type="none" w="med" len="med"/>
                    </a:lnR>
                    <a:lnT w="12700" cap="flat" cmpd="sng" algn="ctr">
                      <a:solidFill>
                        <a:srgbClr val="007E4B"/>
                      </a:solidFill>
                      <a:prstDash val="solid"/>
                      <a:round/>
                      <a:headEnd type="none" w="med" len="med"/>
                      <a:tailEnd type="none" w="med" len="med"/>
                    </a:lnT>
                    <a:lnB w="12700" cap="flat" cmpd="sng" algn="ctr">
                      <a:solidFill>
                        <a:srgbClr val="007E4B"/>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3527810952"/>
                  </a:ext>
                </a:extLst>
              </a:tr>
            </a:tbl>
          </a:graphicData>
        </a:graphic>
      </p:graphicFrame>
      <p:sp>
        <p:nvSpPr>
          <p:cNvPr id="3" name="Slide Number Placeholder 8">
            <a:extLst>
              <a:ext uri="{FF2B5EF4-FFF2-40B4-BE49-F238E27FC236}">
                <a16:creationId xmlns:a16="http://schemas.microsoft.com/office/drawing/2014/main" id="{40E16FED-B4E1-D22C-79FB-B92DA789F695}"/>
              </a:ext>
            </a:extLst>
          </p:cNvPr>
          <p:cNvSpPr txBox="1">
            <a:spLocks/>
          </p:cNvSpPr>
          <p:nvPr/>
        </p:nvSpPr>
        <p:spPr>
          <a:xfrm>
            <a:off x="468000" y="6328147"/>
            <a:ext cx="451163" cy="123111"/>
          </a:xfrm>
          <a:prstGeom prst="rect">
            <a:avLst/>
          </a:prstGeom>
        </p:spPr>
        <p:txBody>
          <a:bodyPr vert="horz" wrap="square" lIns="0" tIns="0" rIns="0" bIns="0" rtlCol="0" anchor="t" anchorCtr="0">
            <a:spAutoFit/>
          </a:bodyPr>
          <a:lstStyle>
            <a:defPPr>
              <a:defRPr lang="en-US"/>
            </a:defPPr>
            <a:lvl1pPr marL="0" algn="l" defTabSz="914400" rtl="0" eaLnBrk="1" latinLnBrk="0" hangingPunct="1">
              <a:defRPr sz="800" b="0" i="0" kern="1200">
                <a:solidFill>
                  <a:srgbClr val="B2B2B2"/>
                </a:solidFill>
                <a:latin typeface="Fira Sans" panose="020B05030500000200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C50C849-B97A-2B45-B78A-6D9C352F693C}" type="slidenum">
              <a:rPr lang="en-US" smtClean="0"/>
              <a:pPr/>
              <a:t>14</a:t>
            </a:fld>
            <a:endParaRPr lang="en-US" dirty="0"/>
          </a:p>
        </p:txBody>
      </p:sp>
    </p:spTree>
    <p:extLst>
      <p:ext uri="{BB962C8B-B14F-4D97-AF65-F5344CB8AC3E}">
        <p14:creationId xmlns:p14="http://schemas.microsoft.com/office/powerpoint/2010/main" val="131900058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Placeholder 18" descr="A person smiling for the camera&#10;&#10;Description automatically generated with low confidence">
            <a:extLst>
              <a:ext uri="{FF2B5EF4-FFF2-40B4-BE49-F238E27FC236}">
                <a16:creationId xmlns:a16="http://schemas.microsoft.com/office/drawing/2014/main" id="{66300A74-51BE-3872-DD1D-DD4755C721A5}"/>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l="-15942"/>
          <a:stretch/>
        </p:blipFill>
        <p:spPr bwMode="auto">
          <a:xfrm>
            <a:off x="6096000" y="-9522"/>
            <a:ext cx="6094589" cy="6858000"/>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4575175" h="5148263">
                <a:moveTo>
                  <a:pt x="0" y="0"/>
                </a:moveTo>
                <a:lnTo>
                  <a:pt x="4575175" y="0"/>
                </a:lnTo>
                <a:lnTo>
                  <a:pt x="4575175" y="4460152"/>
                </a:lnTo>
                <a:lnTo>
                  <a:pt x="4536394" y="4467348"/>
                </a:lnTo>
                <a:lnTo>
                  <a:pt x="4483511" y="4476343"/>
                </a:lnTo>
                <a:lnTo>
                  <a:pt x="4405948" y="4490735"/>
                </a:lnTo>
                <a:lnTo>
                  <a:pt x="4303707" y="4512323"/>
                </a:lnTo>
                <a:lnTo>
                  <a:pt x="4175024" y="4541106"/>
                </a:lnTo>
                <a:lnTo>
                  <a:pt x="4016374" y="4578885"/>
                </a:lnTo>
                <a:lnTo>
                  <a:pt x="3825994" y="4625659"/>
                </a:lnTo>
                <a:lnTo>
                  <a:pt x="3820705" y="4611267"/>
                </a:lnTo>
                <a:lnTo>
                  <a:pt x="3813654" y="4596875"/>
                </a:lnTo>
                <a:lnTo>
                  <a:pt x="3806603" y="4586081"/>
                </a:lnTo>
                <a:lnTo>
                  <a:pt x="3797789" y="4577086"/>
                </a:lnTo>
                <a:lnTo>
                  <a:pt x="3774873" y="4584282"/>
                </a:lnTo>
                <a:lnTo>
                  <a:pt x="3764297" y="4589679"/>
                </a:lnTo>
                <a:lnTo>
                  <a:pt x="3755483" y="4595076"/>
                </a:lnTo>
                <a:lnTo>
                  <a:pt x="3748431" y="4602272"/>
                </a:lnTo>
                <a:lnTo>
                  <a:pt x="3741380" y="4609468"/>
                </a:lnTo>
                <a:lnTo>
                  <a:pt x="3736092" y="4618463"/>
                </a:lnTo>
                <a:lnTo>
                  <a:pt x="3732566" y="4627458"/>
                </a:lnTo>
                <a:lnTo>
                  <a:pt x="3714939" y="4609468"/>
                </a:lnTo>
                <a:lnTo>
                  <a:pt x="3695548" y="4593277"/>
                </a:lnTo>
                <a:lnTo>
                  <a:pt x="3672632" y="4580684"/>
                </a:lnTo>
                <a:lnTo>
                  <a:pt x="3660293" y="4575287"/>
                </a:lnTo>
                <a:lnTo>
                  <a:pt x="3647953" y="4571689"/>
                </a:lnTo>
                <a:lnTo>
                  <a:pt x="3630325" y="4568091"/>
                </a:lnTo>
                <a:lnTo>
                  <a:pt x="3614460" y="4564493"/>
                </a:lnTo>
                <a:lnTo>
                  <a:pt x="3598595" y="4562694"/>
                </a:lnTo>
                <a:lnTo>
                  <a:pt x="3582730" y="4562694"/>
                </a:lnTo>
                <a:lnTo>
                  <a:pt x="3566865" y="4564493"/>
                </a:lnTo>
                <a:lnTo>
                  <a:pt x="3552763" y="4566292"/>
                </a:lnTo>
                <a:lnTo>
                  <a:pt x="3538661" y="4569890"/>
                </a:lnTo>
                <a:lnTo>
                  <a:pt x="3524558" y="4573488"/>
                </a:lnTo>
                <a:lnTo>
                  <a:pt x="3510456" y="4578885"/>
                </a:lnTo>
                <a:lnTo>
                  <a:pt x="3498117" y="4584282"/>
                </a:lnTo>
                <a:lnTo>
                  <a:pt x="3475201" y="4598674"/>
                </a:lnTo>
                <a:lnTo>
                  <a:pt x="3455810" y="4616664"/>
                </a:lnTo>
                <a:lnTo>
                  <a:pt x="3438182" y="4636453"/>
                </a:lnTo>
                <a:lnTo>
                  <a:pt x="3441708" y="4641850"/>
                </a:lnTo>
                <a:lnTo>
                  <a:pt x="3450522" y="4650844"/>
                </a:lnTo>
                <a:lnTo>
                  <a:pt x="3457573" y="4658040"/>
                </a:lnTo>
                <a:lnTo>
                  <a:pt x="3466387" y="4663437"/>
                </a:lnTo>
                <a:lnTo>
                  <a:pt x="3476963" y="4670633"/>
                </a:lnTo>
                <a:lnTo>
                  <a:pt x="3489303" y="4676030"/>
                </a:lnTo>
                <a:lnTo>
                  <a:pt x="3480489" y="4685025"/>
                </a:lnTo>
                <a:lnTo>
                  <a:pt x="3473438" y="4697618"/>
                </a:lnTo>
                <a:lnTo>
                  <a:pt x="3466387" y="4708412"/>
                </a:lnTo>
                <a:lnTo>
                  <a:pt x="3461098" y="4721005"/>
                </a:lnTo>
                <a:lnTo>
                  <a:pt x="3157900" y="4804657"/>
                </a:lnTo>
                <a:lnTo>
                  <a:pt x="2812395" y="4901803"/>
                </a:lnTo>
                <a:lnTo>
                  <a:pt x="2421058" y="5016937"/>
                </a:lnTo>
                <a:lnTo>
                  <a:pt x="1982126" y="5148263"/>
                </a:lnTo>
                <a:lnTo>
                  <a:pt x="0" y="5148263"/>
                </a:lnTo>
                <a:close/>
              </a:path>
            </a:pathLst>
          </a:custGeom>
          <a:noFill/>
          <a:ln>
            <a:noFill/>
          </a:ln>
          <a:effectLst/>
        </p:spPr>
      </p:pic>
      <p:graphicFrame>
        <p:nvGraphicFramePr>
          <p:cNvPr id="13" name="Table 12">
            <a:extLst>
              <a:ext uri="{FF2B5EF4-FFF2-40B4-BE49-F238E27FC236}">
                <a16:creationId xmlns:a16="http://schemas.microsoft.com/office/drawing/2014/main" id="{280DBD6E-220E-4E10-9131-721D7609EA92}"/>
              </a:ext>
            </a:extLst>
          </p:cNvPr>
          <p:cNvGraphicFramePr>
            <a:graphicFrameLocks noGrp="1"/>
          </p:cNvGraphicFramePr>
          <p:nvPr>
            <p:extLst>
              <p:ext uri="{D42A27DB-BD31-4B8C-83A1-F6EECF244321}">
                <p14:modId xmlns:p14="http://schemas.microsoft.com/office/powerpoint/2010/main" val="2759644690"/>
              </p:ext>
            </p:extLst>
          </p:nvPr>
        </p:nvGraphicFramePr>
        <p:xfrm>
          <a:off x="468000" y="2268000"/>
          <a:ext cx="5719851" cy="3181424"/>
        </p:xfrm>
        <a:graphic>
          <a:graphicData uri="http://schemas.openxmlformats.org/drawingml/2006/table">
            <a:tbl>
              <a:tblPr/>
              <a:tblGrid>
                <a:gridCol w="241200">
                  <a:extLst>
                    <a:ext uri="{9D8B030D-6E8A-4147-A177-3AD203B41FA5}">
                      <a16:colId xmlns:a16="http://schemas.microsoft.com/office/drawing/2014/main" val="3765020513"/>
                    </a:ext>
                  </a:extLst>
                </a:gridCol>
                <a:gridCol w="3510000">
                  <a:extLst>
                    <a:ext uri="{9D8B030D-6E8A-4147-A177-3AD203B41FA5}">
                      <a16:colId xmlns:a16="http://schemas.microsoft.com/office/drawing/2014/main" val="2551140551"/>
                    </a:ext>
                  </a:extLst>
                </a:gridCol>
                <a:gridCol w="1350000">
                  <a:extLst>
                    <a:ext uri="{9D8B030D-6E8A-4147-A177-3AD203B41FA5}">
                      <a16:colId xmlns:a16="http://schemas.microsoft.com/office/drawing/2014/main" val="3816436341"/>
                    </a:ext>
                  </a:extLst>
                </a:gridCol>
                <a:gridCol w="618651">
                  <a:extLst>
                    <a:ext uri="{9D8B030D-6E8A-4147-A177-3AD203B41FA5}">
                      <a16:colId xmlns:a16="http://schemas.microsoft.com/office/drawing/2014/main" val="2376641834"/>
                    </a:ext>
                  </a:extLst>
                </a:gridCol>
              </a:tblGrid>
              <a:tr h="254917">
                <a:tc>
                  <a:txBody>
                    <a:bodyPr/>
                    <a:lstStyle>
                      <a:lvl1pPr marL="0" algn="l" defTabSz="914400" rtl="0" eaLnBrk="1" latinLnBrk="0" hangingPunct="1">
                        <a:defRPr sz="1800" kern="1200">
                          <a:solidFill>
                            <a:schemeClr val="tx1"/>
                          </a:solidFill>
                          <a:latin typeface="Fira Sans"/>
                        </a:defRPr>
                      </a:lvl1pPr>
                      <a:lvl2pPr marL="457200" algn="l" defTabSz="914400" rtl="0" eaLnBrk="1" latinLnBrk="0" hangingPunct="1">
                        <a:defRPr sz="1800" kern="1200">
                          <a:solidFill>
                            <a:schemeClr val="tx1"/>
                          </a:solidFill>
                          <a:latin typeface="Fira Sans"/>
                        </a:defRPr>
                      </a:lvl2pPr>
                      <a:lvl3pPr marL="914400" algn="l" defTabSz="914400" rtl="0" eaLnBrk="1" latinLnBrk="0" hangingPunct="1">
                        <a:defRPr sz="1800" kern="1200">
                          <a:solidFill>
                            <a:schemeClr val="tx1"/>
                          </a:solidFill>
                          <a:latin typeface="Fira Sans"/>
                        </a:defRPr>
                      </a:lvl3pPr>
                      <a:lvl4pPr marL="1371600" algn="l" defTabSz="914400" rtl="0" eaLnBrk="1" latinLnBrk="0" hangingPunct="1">
                        <a:defRPr sz="1800" kern="1200">
                          <a:solidFill>
                            <a:schemeClr val="tx1"/>
                          </a:solidFill>
                          <a:latin typeface="Fira Sans"/>
                        </a:defRPr>
                      </a:lvl4pPr>
                      <a:lvl5pPr marL="1828800" algn="l" defTabSz="914400" rtl="0" eaLnBrk="1" latinLnBrk="0" hangingPunct="1">
                        <a:defRPr sz="1800" kern="1200">
                          <a:solidFill>
                            <a:schemeClr val="tx1"/>
                          </a:solidFill>
                          <a:latin typeface="Fira Sans"/>
                        </a:defRPr>
                      </a:lvl5pPr>
                      <a:lvl6pPr marL="2286000" algn="l" defTabSz="914400" rtl="0" eaLnBrk="1" latinLnBrk="0" hangingPunct="1">
                        <a:defRPr sz="1800" kern="1200">
                          <a:solidFill>
                            <a:schemeClr val="tx1"/>
                          </a:solidFill>
                          <a:latin typeface="Fira Sans"/>
                        </a:defRPr>
                      </a:lvl6pPr>
                      <a:lvl7pPr marL="2743200" algn="l" defTabSz="914400" rtl="0" eaLnBrk="1" latinLnBrk="0" hangingPunct="1">
                        <a:defRPr sz="1800" kern="1200">
                          <a:solidFill>
                            <a:schemeClr val="tx1"/>
                          </a:solidFill>
                          <a:latin typeface="Fira Sans"/>
                        </a:defRPr>
                      </a:lvl7pPr>
                      <a:lvl8pPr marL="3200400" algn="l" defTabSz="914400" rtl="0" eaLnBrk="1" latinLnBrk="0" hangingPunct="1">
                        <a:defRPr sz="1800" kern="1200">
                          <a:solidFill>
                            <a:schemeClr val="tx1"/>
                          </a:solidFill>
                          <a:latin typeface="Fira Sans"/>
                        </a:defRPr>
                      </a:lvl8pPr>
                      <a:lvl9pPr marL="3657600" algn="l" defTabSz="914400" rtl="0" eaLnBrk="1" latinLnBrk="0" hangingPunct="1">
                        <a:defRPr sz="1800" kern="1200">
                          <a:solidFill>
                            <a:schemeClr val="tx1"/>
                          </a:solidFill>
                          <a:latin typeface="Fira Sans"/>
                        </a:defRPr>
                      </a:lvl9pPr>
                    </a:lstStyle>
                    <a:p>
                      <a:pPr algn="ctr">
                        <a:spcAft>
                          <a:spcPts val="0"/>
                        </a:spcAft>
                      </a:pPr>
                      <a:endParaRPr lang="en-US" sz="1200" b="0" kern="1200" dirty="0">
                        <a:solidFill>
                          <a:schemeClr val="bg1"/>
                        </a:solidFill>
                        <a:effectLst/>
                        <a:latin typeface="Trebuchet MS" panose="020B0603020202020204" pitchFamily="34" charset="0"/>
                        <a:ea typeface="+mn-ea"/>
                        <a:cs typeface="Times New Roman" panose="02020603050405020304" pitchFamily="18" charset="0"/>
                      </a:endParaRPr>
                    </a:p>
                  </a:txBody>
                  <a:tcPr marL="54008" marR="54008" marT="36005" marB="36005">
                    <a:lnL w="12700" cap="flat" cmpd="sng" algn="ctr">
                      <a:solidFill>
                        <a:srgbClr val="007E4B"/>
                      </a:solidFill>
                      <a:prstDash val="solid"/>
                      <a:round/>
                      <a:headEnd type="none" w="med" len="med"/>
                      <a:tailEnd type="none" w="med" len="med"/>
                    </a:lnL>
                    <a:lnR w="12700" cmpd="sng">
                      <a:noFill/>
                    </a:lnR>
                    <a:lnT w="12700" cap="flat" cmpd="sng" algn="ctr">
                      <a:solidFill>
                        <a:srgbClr val="007E4B"/>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07E4B"/>
                    </a:solidFill>
                  </a:tcPr>
                </a:tc>
                <a:tc>
                  <a:txBody>
                    <a:bodyPr/>
                    <a:lstStyle>
                      <a:lvl1pPr marL="0" algn="l" defTabSz="914400" rtl="0" eaLnBrk="1" latinLnBrk="0" hangingPunct="1">
                        <a:defRPr sz="1800" kern="1200">
                          <a:solidFill>
                            <a:schemeClr val="tx1"/>
                          </a:solidFill>
                          <a:latin typeface="Fira Sans"/>
                        </a:defRPr>
                      </a:lvl1pPr>
                      <a:lvl2pPr marL="457200" algn="l" defTabSz="914400" rtl="0" eaLnBrk="1" latinLnBrk="0" hangingPunct="1">
                        <a:defRPr sz="1800" kern="1200">
                          <a:solidFill>
                            <a:schemeClr val="tx1"/>
                          </a:solidFill>
                          <a:latin typeface="Fira Sans"/>
                        </a:defRPr>
                      </a:lvl2pPr>
                      <a:lvl3pPr marL="914400" algn="l" defTabSz="914400" rtl="0" eaLnBrk="1" latinLnBrk="0" hangingPunct="1">
                        <a:defRPr sz="1800" kern="1200">
                          <a:solidFill>
                            <a:schemeClr val="tx1"/>
                          </a:solidFill>
                          <a:latin typeface="Fira Sans"/>
                        </a:defRPr>
                      </a:lvl3pPr>
                      <a:lvl4pPr marL="1371600" algn="l" defTabSz="914400" rtl="0" eaLnBrk="1" latinLnBrk="0" hangingPunct="1">
                        <a:defRPr sz="1800" kern="1200">
                          <a:solidFill>
                            <a:schemeClr val="tx1"/>
                          </a:solidFill>
                          <a:latin typeface="Fira Sans"/>
                        </a:defRPr>
                      </a:lvl4pPr>
                      <a:lvl5pPr marL="1828800" algn="l" defTabSz="914400" rtl="0" eaLnBrk="1" latinLnBrk="0" hangingPunct="1">
                        <a:defRPr sz="1800" kern="1200">
                          <a:solidFill>
                            <a:schemeClr val="tx1"/>
                          </a:solidFill>
                          <a:latin typeface="Fira Sans"/>
                        </a:defRPr>
                      </a:lvl5pPr>
                      <a:lvl6pPr marL="2286000" algn="l" defTabSz="914400" rtl="0" eaLnBrk="1" latinLnBrk="0" hangingPunct="1">
                        <a:defRPr sz="1800" kern="1200">
                          <a:solidFill>
                            <a:schemeClr val="tx1"/>
                          </a:solidFill>
                          <a:latin typeface="Fira Sans"/>
                        </a:defRPr>
                      </a:lvl6pPr>
                      <a:lvl7pPr marL="2743200" algn="l" defTabSz="914400" rtl="0" eaLnBrk="1" latinLnBrk="0" hangingPunct="1">
                        <a:defRPr sz="1800" kern="1200">
                          <a:solidFill>
                            <a:schemeClr val="tx1"/>
                          </a:solidFill>
                          <a:latin typeface="Fira Sans"/>
                        </a:defRPr>
                      </a:lvl7pPr>
                      <a:lvl8pPr marL="3200400" algn="l" defTabSz="914400" rtl="0" eaLnBrk="1" latinLnBrk="0" hangingPunct="1">
                        <a:defRPr sz="1800" kern="1200">
                          <a:solidFill>
                            <a:schemeClr val="tx1"/>
                          </a:solidFill>
                          <a:latin typeface="Fira Sans"/>
                        </a:defRPr>
                      </a:lvl8pPr>
                      <a:lvl9pPr marL="3657600" algn="l" defTabSz="914400" rtl="0" eaLnBrk="1" latinLnBrk="0" hangingPunct="1">
                        <a:defRPr sz="1800" kern="1200">
                          <a:solidFill>
                            <a:schemeClr val="tx1"/>
                          </a:solidFill>
                          <a:latin typeface="Fira Sans"/>
                        </a:defRPr>
                      </a:lvl9pPr>
                    </a:lstStyle>
                    <a:p>
                      <a:pPr>
                        <a:spcAft>
                          <a:spcPts val="0"/>
                        </a:spcAft>
                      </a:pPr>
                      <a:r>
                        <a:rPr lang="en-US" sz="1200" kern="1200" dirty="0">
                          <a:solidFill>
                            <a:schemeClr val="bg1"/>
                          </a:solidFill>
                          <a:effectLst/>
                          <a:latin typeface="Fira Sans Medium" panose="020B0603050000020004" pitchFamily="34" charset="0"/>
                          <a:ea typeface="Fira Sans Medium" panose="020B0603050000020004" pitchFamily="34" charset="0"/>
                        </a:rPr>
                        <a:t>Ingredients</a:t>
                      </a:r>
                      <a:endParaRPr lang="en-US" sz="1200" b="1" kern="1200" dirty="0">
                        <a:solidFill>
                          <a:schemeClr val="bg1"/>
                        </a:solidFill>
                        <a:effectLst/>
                        <a:latin typeface="Fira Sans Medium" panose="020B0603050000020004" pitchFamily="34" charset="0"/>
                        <a:ea typeface="Fira Sans Medium" panose="020B0603050000020004" pitchFamily="34" charset="0"/>
                        <a:cs typeface="Times New Roman" panose="02020603050405020304" pitchFamily="18" charset="0"/>
                      </a:endParaRPr>
                    </a:p>
                  </a:txBody>
                  <a:tcPr marL="54008" marR="54008" marT="36005" marB="36005">
                    <a:lnL w="12700" cmpd="sng">
                      <a:noFill/>
                    </a:lnL>
                    <a:lnR w="12700" cmpd="sng">
                      <a:noFill/>
                    </a:lnR>
                    <a:lnT w="12700" cap="flat" cmpd="sng" algn="ctr">
                      <a:solidFill>
                        <a:srgbClr val="007E4B"/>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07E4B"/>
                    </a:solidFill>
                  </a:tcPr>
                </a:tc>
                <a:tc>
                  <a:txBody>
                    <a:bodyPr/>
                    <a:lstStyle>
                      <a:lvl1pPr marL="0" algn="l" defTabSz="914400" rtl="0" eaLnBrk="1" latinLnBrk="0" hangingPunct="1">
                        <a:defRPr sz="1800" kern="1200">
                          <a:solidFill>
                            <a:schemeClr val="tx1"/>
                          </a:solidFill>
                          <a:latin typeface="Fira Sans"/>
                        </a:defRPr>
                      </a:lvl1pPr>
                      <a:lvl2pPr marL="457200" algn="l" defTabSz="914400" rtl="0" eaLnBrk="1" latinLnBrk="0" hangingPunct="1">
                        <a:defRPr sz="1800" kern="1200">
                          <a:solidFill>
                            <a:schemeClr val="tx1"/>
                          </a:solidFill>
                          <a:latin typeface="Fira Sans"/>
                        </a:defRPr>
                      </a:lvl2pPr>
                      <a:lvl3pPr marL="914400" algn="l" defTabSz="914400" rtl="0" eaLnBrk="1" latinLnBrk="0" hangingPunct="1">
                        <a:defRPr sz="1800" kern="1200">
                          <a:solidFill>
                            <a:schemeClr val="tx1"/>
                          </a:solidFill>
                          <a:latin typeface="Fira Sans"/>
                        </a:defRPr>
                      </a:lvl3pPr>
                      <a:lvl4pPr marL="1371600" algn="l" defTabSz="914400" rtl="0" eaLnBrk="1" latinLnBrk="0" hangingPunct="1">
                        <a:defRPr sz="1800" kern="1200">
                          <a:solidFill>
                            <a:schemeClr val="tx1"/>
                          </a:solidFill>
                          <a:latin typeface="Fira Sans"/>
                        </a:defRPr>
                      </a:lvl4pPr>
                      <a:lvl5pPr marL="1828800" algn="l" defTabSz="914400" rtl="0" eaLnBrk="1" latinLnBrk="0" hangingPunct="1">
                        <a:defRPr sz="1800" kern="1200">
                          <a:solidFill>
                            <a:schemeClr val="tx1"/>
                          </a:solidFill>
                          <a:latin typeface="Fira Sans"/>
                        </a:defRPr>
                      </a:lvl5pPr>
                      <a:lvl6pPr marL="2286000" algn="l" defTabSz="914400" rtl="0" eaLnBrk="1" latinLnBrk="0" hangingPunct="1">
                        <a:defRPr sz="1800" kern="1200">
                          <a:solidFill>
                            <a:schemeClr val="tx1"/>
                          </a:solidFill>
                          <a:latin typeface="Fira Sans"/>
                        </a:defRPr>
                      </a:lvl6pPr>
                      <a:lvl7pPr marL="2743200" algn="l" defTabSz="914400" rtl="0" eaLnBrk="1" latinLnBrk="0" hangingPunct="1">
                        <a:defRPr sz="1800" kern="1200">
                          <a:solidFill>
                            <a:schemeClr val="tx1"/>
                          </a:solidFill>
                          <a:latin typeface="Fira Sans"/>
                        </a:defRPr>
                      </a:lvl7pPr>
                      <a:lvl8pPr marL="3200400" algn="l" defTabSz="914400" rtl="0" eaLnBrk="1" latinLnBrk="0" hangingPunct="1">
                        <a:defRPr sz="1800" kern="1200">
                          <a:solidFill>
                            <a:schemeClr val="tx1"/>
                          </a:solidFill>
                          <a:latin typeface="Fira Sans"/>
                        </a:defRPr>
                      </a:lvl8pPr>
                      <a:lvl9pPr marL="3657600" algn="l" defTabSz="914400" rtl="0" eaLnBrk="1" latinLnBrk="0" hangingPunct="1">
                        <a:defRPr sz="1800" kern="1200">
                          <a:solidFill>
                            <a:schemeClr val="tx1"/>
                          </a:solidFill>
                          <a:latin typeface="Fira Sans"/>
                        </a:defRPr>
                      </a:lvl9pPr>
                    </a:lstStyle>
                    <a:p>
                      <a:pPr>
                        <a:spcAft>
                          <a:spcPts val="0"/>
                        </a:spcAft>
                      </a:pPr>
                      <a:r>
                        <a:rPr lang="en-US" sz="1200" kern="1200" dirty="0">
                          <a:solidFill>
                            <a:schemeClr val="bg1"/>
                          </a:solidFill>
                          <a:effectLst/>
                          <a:latin typeface="Fira Sans Medium" panose="020B0603050000020004" pitchFamily="34" charset="0"/>
                          <a:ea typeface="Fira Sans Medium" panose="020B0603050000020004" pitchFamily="34" charset="0"/>
                        </a:rPr>
                        <a:t>Function</a:t>
                      </a:r>
                      <a:endParaRPr lang="en-US" sz="1200" b="1" kern="1200" dirty="0">
                        <a:solidFill>
                          <a:schemeClr val="bg1"/>
                        </a:solidFill>
                        <a:effectLst/>
                        <a:latin typeface="Fira Sans Medium" panose="020B0603050000020004" pitchFamily="34" charset="0"/>
                        <a:ea typeface="Fira Sans Medium" panose="020B0603050000020004" pitchFamily="34" charset="0"/>
                        <a:cs typeface="Times New Roman" panose="02020603050405020304" pitchFamily="18" charset="0"/>
                      </a:endParaRPr>
                    </a:p>
                  </a:txBody>
                  <a:tcPr marL="54008" marR="54008" marT="36005" marB="36005">
                    <a:lnL w="12700" cmpd="sng">
                      <a:noFill/>
                    </a:lnL>
                    <a:lnR w="12700" cmpd="sng">
                      <a:noFill/>
                    </a:lnR>
                    <a:lnT w="12700" cap="flat" cmpd="sng" algn="ctr">
                      <a:solidFill>
                        <a:srgbClr val="007E4B"/>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07E4B"/>
                    </a:solidFill>
                  </a:tcPr>
                </a:tc>
                <a:tc>
                  <a:txBody>
                    <a:bodyPr/>
                    <a:lstStyle>
                      <a:lvl1pPr marL="0" algn="l" defTabSz="914400" rtl="0" eaLnBrk="1" latinLnBrk="0" hangingPunct="1">
                        <a:defRPr sz="1800" kern="1200">
                          <a:solidFill>
                            <a:schemeClr val="tx1"/>
                          </a:solidFill>
                          <a:latin typeface="Fira Sans"/>
                        </a:defRPr>
                      </a:lvl1pPr>
                      <a:lvl2pPr marL="457200" algn="l" defTabSz="914400" rtl="0" eaLnBrk="1" latinLnBrk="0" hangingPunct="1">
                        <a:defRPr sz="1800" kern="1200">
                          <a:solidFill>
                            <a:schemeClr val="tx1"/>
                          </a:solidFill>
                          <a:latin typeface="Fira Sans"/>
                        </a:defRPr>
                      </a:lvl2pPr>
                      <a:lvl3pPr marL="914400" algn="l" defTabSz="914400" rtl="0" eaLnBrk="1" latinLnBrk="0" hangingPunct="1">
                        <a:defRPr sz="1800" kern="1200">
                          <a:solidFill>
                            <a:schemeClr val="tx1"/>
                          </a:solidFill>
                          <a:latin typeface="Fira Sans"/>
                        </a:defRPr>
                      </a:lvl3pPr>
                      <a:lvl4pPr marL="1371600" algn="l" defTabSz="914400" rtl="0" eaLnBrk="1" latinLnBrk="0" hangingPunct="1">
                        <a:defRPr sz="1800" kern="1200">
                          <a:solidFill>
                            <a:schemeClr val="tx1"/>
                          </a:solidFill>
                          <a:latin typeface="Fira Sans"/>
                        </a:defRPr>
                      </a:lvl4pPr>
                      <a:lvl5pPr marL="1828800" algn="l" defTabSz="914400" rtl="0" eaLnBrk="1" latinLnBrk="0" hangingPunct="1">
                        <a:defRPr sz="1800" kern="1200">
                          <a:solidFill>
                            <a:schemeClr val="tx1"/>
                          </a:solidFill>
                          <a:latin typeface="Fira Sans"/>
                        </a:defRPr>
                      </a:lvl5pPr>
                      <a:lvl6pPr marL="2286000" algn="l" defTabSz="914400" rtl="0" eaLnBrk="1" latinLnBrk="0" hangingPunct="1">
                        <a:defRPr sz="1800" kern="1200">
                          <a:solidFill>
                            <a:schemeClr val="tx1"/>
                          </a:solidFill>
                          <a:latin typeface="Fira Sans"/>
                        </a:defRPr>
                      </a:lvl6pPr>
                      <a:lvl7pPr marL="2743200" algn="l" defTabSz="914400" rtl="0" eaLnBrk="1" latinLnBrk="0" hangingPunct="1">
                        <a:defRPr sz="1800" kern="1200">
                          <a:solidFill>
                            <a:schemeClr val="tx1"/>
                          </a:solidFill>
                          <a:latin typeface="Fira Sans"/>
                        </a:defRPr>
                      </a:lvl7pPr>
                      <a:lvl8pPr marL="3200400" algn="l" defTabSz="914400" rtl="0" eaLnBrk="1" latinLnBrk="0" hangingPunct="1">
                        <a:defRPr sz="1800" kern="1200">
                          <a:solidFill>
                            <a:schemeClr val="tx1"/>
                          </a:solidFill>
                          <a:latin typeface="Fira Sans"/>
                        </a:defRPr>
                      </a:lvl8pPr>
                      <a:lvl9pPr marL="3657600" algn="l" defTabSz="914400" rtl="0" eaLnBrk="1" latinLnBrk="0" hangingPunct="1">
                        <a:defRPr sz="1800" kern="1200">
                          <a:solidFill>
                            <a:schemeClr val="tx1"/>
                          </a:solidFill>
                          <a:latin typeface="Fira Sans"/>
                        </a:defRPr>
                      </a:lvl9pPr>
                    </a:lstStyle>
                    <a:p>
                      <a:pPr algn="r">
                        <a:spcAft>
                          <a:spcPts val="0"/>
                        </a:spcAft>
                      </a:pPr>
                      <a:r>
                        <a:rPr lang="en-US" sz="1200" kern="1200" dirty="0">
                          <a:solidFill>
                            <a:schemeClr val="bg1"/>
                          </a:solidFill>
                          <a:effectLst/>
                          <a:latin typeface="Fira Sans Medium" panose="020B0603050000020004" pitchFamily="34" charset="0"/>
                          <a:ea typeface="Fira Sans Medium" panose="020B0603050000020004" pitchFamily="34" charset="0"/>
                        </a:rPr>
                        <a:t>% w/w</a:t>
                      </a:r>
                      <a:endParaRPr lang="en-US" sz="1200" b="1" kern="1200" dirty="0">
                        <a:solidFill>
                          <a:schemeClr val="bg1"/>
                        </a:solidFill>
                        <a:effectLst/>
                        <a:latin typeface="Fira Sans Medium" panose="020B0603050000020004" pitchFamily="34" charset="0"/>
                        <a:ea typeface="Fira Sans Medium" panose="020B0603050000020004" pitchFamily="34" charset="0"/>
                        <a:cs typeface="Times New Roman" panose="02020603050405020304" pitchFamily="18" charset="0"/>
                      </a:endParaRPr>
                    </a:p>
                  </a:txBody>
                  <a:tcPr marL="54008" marR="54008" marT="36005" marB="36005">
                    <a:lnL w="12700" cmpd="sng">
                      <a:noFill/>
                    </a:lnL>
                    <a:lnR w="12700" cap="flat" cmpd="sng" algn="ctr">
                      <a:solidFill>
                        <a:srgbClr val="007E4B"/>
                      </a:solidFill>
                      <a:prstDash val="solid"/>
                      <a:round/>
                      <a:headEnd type="none" w="med" len="med"/>
                      <a:tailEnd type="none" w="med" len="med"/>
                    </a:lnR>
                    <a:lnT w="12700" cap="flat" cmpd="sng" algn="ctr">
                      <a:solidFill>
                        <a:srgbClr val="007E4B"/>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07E4B"/>
                    </a:solidFill>
                  </a:tcPr>
                </a:tc>
                <a:extLst>
                  <a:ext uri="{0D108BD9-81ED-4DB2-BD59-A6C34878D82A}">
                    <a16:rowId xmlns:a16="http://schemas.microsoft.com/office/drawing/2014/main" val="2225747125"/>
                  </a:ext>
                </a:extLst>
              </a:tr>
              <a:tr h="274360">
                <a:tc rowSpan="5">
                  <a:txBody>
                    <a:bodyPr/>
                    <a:lstStyle>
                      <a:lvl1pPr marL="0" algn="l" defTabSz="914400" rtl="0" eaLnBrk="1" latinLnBrk="0" hangingPunct="1">
                        <a:defRPr sz="1800" kern="1200">
                          <a:solidFill>
                            <a:schemeClr val="tx1"/>
                          </a:solidFill>
                          <a:latin typeface="Fira Sans"/>
                        </a:defRPr>
                      </a:lvl1pPr>
                      <a:lvl2pPr marL="457200" algn="l" defTabSz="914400" rtl="0" eaLnBrk="1" latinLnBrk="0" hangingPunct="1">
                        <a:defRPr sz="1800" kern="1200">
                          <a:solidFill>
                            <a:schemeClr val="tx1"/>
                          </a:solidFill>
                          <a:latin typeface="Fira Sans"/>
                        </a:defRPr>
                      </a:lvl2pPr>
                      <a:lvl3pPr marL="914400" algn="l" defTabSz="914400" rtl="0" eaLnBrk="1" latinLnBrk="0" hangingPunct="1">
                        <a:defRPr sz="1800" kern="1200">
                          <a:solidFill>
                            <a:schemeClr val="tx1"/>
                          </a:solidFill>
                          <a:latin typeface="Fira Sans"/>
                        </a:defRPr>
                      </a:lvl3pPr>
                      <a:lvl4pPr marL="1371600" algn="l" defTabSz="914400" rtl="0" eaLnBrk="1" latinLnBrk="0" hangingPunct="1">
                        <a:defRPr sz="1800" kern="1200">
                          <a:solidFill>
                            <a:schemeClr val="tx1"/>
                          </a:solidFill>
                          <a:latin typeface="Fira Sans"/>
                        </a:defRPr>
                      </a:lvl4pPr>
                      <a:lvl5pPr marL="1828800" algn="l" defTabSz="914400" rtl="0" eaLnBrk="1" latinLnBrk="0" hangingPunct="1">
                        <a:defRPr sz="1800" kern="1200">
                          <a:solidFill>
                            <a:schemeClr val="tx1"/>
                          </a:solidFill>
                          <a:latin typeface="Fira Sans"/>
                        </a:defRPr>
                      </a:lvl5pPr>
                      <a:lvl6pPr marL="2286000" algn="l" defTabSz="914400" rtl="0" eaLnBrk="1" latinLnBrk="0" hangingPunct="1">
                        <a:defRPr sz="1800" kern="1200">
                          <a:solidFill>
                            <a:schemeClr val="tx1"/>
                          </a:solidFill>
                          <a:latin typeface="Fira Sans"/>
                        </a:defRPr>
                      </a:lvl6pPr>
                      <a:lvl7pPr marL="2743200" algn="l" defTabSz="914400" rtl="0" eaLnBrk="1" latinLnBrk="0" hangingPunct="1">
                        <a:defRPr sz="1800" kern="1200">
                          <a:solidFill>
                            <a:schemeClr val="tx1"/>
                          </a:solidFill>
                          <a:latin typeface="Fira Sans"/>
                        </a:defRPr>
                      </a:lvl7pPr>
                      <a:lvl8pPr marL="3200400" algn="l" defTabSz="914400" rtl="0" eaLnBrk="1" latinLnBrk="0" hangingPunct="1">
                        <a:defRPr sz="1800" kern="1200">
                          <a:solidFill>
                            <a:schemeClr val="tx1"/>
                          </a:solidFill>
                          <a:latin typeface="Fira Sans"/>
                        </a:defRPr>
                      </a:lvl8pPr>
                      <a:lvl9pPr marL="3657600" algn="l" defTabSz="914400" rtl="0" eaLnBrk="1" latinLnBrk="0" hangingPunct="1">
                        <a:defRPr sz="1800" kern="1200">
                          <a:solidFill>
                            <a:schemeClr val="tx1"/>
                          </a:solidFill>
                          <a:latin typeface="Fira Sans"/>
                        </a:defRPr>
                      </a:lvl9pPr>
                    </a:lstStyle>
                    <a:p>
                      <a:pPr algn="ctr">
                        <a:spcAft>
                          <a:spcPts val="0"/>
                        </a:spcAft>
                      </a:pPr>
                      <a:r>
                        <a:rPr lang="en-US" sz="1200" b="0" dirty="0">
                          <a:solidFill>
                            <a:schemeClr val="bg1"/>
                          </a:solidFill>
                          <a:effectLst/>
                          <a:latin typeface="+mj-lt"/>
                        </a:rPr>
                        <a:t>A</a:t>
                      </a:r>
                      <a:endParaRPr lang="en-US" sz="1200" b="0" dirty="0">
                        <a:solidFill>
                          <a:schemeClr val="bg1"/>
                        </a:solidFill>
                        <a:effectLst/>
                        <a:latin typeface="+mj-lt"/>
                        <a:ea typeface="Fira Sans Heavy" panose="020B0A03050000020004" pitchFamily="34" charset="0"/>
                        <a:cs typeface="Times New Roman" panose="02020603050405020304" pitchFamily="18" charset="0"/>
                      </a:endParaRPr>
                    </a:p>
                    <a:p>
                      <a:pPr algn="ctr">
                        <a:spcAft>
                          <a:spcPts val="0"/>
                        </a:spcAft>
                      </a:pPr>
                      <a:r>
                        <a:rPr lang="en-US" sz="1200" b="0" dirty="0">
                          <a:effectLst/>
                        </a:rPr>
                        <a:t> </a:t>
                      </a:r>
                      <a:endParaRPr lang="en-US" sz="1200" b="0" dirty="0">
                        <a:effectLst/>
                        <a:latin typeface="Franklin Gothic Heavy" panose="020B0903020102020204" pitchFamily="34" charset="0"/>
                        <a:ea typeface="Fira Sans Heavy" panose="020B0A03050000020004" pitchFamily="34" charset="0"/>
                        <a:cs typeface="Times New Roman" panose="02020603050405020304" pitchFamily="18" charset="0"/>
                      </a:endParaRPr>
                    </a:p>
                    <a:p>
                      <a:pPr algn="ctr">
                        <a:spcAft>
                          <a:spcPts val="0"/>
                        </a:spcAft>
                      </a:pPr>
                      <a:r>
                        <a:rPr lang="en-US" sz="1200" b="0" dirty="0">
                          <a:effectLst/>
                        </a:rPr>
                        <a:t> </a:t>
                      </a:r>
                      <a:endParaRPr lang="en-US" sz="1200" b="0" dirty="0">
                        <a:effectLst/>
                        <a:latin typeface="Franklin Gothic Heavy" panose="020B0903020102020204" pitchFamily="34" charset="0"/>
                        <a:ea typeface="Fira Sans Heavy" panose="020B0A03050000020004" pitchFamily="34" charset="0"/>
                        <a:cs typeface="Times New Roman" panose="02020603050405020304" pitchFamily="18" charset="0"/>
                      </a:endParaRPr>
                    </a:p>
                    <a:p>
                      <a:pPr algn="ctr">
                        <a:spcAft>
                          <a:spcPts val="0"/>
                        </a:spcAft>
                      </a:pPr>
                      <a:r>
                        <a:rPr lang="en-US" sz="1200" b="0" dirty="0">
                          <a:effectLst/>
                        </a:rPr>
                        <a:t> </a:t>
                      </a:r>
                      <a:endParaRPr lang="en-US" sz="1200" b="0" dirty="0">
                        <a:effectLst/>
                        <a:latin typeface="Franklin Gothic Heavy" panose="020B0903020102020204" pitchFamily="34" charset="0"/>
                        <a:ea typeface="Fira Sans Heavy" panose="020B0A03050000020004" pitchFamily="34" charset="0"/>
                        <a:cs typeface="Times New Roman" panose="02020603050405020304" pitchFamily="18" charset="0"/>
                      </a:endParaRPr>
                    </a:p>
                    <a:p>
                      <a:pPr algn="ctr">
                        <a:spcAft>
                          <a:spcPts val="0"/>
                        </a:spcAft>
                      </a:pPr>
                      <a:r>
                        <a:rPr lang="en-US" sz="1200" b="0" dirty="0">
                          <a:effectLst/>
                        </a:rPr>
                        <a:t> </a:t>
                      </a:r>
                      <a:endParaRPr lang="en-US" sz="1200" b="0" dirty="0">
                        <a:effectLst/>
                        <a:latin typeface="Franklin Gothic Heavy" panose="020B0903020102020204" pitchFamily="34" charset="0"/>
                        <a:ea typeface="Fira Sans Heavy" panose="020B0A03050000020004" pitchFamily="34" charset="0"/>
                        <a:cs typeface="Times New Roman" panose="02020603050405020304" pitchFamily="18" charset="0"/>
                      </a:endParaRPr>
                    </a:p>
                    <a:p>
                      <a:pPr algn="ctr">
                        <a:spcAft>
                          <a:spcPts val="0"/>
                        </a:spcAft>
                      </a:pPr>
                      <a:r>
                        <a:rPr lang="en-US" sz="1200" b="0" dirty="0">
                          <a:effectLst/>
                        </a:rPr>
                        <a:t> </a:t>
                      </a:r>
                      <a:endParaRPr lang="en-US" sz="1200" b="0" dirty="0">
                        <a:effectLst/>
                        <a:latin typeface="Franklin Gothic Heavy" panose="020B0903020102020204" pitchFamily="34" charset="0"/>
                        <a:ea typeface="Fira Sans Heavy" panose="020B0A03050000020004" pitchFamily="34" charset="0"/>
                        <a:cs typeface="Times New Roman" panose="02020603050405020304" pitchFamily="18" charset="0"/>
                      </a:endParaRPr>
                    </a:p>
                    <a:p>
                      <a:pPr algn="ctr">
                        <a:spcAft>
                          <a:spcPts val="0"/>
                        </a:spcAft>
                      </a:pPr>
                      <a:r>
                        <a:rPr lang="en-US" sz="1200" b="0" dirty="0">
                          <a:effectLst/>
                        </a:rPr>
                        <a:t> </a:t>
                      </a:r>
                    </a:p>
                  </a:txBody>
                  <a:tcPr marL="36005" marR="36005" marT="36005" marB="36005">
                    <a:lnL w="12700" cap="flat" cmpd="sng" algn="ctr">
                      <a:solidFill>
                        <a:srgbClr val="007E4B"/>
                      </a:solidFill>
                      <a:prstDash val="solid"/>
                      <a:round/>
                      <a:headEnd type="none" w="med" len="med"/>
                      <a:tailEnd type="none" w="med" len="med"/>
                    </a:lnL>
                    <a:lnR w="12700" cmpd="sng">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07E4B"/>
                    </a:solidFill>
                  </a:tcPr>
                </a:tc>
                <a:tc>
                  <a:txBody>
                    <a:bodyPr/>
                    <a:lstStyle/>
                    <a:p>
                      <a:pPr>
                        <a:spcAft>
                          <a:spcPts val="0"/>
                        </a:spcAft>
                      </a:pPr>
                      <a:r>
                        <a:rPr lang="en-US" sz="1200" kern="1200" dirty="0">
                          <a:solidFill>
                            <a:schemeClr val="tx1"/>
                          </a:solidFill>
                          <a:effectLst/>
                          <a:latin typeface="Fira Sans" panose="020B0503050000020004" pitchFamily="34" charset="0"/>
                          <a:ea typeface="Fira Sans" panose="020B0503050000020004" pitchFamily="34" charset="0"/>
                          <a:cs typeface="+mn-cs"/>
                        </a:rPr>
                        <a:t> </a:t>
                      </a:r>
                      <a:r>
                        <a:rPr lang="en-US" sz="1200" kern="1200" dirty="0" err="1">
                          <a:solidFill>
                            <a:schemeClr val="tx1"/>
                          </a:solidFill>
                          <a:effectLst/>
                          <a:latin typeface="Fira Sans" panose="020B0503050000020004" pitchFamily="34" charset="0"/>
                          <a:ea typeface="Fira Sans" panose="020B0503050000020004" pitchFamily="34" charset="0"/>
                          <a:cs typeface="+mn-cs"/>
                        </a:rPr>
                        <a:t>Simmondsia</a:t>
                      </a:r>
                      <a:r>
                        <a:rPr lang="en-US" sz="1200" kern="1200" dirty="0">
                          <a:solidFill>
                            <a:schemeClr val="tx1"/>
                          </a:solidFill>
                          <a:effectLst/>
                          <a:latin typeface="Fira Sans" panose="020B0503050000020004" pitchFamily="34" charset="0"/>
                          <a:ea typeface="Fira Sans" panose="020B0503050000020004" pitchFamily="34" charset="0"/>
                          <a:cs typeface="+mn-cs"/>
                        </a:rPr>
                        <a:t> </a:t>
                      </a:r>
                      <a:r>
                        <a:rPr lang="en-US" sz="1200" kern="1200" dirty="0" err="1">
                          <a:solidFill>
                            <a:schemeClr val="tx1"/>
                          </a:solidFill>
                          <a:effectLst/>
                          <a:latin typeface="Fira Sans" panose="020B0503050000020004" pitchFamily="34" charset="0"/>
                          <a:ea typeface="Fira Sans" panose="020B0503050000020004" pitchFamily="34" charset="0"/>
                          <a:cs typeface="+mn-cs"/>
                        </a:rPr>
                        <a:t>Chinenses</a:t>
                      </a:r>
                      <a:r>
                        <a:rPr lang="en-US" sz="1200" kern="1200" dirty="0">
                          <a:solidFill>
                            <a:schemeClr val="tx1"/>
                          </a:solidFill>
                          <a:effectLst/>
                          <a:latin typeface="Fira Sans" panose="020B0503050000020004" pitchFamily="34" charset="0"/>
                          <a:ea typeface="Fira Sans" panose="020B0503050000020004" pitchFamily="34" charset="0"/>
                          <a:cs typeface="+mn-cs"/>
                        </a:rPr>
                        <a:t> seed Oil</a:t>
                      </a:r>
                    </a:p>
                  </a:txBody>
                  <a:tcPr marL="36005" marR="36005" marT="36005" marB="36005">
                    <a:lnL w="12700" cmpd="sng">
                      <a:noFill/>
                    </a:lnL>
                    <a:lnR w="12700" cmpd="sng">
                      <a:noFill/>
                    </a:lnR>
                    <a:lnT w="12700" cap="flat" cmpd="sng" algn="ctr">
                      <a:solidFill>
                        <a:srgbClr val="FFFFFF"/>
                      </a:solidFill>
                      <a:prstDash val="solid"/>
                      <a:round/>
                      <a:headEnd type="none" w="med" len="med"/>
                      <a:tailEnd type="none" w="med" len="med"/>
                    </a:lnT>
                    <a:lnB w="12700" cap="flat" cmpd="sng" algn="ctr">
                      <a:solidFill>
                        <a:srgbClr val="007E4B"/>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Fira Sans" panose="020B0503050000020004" pitchFamily="34" charset="0"/>
                          <a:ea typeface="Fira Sans" panose="020B0503050000020004" pitchFamily="34" charset="0"/>
                          <a:cs typeface="+mn-cs"/>
                        </a:rPr>
                        <a:t>Emollient</a:t>
                      </a:r>
                    </a:p>
                  </a:txBody>
                  <a:tcPr marL="54000" marR="36005" marT="36005" marB="36005">
                    <a:lnL w="12700" cmpd="sng">
                      <a:noFill/>
                    </a:lnL>
                    <a:lnR w="12700" cmpd="sng">
                      <a:noFill/>
                    </a:lnR>
                    <a:lnT w="12700" cap="flat" cmpd="sng" algn="ctr">
                      <a:solidFill>
                        <a:srgbClr val="FFFFFF"/>
                      </a:solidFill>
                      <a:prstDash val="solid"/>
                      <a:round/>
                      <a:headEnd type="none" w="med" len="med"/>
                      <a:tailEnd type="none" w="med" len="med"/>
                    </a:lnT>
                    <a:lnB w="12700" cap="flat" cmpd="sng" algn="ctr">
                      <a:solidFill>
                        <a:srgbClr val="007E4B"/>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r">
                        <a:spcAft>
                          <a:spcPts val="0"/>
                        </a:spcAft>
                      </a:pPr>
                      <a:r>
                        <a:rPr lang="en-US" sz="1200" dirty="0">
                          <a:effectLst/>
                          <a:latin typeface="Fira Sans" panose="020B0503050000020004" pitchFamily="34" charset="0"/>
                          <a:ea typeface="Fira Sans" panose="020B0503050000020004" pitchFamily="34" charset="0"/>
                        </a:rPr>
                        <a:t>32.79</a:t>
                      </a:r>
                      <a:endParaRPr lang="en-US" sz="1200" dirty="0">
                        <a:effectLst/>
                        <a:latin typeface="Fira Sans" panose="020B0503050000020004" pitchFamily="34" charset="0"/>
                        <a:ea typeface="Fira Sans" panose="020B0503050000020004" pitchFamily="34" charset="0"/>
                        <a:cs typeface="Times New Roman" panose="02020603050405020304" pitchFamily="18" charset="0"/>
                      </a:endParaRPr>
                    </a:p>
                  </a:txBody>
                  <a:tcPr marL="45727" marR="45727" marT="45727" marB="45727">
                    <a:lnL w="12700" cmpd="sng">
                      <a:noFill/>
                    </a:lnL>
                    <a:lnR w="12700" cap="flat" cmpd="sng" algn="ctr">
                      <a:solidFill>
                        <a:srgbClr val="007E4B"/>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007E4B"/>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3596288574"/>
                  </a:ext>
                </a:extLst>
              </a:tr>
              <a:tr h="274360">
                <a:tc vMerge="1">
                  <a:txBody>
                    <a:bodyPr/>
                    <a:lstStyle/>
                    <a:p>
                      <a:pPr>
                        <a:spcAft>
                          <a:spcPts val="0"/>
                        </a:spcAft>
                      </a:pPr>
                      <a:endParaRPr lang="en-US" sz="1000" b="0" dirty="0">
                        <a:effectLst/>
                        <a:latin typeface="Franklin Gothic Heavy" panose="020B0903020102020204" pitchFamily="34" charset="0"/>
                        <a:ea typeface="Fira Sans Heavy" panose="020B0A03050000020004" pitchFamily="34" charset="0"/>
                        <a:cs typeface="Times New Roman" panose="02020603050405020304" pitchFamily="18" charset="0"/>
                      </a:endParaRPr>
                    </a:p>
                  </a:txBody>
                  <a:tcPr marL="36000" marR="36000" marT="36000" marB="36000"/>
                </a:tc>
                <a:tc>
                  <a:txBody>
                    <a:bodyPr/>
                    <a:lstStyle>
                      <a:lvl1pPr marL="0" algn="l" defTabSz="914400" rtl="0" eaLnBrk="1" latinLnBrk="0" hangingPunct="1">
                        <a:defRPr sz="1800" kern="1200">
                          <a:solidFill>
                            <a:schemeClr val="tx1"/>
                          </a:solidFill>
                          <a:latin typeface="Fira Sans"/>
                        </a:defRPr>
                      </a:lvl1pPr>
                      <a:lvl2pPr marL="457200" algn="l" defTabSz="914400" rtl="0" eaLnBrk="1" latinLnBrk="0" hangingPunct="1">
                        <a:defRPr sz="1800" kern="1200">
                          <a:solidFill>
                            <a:schemeClr val="tx1"/>
                          </a:solidFill>
                          <a:latin typeface="Fira Sans"/>
                        </a:defRPr>
                      </a:lvl2pPr>
                      <a:lvl3pPr marL="914400" algn="l" defTabSz="914400" rtl="0" eaLnBrk="1" latinLnBrk="0" hangingPunct="1">
                        <a:defRPr sz="1800" kern="1200">
                          <a:solidFill>
                            <a:schemeClr val="tx1"/>
                          </a:solidFill>
                          <a:latin typeface="Fira Sans"/>
                        </a:defRPr>
                      </a:lvl3pPr>
                      <a:lvl4pPr marL="1371600" algn="l" defTabSz="914400" rtl="0" eaLnBrk="1" latinLnBrk="0" hangingPunct="1">
                        <a:defRPr sz="1800" kern="1200">
                          <a:solidFill>
                            <a:schemeClr val="tx1"/>
                          </a:solidFill>
                          <a:latin typeface="Fira Sans"/>
                        </a:defRPr>
                      </a:lvl4pPr>
                      <a:lvl5pPr marL="1828800" algn="l" defTabSz="914400" rtl="0" eaLnBrk="1" latinLnBrk="0" hangingPunct="1">
                        <a:defRPr sz="1800" kern="1200">
                          <a:solidFill>
                            <a:schemeClr val="tx1"/>
                          </a:solidFill>
                          <a:latin typeface="Fira Sans"/>
                        </a:defRPr>
                      </a:lvl5pPr>
                      <a:lvl6pPr marL="2286000" algn="l" defTabSz="914400" rtl="0" eaLnBrk="1" latinLnBrk="0" hangingPunct="1">
                        <a:defRPr sz="1800" kern="1200">
                          <a:solidFill>
                            <a:schemeClr val="tx1"/>
                          </a:solidFill>
                          <a:latin typeface="Fira Sans"/>
                        </a:defRPr>
                      </a:lvl6pPr>
                      <a:lvl7pPr marL="2743200" algn="l" defTabSz="914400" rtl="0" eaLnBrk="1" latinLnBrk="0" hangingPunct="1">
                        <a:defRPr sz="1800" kern="1200">
                          <a:solidFill>
                            <a:schemeClr val="tx1"/>
                          </a:solidFill>
                          <a:latin typeface="Fira Sans"/>
                        </a:defRPr>
                      </a:lvl7pPr>
                      <a:lvl8pPr marL="3200400" algn="l" defTabSz="914400" rtl="0" eaLnBrk="1" latinLnBrk="0" hangingPunct="1">
                        <a:defRPr sz="1800" kern="1200">
                          <a:solidFill>
                            <a:schemeClr val="tx1"/>
                          </a:solidFill>
                          <a:latin typeface="Fira Sans"/>
                        </a:defRPr>
                      </a:lvl8pPr>
                      <a:lvl9pPr marL="3657600" algn="l" defTabSz="914400" rtl="0" eaLnBrk="1" latinLnBrk="0" hangingPunct="1">
                        <a:defRPr sz="1800" kern="1200">
                          <a:solidFill>
                            <a:schemeClr val="tx1"/>
                          </a:solidFill>
                          <a:latin typeface="Fira Sans"/>
                        </a:defRPr>
                      </a:lvl9pPr>
                    </a:lstStyle>
                    <a:p>
                      <a:pPr>
                        <a:spcAft>
                          <a:spcPts val="0"/>
                        </a:spcAft>
                      </a:pPr>
                      <a:r>
                        <a:rPr lang="en-US" sz="1200" dirty="0">
                          <a:effectLst/>
                          <a:latin typeface="Fira Sans" panose="020B0503050000020004" pitchFamily="34" charset="0"/>
                          <a:ea typeface="Fira Sans" panose="020B0503050000020004" pitchFamily="34" charset="0"/>
                        </a:rPr>
                        <a:t>Prunus Amygdalus Dulcis </a:t>
                      </a:r>
                      <a:r>
                        <a:rPr lang="en-US" sz="1200" dirty="0" err="1">
                          <a:effectLst/>
                          <a:latin typeface="Fira Sans" panose="020B0503050000020004" pitchFamily="34" charset="0"/>
                          <a:ea typeface="Fira Sans" panose="020B0503050000020004" pitchFamily="34" charset="0"/>
                        </a:rPr>
                        <a:t>OIl</a:t>
                      </a:r>
                      <a:endParaRPr lang="en-US" sz="1200" b="0" dirty="0">
                        <a:effectLst/>
                        <a:latin typeface="Fira Sans" panose="020B0503050000020004" pitchFamily="34" charset="0"/>
                        <a:ea typeface="Fira Sans" panose="020B0503050000020004" pitchFamily="34" charset="0"/>
                        <a:cs typeface="Times New Roman" panose="02020603050405020304" pitchFamily="18" charset="0"/>
                      </a:endParaRPr>
                    </a:p>
                  </a:txBody>
                  <a:tcPr marL="91453" marR="91453" marT="45727" marB="45727">
                    <a:lnL w="12700" cmpd="sng">
                      <a:noFill/>
                    </a:lnL>
                    <a:lnR w="12700" cmpd="sng">
                      <a:noFill/>
                    </a:lnR>
                    <a:lnT w="12700" cap="flat" cmpd="sng" algn="ctr">
                      <a:solidFill>
                        <a:srgbClr val="007E4B"/>
                      </a:solidFill>
                      <a:prstDash val="solid"/>
                      <a:round/>
                      <a:headEnd type="none" w="med" len="med"/>
                      <a:tailEnd type="none" w="med" len="med"/>
                    </a:lnT>
                    <a:lnB w="12700" cap="flat" cmpd="sng" algn="ctr">
                      <a:solidFill>
                        <a:srgbClr val="007E4B"/>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Fira Sans"/>
                        </a:defRPr>
                      </a:lvl1pPr>
                      <a:lvl2pPr marL="457200" algn="l" defTabSz="914400" rtl="0" eaLnBrk="1" latinLnBrk="0" hangingPunct="1">
                        <a:defRPr sz="1800" kern="1200">
                          <a:solidFill>
                            <a:schemeClr val="tx1"/>
                          </a:solidFill>
                          <a:latin typeface="Fira Sans"/>
                        </a:defRPr>
                      </a:lvl2pPr>
                      <a:lvl3pPr marL="914400" algn="l" defTabSz="914400" rtl="0" eaLnBrk="1" latinLnBrk="0" hangingPunct="1">
                        <a:defRPr sz="1800" kern="1200">
                          <a:solidFill>
                            <a:schemeClr val="tx1"/>
                          </a:solidFill>
                          <a:latin typeface="Fira Sans"/>
                        </a:defRPr>
                      </a:lvl3pPr>
                      <a:lvl4pPr marL="1371600" algn="l" defTabSz="914400" rtl="0" eaLnBrk="1" latinLnBrk="0" hangingPunct="1">
                        <a:defRPr sz="1800" kern="1200">
                          <a:solidFill>
                            <a:schemeClr val="tx1"/>
                          </a:solidFill>
                          <a:latin typeface="Fira Sans"/>
                        </a:defRPr>
                      </a:lvl4pPr>
                      <a:lvl5pPr marL="1828800" algn="l" defTabSz="914400" rtl="0" eaLnBrk="1" latinLnBrk="0" hangingPunct="1">
                        <a:defRPr sz="1800" kern="1200">
                          <a:solidFill>
                            <a:schemeClr val="tx1"/>
                          </a:solidFill>
                          <a:latin typeface="Fira Sans"/>
                        </a:defRPr>
                      </a:lvl5pPr>
                      <a:lvl6pPr marL="2286000" algn="l" defTabSz="914400" rtl="0" eaLnBrk="1" latinLnBrk="0" hangingPunct="1">
                        <a:defRPr sz="1800" kern="1200">
                          <a:solidFill>
                            <a:schemeClr val="tx1"/>
                          </a:solidFill>
                          <a:latin typeface="Fira Sans"/>
                        </a:defRPr>
                      </a:lvl6pPr>
                      <a:lvl7pPr marL="2743200" algn="l" defTabSz="914400" rtl="0" eaLnBrk="1" latinLnBrk="0" hangingPunct="1">
                        <a:defRPr sz="1800" kern="1200">
                          <a:solidFill>
                            <a:schemeClr val="tx1"/>
                          </a:solidFill>
                          <a:latin typeface="Fira Sans"/>
                        </a:defRPr>
                      </a:lvl7pPr>
                      <a:lvl8pPr marL="3200400" algn="l" defTabSz="914400" rtl="0" eaLnBrk="1" latinLnBrk="0" hangingPunct="1">
                        <a:defRPr sz="1800" kern="1200">
                          <a:solidFill>
                            <a:schemeClr val="tx1"/>
                          </a:solidFill>
                          <a:latin typeface="Fira Sans"/>
                        </a:defRPr>
                      </a:lvl8pPr>
                      <a:lvl9pPr marL="3657600" algn="l" defTabSz="914400" rtl="0" eaLnBrk="1" latinLnBrk="0" hangingPunct="1">
                        <a:defRPr sz="1800" kern="1200">
                          <a:solidFill>
                            <a:schemeClr val="tx1"/>
                          </a:solidFill>
                          <a:latin typeface="Fira Sans"/>
                        </a:defRPr>
                      </a:lvl9pPr>
                    </a:lstStyle>
                    <a:p>
                      <a:pPr marL="0" algn="l" defTabSz="914400" rtl="0" eaLnBrk="1" latinLnBrk="0" hangingPunct="1">
                        <a:spcAft>
                          <a:spcPts val="0"/>
                        </a:spcAft>
                      </a:pPr>
                      <a:r>
                        <a:rPr lang="en-US" sz="1200" kern="1200" dirty="0">
                          <a:solidFill>
                            <a:schemeClr val="tx1"/>
                          </a:solidFill>
                          <a:effectLst/>
                          <a:latin typeface="Fira Sans" panose="020B0503050000020004" pitchFamily="34" charset="0"/>
                          <a:ea typeface="Fira Sans" panose="020B0503050000020004" pitchFamily="34" charset="0"/>
                          <a:cs typeface="+mn-cs"/>
                        </a:rPr>
                        <a:t>Emollient</a:t>
                      </a:r>
                    </a:p>
                  </a:txBody>
                  <a:tcPr marL="54008" marR="54008" marT="36005" marB="36005">
                    <a:lnL w="12700" cmpd="sng">
                      <a:noFill/>
                    </a:lnL>
                    <a:lnR w="12700" cmpd="sng">
                      <a:noFill/>
                    </a:lnR>
                    <a:lnT w="12700" cap="flat" cmpd="sng" algn="ctr">
                      <a:solidFill>
                        <a:srgbClr val="007E4B"/>
                      </a:solidFill>
                      <a:prstDash val="solid"/>
                      <a:round/>
                      <a:headEnd type="none" w="med" len="med"/>
                      <a:tailEnd type="none" w="med" len="med"/>
                    </a:lnT>
                    <a:lnB w="12700" cap="flat" cmpd="sng" algn="ctr">
                      <a:solidFill>
                        <a:srgbClr val="007E4B"/>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Fira Sans"/>
                        </a:defRPr>
                      </a:lvl1pPr>
                      <a:lvl2pPr marL="457200" algn="l" defTabSz="914400" rtl="0" eaLnBrk="1" latinLnBrk="0" hangingPunct="1">
                        <a:defRPr sz="1800" kern="1200">
                          <a:solidFill>
                            <a:schemeClr val="tx1"/>
                          </a:solidFill>
                          <a:latin typeface="Fira Sans"/>
                        </a:defRPr>
                      </a:lvl2pPr>
                      <a:lvl3pPr marL="914400" algn="l" defTabSz="914400" rtl="0" eaLnBrk="1" latinLnBrk="0" hangingPunct="1">
                        <a:defRPr sz="1800" kern="1200">
                          <a:solidFill>
                            <a:schemeClr val="tx1"/>
                          </a:solidFill>
                          <a:latin typeface="Fira Sans"/>
                        </a:defRPr>
                      </a:lvl3pPr>
                      <a:lvl4pPr marL="1371600" algn="l" defTabSz="914400" rtl="0" eaLnBrk="1" latinLnBrk="0" hangingPunct="1">
                        <a:defRPr sz="1800" kern="1200">
                          <a:solidFill>
                            <a:schemeClr val="tx1"/>
                          </a:solidFill>
                          <a:latin typeface="Fira Sans"/>
                        </a:defRPr>
                      </a:lvl4pPr>
                      <a:lvl5pPr marL="1828800" algn="l" defTabSz="914400" rtl="0" eaLnBrk="1" latinLnBrk="0" hangingPunct="1">
                        <a:defRPr sz="1800" kern="1200">
                          <a:solidFill>
                            <a:schemeClr val="tx1"/>
                          </a:solidFill>
                          <a:latin typeface="Fira Sans"/>
                        </a:defRPr>
                      </a:lvl5pPr>
                      <a:lvl6pPr marL="2286000" algn="l" defTabSz="914400" rtl="0" eaLnBrk="1" latinLnBrk="0" hangingPunct="1">
                        <a:defRPr sz="1800" kern="1200">
                          <a:solidFill>
                            <a:schemeClr val="tx1"/>
                          </a:solidFill>
                          <a:latin typeface="Fira Sans"/>
                        </a:defRPr>
                      </a:lvl6pPr>
                      <a:lvl7pPr marL="2743200" algn="l" defTabSz="914400" rtl="0" eaLnBrk="1" latinLnBrk="0" hangingPunct="1">
                        <a:defRPr sz="1800" kern="1200">
                          <a:solidFill>
                            <a:schemeClr val="tx1"/>
                          </a:solidFill>
                          <a:latin typeface="Fira Sans"/>
                        </a:defRPr>
                      </a:lvl7pPr>
                      <a:lvl8pPr marL="3200400" algn="l" defTabSz="914400" rtl="0" eaLnBrk="1" latinLnBrk="0" hangingPunct="1">
                        <a:defRPr sz="1800" kern="1200">
                          <a:solidFill>
                            <a:schemeClr val="tx1"/>
                          </a:solidFill>
                          <a:latin typeface="Fira Sans"/>
                        </a:defRPr>
                      </a:lvl8pPr>
                      <a:lvl9pPr marL="3657600" algn="l" defTabSz="914400" rtl="0" eaLnBrk="1" latinLnBrk="0" hangingPunct="1">
                        <a:defRPr sz="1800" kern="1200">
                          <a:solidFill>
                            <a:schemeClr val="tx1"/>
                          </a:solidFill>
                          <a:latin typeface="Fira Sans"/>
                        </a:defRPr>
                      </a:lvl9pPr>
                    </a:lstStyle>
                    <a:p>
                      <a:pPr algn="r" rtl="0" fontAlgn="base"/>
                      <a:r>
                        <a:rPr lang="en-US" sz="1200" b="0" i="0" dirty="0">
                          <a:solidFill>
                            <a:srgbClr val="7C807E"/>
                          </a:solidFill>
                          <a:effectLst/>
                          <a:latin typeface="Fira Sans" panose="020B0503050000020004" pitchFamily="34" charset="0"/>
                          <a:ea typeface="Fira Sans" panose="020B0503050000020004" pitchFamily="34" charset="0"/>
                        </a:rPr>
                        <a:t>15.00​</a:t>
                      </a:r>
                    </a:p>
                  </a:txBody>
                  <a:tcPr marL="45727" marR="45727" marT="45727" marB="45727">
                    <a:lnL w="12700" cmpd="sng">
                      <a:noFill/>
                    </a:lnL>
                    <a:lnR w="12700" cap="flat" cmpd="sng" algn="ctr">
                      <a:solidFill>
                        <a:srgbClr val="007E4B"/>
                      </a:solidFill>
                      <a:prstDash val="solid"/>
                      <a:round/>
                      <a:headEnd type="none" w="med" len="med"/>
                      <a:tailEnd type="none" w="med" len="med"/>
                    </a:lnR>
                    <a:lnT w="12700" cap="flat" cmpd="sng" algn="ctr">
                      <a:solidFill>
                        <a:srgbClr val="007E4B"/>
                      </a:solidFill>
                      <a:prstDash val="solid"/>
                      <a:round/>
                      <a:headEnd type="none" w="med" len="med"/>
                      <a:tailEnd type="none" w="med" len="med"/>
                    </a:lnT>
                    <a:lnB w="12700" cap="flat" cmpd="sng" algn="ctr">
                      <a:solidFill>
                        <a:srgbClr val="007E4B"/>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797669494"/>
                  </a:ext>
                </a:extLst>
              </a:tr>
              <a:tr h="274360">
                <a:tc vMerge="1">
                  <a:txBody>
                    <a:bodyPr/>
                    <a:lstStyle/>
                    <a:p>
                      <a:pPr>
                        <a:spcAft>
                          <a:spcPts val="0"/>
                        </a:spcAft>
                      </a:pPr>
                      <a:endParaRPr lang="en-US" sz="1000" b="0" dirty="0">
                        <a:effectLst/>
                        <a:latin typeface="Franklin Gothic Heavy" panose="020B0903020102020204" pitchFamily="34" charset="0"/>
                        <a:ea typeface="Fira Sans Heavy" panose="020B0A03050000020004" pitchFamily="34" charset="0"/>
                        <a:cs typeface="Times New Roman" panose="02020603050405020304" pitchFamily="18" charset="0"/>
                      </a:endParaRPr>
                    </a:p>
                  </a:txBody>
                  <a:tcPr marL="36000" marR="36000" marT="36000" marB="36000"/>
                </a:tc>
                <a:tc>
                  <a:txBody>
                    <a:bodyPr/>
                    <a:lstStyle>
                      <a:lvl1pPr marL="0" algn="l" defTabSz="914400" rtl="0" eaLnBrk="1" latinLnBrk="0" hangingPunct="1">
                        <a:defRPr sz="1800" kern="1200">
                          <a:solidFill>
                            <a:schemeClr val="tx1"/>
                          </a:solidFill>
                          <a:latin typeface="Fira Sans"/>
                        </a:defRPr>
                      </a:lvl1pPr>
                      <a:lvl2pPr marL="457200" algn="l" defTabSz="914400" rtl="0" eaLnBrk="1" latinLnBrk="0" hangingPunct="1">
                        <a:defRPr sz="1800" kern="1200">
                          <a:solidFill>
                            <a:schemeClr val="tx1"/>
                          </a:solidFill>
                          <a:latin typeface="Fira Sans"/>
                        </a:defRPr>
                      </a:lvl2pPr>
                      <a:lvl3pPr marL="914400" algn="l" defTabSz="914400" rtl="0" eaLnBrk="1" latinLnBrk="0" hangingPunct="1">
                        <a:defRPr sz="1800" kern="1200">
                          <a:solidFill>
                            <a:schemeClr val="tx1"/>
                          </a:solidFill>
                          <a:latin typeface="Fira Sans"/>
                        </a:defRPr>
                      </a:lvl3pPr>
                      <a:lvl4pPr marL="1371600" algn="l" defTabSz="914400" rtl="0" eaLnBrk="1" latinLnBrk="0" hangingPunct="1">
                        <a:defRPr sz="1800" kern="1200">
                          <a:solidFill>
                            <a:schemeClr val="tx1"/>
                          </a:solidFill>
                          <a:latin typeface="Fira Sans"/>
                        </a:defRPr>
                      </a:lvl4pPr>
                      <a:lvl5pPr marL="1828800" algn="l" defTabSz="914400" rtl="0" eaLnBrk="1" latinLnBrk="0" hangingPunct="1">
                        <a:defRPr sz="1800" kern="1200">
                          <a:solidFill>
                            <a:schemeClr val="tx1"/>
                          </a:solidFill>
                          <a:latin typeface="Fira Sans"/>
                        </a:defRPr>
                      </a:lvl5pPr>
                      <a:lvl6pPr marL="2286000" algn="l" defTabSz="914400" rtl="0" eaLnBrk="1" latinLnBrk="0" hangingPunct="1">
                        <a:defRPr sz="1800" kern="1200">
                          <a:solidFill>
                            <a:schemeClr val="tx1"/>
                          </a:solidFill>
                          <a:latin typeface="Fira Sans"/>
                        </a:defRPr>
                      </a:lvl6pPr>
                      <a:lvl7pPr marL="2743200" algn="l" defTabSz="914400" rtl="0" eaLnBrk="1" latinLnBrk="0" hangingPunct="1">
                        <a:defRPr sz="1800" kern="1200">
                          <a:solidFill>
                            <a:schemeClr val="tx1"/>
                          </a:solidFill>
                          <a:latin typeface="Fira Sans"/>
                        </a:defRPr>
                      </a:lvl7pPr>
                      <a:lvl8pPr marL="3200400" algn="l" defTabSz="914400" rtl="0" eaLnBrk="1" latinLnBrk="0" hangingPunct="1">
                        <a:defRPr sz="1800" kern="1200">
                          <a:solidFill>
                            <a:schemeClr val="tx1"/>
                          </a:solidFill>
                          <a:latin typeface="Fira Sans"/>
                        </a:defRPr>
                      </a:lvl8pPr>
                      <a:lvl9pPr marL="3657600" algn="l" defTabSz="914400" rtl="0" eaLnBrk="1" latinLnBrk="0" hangingPunct="1">
                        <a:defRPr sz="1800" kern="1200">
                          <a:solidFill>
                            <a:schemeClr val="tx1"/>
                          </a:solidFill>
                          <a:latin typeface="Fira Sans"/>
                        </a:defRPr>
                      </a:lvl9pPr>
                    </a:lstStyle>
                    <a:p>
                      <a:pPr>
                        <a:spcAft>
                          <a:spcPts val="0"/>
                        </a:spcAft>
                      </a:pPr>
                      <a:r>
                        <a:rPr lang="en-US" sz="1200" dirty="0" err="1">
                          <a:effectLst/>
                          <a:latin typeface="Fira Sans" panose="020B0503050000020004" pitchFamily="34" charset="0"/>
                          <a:ea typeface="Fira Sans" panose="020B0503050000020004" pitchFamily="34" charset="0"/>
                        </a:rPr>
                        <a:t>Sesamus</a:t>
                      </a:r>
                      <a:r>
                        <a:rPr lang="en-US" sz="1200" dirty="0">
                          <a:effectLst/>
                          <a:latin typeface="Fira Sans" panose="020B0503050000020004" pitchFamily="34" charset="0"/>
                          <a:ea typeface="Fira Sans" panose="020B0503050000020004" pitchFamily="34" charset="0"/>
                        </a:rPr>
                        <a:t> Indicum Seed Oil</a:t>
                      </a:r>
                      <a:endParaRPr lang="en-US" sz="1200" b="0" dirty="0">
                        <a:effectLst/>
                        <a:latin typeface="Fira Sans" panose="020B0503050000020004" pitchFamily="34" charset="0"/>
                        <a:ea typeface="Fira Sans" panose="020B0503050000020004" pitchFamily="34" charset="0"/>
                        <a:cs typeface="Times New Roman" panose="02020603050405020304" pitchFamily="18" charset="0"/>
                      </a:endParaRPr>
                    </a:p>
                  </a:txBody>
                  <a:tcPr marL="91453" marR="91453" marT="45727" marB="45727">
                    <a:lnL w="12700" cmpd="sng">
                      <a:noFill/>
                    </a:lnL>
                    <a:lnR w="12700" cmpd="sng">
                      <a:noFill/>
                    </a:lnR>
                    <a:lnT w="12700" cap="flat" cmpd="sng" algn="ctr">
                      <a:solidFill>
                        <a:srgbClr val="007E4B"/>
                      </a:solidFill>
                      <a:prstDash val="solid"/>
                      <a:round/>
                      <a:headEnd type="none" w="med" len="med"/>
                      <a:tailEnd type="none" w="med" len="med"/>
                    </a:lnT>
                    <a:lnB w="12700" cap="flat" cmpd="sng" algn="ctr">
                      <a:solidFill>
                        <a:srgbClr val="007E4B"/>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Fira Sans"/>
                        </a:defRPr>
                      </a:lvl1pPr>
                      <a:lvl2pPr marL="457200" algn="l" defTabSz="914400" rtl="0" eaLnBrk="1" latinLnBrk="0" hangingPunct="1">
                        <a:defRPr sz="1800" kern="1200">
                          <a:solidFill>
                            <a:schemeClr val="tx1"/>
                          </a:solidFill>
                          <a:latin typeface="Fira Sans"/>
                        </a:defRPr>
                      </a:lvl2pPr>
                      <a:lvl3pPr marL="914400" algn="l" defTabSz="914400" rtl="0" eaLnBrk="1" latinLnBrk="0" hangingPunct="1">
                        <a:defRPr sz="1800" kern="1200">
                          <a:solidFill>
                            <a:schemeClr val="tx1"/>
                          </a:solidFill>
                          <a:latin typeface="Fira Sans"/>
                        </a:defRPr>
                      </a:lvl3pPr>
                      <a:lvl4pPr marL="1371600" algn="l" defTabSz="914400" rtl="0" eaLnBrk="1" latinLnBrk="0" hangingPunct="1">
                        <a:defRPr sz="1800" kern="1200">
                          <a:solidFill>
                            <a:schemeClr val="tx1"/>
                          </a:solidFill>
                          <a:latin typeface="Fira Sans"/>
                        </a:defRPr>
                      </a:lvl4pPr>
                      <a:lvl5pPr marL="1828800" algn="l" defTabSz="914400" rtl="0" eaLnBrk="1" latinLnBrk="0" hangingPunct="1">
                        <a:defRPr sz="1800" kern="1200">
                          <a:solidFill>
                            <a:schemeClr val="tx1"/>
                          </a:solidFill>
                          <a:latin typeface="Fira Sans"/>
                        </a:defRPr>
                      </a:lvl5pPr>
                      <a:lvl6pPr marL="2286000" algn="l" defTabSz="914400" rtl="0" eaLnBrk="1" latinLnBrk="0" hangingPunct="1">
                        <a:defRPr sz="1800" kern="1200">
                          <a:solidFill>
                            <a:schemeClr val="tx1"/>
                          </a:solidFill>
                          <a:latin typeface="Fira Sans"/>
                        </a:defRPr>
                      </a:lvl6pPr>
                      <a:lvl7pPr marL="2743200" algn="l" defTabSz="914400" rtl="0" eaLnBrk="1" latinLnBrk="0" hangingPunct="1">
                        <a:defRPr sz="1800" kern="1200">
                          <a:solidFill>
                            <a:schemeClr val="tx1"/>
                          </a:solidFill>
                          <a:latin typeface="Fira Sans"/>
                        </a:defRPr>
                      </a:lvl7pPr>
                      <a:lvl8pPr marL="3200400" algn="l" defTabSz="914400" rtl="0" eaLnBrk="1" latinLnBrk="0" hangingPunct="1">
                        <a:defRPr sz="1800" kern="1200">
                          <a:solidFill>
                            <a:schemeClr val="tx1"/>
                          </a:solidFill>
                          <a:latin typeface="Fira Sans"/>
                        </a:defRPr>
                      </a:lvl8pPr>
                      <a:lvl9pPr marL="3657600" algn="l" defTabSz="914400" rtl="0" eaLnBrk="1" latinLnBrk="0" hangingPunct="1">
                        <a:defRPr sz="1800" kern="1200">
                          <a:solidFill>
                            <a:schemeClr val="tx1"/>
                          </a:solidFill>
                          <a:latin typeface="Fira Sans"/>
                        </a:defRPr>
                      </a:lvl9pPr>
                    </a:lstStyle>
                    <a:p>
                      <a:pPr marL="0" algn="l" defTabSz="914400" rtl="0" eaLnBrk="1" latinLnBrk="0" hangingPunct="1">
                        <a:spcAft>
                          <a:spcPts val="0"/>
                        </a:spcAft>
                      </a:pPr>
                      <a:r>
                        <a:rPr lang="en-US" sz="1200" kern="1200" dirty="0">
                          <a:solidFill>
                            <a:schemeClr val="tx1"/>
                          </a:solidFill>
                          <a:effectLst/>
                          <a:latin typeface="Fira Sans" panose="020B0503050000020004" pitchFamily="34" charset="0"/>
                          <a:ea typeface="Fira Sans" panose="020B0503050000020004" pitchFamily="34" charset="0"/>
                          <a:cs typeface="+mn-cs"/>
                        </a:rPr>
                        <a:t>Emollient</a:t>
                      </a:r>
                    </a:p>
                  </a:txBody>
                  <a:tcPr marL="54008" marR="54008" marT="36005" marB="36005">
                    <a:lnL w="12700" cmpd="sng">
                      <a:noFill/>
                    </a:lnL>
                    <a:lnR w="12700" cmpd="sng">
                      <a:noFill/>
                    </a:lnR>
                    <a:lnT w="12700" cap="flat" cmpd="sng" algn="ctr">
                      <a:solidFill>
                        <a:srgbClr val="007E4B"/>
                      </a:solidFill>
                      <a:prstDash val="solid"/>
                      <a:round/>
                      <a:headEnd type="none" w="med" len="med"/>
                      <a:tailEnd type="none" w="med" len="med"/>
                    </a:lnT>
                    <a:lnB w="12700" cap="flat" cmpd="sng" algn="ctr">
                      <a:solidFill>
                        <a:srgbClr val="007E4B"/>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Fira Sans"/>
                        </a:defRPr>
                      </a:lvl1pPr>
                      <a:lvl2pPr marL="457200" algn="l" defTabSz="914400" rtl="0" eaLnBrk="1" latinLnBrk="0" hangingPunct="1">
                        <a:defRPr sz="1800" kern="1200">
                          <a:solidFill>
                            <a:schemeClr val="tx1"/>
                          </a:solidFill>
                          <a:latin typeface="Fira Sans"/>
                        </a:defRPr>
                      </a:lvl2pPr>
                      <a:lvl3pPr marL="914400" algn="l" defTabSz="914400" rtl="0" eaLnBrk="1" latinLnBrk="0" hangingPunct="1">
                        <a:defRPr sz="1800" kern="1200">
                          <a:solidFill>
                            <a:schemeClr val="tx1"/>
                          </a:solidFill>
                          <a:latin typeface="Fira Sans"/>
                        </a:defRPr>
                      </a:lvl3pPr>
                      <a:lvl4pPr marL="1371600" algn="l" defTabSz="914400" rtl="0" eaLnBrk="1" latinLnBrk="0" hangingPunct="1">
                        <a:defRPr sz="1800" kern="1200">
                          <a:solidFill>
                            <a:schemeClr val="tx1"/>
                          </a:solidFill>
                          <a:latin typeface="Fira Sans"/>
                        </a:defRPr>
                      </a:lvl4pPr>
                      <a:lvl5pPr marL="1828800" algn="l" defTabSz="914400" rtl="0" eaLnBrk="1" latinLnBrk="0" hangingPunct="1">
                        <a:defRPr sz="1800" kern="1200">
                          <a:solidFill>
                            <a:schemeClr val="tx1"/>
                          </a:solidFill>
                          <a:latin typeface="Fira Sans"/>
                        </a:defRPr>
                      </a:lvl5pPr>
                      <a:lvl6pPr marL="2286000" algn="l" defTabSz="914400" rtl="0" eaLnBrk="1" latinLnBrk="0" hangingPunct="1">
                        <a:defRPr sz="1800" kern="1200">
                          <a:solidFill>
                            <a:schemeClr val="tx1"/>
                          </a:solidFill>
                          <a:latin typeface="Fira Sans"/>
                        </a:defRPr>
                      </a:lvl6pPr>
                      <a:lvl7pPr marL="2743200" algn="l" defTabSz="914400" rtl="0" eaLnBrk="1" latinLnBrk="0" hangingPunct="1">
                        <a:defRPr sz="1800" kern="1200">
                          <a:solidFill>
                            <a:schemeClr val="tx1"/>
                          </a:solidFill>
                          <a:latin typeface="Fira Sans"/>
                        </a:defRPr>
                      </a:lvl7pPr>
                      <a:lvl8pPr marL="3200400" algn="l" defTabSz="914400" rtl="0" eaLnBrk="1" latinLnBrk="0" hangingPunct="1">
                        <a:defRPr sz="1800" kern="1200">
                          <a:solidFill>
                            <a:schemeClr val="tx1"/>
                          </a:solidFill>
                          <a:latin typeface="Fira Sans"/>
                        </a:defRPr>
                      </a:lvl8pPr>
                      <a:lvl9pPr marL="3657600" algn="l" defTabSz="914400" rtl="0" eaLnBrk="1" latinLnBrk="0" hangingPunct="1">
                        <a:defRPr sz="1800" kern="1200">
                          <a:solidFill>
                            <a:schemeClr val="tx1"/>
                          </a:solidFill>
                          <a:latin typeface="Fira Sans"/>
                        </a:defRPr>
                      </a:lvl9pPr>
                    </a:lstStyle>
                    <a:p>
                      <a:pPr algn="r" rtl="0" fontAlgn="base"/>
                      <a:r>
                        <a:rPr lang="en-US" sz="1200" b="0" i="0" dirty="0">
                          <a:solidFill>
                            <a:srgbClr val="7C807E"/>
                          </a:solidFill>
                          <a:effectLst/>
                          <a:latin typeface="Fira Sans" panose="020B0503050000020004" pitchFamily="34" charset="0"/>
                          <a:ea typeface="Fira Sans" panose="020B0503050000020004" pitchFamily="34" charset="0"/>
                        </a:rPr>
                        <a:t>10.00​</a:t>
                      </a:r>
                    </a:p>
                  </a:txBody>
                  <a:tcPr marL="45727" marR="45727" marT="45727" marB="45727">
                    <a:lnL w="12700" cmpd="sng">
                      <a:noFill/>
                    </a:lnL>
                    <a:lnR w="12700" cap="flat" cmpd="sng" algn="ctr">
                      <a:solidFill>
                        <a:srgbClr val="007E4B"/>
                      </a:solidFill>
                      <a:prstDash val="solid"/>
                      <a:round/>
                      <a:headEnd type="none" w="med" len="med"/>
                      <a:tailEnd type="none" w="med" len="med"/>
                    </a:lnR>
                    <a:lnT w="12700" cap="flat" cmpd="sng" algn="ctr">
                      <a:solidFill>
                        <a:srgbClr val="007E4B"/>
                      </a:solidFill>
                      <a:prstDash val="solid"/>
                      <a:round/>
                      <a:headEnd type="none" w="med" len="med"/>
                      <a:tailEnd type="none" w="med" len="med"/>
                    </a:lnT>
                    <a:lnB w="12700" cap="flat" cmpd="sng" algn="ctr">
                      <a:solidFill>
                        <a:srgbClr val="007E4B"/>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2176426101"/>
                  </a:ext>
                </a:extLst>
              </a:tr>
              <a:tr h="274360">
                <a:tc vMerge="1">
                  <a:txBody>
                    <a:bodyPr/>
                    <a:lstStyle/>
                    <a:p>
                      <a:pPr>
                        <a:spcAft>
                          <a:spcPts val="0"/>
                        </a:spcAft>
                      </a:pPr>
                      <a:endParaRPr lang="en-US" sz="1000" b="0" dirty="0">
                        <a:effectLst/>
                        <a:latin typeface="Franklin Gothic Heavy" panose="020B0903020102020204" pitchFamily="34" charset="0"/>
                        <a:ea typeface="Fira Sans Heavy" panose="020B0A03050000020004" pitchFamily="34" charset="0"/>
                        <a:cs typeface="Times New Roman" panose="02020603050405020304" pitchFamily="18" charset="0"/>
                      </a:endParaRPr>
                    </a:p>
                  </a:txBody>
                  <a:tcPr marL="36000" marR="36000" marT="36000" marB="36000"/>
                </a:tc>
                <a:tc>
                  <a:txBody>
                    <a:bodyPr/>
                    <a:lstStyle>
                      <a:lvl1pPr marL="0" algn="l" defTabSz="914400" rtl="0" eaLnBrk="1" latinLnBrk="0" hangingPunct="1">
                        <a:defRPr sz="1800" kern="1200">
                          <a:solidFill>
                            <a:schemeClr val="tx1"/>
                          </a:solidFill>
                          <a:latin typeface="Fira Sans"/>
                        </a:defRPr>
                      </a:lvl1pPr>
                      <a:lvl2pPr marL="457200" algn="l" defTabSz="914400" rtl="0" eaLnBrk="1" latinLnBrk="0" hangingPunct="1">
                        <a:defRPr sz="1800" kern="1200">
                          <a:solidFill>
                            <a:schemeClr val="tx1"/>
                          </a:solidFill>
                          <a:latin typeface="Fira Sans"/>
                        </a:defRPr>
                      </a:lvl2pPr>
                      <a:lvl3pPr marL="914400" algn="l" defTabSz="914400" rtl="0" eaLnBrk="1" latinLnBrk="0" hangingPunct="1">
                        <a:defRPr sz="1800" kern="1200">
                          <a:solidFill>
                            <a:schemeClr val="tx1"/>
                          </a:solidFill>
                          <a:latin typeface="Fira Sans"/>
                        </a:defRPr>
                      </a:lvl3pPr>
                      <a:lvl4pPr marL="1371600" algn="l" defTabSz="914400" rtl="0" eaLnBrk="1" latinLnBrk="0" hangingPunct="1">
                        <a:defRPr sz="1800" kern="1200">
                          <a:solidFill>
                            <a:schemeClr val="tx1"/>
                          </a:solidFill>
                          <a:latin typeface="Fira Sans"/>
                        </a:defRPr>
                      </a:lvl4pPr>
                      <a:lvl5pPr marL="1828800" algn="l" defTabSz="914400" rtl="0" eaLnBrk="1" latinLnBrk="0" hangingPunct="1">
                        <a:defRPr sz="1800" kern="1200">
                          <a:solidFill>
                            <a:schemeClr val="tx1"/>
                          </a:solidFill>
                          <a:latin typeface="Fira Sans"/>
                        </a:defRPr>
                      </a:lvl5pPr>
                      <a:lvl6pPr marL="2286000" algn="l" defTabSz="914400" rtl="0" eaLnBrk="1" latinLnBrk="0" hangingPunct="1">
                        <a:defRPr sz="1800" kern="1200">
                          <a:solidFill>
                            <a:schemeClr val="tx1"/>
                          </a:solidFill>
                          <a:latin typeface="Fira Sans"/>
                        </a:defRPr>
                      </a:lvl6pPr>
                      <a:lvl7pPr marL="2743200" algn="l" defTabSz="914400" rtl="0" eaLnBrk="1" latinLnBrk="0" hangingPunct="1">
                        <a:defRPr sz="1800" kern="1200">
                          <a:solidFill>
                            <a:schemeClr val="tx1"/>
                          </a:solidFill>
                          <a:latin typeface="Fira Sans"/>
                        </a:defRPr>
                      </a:lvl7pPr>
                      <a:lvl8pPr marL="3200400" algn="l" defTabSz="914400" rtl="0" eaLnBrk="1" latinLnBrk="0" hangingPunct="1">
                        <a:defRPr sz="1800" kern="1200">
                          <a:solidFill>
                            <a:schemeClr val="tx1"/>
                          </a:solidFill>
                          <a:latin typeface="Fira Sans"/>
                        </a:defRPr>
                      </a:lvl8pPr>
                      <a:lvl9pPr marL="3657600" algn="l" defTabSz="914400" rtl="0" eaLnBrk="1" latinLnBrk="0" hangingPunct="1">
                        <a:defRPr sz="1800" kern="1200">
                          <a:solidFill>
                            <a:schemeClr val="tx1"/>
                          </a:solidFill>
                          <a:latin typeface="Fira Sans"/>
                        </a:defRPr>
                      </a:lvl9pPr>
                    </a:lstStyle>
                    <a:p>
                      <a:pPr>
                        <a:spcAft>
                          <a:spcPts val="0"/>
                        </a:spcAft>
                      </a:pPr>
                      <a:r>
                        <a:rPr lang="en-US" sz="1200" dirty="0">
                          <a:effectLst/>
                          <a:latin typeface="Fira Sans" panose="020B0503050000020004" pitchFamily="34" charset="0"/>
                          <a:ea typeface="Fira Sans" panose="020B0503050000020004" pitchFamily="34" charset="0"/>
                        </a:rPr>
                        <a:t>Passiflora Incarnata Seed Oil</a:t>
                      </a:r>
                      <a:endParaRPr lang="en-US" sz="1200" dirty="0">
                        <a:effectLst/>
                        <a:latin typeface="Fira Sans" panose="020B0503050000020004" pitchFamily="34" charset="0"/>
                        <a:ea typeface="Fira Sans" panose="020B0503050000020004" pitchFamily="34" charset="0"/>
                        <a:cs typeface="Times New Roman" panose="02020603050405020304" pitchFamily="18" charset="0"/>
                      </a:endParaRPr>
                    </a:p>
                  </a:txBody>
                  <a:tcPr marL="91453" marR="91453" marT="45727" marB="45727">
                    <a:lnL w="12700" cmpd="sng">
                      <a:noFill/>
                    </a:lnL>
                    <a:lnR w="12700" cmpd="sng">
                      <a:noFill/>
                    </a:lnR>
                    <a:lnT w="12700" cap="flat" cmpd="sng" algn="ctr">
                      <a:solidFill>
                        <a:srgbClr val="007E4B"/>
                      </a:solidFill>
                      <a:prstDash val="solid"/>
                      <a:round/>
                      <a:headEnd type="none" w="med" len="med"/>
                      <a:tailEnd type="none" w="med" len="med"/>
                    </a:lnT>
                    <a:lnB w="12700" cap="flat" cmpd="sng" algn="ctr">
                      <a:solidFill>
                        <a:srgbClr val="007E4B"/>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Fira Sans"/>
                        </a:defRPr>
                      </a:lvl1pPr>
                      <a:lvl2pPr marL="457200" algn="l" defTabSz="914400" rtl="0" eaLnBrk="1" latinLnBrk="0" hangingPunct="1">
                        <a:defRPr sz="1800" kern="1200">
                          <a:solidFill>
                            <a:schemeClr val="tx1"/>
                          </a:solidFill>
                          <a:latin typeface="Fira Sans"/>
                        </a:defRPr>
                      </a:lvl2pPr>
                      <a:lvl3pPr marL="914400" algn="l" defTabSz="914400" rtl="0" eaLnBrk="1" latinLnBrk="0" hangingPunct="1">
                        <a:defRPr sz="1800" kern="1200">
                          <a:solidFill>
                            <a:schemeClr val="tx1"/>
                          </a:solidFill>
                          <a:latin typeface="Fira Sans"/>
                        </a:defRPr>
                      </a:lvl3pPr>
                      <a:lvl4pPr marL="1371600" algn="l" defTabSz="914400" rtl="0" eaLnBrk="1" latinLnBrk="0" hangingPunct="1">
                        <a:defRPr sz="1800" kern="1200">
                          <a:solidFill>
                            <a:schemeClr val="tx1"/>
                          </a:solidFill>
                          <a:latin typeface="Fira Sans"/>
                        </a:defRPr>
                      </a:lvl4pPr>
                      <a:lvl5pPr marL="1828800" algn="l" defTabSz="914400" rtl="0" eaLnBrk="1" latinLnBrk="0" hangingPunct="1">
                        <a:defRPr sz="1800" kern="1200">
                          <a:solidFill>
                            <a:schemeClr val="tx1"/>
                          </a:solidFill>
                          <a:latin typeface="Fira Sans"/>
                        </a:defRPr>
                      </a:lvl5pPr>
                      <a:lvl6pPr marL="2286000" algn="l" defTabSz="914400" rtl="0" eaLnBrk="1" latinLnBrk="0" hangingPunct="1">
                        <a:defRPr sz="1800" kern="1200">
                          <a:solidFill>
                            <a:schemeClr val="tx1"/>
                          </a:solidFill>
                          <a:latin typeface="Fira Sans"/>
                        </a:defRPr>
                      </a:lvl6pPr>
                      <a:lvl7pPr marL="2743200" algn="l" defTabSz="914400" rtl="0" eaLnBrk="1" latinLnBrk="0" hangingPunct="1">
                        <a:defRPr sz="1800" kern="1200">
                          <a:solidFill>
                            <a:schemeClr val="tx1"/>
                          </a:solidFill>
                          <a:latin typeface="Fira Sans"/>
                        </a:defRPr>
                      </a:lvl7pPr>
                      <a:lvl8pPr marL="3200400" algn="l" defTabSz="914400" rtl="0" eaLnBrk="1" latinLnBrk="0" hangingPunct="1">
                        <a:defRPr sz="1800" kern="1200">
                          <a:solidFill>
                            <a:schemeClr val="tx1"/>
                          </a:solidFill>
                          <a:latin typeface="Fira Sans"/>
                        </a:defRPr>
                      </a:lvl8pPr>
                      <a:lvl9pPr marL="3657600" algn="l" defTabSz="914400" rtl="0" eaLnBrk="1" latinLnBrk="0" hangingPunct="1">
                        <a:defRPr sz="1800" kern="1200">
                          <a:solidFill>
                            <a:schemeClr val="tx1"/>
                          </a:solidFill>
                          <a:latin typeface="Fira Sans"/>
                        </a:defRPr>
                      </a:lvl9pPr>
                    </a:lstStyle>
                    <a:p>
                      <a:pPr marL="0" algn="l" defTabSz="914400" rtl="0" eaLnBrk="1" latinLnBrk="0" hangingPunct="1">
                        <a:spcAft>
                          <a:spcPts val="0"/>
                        </a:spcAft>
                      </a:pPr>
                      <a:r>
                        <a:rPr lang="en-US" sz="1200" kern="1200" dirty="0">
                          <a:solidFill>
                            <a:schemeClr val="tx1"/>
                          </a:solidFill>
                          <a:effectLst/>
                          <a:latin typeface="Fira Sans" panose="020B0503050000020004" pitchFamily="34" charset="0"/>
                          <a:ea typeface="Fira Sans" panose="020B0503050000020004" pitchFamily="34" charset="0"/>
                          <a:cs typeface="+mn-cs"/>
                        </a:rPr>
                        <a:t>Emollient</a:t>
                      </a:r>
                    </a:p>
                  </a:txBody>
                  <a:tcPr marL="54008" marR="54008" marT="36005" marB="36005" anchor="ctr">
                    <a:lnL w="12700" cmpd="sng">
                      <a:noFill/>
                    </a:lnL>
                    <a:lnR w="12700" cmpd="sng">
                      <a:noFill/>
                    </a:lnR>
                    <a:lnT w="12700" cap="flat" cmpd="sng" algn="ctr">
                      <a:solidFill>
                        <a:srgbClr val="007E4B"/>
                      </a:solidFill>
                      <a:prstDash val="solid"/>
                      <a:round/>
                      <a:headEnd type="none" w="med" len="med"/>
                      <a:tailEnd type="none" w="med" len="med"/>
                    </a:lnT>
                    <a:lnB w="12700" cap="flat" cmpd="sng" algn="ctr">
                      <a:solidFill>
                        <a:srgbClr val="007E4B"/>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Fira Sans"/>
                        </a:defRPr>
                      </a:lvl1pPr>
                      <a:lvl2pPr marL="457200" algn="l" defTabSz="914400" rtl="0" eaLnBrk="1" latinLnBrk="0" hangingPunct="1">
                        <a:defRPr sz="1800" kern="1200">
                          <a:solidFill>
                            <a:schemeClr val="tx1"/>
                          </a:solidFill>
                          <a:latin typeface="Fira Sans"/>
                        </a:defRPr>
                      </a:lvl2pPr>
                      <a:lvl3pPr marL="914400" algn="l" defTabSz="914400" rtl="0" eaLnBrk="1" latinLnBrk="0" hangingPunct="1">
                        <a:defRPr sz="1800" kern="1200">
                          <a:solidFill>
                            <a:schemeClr val="tx1"/>
                          </a:solidFill>
                          <a:latin typeface="Fira Sans"/>
                        </a:defRPr>
                      </a:lvl3pPr>
                      <a:lvl4pPr marL="1371600" algn="l" defTabSz="914400" rtl="0" eaLnBrk="1" latinLnBrk="0" hangingPunct="1">
                        <a:defRPr sz="1800" kern="1200">
                          <a:solidFill>
                            <a:schemeClr val="tx1"/>
                          </a:solidFill>
                          <a:latin typeface="Fira Sans"/>
                        </a:defRPr>
                      </a:lvl4pPr>
                      <a:lvl5pPr marL="1828800" algn="l" defTabSz="914400" rtl="0" eaLnBrk="1" latinLnBrk="0" hangingPunct="1">
                        <a:defRPr sz="1800" kern="1200">
                          <a:solidFill>
                            <a:schemeClr val="tx1"/>
                          </a:solidFill>
                          <a:latin typeface="Fira Sans"/>
                        </a:defRPr>
                      </a:lvl5pPr>
                      <a:lvl6pPr marL="2286000" algn="l" defTabSz="914400" rtl="0" eaLnBrk="1" latinLnBrk="0" hangingPunct="1">
                        <a:defRPr sz="1800" kern="1200">
                          <a:solidFill>
                            <a:schemeClr val="tx1"/>
                          </a:solidFill>
                          <a:latin typeface="Fira Sans"/>
                        </a:defRPr>
                      </a:lvl6pPr>
                      <a:lvl7pPr marL="2743200" algn="l" defTabSz="914400" rtl="0" eaLnBrk="1" latinLnBrk="0" hangingPunct="1">
                        <a:defRPr sz="1800" kern="1200">
                          <a:solidFill>
                            <a:schemeClr val="tx1"/>
                          </a:solidFill>
                          <a:latin typeface="Fira Sans"/>
                        </a:defRPr>
                      </a:lvl7pPr>
                      <a:lvl8pPr marL="3200400" algn="l" defTabSz="914400" rtl="0" eaLnBrk="1" latinLnBrk="0" hangingPunct="1">
                        <a:defRPr sz="1800" kern="1200">
                          <a:solidFill>
                            <a:schemeClr val="tx1"/>
                          </a:solidFill>
                          <a:latin typeface="Fira Sans"/>
                        </a:defRPr>
                      </a:lvl8pPr>
                      <a:lvl9pPr marL="3657600" algn="l" defTabSz="914400" rtl="0" eaLnBrk="1" latinLnBrk="0" hangingPunct="1">
                        <a:defRPr sz="1800" kern="1200">
                          <a:solidFill>
                            <a:schemeClr val="tx1"/>
                          </a:solidFill>
                          <a:latin typeface="Fira Sans"/>
                        </a:defRPr>
                      </a:lvl9pPr>
                    </a:lstStyle>
                    <a:p>
                      <a:pPr algn="r" rtl="0" fontAlgn="base"/>
                      <a:r>
                        <a:rPr lang="en-US" sz="1200" b="0" i="0" dirty="0">
                          <a:solidFill>
                            <a:schemeClr val="bg1">
                              <a:lumMod val="50000"/>
                            </a:schemeClr>
                          </a:solidFill>
                          <a:effectLst/>
                          <a:latin typeface="Fira Sans" panose="020B0503050000020004" pitchFamily="34" charset="0"/>
                          <a:ea typeface="Fira Sans" panose="020B0503050000020004" pitchFamily="34" charset="0"/>
                        </a:rPr>
                        <a:t>20.00</a:t>
                      </a:r>
                    </a:p>
                  </a:txBody>
                  <a:tcPr marL="45727" marR="45727" marT="45727" marB="45727">
                    <a:lnL w="12700" cmpd="sng">
                      <a:noFill/>
                    </a:lnL>
                    <a:lnR w="12700" cap="flat" cmpd="sng" algn="ctr">
                      <a:solidFill>
                        <a:srgbClr val="007E4B"/>
                      </a:solidFill>
                      <a:prstDash val="solid"/>
                      <a:round/>
                      <a:headEnd type="none" w="med" len="med"/>
                      <a:tailEnd type="none" w="med" len="med"/>
                    </a:lnR>
                    <a:lnT w="12700" cap="flat" cmpd="sng" algn="ctr">
                      <a:solidFill>
                        <a:srgbClr val="007E4B"/>
                      </a:solidFill>
                      <a:prstDash val="solid"/>
                      <a:round/>
                      <a:headEnd type="none" w="med" len="med"/>
                      <a:tailEnd type="none" w="med" len="med"/>
                    </a:lnT>
                    <a:lnB w="12700" cap="flat" cmpd="sng" algn="ctr">
                      <a:solidFill>
                        <a:srgbClr val="007E4B"/>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2972407750"/>
                  </a:ext>
                </a:extLst>
              </a:tr>
              <a:tr h="274360">
                <a:tc vMerge="1">
                  <a:txBody>
                    <a:bodyPr/>
                    <a:lstStyle/>
                    <a:p>
                      <a:pPr>
                        <a:spcAft>
                          <a:spcPts val="0"/>
                        </a:spcAft>
                      </a:pPr>
                      <a:endParaRPr lang="en-US" sz="1000" b="0" dirty="0">
                        <a:effectLst/>
                        <a:latin typeface="Franklin Gothic Heavy" panose="020B0903020102020204" pitchFamily="34" charset="0"/>
                        <a:ea typeface="Fira Sans Heavy" panose="020B0A03050000020004" pitchFamily="34" charset="0"/>
                        <a:cs typeface="Times New Roman" panose="02020603050405020304" pitchFamily="18" charset="0"/>
                      </a:endParaRPr>
                    </a:p>
                  </a:txBody>
                  <a:tcPr marL="36000" marR="36000" marT="36000" marB="36000"/>
                </a:tc>
                <a:tc>
                  <a:txBody>
                    <a:bodyPr/>
                    <a:lstStyle>
                      <a:lvl1pPr marL="0" algn="l" defTabSz="914400" rtl="0" eaLnBrk="1" latinLnBrk="0" hangingPunct="1">
                        <a:defRPr sz="1800" kern="1200">
                          <a:solidFill>
                            <a:schemeClr val="tx1"/>
                          </a:solidFill>
                          <a:latin typeface="Fira Sans"/>
                        </a:defRPr>
                      </a:lvl1pPr>
                      <a:lvl2pPr marL="457200" algn="l" defTabSz="914400" rtl="0" eaLnBrk="1" latinLnBrk="0" hangingPunct="1">
                        <a:defRPr sz="1800" kern="1200">
                          <a:solidFill>
                            <a:schemeClr val="tx1"/>
                          </a:solidFill>
                          <a:latin typeface="Fira Sans"/>
                        </a:defRPr>
                      </a:lvl2pPr>
                      <a:lvl3pPr marL="914400" algn="l" defTabSz="914400" rtl="0" eaLnBrk="1" latinLnBrk="0" hangingPunct="1">
                        <a:defRPr sz="1800" kern="1200">
                          <a:solidFill>
                            <a:schemeClr val="tx1"/>
                          </a:solidFill>
                          <a:latin typeface="Fira Sans"/>
                        </a:defRPr>
                      </a:lvl3pPr>
                      <a:lvl4pPr marL="1371600" algn="l" defTabSz="914400" rtl="0" eaLnBrk="1" latinLnBrk="0" hangingPunct="1">
                        <a:defRPr sz="1800" kern="1200">
                          <a:solidFill>
                            <a:schemeClr val="tx1"/>
                          </a:solidFill>
                          <a:latin typeface="Fira Sans"/>
                        </a:defRPr>
                      </a:lvl4pPr>
                      <a:lvl5pPr marL="1828800" algn="l" defTabSz="914400" rtl="0" eaLnBrk="1" latinLnBrk="0" hangingPunct="1">
                        <a:defRPr sz="1800" kern="1200">
                          <a:solidFill>
                            <a:schemeClr val="tx1"/>
                          </a:solidFill>
                          <a:latin typeface="Fira Sans"/>
                        </a:defRPr>
                      </a:lvl5pPr>
                      <a:lvl6pPr marL="2286000" algn="l" defTabSz="914400" rtl="0" eaLnBrk="1" latinLnBrk="0" hangingPunct="1">
                        <a:defRPr sz="1800" kern="1200">
                          <a:solidFill>
                            <a:schemeClr val="tx1"/>
                          </a:solidFill>
                          <a:latin typeface="Fira Sans"/>
                        </a:defRPr>
                      </a:lvl6pPr>
                      <a:lvl7pPr marL="2743200" algn="l" defTabSz="914400" rtl="0" eaLnBrk="1" latinLnBrk="0" hangingPunct="1">
                        <a:defRPr sz="1800" kern="1200">
                          <a:solidFill>
                            <a:schemeClr val="tx1"/>
                          </a:solidFill>
                          <a:latin typeface="Fira Sans"/>
                        </a:defRPr>
                      </a:lvl7pPr>
                      <a:lvl8pPr marL="3200400" algn="l" defTabSz="914400" rtl="0" eaLnBrk="1" latinLnBrk="0" hangingPunct="1">
                        <a:defRPr sz="1800" kern="1200">
                          <a:solidFill>
                            <a:schemeClr val="tx1"/>
                          </a:solidFill>
                          <a:latin typeface="Fira Sans"/>
                        </a:defRPr>
                      </a:lvl8pPr>
                      <a:lvl9pPr marL="3657600" algn="l" defTabSz="914400" rtl="0" eaLnBrk="1" latinLnBrk="0" hangingPunct="1">
                        <a:defRPr sz="1800" kern="1200">
                          <a:solidFill>
                            <a:schemeClr val="tx1"/>
                          </a:solidFill>
                          <a:latin typeface="Fira Sans"/>
                        </a:defRPr>
                      </a:lvl9pPr>
                    </a:lstStyle>
                    <a:p>
                      <a:pPr>
                        <a:spcAft>
                          <a:spcPts val="0"/>
                        </a:spcAft>
                      </a:pPr>
                      <a:r>
                        <a:rPr lang="en-US" sz="1200" dirty="0">
                          <a:effectLst/>
                          <a:latin typeface="Fira Sans" panose="020B0503050000020004" pitchFamily="34" charset="0"/>
                          <a:ea typeface="Fira Sans" panose="020B0503050000020004" pitchFamily="34" charset="0"/>
                        </a:rPr>
                        <a:t>Caprylic/Capric Triglyceride</a:t>
                      </a:r>
                      <a:endParaRPr lang="en-US" sz="1200" b="0" i="0" u="none" strike="noStrike" kern="1200" dirty="0">
                        <a:solidFill>
                          <a:srgbClr val="000000"/>
                        </a:solidFill>
                        <a:effectLst/>
                        <a:latin typeface="Fira Sans" panose="020B0503050000020004" pitchFamily="34" charset="0"/>
                        <a:ea typeface="Fira Sans" panose="020B0503050000020004" pitchFamily="34" charset="0"/>
                        <a:cs typeface="+mn-cs"/>
                      </a:endParaRPr>
                    </a:p>
                  </a:txBody>
                  <a:tcPr marL="91453" marR="91453" marT="45727" marB="45727">
                    <a:lnL w="12700" cmpd="sng">
                      <a:noFill/>
                    </a:lnL>
                    <a:lnR w="12700" cmpd="sng">
                      <a:noFill/>
                    </a:lnR>
                    <a:lnT w="12700" cap="flat" cmpd="sng" algn="ctr">
                      <a:solidFill>
                        <a:srgbClr val="007E4B"/>
                      </a:solidFill>
                      <a:prstDash val="solid"/>
                      <a:round/>
                      <a:headEnd type="none" w="med" len="med"/>
                      <a:tailEnd type="none" w="med" len="med"/>
                    </a:lnT>
                    <a:lnB w="12700" cap="flat" cmpd="sng" algn="ctr">
                      <a:solidFill>
                        <a:srgbClr val="007E4B"/>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Fira Sans"/>
                        </a:defRPr>
                      </a:lvl1pPr>
                      <a:lvl2pPr marL="457200" algn="l" defTabSz="914400" rtl="0" eaLnBrk="1" latinLnBrk="0" hangingPunct="1">
                        <a:defRPr sz="1800" kern="1200">
                          <a:solidFill>
                            <a:schemeClr val="tx1"/>
                          </a:solidFill>
                          <a:latin typeface="Fira Sans"/>
                        </a:defRPr>
                      </a:lvl2pPr>
                      <a:lvl3pPr marL="914400" algn="l" defTabSz="914400" rtl="0" eaLnBrk="1" latinLnBrk="0" hangingPunct="1">
                        <a:defRPr sz="1800" kern="1200">
                          <a:solidFill>
                            <a:schemeClr val="tx1"/>
                          </a:solidFill>
                          <a:latin typeface="Fira Sans"/>
                        </a:defRPr>
                      </a:lvl3pPr>
                      <a:lvl4pPr marL="1371600" algn="l" defTabSz="914400" rtl="0" eaLnBrk="1" latinLnBrk="0" hangingPunct="1">
                        <a:defRPr sz="1800" kern="1200">
                          <a:solidFill>
                            <a:schemeClr val="tx1"/>
                          </a:solidFill>
                          <a:latin typeface="Fira Sans"/>
                        </a:defRPr>
                      </a:lvl4pPr>
                      <a:lvl5pPr marL="1828800" algn="l" defTabSz="914400" rtl="0" eaLnBrk="1" latinLnBrk="0" hangingPunct="1">
                        <a:defRPr sz="1800" kern="1200">
                          <a:solidFill>
                            <a:schemeClr val="tx1"/>
                          </a:solidFill>
                          <a:latin typeface="Fira Sans"/>
                        </a:defRPr>
                      </a:lvl5pPr>
                      <a:lvl6pPr marL="2286000" algn="l" defTabSz="914400" rtl="0" eaLnBrk="1" latinLnBrk="0" hangingPunct="1">
                        <a:defRPr sz="1800" kern="1200">
                          <a:solidFill>
                            <a:schemeClr val="tx1"/>
                          </a:solidFill>
                          <a:latin typeface="Fira Sans"/>
                        </a:defRPr>
                      </a:lvl6pPr>
                      <a:lvl7pPr marL="2743200" algn="l" defTabSz="914400" rtl="0" eaLnBrk="1" latinLnBrk="0" hangingPunct="1">
                        <a:defRPr sz="1800" kern="1200">
                          <a:solidFill>
                            <a:schemeClr val="tx1"/>
                          </a:solidFill>
                          <a:latin typeface="Fira Sans"/>
                        </a:defRPr>
                      </a:lvl7pPr>
                      <a:lvl8pPr marL="3200400" algn="l" defTabSz="914400" rtl="0" eaLnBrk="1" latinLnBrk="0" hangingPunct="1">
                        <a:defRPr sz="1800" kern="1200">
                          <a:solidFill>
                            <a:schemeClr val="tx1"/>
                          </a:solidFill>
                          <a:latin typeface="Fira Sans"/>
                        </a:defRPr>
                      </a:lvl8pPr>
                      <a:lvl9pPr marL="3657600" algn="l" defTabSz="914400" rtl="0" eaLnBrk="1" latinLnBrk="0" hangingPunct="1">
                        <a:defRPr sz="1800" kern="1200">
                          <a:solidFill>
                            <a:schemeClr val="tx1"/>
                          </a:solidFill>
                          <a:latin typeface="Fira Sans"/>
                        </a:defRPr>
                      </a:lvl9pPr>
                    </a:lstStyle>
                    <a:p>
                      <a:pPr marL="0" algn="l" defTabSz="914400" rtl="0" eaLnBrk="1" latinLnBrk="0" hangingPunct="1">
                        <a:spcAft>
                          <a:spcPts val="0"/>
                        </a:spcAft>
                      </a:pPr>
                      <a:r>
                        <a:rPr lang="en-US" sz="1200" kern="1200" dirty="0">
                          <a:solidFill>
                            <a:schemeClr val="tx1"/>
                          </a:solidFill>
                          <a:effectLst/>
                          <a:latin typeface="Fira Sans" panose="020B0503050000020004" pitchFamily="34" charset="0"/>
                          <a:ea typeface="Fira Sans" panose="020B0503050000020004" pitchFamily="34" charset="0"/>
                          <a:cs typeface="+mn-cs"/>
                        </a:rPr>
                        <a:t>Emollient</a:t>
                      </a:r>
                    </a:p>
                  </a:txBody>
                  <a:tcPr marL="54008" marR="54008" marT="36005" marB="36005">
                    <a:lnL w="12700" cmpd="sng">
                      <a:noFill/>
                    </a:lnL>
                    <a:lnR w="12700" cmpd="sng">
                      <a:noFill/>
                    </a:lnR>
                    <a:lnT w="12700" cap="flat" cmpd="sng" algn="ctr">
                      <a:solidFill>
                        <a:srgbClr val="007E4B"/>
                      </a:solidFill>
                      <a:prstDash val="solid"/>
                      <a:round/>
                      <a:headEnd type="none" w="med" len="med"/>
                      <a:tailEnd type="none" w="med" len="med"/>
                    </a:lnT>
                    <a:lnB w="12700" cap="flat" cmpd="sng" algn="ctr">
                      <a:solidFill>
                        <a:srgbClr val="007E4B"/>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Fira Sans"/>
                        </a:defRPr>
                      </a:lvl1pPr>
                      <a:lvl2pPr marL="457200" algn="l" defTabSz="914400" rtl="0" eaLnBrk="1" latinLnBrk="0" hangingPunct="1">
                        <a:defRPr sz="1800" kern="1200">
                          <a:solidFill>
                            <a:schemeClr val="tx1"/>
                          </a:solidFill>
                          <a:latin typeface="Fira Sans"/>
                        </a:defRPr>
                      </a:lvl2pPr>
                      <a:lvl3pPr marL="914400" algn="l" defTabSz="914400" rtl="0" eaLnBrk="1" latinLnBrk="0" hangingPunct="1">
                        <a:defRPr sz="1800" kern="1200">
                          <a:solidFill>
                            <a:schemeClr val="tx1"/>
                          </a:solidFill>
                          <a:latin typeface="Fira Sans"/>
                        </a:defRPr>
                      </a:lvl3pPr>
                      <a:lvl4pPr marL="1371600" algn="l" defTabSz="914400" rtl="0" eaLnBrk="1" latinLnBrk="0" hangingPunct="1">
                        <a:defRPr sz="1800" kern="1200">
                          <a:solidFill>
                            <a:schemeClr val="tx1"/>
                          </a:solidFill>
                          <a:latin typeface="Fira Sans"/>
                        </a:defRPr>
                      </a:lvl4pPr>
                      <a:lvl5pPr marL="1828800" algn="l" defTabSz="914400" rtl="0" eaLnBrk="1" latinLnBrk="0" hangingPunct="1">
                        <a:defRPr sz="1800" kern="1200">
                          <a:solidFill>
                            <a:schemeClr val="tx1"/>
                          </a:solidFill>
                          <a:latin typeface="Fira Sans"/>
                        </a:defRPr>
                      </a:lvl5pPr>
                      <a:lvl6pPr marL="2286000" algn="l" defTabSz="914400" rtl="0" eaLnBrk="1" latinLnBrk="0" hangingPunct="1">
                        <a:defRPr sz="1800" kern="1200">
                          <a:solidFill>
                            <a:schemeClr val="tx1"/>
                          </a:solidFill>
                          <a:latin typeface="Fira Sans"/>
                        </a:defRPr>
                      </a:lvl6pPr>
                      <a:lvl7pPr marL="2743200" algn="l" defTabSz="914400" rtl="0" eaLnBrk="1" latinLnBrk="0" hangingPunct="1">
                        <a:defRPr sz="1800" kern="1200">
                          <a:solidFill>
                            <a:schemeClr val="tx1"/>
                          </a:solidFill>
                          <a:latin typeface="Fira Sans"/>
                        </a:defRPr>
                      </a:lvl7pPr>
                      <a:lvl8pPr marL="3200400" algn="l" defTabSz="914400" rtl="0" eaLnBrk="1" latinLnBrk="0" hangingPunct="1">
                        <a:defRPr sz="1800" kern="1200">
                          <a:solidFill>
                            <a:schemeClr val="tx1"/>
                          </a:solidFill>
                          <a:latin typeface="Fira Sans"/>
                        </a:defRPr>
                      </a:lvl8pPr>
                      <a:lvl9pPr marL="3657600" algn="l" defTabSz="914400" rtl="0" eaLnBrk="1" latinLnBrk="0" hangingPunct="1">
                        <a:defRPr sz="1800" kern="1200">
                          <a:solidFill>
                            <a:schemeClr val="tx1"/>
                          </a:solidFill>
                          <a:latin typeface="Fira Sans"/>
                        </a:defRPr>
                      </a:lvl9pPr>
                    </a:lstStyle>
                    <a:p>
                      <a:pPr algn="r" rtl="0" fontAlgn="base"/>
                      <a:r>
                        <a:rPr lang="en-US" sz="1200" b="0" i="0" dirty="0">
                          <a:solidFill>
                            <a:srgbClr val="7C807E"/>
                          </a:solidFill>
                          <a:effectLst/>
                          <a:latin typeface="Fira Sans" panose="020B0503050000020004" pitchFamily="34" charset="0"/>
                          <a:ea typeface="Fira Sans" panose="020B0503050000020004" pitchFamily="34" charset="0"/>
                        </a:rPr>
                        <a:t>20.00</a:t>
                      </a:r>
                    </a:p>
                  </a:txBody>
                  <a:tcPr marL="45727" marR="45727" marT="45727" marB="45727">
                    <a:lnL w="12700" cmpd="sng">
                      <a:noFill/>
                    </a:lnL>
                    <a:lnR w="12700" cap="flat" cmpd="sng" algn="ctr">
                      <a:solidFill>
                        <a:srgbClr val="007E4B"/>
                      </a:solidFill>
                      <a:prstDash val="solid"/>
                      <a:round/>
                      <a:headEnd type="none" w="med" len="med"/>
                      <a:tailEnd type="none" w="med" len="med"/>
                    </a:lnR>
                    <a:lnT w="12700" cap="flat" cmpd="sng" algn="ctr">
                      <a:solidFill>
                        <a:srgbClr val="007E4B"/>
                      </a:solidFill>
                      <a:prstDash val="solid"/>
                      <a:round/>
                      <a:headEnd type="none" w="med" len="med"/>
                      <a:tailEnd type="none" w="med" len="med"/>
                    </a:lnT>
                    <a:lnB w="12700" cap="flat" cmpd="sng" algn="ctr">
                      <a:solidFill>
                        <a:srgbClr val="007E4B"/>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2057310698"/>
                  </a:ext>
                </a:extLst>
              </a:tr>
              <a:tr h="274360">
                <a:tc rowSpan="5">
                  <a:txBody>
                    <a:bodyPr/>
                    <a:lstStyle>
                      <a:lvl1pPr marL="0" algn="l" defTabSz="914400" rtl="0" eaLnBrk="1" latinLnBrk="0" hangingPunct="1">
                        <a:defRPr sz="1800" kern="1200">
                          <a:solidFill>
                            <a:schemeClr val="tx1"/>
                          </a:solidFill>
                          <a:latin typeface="Fira Sans"/>
                        </a:defRPr>
                      </a:lvl1pPr>
                      <a:lvl2pPr marL="457200" algn="l" defTabSz="914400" rtl="0" eaLnBrk="1" latinLnBrk="0" hangingPunct="1">
                        <a:defRPr sz="1800" kern="1200">
                          <a:solidFill>
                            <a:schemeClr val="tx1"/>
                          </a:solidFill>
                          <a:latin typeface="Fira Sans"/>
                        </a:defRPr>
                      </a:lvl2pPr>
                      <a:lvl3pPr marL="914400" algn="l" defTabSz="914400" rtl="0" eaLnBrk="1" latinLnBrk="0" hangingPunct="1">
                        <a:defRPr sz="1800" kern="1200">
                          <a:solidFill>
                            <a:schemeClr val="tx1"/>
                          </a:solidFill>
                          <a:latin typeface="Fira Sans"/>
                        </a:defRPr>
                      </a:lvl3pPr>
                      <a:lvl4pPr marL="1371600" algn="l" defTabSz="914400" rtl="0" eaLnBrk="1" latinLnBrk="0" hangingPunct="1">
                        <a:defRPr sz="1800" kern="1200">
                          <a:solidFill>
                            <a:schemeClr val="tx1"/>
                          </a:solidFill>
                          <a:latin typeface="Fira Sans"/>
                        </a:defRPr>
                      </a:lvl4pPr>
                      <a:lvl5pPr marL="1828800" algn="l" defTabSz="914400" rtl="0" eaLnBrk="1" latinLnBrk="0" hangingPunct="1">
                        <a:defRPr sz="1800" kern="1200">
                          <a:solidFill>
                            <a:schemeClr val="tx1"/>
                          </a:solidFill>
                          <a:latin typeface="Fira Sans"/>
                        </a:defRPr>
                      </a:lvl5pPr>
                      <a:lvl6pPr marL="2286000" algn="l" defTabSz="914400" rtl="0" eaLnBrk="1" latinLnBrk="0" hangingPunct="1">
                        <a:defRPr sz="1800" kern="1200">
                          <a:solidFill>
                            <a:schemeClr val="tx1"/>
                          </a:solidFill>
                          <a:latin typeface="Fira Sans"/>
                        </a:defRPr>
                      </a:lvl6pPr>
                      <a:lvl7pPr marL="2743200" algn="l" defTabSz="914400" rtl="0" eaLnBrk="1" latinLnBrk="0" hangingPunct="1">
                        <a:defRPr sz="1800" kern="1200">
                          <a:solidFill>
                            <a:schemeClr val="tx1"/>
                          </a:solidFill>
                          <a:latin typeface="Fira Sans"/>
                        </a:defRPr>
                      </a:lvl7pPr>
                      <a:lvl8pPr marL="3200400" algn="l" defTabSz="914400" rtl="0" eaLnBrk="1" latinLnBrk="0" hangingPunct="1">
                        <a:defRPr sz="1800" kern="1200">
                          <a:solidFill>
                            <a:schemeClr val="tx1"/>
                          </a:solidFill>
                          <a:latin typeface="Fira Sans"/>
                        </a:defRPr>
                      </a:lvl8pPr>
                      <a:lvl9pPr marL="3657600" algn="l" defTabSz="914400" rtl="0" eaLnBrk="1" latinLnBrk="0" hangingPunct="1">
                        <a:defRPr sz="1800" kern="1200">
                          <a:solidFill>
                            <a:schemeClr val="tx1"/>
                          </a:solidFill>
                          <a:latin typeface="Fira Sans"/>
                        </a:defRPr>
                      </a:lvl9pPr>
                    </a:lstStyle>
                    <a:p>
                      <a:pPr algn="ctr">
                        <a:spcAft>
                          <a:spcPts val="0"/>
                        </a:spcAft>
                      </a:pPr>
                      <a:r>
                        <a:rPr lang="en-US" sz="1200" b="0" dirty="0">
                          <a:solidFill>
                            <a:schemeClr val="bg1"/>
                          </a:solidFill>
                          <a:effectLst/>
                          <a:latin typeface="Fira Sans Medium (Headings)"/>
                          <a:ea typeface="Fira Sans Heavy" panose="020B0A03050000020004" pitchFamily="34" charset="0"/>
                          <a:cs typeface="Times New Roman" panose="02020603050405020304" pitchFamily="18" charset="0"/>
                        </a:rPr>
                        <a:t>B</a:t>
                      </a:r>
                    </a:p>
                  </a:txBody>
                  <a:tcPr marL="54008" marR="54008" marT="36005" marB="36005">
                    <a:lnL w="12700" cap="flat" cmpd="sng" algn="ctr">
                      <a:solidFill>
                        <a:srgbClr val="007E4B"/>
                      </a:solidFill>
                      <a:prstDash val="solid"/>
                      <a:round/>
                      <a:headEnd type="none" w="med" len="med"/>
                      <a:tailEnd type="none" w="med" len="med"/>
                    </a:lnL>
                    <a:lnR w="12700" cmpd="sng">
                      <a:noFill/>
                    </a:lnR>
                    <a:lnT w="12700" cap="flat" cmpd="sng" algn="ctr">
                      <a:solidFill>
                        <a:srgbClr val="FFFFFF"/>
                      </a:solidFill>
                      <a:prstDash val="solid"/>
                      <a:round/>
                      <a:headEnd type="none" w="med" len="med"/>
                      <a:tailEnd type="none" w="med" len="med"/>
                    </a:lnT>
                    <a:lnB w="12700" cap="flat" cmpd="sng" algn="ctr">
                      <a:solidFill>
                        <a:srgbClr val="007E4B"/>
                      </a:solidFill>
                      <a:prstDash val="solid"/>
                      <a:round/>
                      <a:headEnd type="none" w="med" len="med"/>
                      <a:tailEnd type="none" w="med" len="med"/>
                    </a:lnB>
                    <a:lnTlToBr w="12700" cmpd="sng">
                      <a:noFill/>
                      <a:prstDash val="solid"/>
                    </a:lnTlToBr>
                    <a:lnBlToTr w="12700" cmpd="sng">
                      <a:noFill/>
                      <a:prstDash val="solid"/>
                    </a:lnBlToTr>
                    <a:solidFill>
                      <a:srgbClr val="007E4B"/>
                    </a:solidFill>
                  </a:tcPr>
                </a:tc>
                <a:tc>
                  <a:txBody>
                    <a:bodyPr/>
                    <a:lstStyle>
                      <a:lvl1pPr marL="0" algn="l" defTabSz="914400" rtl="0" eaLnBrk="1" latinLnBrk="0" hangingPunct="1">
                        <a:defRPr sz="1800" kern="1200">
                          <a:solidFill>
                            <a:schemeClr val="tx1"/>
                          </a:solidFill>
                          <a:latin typeface="Fira Sans"/>
                        </a:defRPr>
                      </a:lvl1pPr>
                      <a:lvl2pPr marL="457200" algn="l" defTabSz="914400" rtl="0" eaLnBrk="1" latinLnBrk="0" hangingPunct="1">
                        <a:defRPr sz="1800" kern="1200">
                          <a:solidFill>
                            <a:schemeClr val="tx1"/>
                          </a:solidFill>
                          <a:latin typeface="Fira Sans"/>
                        </a:defRPr>
                      </a:lvl2pPr>
                      <a:lvl3pPr marL="914400" algn="l" defTabSz="914400" rtl="0" eaLnBrk="1" latinLnBrk="0" hangingPunct="1">
                        <a:defRPr sz="1800" kern="1200">
                          <a:solidFill>
                            <a:schemeClr val="tx1"/>
                          </a:solidFill>
                          <a:latin typeface="Fira Sans"/>
                        </a:defRPr>
                      </a:lvl3pPr>
                      <a:lvl4pPr marL="1371600" algn="l" defTabSz="914400" rtl="0" eaLnBrk="1" latinLnBrk="0" hangingPunct="1">
                        <a:defRPr sz="1800" kern="1200">
                          <a:solidFill>
                            <a:schemeClr val="tx1"/>
                          </a:solidFill>
                          <a:latin typeface="Fira Sans"/>
                        </a:defRPr>
                      </a:lvl4pPr>
                      <a:lvl5pPr marL="1828800" algn="l" defTabSz="914400" rtl="0" eaLnBrk="1" latinLnBrk="0" hangingPunct="1">
                        <a:defRPr sz="1800" kern="1200">
                          <a:solidFill>
                            <a:schemeClr val="tx1"/>
                          </a:solidFill>
                          <a:latin typeface="Fira Sans"/>
                        </a:defRPr>
                      </a:lvl5pPr>
                      <a:lvl6pPr marL="2286000" algn="l" defTabSz="914400" rtl="0" eaLnBrk="1" latinLnBrk="0" hangingPunct="1">
                        <a:defRPr sz="1800" kern="1200">
                          <a:solidFill>
                            <a:schemeClr val="tx1"/>
                          </a:solidFill>
                          <a:latin typeface="Fira Sans"/>
                        </a:defRPr>
                      </a:lvl6pPr>
                      <a:lvl7pPr marL="2743200" algn="l" defTabSz="914400" rtl="0" eaLnBrk="1" latinLnBrk="0" hangingPunct="1">
                        <a:defRPr sz="1800" kern="1200">
                          <a:solidFill>
                            <a:schemeClr val="tx1"/>
                          </a:solidFill>
                          <a:latin typeface="Fira Sans"/>
                        </a:defRPr>
                      </a:lvl7pPr>
                      <a:lvl8pPr marL="3200400" algn="l" defTabSz="914400" rtl="0" eaLnBrk="1" latinLnBrk="0" hangingPunct="1">
                        <a:defRPr sz="1800" kern="1200">
                          <a:solidFill>
                            <a:schemeClr val="tx1"/>
                          </a:solidFill>
                          <a:latin typeface="Fira Sans"/>
                        </a:defRPr>
                      </a:lvl8pPr>
                      <a:lvl9pPr marL="3657600" algn="l" defTabSz="914400" rtl="0" eaLnBrk="1" latinLnBrk="0" hangingPunct="1">
                        <a:defRPr sz="1800" kern="1200">
                          <a:solidFill>
                            <a:schemeClr val="tx1"/>
                          </a:solidFill>
                          <a:latin typeface="Fira Sans"/>
                        </a:defRPr>
                      </a:lvl9pPr>
                    </a:lstStyle>
                    <a:p>
                      <a:pPr>
                        <a:spcAft>
                          <a:spcPts val="0"/>
                        </a:spcAft>
                      </a:pPr>
                      <a:r>
                        <a:rPr lang="en-US" sz="1200" b="0" dirty="0">
                          <a:solidFill>
                            <a:schemeClr val="accent6"/>
                          </a:solidFill>
                          <a:effectLst/>
                          <a:latin typeface="Fira Sans Medium" panose="020B0603050000020004" pitchFamily="34" charset="0"/>
                          <a:ea typeface="Fira Sans Medium" panose="020B0603050000020004" pitchFamily="34" charset="0"/>
                        </a:rPr>
                        <a:t>ARGAN OIL (Argania Spinosa Kernel Oil)</a:t>
                      </a:r>
                      <a:endParaRPr lang="en-US" sz="1200" b="0" dirty="0">
                        <a:solidFill>
                          <a:schemeClr val="accent6"/>
                        </a:solidFill>
                        <a:effectLst/>
                        <a:latin typeface="Fira Sans Medium" panose="020B0603050000020004" pitchFamily="34" charset="0"/>
                        <a:ea typeface="Fira Sans Medium" panose="020B0603050000020004" pitchFamily="34" charset="0"/>
                        <a:cs typeface="Times New Roman" panose="02020603050405020304" pitchFamily="18" charset="0"/>
                      </a:endParaRPr>
                    </a:p>
                  </a:txBody>
                  <a:tcPr marL="91453" marR="91453" marT="45727" marB="45727">
                    <a:lnL w="12700" cmpd="sng">
                      <a:noFill/>
                    </a:lnL>
                    <a:lnR w="12700" cmpd="sng">
                      <a:noFill/>
                    </a:lnR>
                    <a:lnT w="12700" cap="flat" cmpd="sng" algn="ctr">
                      <a:solidFill>
                        <a:srgbClr val="007E4B"/>
                      </a:solidFill>
                      <a:prstDash val="solid"/>
                      <a:round/>
                      <a:headEnd type="none" w="med" len="med"/>
                      <a:tailEnd type="none" w="med" len="med"/>
                    </a:lnT>
                    <a:lnB w="12700" cap="flat" cmpd="sng" algn="ctr">
                      <a:solidFill>
                        <a:srgbClr val="007E4B"/>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Fira Sans"/>
                        </a:defRPr>
                      </a:lvl1pPr>
                      <a:lvl2pPr marL="457200" algn="l" defTabSz="914400" rtl="0" eaLnBrk="1" latinLnBrk="0" hangingPunct="1">
                        <a:defRPr sz="1800" kern="1200">
                          <a:solidFill>
                            <a:schemeClr val="tx1"/>
                          </a:solidFill>
                          <a:latin typeface="Fira Sans"/>
                        </a:defRPr>
                      </a:lvl2pPr>
                      <a:lvl3pPr marL="914400" algn="l" defTabSz="914400" rtl="0" eaLnBrk="1" latinLnBrk="0" hangingPunct="1">
                        <a:defRPr sz="1800" kern="1200">
                          <a:solidFill>
                            <a:schemeClr val="tx1"/>
                          </a:solidFill>
                          <a:latin typeface="Fira Sans"/>
                        </a:defRPr>
                      </a:lvl3pPr>
                      <a:lvl4pPr marL="1371600" algn="l" defTabSz="914400" rtl="0" eaLnBrk="1" latinLnBrk="0" hangingPunct="1">
                        <a:defRPr sz="1800" kern="1200">
                          <a:solidFill>
                            <a:schemeClr val="tx1"/>
                          </a:solidFill>
                          <a:latin typeface="Fira Sans"/>
                        </a:defRPr>
                      </a:lvl4pPr>
                      <a:lvl5pPr marL="1828800" algn="l" defTabSz="914400" rtl="0" eaLnBrk="1" latinLnBrk="0" hangingPunct="1">
                        <a:defRPr sz="1800" kern="1200">
                          <a:solidFill>
                            <a:schemeClr val="tx1"/>
                          </a:solidFill>
                          <a:latin typeface="Fira Sans"/>
                        </a:defRPr>
                      </a:lvl5pPr>
                      <a:lvl6pPr marL="2286000" algn="l" defTabSz="914400" rtl="0" eaLnBrk="1" latinLnBrk="0" hangingPunct="1">
                        <a:defRPr sz="1800" kern="1200">
                          <a:solidFill>
                            <a:schemeClr val="tx1"/>
                          </a:solidFill>
                          <a:latin typeface="Fira Sans"/>
                        </a:defRPr>
                      </a:lvl6pPr>
                      <a:lvl7pPr marL="2743200" algn="l" defTabSz="914400" rtl="0" eaLnBrk="1" latinLnBrk="0" hangingPunct="1">
                        <a:defRPr sz="1800" kern="1200">
                          <a:solidFill>
                            <a:schemeClr val="tx1"/>
                          </a:solidFill>
                          <a:latin typeface="Fira Sans"/>
                        </a:defRPr>
                      </a:lvl7pPr>
                      <a:lvl8pPr marL="3200400" algn="l" defTabSz="914400" rtl="0" eaLnBrk="1" latinLnBrk="0" hangingPunct="1">
                        <a:defRPr sz="1800" kern="1200">
                          <a:solidFill>
                            <a:schemeClr val="tx1"/>
                          </a:solidFill>
                          <a:latin typeface="Fira Sans"/>
                        </a:defRPr>
                      </a:lvl8pPr>
                      <a:lvl9pPr marL="3657600" algn="l" defTabSz="914400" rtl="0" eaLnBrk="1" latinLnBrk="0" hangingPunct="1">
                        <a:defRPr sz="1800" kern="1200">
                          <a:solidFill>
                            <a:schemeClr val="tx1"/>
                          </a:solidFill>
                          <a:latin typeface="Fira Sans"/>
                        </a:defRPr>
                      </a:lvl9pPr>
                    </a:lstStyle>
                    <a:p>
                      <a:pPr marL="0" algn="l" defTabSz="914400" rtl="0" eaLnBrk="1" latinLnBrk="0" hangingPunct="1">
                        <a:spcAft>
                          <a:spcPts val="0"/>
                        </a:spcAft>
                      </a:pPr>
                      <a:r>
                        <a:rPr lang="en-US" sz="1200" b="0" kern="1200" dirty="0">
                          <a:solidFill>
                            <a:schemeClr val="accent6"/>
                          </a:solidFill>
                          <a:effectLst/>
                          <a:latin typeface="Fira Sans Medium" panose="020B0603050000020004" pitchFamily="34" charset="0"/>
                          <a:ea typeface="Fira Sans Medium" panose="020B0603050000020004" pitchFamily="34" charset="0"/>
                          <a:cs typeface="+mn-cs"/>
                        </a:rPr>
                        <a:t>Emollient</a:t>
                      </a:r>
                    </a:p>
                  </a:txBody>
                  <a:tcPr marL="54008" marR="54008" marT="36005" marB="36005">
                    <a:lnL w="12700" cmpd="sng">
                      <a:noFill/>
                    </a:lnL>
                    <a:lnR w="12700" cmpd="sng">
                      <a:noFill/>
                    </a:lnR>
                    <a:lnT w="12700" cap="flat" cmpd="sng" algn="ctr">
                      <a:solidFill>
                        <a:srgbClr val="007E4B"/>
                      </a:solidFill>
                      <a:prstDash val="solid"/>
                      <a:round/>
                      <a:headEnd type="none" w="med" len="med"/>
                      <a:tailEnd type="none" w="med" len="med"/>
                    </a:lnT>
                    <a:lnB w="12700" cap="flat" cmpd="sng" algn="ctr">
                      <a:solidFill>
                        <a:srgbClr val="007E4B"/>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Fira Sans"/>
                        </a:defRPr>
                      </a:lvl1pPr>
                      <a:lvl2pPr marL="457200" algn="l" defTabSz="914400" rtl="0" eaLnBrk="1" latinLnBrk="0" hangingPunct="1">
                        <a:defRPr sz="1800" kern="1200">
                          <a:solidFill>
                            <a:schemeClr val="tx1"/>
                          </a:solidFill>
                          <a:latin typeface="Fira Sans"/>
                        </a:defRPr>
                      </a:lvl2pPr>
                      <a:lvl3pPr marL="914400" algn="l" defTabSz="914400" rtl="0" eaLnBrk="1" latinLnBrk="0" hangingPunct="1">
                        <a:defRPr sz="1800" kern="1200">
                          <a:solidFill>
                            <a:schemeClr val="tx1"/>
                          </a:solidFill>
                          <a:latin typeface="Fira Sans"/>
                        </a:defRPr>
                      </a:lvl3pPr>
                      <a:lvl4pPr marL="1371600" algn="l" defTabSz="914400" rtl="0" eaLnBrk="1" latinLnBrk="0" hangingPunct="1">
                        <a:defRPr sz="1800" kern="1200">
                          <a:solidFill>
                            <a:schemeClr val="tx1"/>
                          </a:solidFill>
                          <a:latin typeface="Fira Sans"/>
                        </a:defRPr>
                      </a:lvl4pPr>
                      <a:lvl5pPr marL="1828800" algn="l" defTabSz="914400" rtl="0" eaLnBrk="1" latinLnBrk="0" hangingPunct="1">
                        <a:defRPr sz="1800" kern="1200">
                          <a:solidFill>
                            <a:schemeClr val="tx1"/>
                          </a:solidFill>
                          <a:latin typeface="Fira Sans"/>
                        </a:defRPr>
                      </a:lvl5pPr>
                      <a:lvl6pPr marL="2286000" algn="l" defTabSz="914400" rtl="0" eaLnBrk="1" latinLnBrk="0" hangingPunct="1">
                        <a:defRPr sz="1800" kern="1200">
                          <a:solidFill>
                            <a:schemeClr val="tx1"/>
                          </a:solidFill>
                          <a:latin typeface="Fira Sans"/>
                        </a:defRPr>
                      </a:lvl6pPr>
                      <a:lvl7pPr marL="2743200" algn="l" defTabSz="914400" rtl="0" eaLnBrk="1" latinLnBrk="0" hangingPunct="1">
                        <a:defRPr sz="1800" kern="1200">
                          <a:solidFill>
                            <a:schemeClr val="tx1"/>
                          </a:solidFill>
                          <a:latin typeface="Fira Sans"/>
                        </a:defRPr>
                      </a:lvl7pPr>
                      <a:lvl8pPr marL="3200400" algn="l" defTabSz="914400" rtl="0" eaLnBrk="1" latinLnBrk="0" hangingPunct="1">
                        <a:defRPr sz="1800" kern="1200">
                          <a:solidFill>
                            <a:schemeClr val="tx1"/>
                          </a:solidFill>
                          <a:latin typeface="Fira Sans"/>
                        </a:defRPr>
                      </a:lvl8pPr>
                      <a:lvl9pPr marL="3657600" algn="l" defTabSz="914400" rtl="0" eaLnBrk="1" latinLnBrk="0" hangingPunct="1">
                        <a:defRPr sz="1800" kern="1200">
                          <a:solidFill>
                            <a:schemeClr val="tx1"/>
                          </a:solidFill>
                          <a:latin typeface="Fira Sans"/>
                        </a:defRPr>
                      </a:lvl9pPr>
                    </a:lstStyle>
                    <a:p>
                      <a:pPr algn="r" rtl="0" fontAlgn="base"/>
                      <a:r>
                        <a:rPr lang="en-US" sz="1200" b="0" i="0" dirty="0">
                          <a:solidFill>
                            <a:schemeClr val="accent6"/>
                          </a:solidFill>
                          <a:effectLst/>
                          <a:latin typeface="Fira Sans Medium" panose="020B0603050000020004" pitchFamily="34" charset="0"/>
                          <a:ea typeface="Fira Sans Medium" panose="020B0603050000020004" pitchFamily="34" charset="0"/>
                        </a:rPr>
                        <a:t>1.00</a:t>
                      </a:r>
                    </a:p>
                  </a:txBody>
                  <a:tcPr marL="45727" marR="45727" marT="45727" marB="45727">
                    <a:lnL w="12700" cmpd="sng">
                      <a:noFill/>
                    </a:lnL>
                    <a:lnR w="12700" cap="flat" cmpd="sng" algn="ctr">
                      <a:solidFill>
                        <a:srgbClr val="007E4B"/>
                      </a:solidFill>
                      <a:prstDash val="solid"/>
                      <a:round/>
                      <a:headEnd type="none" w="med" len="med"/>
                      <a:tailEnd type="none" w="med" len="med"/>
                    </a:lnR>
                    <a:lnT w="12700" cap="flat" cmpd="sng" algn="ctr">
                      <a:solidFill>
                        <a:srgbClr val="007E4B"/>
                      </a:solidFill>
                      <a:prstDash val="solid"/>
                      <a:round/>
                      <a:headEnd type="none" w="med" len="med"/>
                      <a:tailEnd type="none" w="med" len="med"/>
                    </a:lnT>
                    <a:lnB w="12700" cap="flat" cmpd="sng" algn="ctr">
                      <a:solidFill>
                        <a:srgbClr val="007E4B"/>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2013508681"/>
                  </a:ext>
                </a:extLst>
              </a:tr>
              <a:tr h="457267">
                <a:tc vMerge="1">
                  <a:txBody>
                    <a:bodyPr/>
                    <a:lstStyle/>
                    <a:p>
                      <a:pPr algn="ctr">
                        <a:spcAft>
                          <a:spcPts val="0"/>
                        </a:spcAft>
                      </a:pPr>
                      <a:endParaRPr lang="en-US" sz="1200" b="0" dirty="0">
                        <a:effectLst/>
                        <a:latin typeface="Franklin Gothic Heavy" panose="020B0903020102020204" pitchFamily="34" charset="0"/>
                        <a:ea typeface="Fira Sans Heavy" panose="020B0A03050000020004" pitchFamily="34" charset="0"/>
                        <a:cs typeface="Times New Roman" panose="02020603050405020304" pitchFamily="18" charset="0"/>
                      </a:endParaRPr>
                    </a:p>
                  </a:txBody>
                  <a:tcPr marL="54000" marR="54000" marT="36000" marB="36000">
                    <a:lnL w="12700" cap="flat" cmpd="sng" algn="ctr">
                      <a:solidFill>
                        <a:schemeClr val="accent6"/>
                      </a:solidFill>
                      <a:prstDash val="solid"/>
                      <a:round/>
                      <a:headEnd type="none" w="med" len="med"/>
                      <a:tailEnd type="none" w="med" len="med"/>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lvl1pPr marL="0" algn="l" defTabSz="914400" rtl="0" eaLnBrk="1" latinLnBrk="0" hangingPunct="1">
                        <a:defRPr sz="1800" kern="1200">
                          <a:solidFill>
                            <a:schemeClr val="tx1"/>
                          </a:solidFill>
                          <a:latin typeface="Fira Sans"/>
                        </a:defRPr>
                      </a:lvl1pPr>
                      <a:lvl2pPr marL="457200" algn="l" defTabSz="914400" rtl="0" eaLnBrk="1" latinLnBrk="0" hangingPunct="1">
                        <a:defRPr sz="1800" kern="1200">
                          <a:solidFill>
                            <a:schemeClr val="tx1"/>
                          </a:solidFill>
                          <a:latin typeface="Fira Sans"/>
                        </a:defRPr>
                      </a:lvl2pPr>
                      <a:lvl3pPr marL="914400" algn="l" defTabSz="914400" rtl="0" eaLnBrk="1" latinLnBrk="0" hangingPunct="1">
                        <a:defRPr sz="1800" kern="1200">
                          <a:solidFill>
                            <a:schemeClr val="tx1"/>
                          </a:solidFill>
                          <a:latin typeface="Fira Sans"/>
                        </a:defRPr>
                      </a:lvl3pPr>
                      <a:lvl4pPr marL="1371600" algn="l" defTabSz="914400" rtl="0" eaLnBrk="1" latinLnBrk="0" hangingPunct="1">
                        <a:defRPr sz="1800" kern="1200">
                          <a:solidFill>
                            <a:schemeClr val="tx1"/>
                          </a:solidFill>
                          <a:latin typeface="Fira Sans"/>
                        </a:defRPr>
                      </a:lvl4pPr>
                      <a:lvl5pPr marL="1828800" algn="l" defTabSz="914400" rtl="0" eaLnBrk="1" latinLnBrk="0" hangingPunct="1">
                        <a:defRPr sz="1800" kern="1200">
                          <a:solidFill>
                            <a:schemeClr val="tx1"/>
                          </a:solidFill>
                          <a:latin typeface="Fira Sans"/>
                        </a:defRPr>
                      </a:lvl5pPr>
                      <a:lvl6pPr marL="2286000" algn="l" defTabSz="914400" rtl="0" eaLnBrk="1" latinLnBrk="0" hangingPunct="1">
                        <a:defRPr sz="1800" kern="1200">
                          <a:solidFill>
                            <a:schemeClr val="tx1"/>
                          </a:solidFill>
                          <a:latin typeface="Fira Sans"/>
                        </a:defRPr>
                      </a:lvl6pPr>
                      <a:lvl7pPr marL="2743200" algn="l" defTabSz="914400" rtl="0" eaLnBrk="1" latinLnBrk="0" hangingPunct="1">
                        <a:defRPr sz="1800" kern="1200">
                          <a:solidFill>
                            <a:schemeClr val="tx1"/>
                          </a:solidFill>
                          <a:latin typeface="Fira Sans"/>
                        </a:defRPr>
                      </a:lvl7pPr>
                      <a:lvl8pPr marL="3200400" algn="l" defTabSz="914400" rtl="0" eaLnBrk="1" latinLnBrk="0" hangingPunct="1">
                        <a:defRPr sz="1800" kern="1200">
                          <a:solidFill>
                            <a:schemeClr val="tx1"/>
                          </a:solidFill>
                          <a:latin typeface="Fira Sans"/>
                        </a:defRPr>
                      </a:lvl8pPr>
                      <a:lvl9pPr marL="3657600" algn="l" defTabSz="914400" rtl="0" eaLnBrk="1" latinLnBrk="0" hangingPunct="1">
                        <a:defRPr sz="1800" kern="1200">
                          <a:solidFill>
                            <a:schemeClr val="tx1"/>
                          </a:solidFill>
                          <a:latin typeface="Fira Sans"/>
                        </a:defRPr>
                      </a:lvl9pPr>
                    </a:lstStyle>
                    <a:p>
                      <a:pPr algn="l" rtl="0" fontAlgn="base"/>
                      <a:r>
                        <a:rPr lang="en-US" sz="1200" b="0" i="0">
                          <a:solidFill>
                            <a:schemeClr val="accent6"/>
                          </a:solidFill>
                          <a:effectLst/>
                          <a:latin typeface="Fira Sans Medium" panose="020B0603050000020004" pitchFamily="34" charset="0"/>
                          <a:ea typeface="Fira Sans Medium" panose="020B0603050000020004" pitchFamily="34" charset="0"/>
                        </a:rPr>
                        <a:t>RETINOL CB </a:t>
                      </a:r>
                      <a:r>
                        <a:rPr lang="en-US" sz="1200" b="0" i="0" u="none" strike="noStrike" kern="1200">
                          <a:solidFill>
                            <a:schemeClr val="accent6"/>
                          </a:solidFill>
                          <a:effectLst/>
                          <a:latin typeface="Fira Sans Medium" panose="020B0603050000020004" pitchFamily="34" charset="0"/>
                          <a:ea typeface="Fira Sans Medium" panose="020B0603050000020004" pitchFamily="34" charset="0"/>
                          <a:cs typeface="+mn-cs"/>
                        </a:rPr>
                        <a:t>(Retinol, Undecane, Tridecane, Tocopherol)</a:t>
                      </a:r>
                      <a:endParaRPr lang="en-US" sz="1200" b="0" i="0">
                        <a:solidFill>
                          <a:schemeClr val="accent6"/>
                        </a:solidFill>
                        <a:effectLst/>
                        <a:latin typeface="Fira Sans Medium" panose="020B0603050000020004" pitchFamily="34" charset="0"/>
                        <a:ea typeface="Fira Sans Medium" panose="020B0603050000020004" pitchFamily="34" charset="0"/>
                      </a:endParaRPr>
                    </a:p>
                  </a:txBody>
                  <a:tcPr marL="91453" marR="91453" marT="45727" marB="45727">
                    <a:lnL w="12700" cmpd="sng">
                      <a:noFill/>
                    </a:lnL>
                    <a:lnR w="12700" cmpd="sng">
                      <a:noFill/>
                    </a:lnR>
                    <a:lnT w="12700" cap="flat" cmpd="sng" algn="ctr">
                      <a:solidFill>
                        <a:srgbClr val="007E4B"/>
                      </a:solidFill>
                      <a:prstDash val="solid"/>
                      <a:round/>
                      <a:headEnd type="none" w="med" len="med"/>
                      <a:tailEnd type="none" w="med" len="med"/>
                    </a:lnT>
                    <a:lnB w="12700" cap="flat" cmpd="sng" algn="ctr">
                      <a:solidFill>
                        <a:srgbClr val="007E4B"/>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Fira Sans"/>
                        </a:defRPr>
                      </a:lvl1pPr>
                      <a:lvl2pPr marL="457200" algn="l" defTabSz="914400" rtl="0" eaLnBrk="1" latinLnBrk="0" hangingPunct="1">
                        <a:defRPr sz="1800" kern="1200">
                          <a:solidFill>
                            <a:schemeClr val="tx1"/>
                          </a:solidFill>
                          <a:latin typeface="Fira Sans"/>
                        </a:defRPr>
                      </a:lvl2pPr>
                      <a:lvl3pPr marL="914400" algn="l" defTabSz="914400" rtl="0" eaLnBrk="1" latinLnBrk="0" hangingPunct="1">
                        <a:defRPr sz="1800" kern="1200">
                          <a:solidFill>
                            <a:schemeClr val="tx1"/>
                          </a:solidFill>
                          <a:latin typeface="Fira Sans"/>
                        </a:defRPr>
                      </a:lvl3pPr>
                      <a:lvl4pPr marL="1371600" algn="l" defTabSz="914400" rtl="0" eaLnBrk="1" latinLnBrk="0" hangingPunct="1">
                        <a:defRPr sz="1800" kern="1200">
                          <a:solidFill>
                            <a:schemeClr val="tx1"/>
                          </a:solidFill>
                          <a:latin typeface="Fira Sans"/>
                        </a:defRPr>
                      </a:lvl4pPr>
                      <a:lvl5pPr marL="1828800" algn="l" defTabSz="914400" rtl="0" eaLnBrk="1" latinLnBrk="0" hangingPunct="1">
                        <a:defRPr sz="1800" kern="1200">
                          <a:solidFill>
                            <a:schemeClr val="tx1"/>
                          </a:solidFill>
                          <a:latin typeface="Fira Sans"/>
                        </a:defRPr>
                      </a:lvl5pPr>
                      <a:lvl6pPr marL="2286000" algn="l" defTabSz="914400" rtl="0" eaLnBrk="1" latinLnBrk="0" hangingPunct="1">
                        <a:defRPr sz="1800" kern="1200">
                          <a:solidFill>
                            <a:schemeClr val="tx1"/>
                          </a:solidFill>
                          <a:latin typeface="Fira Sans"/>
                        </a:defRPr>
                      </a:lvl6pPr>
                      <a:lvl7pPr marL="2743200" algn="l" defTabSz="914400" rtl="0" eaLnBrk="1" latinLnBrk="0" hangingPunct="1">
                        <a:defRPr sz="1800" kern="1200">
                          <a:solidFill>
                            <a:schemeClr val="tx1"/>
                          </a:solidFill>
                          <a:latin typeface="Fira Sans"/>
                        </a:defRPr>
                      </a:lvl7pPr>
                      <a:lvl8pPr marL="3200400" algn="l" defTabSz="914400" rtl="0" eaLnBrk="1" latinLnBrk="0" hangingPunct="1">
                        <a:defRPr sz="1800" kern="1200">
                          <a:solidFill>
                            <a:schemeClr val="tx1"/>
                          </a:solidFill>
                          <a:latin typeface="Fira Sans"/>
                        </a:defRPr>
                      </a:lvl8pPr>
                      <a:lvl9pPr marL="3657600" algn="l" defTabSz="914400" rtl="0" eaLnBrk="1" latinLnBrk="0" hangingPunct="1">
                        <a:defRPr sz="1800" kern="1200">
                          <a:solidFill>
                            <a:schemeClr val="tx1"/>
                          </a:solidFill>
                          <a:latin typeface="Fira Sans"/>
                        </a:defRPr>
                      </a:lvl9pPr>
                    </a:lstStyle>
                    <a:p>
                      <a:pPr marL="0" algn="l" defTabSz="914400" rtl="0" eaLnBrk="1" latinLnBrk="0" hangingPunct="1">
                        <a:spcAft>
                          <a:spcPts val="0"/>
                        </a:spcAft>
                      </a:pPr>
                      <a:r>
                        <a:rPr lang="en-US" sz="1200" b="0" kern="1200" dirty="0">
                          <a:solidFill>
                            <a:schemeClr val="accent6"/>
                          </a:solidFill>
                          <a:effectLst/>
                          <a:latin typeface="Fira Sans Medium" panose="020B0603050000020004" pitchFamily="34" charset="0"/>
                          <a:ea typeface="Fira Sans Medium" panose="020B0603050000020004" pitchFamily="34" charset="0"/>
                          <a:cs typeface="+mn-cs"/>
                        </a:rPr>
                        <a:t>Active</a:t>
                      </a:r>
                    </a:p>
                  </a:txBody>
                  <a:tcPr marL="54008" marR="54008" marT="36005" marB="36005">
                    <a:lnL w="12700" cmpd="sng">
                      <a:noFill/>
                    </a:lnL>
                    <a:lnR w="12700" cmpd="sng">
                      <a:noFill/>
                    </a:lnR>
                    <a:lnT w="12700" cap="flat" cmpd="sng" algn="ctr">
                      <a:solidFill>
                        <a:srgbClr val="007E4B"/>
                      </a:solidFill>
                      <a:prstDash val="solid"/>
                      <a:round/>
                      <a:headEnd type="none" w="med" len="med"/>
                      <a:tailEnd type="none" w="med" len="med"/>
                    </a:lnT>
                    <a:lnB w="12700" cap="flat" cmpd="sng" algn="ctr">
                      <a:solidFill>
                        <a:srgbClr val="007E4B"/>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Fira Sans"/>
                        </a:defRPr>
                      </a:lvl1pPr>
                      <a:lvl2pPr marL="457200" algn="l" defTabSz="914400" rtl="0" eaLnBrk="1" latinLnBrk="0" hangingPunct="1">
                        <a:defRPr sz="1800" kern="1200">
                          <a:solidFill>
                            <a:schemeClr val="tx1"/>
                          </a:solidFill>
                          <a:latin typeface="Fira Sans"/>
                        </a:defRPr>
                      </a:lvl2pPr>
                      <a:lvl3pPr marL="914400" algn="l" defTabSz="914400" rtl="0" eaLnBrk="1" latinLnBrk="0" hangingPunct="1">
                        <a:defRPr sz="1800" kern="1200">
                          <a:solidFill>
                            <a:schemeClr val="tx1"/>
                          </a:solidFill>
                          <a:latin typeface="Fira Sans"/>
                        </a:defRPr>
                      </a:lvl3pPr>
                      <a:lvl4pPr marL="1371600" algn="l" defTabSz="914400" rtl="0" eaLnBrk="1" latinLnBrk="0" hangingPunct="1">
                        <a:defRPr sz="1800" kern="1200">
                          <a:solidFill>
                            <a:schemeClr val="tx1"/>
                          </a:solidFill>
                          <a:latin typeface="Fira Sans"/>
                        </a:defRPr>
                      </a:lvl4pPr>
                      <a:lvl5pPr marL="1828800" algn="l" defTabSz="914400" rtl="0" eaLnBrk="1" latinLnBrk="0" hangingPunct="1">
                        <a:defRPr sz="1800" kern="1200">
                          <a:solidFill>
                            <a:schemeClr val="tx1"/>
                          </a:solidFill>
                          <a:latin typeface="Fira Sans"/>
                        </a:defRPr>
                      </a:lvl5pPr>
                      <a:lvl6pPr marL="2286000" algn="l" defTabSz="914400" rtl="0" eaLnBrk="1" latinLnBrk="0" hangingPunct="1">
                        <a:defRPr sz="1800" kern="1200">
                          <a:solidFill>
                            <a:schemeClr val="tx1"/>
                          </a:solidFill>
                          <a:latin typeface="Fira Sans"/>
                        </a:defRPr>
                      </a:lvl6pPr>
                      <a:lvl7pPr marL="2743200" algn="l" defTabSz="914400" rtl="0" eaLnBrk="1" latinLnBrk="0" hangingPunct="1">
                        <a:defRPr sz="1800" kern="1200">
                          <a:solidFill>
                            <a:schemeClr val="tx1"/>
                          </a:solidFill>
                          <a:latin typeface="Fira Sans"/>
                        </a:defRPr>
                      </a:lvl7pPr>
                      <a:lvl8pPr marL="3200400" algn="l" defTabSz="914400" rtl="0" eaLnBrk="1" latinLnBrk="0" hangingPunct="1">
                        <a:defRPr sz="1800" kern="1200">
                          <a:solidFill>
                            <a:schemeClr val="tx1"/>
                          </a:solidFill>
                          <a:latin typeface="Fira Sans"/>
                        </a:defRPr>
                      </a:lvl8pPr>
                      <a:lvl9pPr marL="3657600" algn="l" defTabSz="914400" rtl="0" eaLnBrk="1" latinLnBrk="0" hangingPunct="1">
                        <a:defRPr sz="1800" kern="1200">
                          <a:solidFill>
                            <a:schemeClr val="tx1"/>
                          </a:solidFill>
                          <a:latin typeface="Fira Sans"/>
                        </a:defRPr>
                      </a:lvl9pPr>
                    </a:lstStyle>
                    <a:p>
                      <a:pPr algn="r" rtl="0" fontAlgn="base"/>
                      <a:r>
                        <a:rPr lang="en-US" sz="1200" b="0" i="0" dirty="0">
                          <a:solidFill>
                            <a:schemeClr val="accent6"/>
                          </a:solidFill>
                          <a:effectLst/>
                          <a:latin typeface="Fira Sans Medium" panose="020B0603050000020004" pitchFamily="34" charset="0"/>
                          <a:ea typeface="Fira Sans Medium" panose="020B0603050000020004" pitchFamily="34" charset="0"/>
                        </a:rPr>
                        <a:t>0.20​</a:t>
                      </a:r>
                    </a:p>
                  </a:txBody>
                  <a:tcPr marL="45727" marR="45727" marT="45727" marB="45727">
                    <a:lnL w="12700" cmpd="sng">
                      <a:noFill/>
                    </a:lnL>
                    <a:lnR w="12700" cap="flat" cmpd="sng" algn="ctr">
                      <a:solidFill>
                        <a:srgbClr val="007E4B"/>
                      </a:solidFill>
                      <a:prstDash val="solid"/>
                      <a:round/>
                      <a:headEnd type="none" w="med" len="med"/>
                      <a:tailEnd type="none" w="med" len="med"/>
                    </a:lnR>
                    <a:lnT w="12700" cap="flat" cmpd="sng" algn="ctr">
                      <a:solidFill>
                        <a:srgbClr val="007E4B"/>
                      </a:solidFill>
                      <a:prstDash val="solid"/>
                      <a:round/>
                      <a:headEnd type="none" w="med" len="med"/>
                      <a:tailEnd type="none" w="med" len="med"/>
                    </a:lnT>
                    <a:lnB w="12700" cap="flat" cmpd="sng" algn="ctr">
                      <a:solidFill>
                        <a:srgbClr val="007E4B"/>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3868618216"/>
                  </a:ext>
                </a:extLst>
              </a:tr>
              <a:tr h="274360">
                <a:tc vMerge="1">
                  <a:txBody>
                    <a:bodyPr/>
                    <a:lstStyle/>
                    <a:p>
                      <a:endParaRPr lang="en-US"/>
                    </a:p>
                  </a:txBody>
                  <a:tcPr/>
                </a:tc>
                <a:tc>
                  <a:txBody>
                    <a:bodyPr/>
                    <a:lstStyle>
                      <a:lvl1pPr marL="0" algn="l" defTabSz="914400" rtl="0" eaLnBrk="1" latinLnBrk="0" hangingPunct="1">
                        <a:defRPr sz="1800" kern="1200">
                          <a:solidFill>
                            <a:schemeClr val="tx1"/>
                          </a:solidFill>
                          <a:latin typeface="Fira Sans"/>
                        </a:defRPr>
                      </a:lvl1pPr>
                      <a:lvl2pPr marL="457200" algn="l" defTabSz="914400" rtl="0" eaLnBrk="1" latinLnBrk="0" hangingPunct="1">
                        <a:defRPr sz="1800" kern="1200">
                          <a:solidFill>
                            <a:schemeClr val="tx1"/>
                          </a:solidFill>
                          <a:latin typeface="Fira Sans"/>
                        </a:defRPr>
                      </a:lvl2pPr>
                      <a:lvl3pPr marL="914400" algn="l" defTabSz="914400" rtl="0" eaLnBrk="1" latinLnBrk="0" hangingPunct="1">
                        <a:defRPr sz="1800" kern="1200">
                          <a:solidFill>
                            <a:schemeClr val="tx1"/>
                          </a:solidFill>
                          <a:latin typeface="Fira Sans"/>
                        </a:defRPr>
                      </a:lvl3pPr>
                      <a:lvl4pPr marL="1371600" algn="l" defTabSz="914400" rtl="0" eaLnBrk="1" latinLnBrk="0" hangingPunct="1">
                        <a:defRPr sz="1800" kern="1200">
                          <a:solidFill>
                            <a:schemeClr val="tx1"/>
                          </a:solidFill>
                          <a:latin typeface="Fira Sans"/>
                        </a:defRPr>
                      </a:lvl4pPr>
                      <a:lvl5pPr marL="1828800" algn="l" defTabSz="914400" rtl="0" eaLnBrk="1" latinLnBrk="0" hangingPunct="1">
                        <a:defRPr sz="1800" kern="1200">
                          <a:solidFill>
                            <a:schemeClr val="tx1"/>
                          </a:solidFill>
                          <a:latin typeface="Fira Sans"/>
                        </a:defRPr>
                      </a:lvl5pPr>
                      <a:lvl6pPr marL="2286000" algn="l" defTabSz="914400" rtl="0" eaLnBrk="1" latinLnBrk="0" hangingPunct="1">
                        <a:defRPr sz="1800" kern="1200">
                          <a:solidFill>
                            <a:schemeClr val="tx1"/>
                          </a:solidFill>
                          <a:latin typeface="Fira Sans"/>
                        </a:defRPr>
                      </a:lvl6pPr>
                      <a:lvl7pPr marL="2743200" algn="l" defTabSz="914400" rtl="0" eaLnBrk="1" latinLnBrk="0" hangingPunct="1">
                        <a:defRPr sz="1800" kern="1200">
                          <a:solidFill>
                            <a:schemeClr val="tx1"/>
                          </a:solidFill>
                          <a:latin typeface="Fira Sans"/>
                        </a:defRPr>
                      </a:lvl7pPr>
                      <a:lvl8pPr marL="3200400" algn="l" defTabSz="914400" rtl="0" eaLnBrk="1" latinLnBrk="0" hangingPunct="1">
                        <a:defRPr sz="1800" kern="1200">
                          <a:solidFill>
                            <a:schemeClr val="tx1"/>
                          </a:solidFill>
                          <a:latin typeface="Fira Sans"/>
                        </a:defRPr>
                      </a:lvl8pPr>
                      <a:lvl9pPr marL="3657600" algn="l" defTabSz="914400" rtl="0" eaLnBrk="1" latinLnBrk="0" hangingPunct="1">
                        <a:defRPr sz="1800" kern="1200">
                          <a:solidFill>
                            <a:schemeClr val="tx1"/>
                          </a:solidFill>
                          <a:latin typeface="Fira Sans"/>
                        </a:defRPr>
                      </a:lvl9pPr>
                    </a:lstStyle>
                    <a:p>
                      <a:pPr>
                        <a:spcAft>
                          <a:spcPts val="0"/>
                        </a:spcAft>
                      </a:pPr>
                      <a:r>
                        <a:rPr lang="en-US" sz="1200" b="0" dirty="0">
                          <a:solidFill>
                            <a:schemeClr val="accent6"/>
                          </a:solidFill>
                          <a:effectLst/>
                          <a:latin typeface="Fira Sans Medium" panose="020B0603050000020004" pitchFamily="34" charset="0"/>
                          <a:ea typeface="Fira Sans Medium" panose="020B0603050000020004" pitchFamily="34" charset="0"/>
                        </a:rPr>
                        <a:t>Mixed Tocopherols 95 (Tocopherol)</a:t>
                      </a:r>
                      <a:endParaRPr lang="en-US" sz="1200" b="0" i="0" u="none" strike="noStrike" kern="1200" dirty="0">
                        <a:solidFill>
                          <a:schemeClr val="accent6"/>
                        </a:solidFill>
                        <a:effectLst/>
                        <a:latin typeface="Fira Sans Medium" panose="020B0603050000020004" pitchFamily="34" charset="0"/>
                        <a:ea typeface="Fira Sans Medium" panose="020B0603050000020004" pitchFamily="34" charset="0"/>
                        <a:cs typeface="+mn-cs"/>
                      </a:endParaRPr>
                    </a:p>
                  </a:txBody>
                  <a:tcPr marL="91453" marR="91453" marT="45727" marB="45727" anchor="ctr">
                    <a:lnL w="12700" cmpd="sng">
                      <a:noFill/>
                    </a:lnL>
                    <a:lnR w="12700" cmpd="sng">
                      <a:noFill/>
                    </a:lnR>
                    <a:lnT w="12700" cap="flat" cmpd="sng" algn="ctr">
                      <a:solidFill>
                        <a:srgbClr val="007E4B"/>
                      </a:solidFill>
                      <a:prstDash val="solid"/>
                      <a:round/>
                      <a:headEnd type="none" w="med" len="med"/>
                      <a:tailEnd type="none" w="med" len="med"/>
                    </a:lnT>
                    <a:lnB w="12700" cap="flat" cmpd="sng" algn="ctr">
                      <a:solidFill>
                        <a:srgbClr val="007E4B"/>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Fira Sans"/>
                        </a:defRPr>
                      </a:lvl1pPr>
                      <a:lvl2pPr marL="457200" algn="l" defTabSz="914400" rtl="0" eaLnBrk="1" latinLnBrk="0" hangingPunct="1">
                        <a:defRPr sz="1800" kern="1200">
                          <a:solidFill>
                            <a:schemeClr val="tx1"/>
                          </a:solidFill>
                          <a:latin typeface="Fira Sans"/>
                        </a:defRPr>
                      </a:lvl2pPr>
                      <a:lvl3pPr marL="914400" algn="l" defTabSz="914400" rtl="0" eaLnBrk="1" latinLnBrk="0" hangingPunct="1">
                        <a:defRPr sz="1800" kern="1200">
                          <a:solidFill>
                            <a:schemeClr val="tx1"/>
                          </a:solidFill>
                          <a:latin typeface="Fira Sans"/>
                        </a:defRPr>
                      </a:lvl3pPr>
                      <a:lvl4pPr marL="1371600" algn="l" defTabSz="914400" rtl="0" eaLnBrk="1" latinLnBrk="0" hangingPunct="1">
                        <a:defRPr sz="1800" kern="1200">
                          <a:solidFill>
                            <a:schemeClr val="tx1"/>
                          </a:solidFill>
                          <a:latin typeface="Fira Sans"/>
                        </a:defRPr>
                      </a:lvl4pPr>
                      <a:lvl5pPr marL="1828800" algn="l" defTabSz="914400" rtl="0" eaLnBrk="1" latinLnBrk="0" hangingPunct="1">
                        <a:defRPr sz="1800" kern="1200">
                          <a:solidFill>
                            <a:schemeClr val="tx1"/>
                          </a:solidFill>
                          <a:latin typeface="Fira Sans"/>
                        </a:defRPr>
                      </a:lvl5pPr>
                      <a:lvl6pPr marL="2286000" algn="l" defTabSz="914400" rtl="0" eaLnBrk="1" latinLnBrk="0" hangingPunct="1">
                        <a:defRPr sz="1800" kern="1200">
                          <a:solidFill>
                            <a:schemeClr val="tx1"/>
                          </a:solidFill>
                          <a:latin typeface="Fira Sans"/>
                        </a:defRPr>
                      </a:lvl6pPr>
                      <a:lvl7pPr marL="2743200" algn="l" defTabSz="914400" rtl="0" eaLnBrk="1" latinLnBrk="0" hangingPunct="1">
                        <a:defRPr sz="1800" kern="1200">
                          <a:solidFill>
                            <a:schemeClr val="tx1"/>
                          </a:solidFill>
                          <a:latin typeface="Fira Sans"/>
                        </a:defRPr>
                      </a:lvl7pPr>
                      <a:lvl8pPr marL="3200400" algn="l" defTabSz="914400" rtl="0" eaLnBrk="1" latinLnBrk="0" hangingPunct="1">
                        <a:defRPr sz="1800" kern="1200">
                          <a:solidFill>
                            <a:schemeClr val="tx1"/>
                          </a:solidFill>
                          <a:latin typeface="Fira Sans"/>
                        </a:defRPr>
                      </a:lvl8pPr>
                      <a:lvl9pPr marL="3657600" algn="l" defTabSz="914400" rtl="0" eaLnBrk="1" latinLnBrk="0" hangingPunct="1">
                        <a:defRPr sz="1800" kern="1200">
                          <a:solidFill>
                            <a:schemeClr val="tx1"/>
                          </a:solidFill>
                          <a:latin typeface="Fira San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kern="1200">
                          <a:solidFill>
                            <a:schemeClr val="accent6"/>
                          </a:solidFill>
                          <a:effectLst/>
                          <a:latin typeface="Fira Sans Medium" panose="020B0603050000020004" pitchFamily="34" charset="0"/>
                          <a:ea typeface="Fira Sans Medium" panose="020B0603050000020004" pitchFamily="34" charset="0"/>
                          <a:cs typeface="+mn-cs"/>
                        </a:rPr>
                        <a:t>Antioxidant</a:t>
                      </a:r>
                    </a:p>
                  </a:txBody>
                  <a:tcPr marL="54008" marR="54008" marT="36005" marB="36005" anchor="ctr">
                    <a:lnL w="12700" cmpd="sng">
                      <a:noFill/>
                    </a:lnL>
                    <a:lnR w="12700" cmpd="sng">
                      <a:noFill/>
                    </a:lnR>
                    <a:lnT w="12700" cap="flat" cmpd="sng" algn="ctr">
                      <a:solidFill>
                        <a:srgbClr val="007E4B"/>
                      </a:solidFill>
                      <a:prstDash val="solid"/>
                      <a:round/>
                      <a:headEnd type="none" w="med" len="med"/>
                      <a:tailEnd type="none" w="med" len="med"/>
                    </a:lnT>
                    <a:lnB w="12700" cap="flat" cmpd="sng" algn="ctr">
                      <a:solidFill>
                        <a:srgbClr val="007E4B"/>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Fira Sans"/>
                        </a:defRPr>
                      </a:lvl1pPr>
                      <a:lvl2pPr marL="457200" algn="l" defTabSz="914400" rtl="0" eaLnBrk="1" latinLnBrk="0" hangingPunct="1">
                        <a:defRPr sz="1800" kern="1200">
                          <a:solidFill>
                            <a:schemeClr val="tx1"/>
                          </a:solidFill>
                          <a:latin typeface="Fira Sans"/>
                        </a:defRPr>
                      </a:lvl2pPr>
                      <a:lvl3pPr marL="914400" algn="l" defTabSz="914400" rtl="0" eaLnBrk="1" latinLnBrk="0" hangingPunct="1">
                        <a:defRPr sz="1800" kern="1200">
                          <a:solidFill>
                            <a:schemeClr val="tx1"/>
                          </a:solidFill>
                          <a:latin typeface="Fira Sans"/>
                        </a:defRPr>
                      </a:lvl3pPr>
                      <a:lvl4pPr marL="1371600" algn="l" defTabSz="914400" rtl="0" eaLnBrk="1" latinLnBrk="0" hangingPunct="1">
                        <a:defRPr sz="1800" kern="1200">
                          <a:solidFill>
                            <a:schemeClr val="tx1"/>
                          </a:solidFill>
                          <a:latin typeface="Fira Sans"/>
                        </a:defRPr>
                      </a:lvl4pPr>
                      <a:lvl5pPr marL="1828800" algn="l" defTabSz="914400" rtl="0" eaLnBrk="1" latinLnBrk="0" hangingPunct="1">
                        <a:defRPr sz="1800" kern="1200">
                          <a:solidFill>
                            <a:schemeClr val="tx1"/>
                          </a:solidFill>
                          <a:latin typeface="Fira Sans"/>
                        </a:defRPr>
                      </a:lvl5pPr>
                      <a:lvl6pPr marL="2286000" algn="l" defTabSz="914400" rtl="0" eaLnBrk="1" latinLnBrk="0" hangingPunct="1">
                        <a:defRPr sz="1800" kern="1200">
                          <a:solidFill>
                            <a:schemeClr val="tx1"/>
                          </a:solidFill>
                          <a:latin typeface="Fira Sans"/>
                        </a:defRPr>
                      </a:lvl6pPr>
                      <a:lvl7pPr marL="2743200" algn="l" defTabSz="914400" rtl="0" eaLnBrk="1" latinLnBrk="0" hangingPunct="1">
                        <a:defRPr sz="1800" kern="1200">
                          <a:solidFill>
                            <a:schemeClr val="tx1"/>
                          </a:solidFill>
                          <a:latin typeface="Fira Sans"/>
                        </a:defRPr>
                      </a:lvl7pPr>
                      <a:lvl8pPr marL="3200400" algn="l" defTabSz="914400" rtl="0" eaLnBrk="1" latinLnBrk="0" hangingPunct="1">
                        <a:defRPr sz="1800" kern="1200">
                          <a:solidFill>
                            <a:schemeClr val="tx1"/>
                          </a:solidFill>
                          <a:latin typeface="Fira Sans"/>
                        </a:defRPr>
                      </a:lvl8pPr>
                      <a:lvl9pPr marL="3657600" algn="l" defTabSz="914400" rtl="0" eaLnBrk="1" latinLnBrk="0" hangingPunct="1">
                        <a:defRPr sz="1800" kern="1200">
                          <a:solidFill>
                            <a:schemeClr val="tx1"/>
                          </a:solidFill>
                          <a:latin typeface="Fira Sans"/>
                        </a:defRPr>
                      </a:lvl9pPr>
                    </a:lstStyle>
                    <a:p>
                      <a:pPr algn="r" rtl="0" fontAlgn="base"/>
                      <a:r>
                        <a:rPr lang="en-US" sz="1200" b="0" i="0" dirty="0">
                          <a:solidFill>
                            <a:schemeClr val="accent6"/>
                          </a:solidFill>
                          <a:effectLst/>
                          <a:latin typeface="Fira Sans Medium" panose="020B0603050000020004" pitchFamily="34" charset="0"/>
                          <a:ea typeface="Fira Sans Medium" panose="020B0603050000020004" pitchFamily="34" charset="0"/>
                        </a:rPr>
                        <a:t>0.50​</a:t>
                      </a:r>
                    </a:p>
                  </a:txBody>
                  <a:tcPr marL="45727" marR="45727" marT="45727" marB="45727" anchor="ctr">
                    <a:lnL w="12700" cmpd="sng">
                      <a:noFill/>
                    </a:lnL>
                    <a:lnR w="12700" cap="flat" cmpd="sng" algn="ctr">
                      <a:solidFill>
                        <a:srgbClr val="007E4B"/>
                      </a:solidFill>
                      <a:prstDash val="solid"/>
                      <a:round/>
                      <a:headEnd type="none" w="med" len="med"/>
                      <a:tailEnd type="none" w="med" len="med"/>
                    </a:lnR>
                    <a:lnT w="12700" cap="flat" cmpd="sng" algn="ctr">
                      <a:solidFill>
                        <a:srgbClr val="007E4B"/>
                      </a:solidFill>
                      <a:prstDash val="solid"/>
                      <a:round/>
                      <a:headEnd type="none" w="med" len="med"/>
                      <a:tailEnd type="none" w="med" len="med"/>
                    </a:lnT>
                    <a:lnB w="12700" cap="flat" cmpd="sng" algn="ctr">
                      <a:solidFill>
                        <a:srgbClr val="007E4B"/>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778364777"/>
                  </a:ext>
                </a:extLst>
              </a:tr>
              <a:tr h="274360">
                <a:tc vMerge="1">
                  <a:txBody>
                    <a:bodyPr/>
                    <a:lstStyle/>
                    <a:p>
                      <a:endParaRPr lang="en-US"/>
                    </a:p>
                  </a:txBody>
                  <a:tcPr/>
                </a:tc>
                <a:tc>
                  <a:txBody>
                    <a:bodyPr/>
                    <a:lstStyle/>
                    <a:p>
                      <a:pPr algn="l" rtl="0" fontAlgn="base"/>
                      <a:r>
                        <a:rPr lang="en-US" sz="1200" b="0" i="0" dirty="0">
                          <a:solidFill>
                            <a:schemeClr val="accent6"/>
                          </a:solidFill>
                          <a:effectLst/>
                          <a:latin typeface="+mn-lt"/>
                          <a:ea typeface="Fira Sans Medium" panose="020B0603050000020004" pitchFamily="34" charset="0"/>
                        </a:rPr>
                        <a:t>Beta-carotene</a:t>
                      </a:r>
                    </a:p>
                  </a:txBody>
                  <a:tcPr marL="91453" marR="91453" marT="45727" marB="45727">
                    <a:lnL w="12700" cmpd="sng">
                      <a:noFill/>
                    </a:lnL>
                    <a:lnR w="12700" cmpd="sng">
                      <a:noFill/>
                    </a:lnR>
                    <a:lnT w="12700" cap="flat" cmpd="sng" algn="ctr">
                      <a:solidFill>
                        <a:srgbClr val="007E4B"/>
                      </a:solidFill>
                      <a:prstDash val="solid"/>
                      <a:round/>
                      <a:headEnd type="none" w="med" len="med"/>
                      <a:tailEnd type="none" w="med" len="med"/>
                    </a:lnT>
                    <a:lnB w="12700" cap="flat" cmpd="sng" algn="ctr">
                      <a:solidFill>
                        <a:srgbClr val="007E4B"/>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algn="l" defTabSz="914400" rtl="0" eaLnBrk="1" latinLnBrk="0" hangingPunct="1">
                        <a:spcAft>
                          <a:spcPts val="0"/>
                        </a:spcAft>
                      </a:pPr>
                      <a:r>
                        <a:rPr lang="en-US" sz="1200" b="0" kern="1200" dirty="0">
                          <a:solidFill>
                            <a:schemeClr val="accent6"/>
                          </a:solidFill>
                          <a:effectLst/>
                          <a:latin typeface="+mn-lt"/>
                          <a:ea typeface="Fira Sans Medium" panose="020B0603050000020004" pitchFamily="34" charset="0"/>
                          <a:cs typeface="+mn-cs"/>
                        </a:rPr>
                        <a:t>Colorant</a:t>
                      </a:r>
                    </a:p>
                  </a:txBody>
                  <a:tcPr marL="54008" marR="54008" marT="36005" marB="36005">
                    <a:lnL w="12700" cmpd="sng">
                      <a:noFill/>
                    </a:lnL>
                    <a:lnR w="12700" cmpd="sng">
                      <a:noFill/>
                    </a:lnR>
                    <a:lnT w="12700" cap="flat" cmpd="sng" algn="ctr">
                      <a:solidFill>
                        <a:srgbClr val="007E4B"/>
                      </a:solidFill>
                      <a:prstDash val="solid"/>
                      <a:round/>
                      <a:headEnd type="none" w="med" len="med"/>
                      <a:tailEnd type="none" w="med" len="med"/>
                    </a:lnT>
                    <a:lnB w="12700" cap="flat" cmpd="sng" algn="ctr">
                      <a:solidFill>
                        <a:srgbClr val="007E4B"/>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r" rtl="0" fontAlgn="base"/>
                      <a:r>
                        <a:rPr lang="en-US" sz="1200" b="0" i="0" dirty="0">
                          <a:solidFill>
                            <a:schemeClr val="accent6"/>
                          </a:solidFill>
                          <a:effectLst/>
                          <a:latin typeface="+mn-lt"/>
                          <a:ea typeface="Fira Sans Medium" panose="020B0603050000020004" pitchFamily="34" charset="0"/>
                        </a:rPr>
                        <a:t>0.01</a:t>
                      </a:r>
                    </a:p>
                  </a:txBody>
                  <a:tcPr marL="45727" marR="45727" marT="45727" marB="45727">
                    <a:lnL w="12700" cmpd="sng">
                      <a:noFill/>
                    </a:lnL>
                    <a:lnR w="12700" cap="flat" cmpd="sng" algn="ctr">
                      <a:solidFill>
                        <a:srgbClr val="007E4B"/>
                      </a:solidFill>
                      <a:prstDash val="solid"/>
                      <a:round/>
                      <a:headEnd type="none" w="med" len="med"/>
                      <a:tailEnd type="none" w="med" len="med"/>
                    </a:lnR>
                    <a:lnT w="12700" cap="flat" cmpd="sng" algn="ctr">
                      <a:solidFill>
                        <a:srgbClr val="007E4B"/>
                      </a:solidFill>
                      <a:prstDash val="solid"/>
                      <a:round/>
                      <a:headEnd type="none" w="med" len="med"/>
                      <a:tailEnd type="none" w="med" len="med"/>
                    </a:lnT>
                    <a:lnB w="12700" cap="flat" cmpd="sng" algn="ctr">
                      <a:solidFill>
                        <a:srgbClr val="007E4B"/>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4266543726"/>
                  </a:ext>
                </a:extLst>
              </a:tr>
              <a:tr h="274360">
                <a:tc vMerge="1">
                  <a:txBody>
                    <a:bodyPr/>
                    <a:lstStyle/>
                    <a:p>
                      <a:pPr algn="ctr">
                        <a:spcAft>
                          <a:spcPts val="0"/>
                        </a:spcAft>
                      </a:pPr>
                      <a:endParaRPr lang="en-US" sz="1200" b="0" dirty="0">
                        <a:effectLst/>
                        <a:latin typeface="Franklin Gothic Heavy" panose="020B0903020102020204" pitchFamily="34" charset="0"/>
                        <a:ea typeface="Fira Sans Heavy" panose="020B0A03050000020004" pitchFamily="34" charset="0"/>
                        <a:cs typeface="Times New Roman" panose="02020603050405020304" pitchFamily="18" charset="0"/>
                      </a:endParaRPr>
                    </a:p>
                  </a:txBody>
                  <a:tcPr marL="54000" marR="54000" marT="36000" marB="36000">
                    <a:lnL w="12700" cap="flat" cmpd="sng" algn="ctr">
                      <a:solidFill>
                        <a:schemeClr val="accent6"/>
                      </a:solidFill>
                      <a:prstDash val="solid"/>
                      <a:round/>
                      <a:headEnd type="none" w="med" len="med"/>
                      <a:tailEnd type="none" w="med" len="med"/>
                    </a:lnL>
                    <a:lnR w="12700" cmpd="sng">
                      <a:noFill/>
                    </a:lnR>
                    <a:lnT w="12700" cap="flat" cmpd="sng" algn="ctr">
                      <a:solidFill>
                        <a:schemeClr val="bg1"/>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lvl1pPr marL="0" algn="l" defTabSz="914400" rtl="0" eaLnBrk="1" latinLnBrk="0" hangingPunct="1">
                        <a:defRPr sz="1800" kern="1200">
                          <a:solidFill>
                            <a:schemeClr val="tx1"/>
                          </a:solidFill>
                          <a:latin typeface="Fira Sans"/>
                        </a:defRPr>
                      </a:lvl1pPr>
                      <a:lvl2pPr marL="457200" algn="l" defTabSz="914400" rtl="0" eaLnBrk="1" latinLnBrk="0" hangingPunct="1">
                        <a:defRPr sz="1800" kern="1200">
                          <a:solidFill>
                            <a:schemeClr val="tx1"/>
                          </a:solidFill>
                          <a:latin typeface="Fira Sans"/>
                        </a:defRPr>
                      </a:lvl2pPr>
                      <a:lvl3pPr marL="914400" algn="l" defTabSz="914400" rtl="0" eaLnBrk="1" latinLnBrk="0" hangingPunct="1">
                        <a:defRPr sz="1800" kern="1200">
                          <a:solidFill>
                            <a:schemeClr val="tx1"/>
                          </a:solidFill>
                          <a:latin typeface="Fira Sans"/>
                        </a:defRPr>
                      </a:lvl3pPr>
                      <a:lvl4pPr marL="1371600" algn="l" defTabSz="914400" rtl="0" eaLnBrk="1" latinLnBrk="0" hangingPunct="1">
                        <a:defRPr sz="1800" kern="1200">
                          <a:solidFill>
                            <a:schemeClr val="tx1"/>
                          </a:solidFill>
                          <a:latin typeface="Fira Sans"/>
                        </a:defRPr>
                      </a:lvl4pPr>
                      <a:lvl5pPr marL="1828800" algn="l" defTabSz="914400" rtl="0" eaLnBrk="1" latinLnBrk="0" hangingPunct="1">
                        <a:defRPr sz="1800" kern="1200">
                          <a:solidFill>
                            <a:schemeClr val="tx1"/>
                          </a:solidFill>
                          <a:latin typeface="Fira Sans"/>
                        </a:defRPr>
                      </a:lvl5pPr>
                      <a:lvl6pPr marL="2286000" algn="l" defTabSz="914400" rtl="0" eaLnBrk="1" latinLnBrk="0" hangingPunct="1">
                        <a:defRPr sz="1800" kern="1200">
                          <a:solidFill>
                            <a:schemeClr val="tx1"/>
                          </a:solidFill>
                          <a:latin typeface="Fira Sans"/>
                        </a:defRPr>
                      </a:lvl6pPr>
                      <a:lvl7pPr marL="2743200" algn="l" defTabSz="914400" rtl="0" eaLnBrk="1" latinLnBrk="0" hangingPunct="1">
                        <a:defRPr sz="1800" kern="1200">
                          <a:solidFill>
                            <a:schemeClr val="tx1"/>
                          </a:solidFill>
                          <a:latin typeface="Fira Sans"/>
                        </a:defRPr>
                      </a:lvl7pPr>
                      <a:lvl8pPr marL="3200400" algn="l" defTabSz="914400" rtl="0" eaLnBrk="1" latinLnBrk="0" hangingPunct="1">
                        <a:defRPr sz="1800" kern="1200">
                          <a:solidFill>
                            <a:schemeClr val="tx1"/>
                          </a:solidFill>
                          <a:latin typeface="Fira Sans"/>
                        </a:defRPr>
                      </a:lvl8pPr>
                      <a:lvl9pPr marL="3657600" algn="l" defTabSz="914400" rtl="0" eaLnBrk="1" latinLnBrk="0" hangingPunct="1">
                        <a:defRPr sz="1800" kern="1200">
                          <a:solidFill>
                            <a:schemeClr val="tx1"/>
                          </a:solidFill>
                          <a:latin typeface="Fira Sans"/>
                        </a:defRPr>
                      </a:lvl9pPr>
                    </a:lstStyle>
                    <a:p>
                      <a:pPr>
                        <a:spcAft>
                          <a:spcPts val="0"/>
                        </a:spcAft>
                      </a:pPr>
                      <a:r>
                        <a:rPr lang="en-US" sz="1200" dirty="0">
                          <a:solidFill>
                            <a:schemeClr val="bg1">
                              <a:lumMod val="50000"/>
                            </a:schemeClr>
                          </a:solidFill>
                          <a:effectLst/>
                          <a:latin typeface="Fira Sans" panose="020B0503050000020004" pitchFamily="34" charset="0"/>
                          <a:ea typeface="Fira Sans" panose="020B0503050000020004" pitchFamily="34" charset="0"/>
                        </a:rPr>
                        <a:t>Parfum</a:t>
                      </a:r>
                      <a:endParaRPr lang="en-US" sz="1200" b="0" i="0" u="none" strike="noStrike" kern="1200" dirty="0">
                        <a:solidFill>
                          <a:schemeClr val="bg1">
                            <a:lumMod val="50000"/>
                          </a:schemeClr>
                        </a:solidFill>
                        <a:effectLst/>
                        <a:latin typeface="Fira Sans" panose="020B0503050000020004" pitchFamily="34" charset="0"/>
                        <a:ea typeface="Fira Sans" panose="020B0503050000020004" pitchFamily="34" charset="0"/>
                        <a:cs typeface="+mn-cs"/>
                      </a:endParaRPr>
                    </a:p>
                  </a:txBody>
                  <a:tcPr marL="91453" marR="91453" marT="45727" marB="45727" anchor="ctr">
                    <a:lnL w="12700" cmpd="sng">
                      <a:noFill/>
                    </a:lnL>
                    <a:lnR w="12700" cmpd="sng">
                      <a:noFill/>
                    </a:lnR>
                    <a:lnT w="12700" cap="flat" cmpd="sng" algn="ctr">
                      <a:solidFill>
                        <a:srgbClr val="007E4B"/>
                      </a:solidFill>
                      <a:prstDash val="solid"/>
                      <a:round/>
                      <a:headEnd type="none" w="med" len="med"/>
                      <a:tailEnd type="none" w="med" len="med"/>
                    </a:lnT>
                    <a:lnB w="12700" cap="flat" cmpd="sng" algn="ctr">
                      <a:solidFill>
                        <a:srgbClr val="007E4B"/>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Fira Sans"/>
                        </a:defRPr>
                      </a:lvl1pPr>
                      <a:lvl2pPr marL="457200" algn="l" defTabSz="914400" rtl="0" eaLnBrk="1" latinLnBrk="0" hangingPunct="1">
                        <a:defRPr sz="1800" kern="1200">
                          <a:solidFill>
                            <a:schemeClr val="tx1"/>
                          </a:solidFill>
                          <a:latin typeface="Fira Sans"/>
                        </a:defRPr>
                      </a:lvl2pPr>
                      <a:lvl3pPr marL="914400" algn="l" defTabSz="914400" rtl="0" eaLnBrk="1" latinLnBrk="0" hangingPunct="1">
                        <a:defRPr sz="1800" kern="1200">
                          <a:solidFill>
                            <a:schemeClr val="tx1"/>
                          </a:solidFill>
                          <a:latin typeface="Fira Sans"/>
                        </a:defRPr>
                      </a:lvl3pPr>
                      <a:lvl4pPr marL="1371600" algn="l" defTabSz="914400" rtl="0" eaLnBrk="1" latinLnBrk="0" hangingPunct="1">
                        <a:defRPr sz="1800" kern="1200">
                          <a:solidFill>
                            <a:schemeClr val="tx1"/>
                          </a:solidFill>
                          <a:latin typeface="Fira Sans"/>
                        </a:defRPr>
                      </a:lvl4pPr>
                      <a:lvl5pPr marL="1828800" algn="l" defTabSz="914400" rtl="0" eaLnBrk="1" latinLnBrk="0" hangingPunct="1">
                        <a:defRPr sz="1800" kern="1200">
                          <a:solidFill>
                            <a:schemeClr val="tx1"/>
                          </a:solidFill>
                          <a:latin typeface="Fira Sans"/>
                        </a:defRPr>
                      </a:lvl5pPr>
                      <a:lvl6pPr marL="2286000" algn="l" defTabSz="914400" rtl="0" eaLnBrk="1" latinLnBrk="0" hangingPunct="1">
                        <a:defRPr sz="1800" kern="1200">
                          <a:solidFill>
                            <a:schemeClr val="tx1"/>
                          </a:solidFill>
                          <a:latin typeface="Fira Sans"/>
                        </a:defRPr>
                      </a:lvl6pPr>
                      <a:lvl7pPr marL="2743200" algn="l" defTabSz="914400" rtl="0" eaLnBrk="1" latinLnBrk="0" hangingPunct="1">
                        <a:defRPr sz="1800" kern="1200">
                          <a:solidFill>
                            <a:schemeClr val="tx1"/>
                          </a:solidFill>
                          <a:latin typeface="Fira Sans"/>
                        </a:defRPr>
                      </a:lvl7pPr>
                      <a:lvl8pPr marL="3200400" algn="l" defTabSz="914400" rtl="0" eaLnBrk="1" latinLnBrk="0" hangingPunct="1">
                        <a:defRPr sz="1800" kern="1200">
                          <a:solidFill>
                            <a:schemeClr val="tx1"/>
                          </a:solidFill>
                          <a:latin typeface="Fira Sans"/>
                        </a:defRPr>
                      </a:lvl8pPr>
                      <a:lvl9pPr marL="3657600" algn="l" defTabSz="914400" rtl="0" eaLnBrk="1" latinLnBrk="0" hangingPunct="1">
                        <a:defRPr sz="1800" kern="1200">
                          <a:solidFill>
                            <a:schemeClr val="tx1"/>
                          </a:solidFill>
                          <a:latin typeface="Fira San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bg1">
                              <a:lumMod val="50000"/>
                            </a:schemeClr>
                          </a:solidFill>
                          <a:effectLst/>
                          <a:latin typeface="Fira Sans" panose="020B0503050000020004" pitchFamily="34" charset="0"/>
                          <a:ea typeface="Fira Sans" panose="020B0503050000020004" pitchFamily="34" charset="0"/>
                          <a:cs typeface="+mn-cs"/>
                        </a:rPr>
                        <a:t>Parfum</a:t>
                      </a:r>
                    </a:p>
                  </a:txBody>
                  <a:tcPr marL="54008" marR="54008" marT="36005" marB="36005" anchor="ctr">
                    <a:lnL w="12700" cmpd="sng">
                      <a:noFill/>
                    </a:lnL>
                    <a:lnR w="12700" cmpd="sng">
                      <a:noFill/>
                    </a:lnR>
                    <a:lnT w="12700" cap="flat" cmpd="sng" algn="ctr">
                      <a:solidFill>
                        <a:srgbClr val="007E4B"/>
                      </a:solidFill>
                      <a:prstDash val="solid"/>
                      <a:round/>
                      <a:headEnd type="none" w="med" len="med"/>
                      <a:tailEnd type="none" w="med" len="med"/>
                    </a:lnT>
                    <a:lnB w="12700" cap="flat" cmpd="sng" algn="ctr">
                      <a:solidFill>
                        <a:srgbClr val="007E4B"/>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Fira Sans"/>
                        </a:defRPr>
                      </a:lvl1pPr>
                      <a:lvl2pPr marL="457200" algn="l" defTabSz="914400" rtl="0" eaLnBrk="1" latinLnBrk="0" hangingPunct="1">
                        <a:defRPr sz="1800" kern="1200">
                          <a:solidFill>
                            <a:schemeClr val="tx1"/>
                          </a:solidFill>
                          <a:latin typeface="Fira Sans"/>
                        </a:defRPr>
                      </a:lvl2pPr>
                      <a:lvl3pPr marL="914400" algn="l" defTabSz="914400" rtl="0" eaLnBrk="1" latinLnBrk="0" hangingPunct="1">
                        <a:defRPr sz="1800" kern="1200">
                          <a:solidFill>
                            <a:schemeClr val="tx1"/>
                          </a:solidFill>
                          <a:latin typeface="Fira Sans"/>
                        </a:defRPr>
                      </a:lvl3pPr>
                      <a:lvl4pPr marL="1371600" algn="l" defTabSz="914400" rtl="0" eaLnBrk="1" latinLnBrk="0" hangingPunct="1">
                        <a:defRPr sz="1800" kern="1200">
                          <a:solidFill>
                            <a:schemeClr val="tx1"/>
                          </a:solidFill>
                          <a:latin typeface="Fira Sans"/>
                        </a:defRPr>
                      </a:lvl4pPr>
                      <a:lvl5pPr marL="1828800" algn="l" defTabSz="914400" rtl="0" eaLnBrk="1" latinLnBrk="0" hangingPunct="1">
                        <a:defRPr sz="1800" kern="1200">
                          <a:solidFill>
                            <a:schemeClr val="tx1"/>
                          </a:solidFill>
                          <a:latin typeface="Fira Sans"/>
                        </a:defRPr>
                      </a:lvl5pPr>
                      <a:lvl6pPr marL="2286000" algn="l" defTabSz="914400" rtl="0" eaLnBrk="1" latinLnBrk="0" hangingPunct="1">
                        <a:defRPr sz="1800" kern="1200">
                          <a:solidFill>
                            <a:schemeClr val="tx1"/>
                          </a:solidFill>
                          <a:latin typeface="Fira Sans"/>
                        </a:defRPr>
                      </a:lvl6pPr>
                      <a:lvl7pPr marL="2743200" algn="l" defTabSz="914400" rtl="0" eaLnBrk="1" latinLnBrk="0" hangingPunct="1">
                        <a:defRPr sz="1800" kern="1200">
                          <a:solidFill>
                            <a:schemeClr val="tx1"/>
                          </a:solidFill>
                          <a:latin typeface="Fira Sans"/>
                        </a:defRPr>
                      </a:lvl7pPr>
                      <a:lvl8pPr marL="3200400" algn="l" defTabSz="914400" rtl="0" eaLnBrk="1" latinLnBrk="0" hangingPunct="1">
                        <a:defRPr sz="1800" kern="1200">
                          <a:solidFill>
                            <a:schemeClr val="tx1"/>
                          </a:solidFill>
                          <a:latin typeface="Fira Sans"/>
                        </a:defRPr>
                      </a:lvl8pPr>
                      <a:lvl9pPr marL="3657600" algn="l" defTabSz="914400" rtl="0" eaLnBrk="1" latinLnBrk="0" hangingPunct="1">
                        <a:defRPr sz="1800" kern="1200">
                          <a:solidFill>
                            <a:schemeClr val="tx1"/>
                          </a:solidFill>
                          <a:latin typeface="Fira Sans"/>
                        </a:defRPr>
                      </a:lvl9pPr>
                    </a:lstStyle>
                    <a:p>
                      <a:pPr algn="r" rtl="0" fontAlgn="base"/>
                      <a:r>
                        <a:rPr lang="en-US" sz="1200" b="0" i="0" dirty="0">
                          <a:solidFill>
                            <a:schemeClr val="bg1">
                              <a:lumMod val="50000"/>
                            </a:schemeClr>
                          </a:solidFill>
                          <a:effectLst/>
                          <a:latin typeface="Fira Sans" panose="020B0503050000020004" pitchFamily="34" charset="0"/>
                          <a:ea typeface="Fira Sans" panose="020B0503050000020004" pitchFamily="34" charset="0"/>
                        </a:rPr>
                        <a:t>0.50</a:t>
                      </a:r>
                    </a:p>
                  </a:txBody>
                  <a:tcPr marL="45727" marR="45727" marT="45727" marB="45727" anchor="ctr">
                    <a:lnL w="12700" cmpd="sng">
                      <a:noFill/>
                    </a:lnL>
                    <a:lnR w="12700" cap="flat" cmpd="sng" algn="ctr">
                      <a:solidFill>
                        <a:srgbClr val="007E4B"/>
                      </a:solidFill>
                      <a:prstDash val="solid"/>
                      <a:round/>
                      <a:headEnd type="none" w="med" len="med"/>
                      <a:tailEnd type="none" w="med" len="med"/>
                    </a:lnR>
                    <a:lnT w="12700" cap="flat" cmpd="sng" algn="ctr">
                      <a:solidFill>
                        <a:srgbClr val="007E4B"/>
                      </a:solidFill>
                      <a:prstDash val="solid"/>
                      <a:round/>
                      <a:headEnd type="none" w="med" len="med"/>
                      <a:tailEnd type="none" w="med" len="med"/>
                    </a:lnT>
                    <a:lnB w="12700" cap="flat" cmpd="sng" algn="ctr">
                      <a:solidFill>
                        <a:srgbClr val="007E4B"/>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3527810952"/>
                  </a:ext>
                </a:extLst>
              </a:tr>
            </a:tbl>
          </a:graphicData>
        </a:graphic>
      </p:graphicFrame>
      <p:sp>
        <p:nvSpPr>
          <p:cNvPr id="12" name="Title 2">
            <a:extLst>
              <a:ext uri="{FF2B5EF4-FFF2-40B4-BE49-F238E27FC236}">
                <a16:creationId xmlns:a16="http://schemas.microsoft.com/office/drawing/2014/main" id="{36B8D376-7912-42D2-96EF-343D51FDF036}"/>
              </a:ext>
            </a:extLst>
          </p:cNvPr>
          <p:cNvSpPr>
            <a:spLocks noGrp="1"/>
          </p:cNvSpPr>
          <p:nvPr>
            <p:ph type="title"/>
          </p:nvPr>
        </p:nvSpPr>
        <p:spPr/>
        <p:txBody>
          <a:bodyPr/>
          <a:lstStyle/>
          <a:p>
            <a:r>
              <a:rPr lang="en-US" dirty="0"/>
              <a:t>Skin Smoothing Massage Oil</a:t>
            </a:r>
            <a:endParaRPr lang="en-GB" sz="2400" dirty="0"/>
          </a:p>
        </p:txBody>
      </p:sp>
      <p:sp>
        <p:nvSpPr>
          <p:cNvPr id="10" name="Text Placeholder 9">
            <a:extLst>
              <a:ext uri="{FF2B5EF4-FFF2-40B4-BE49-F238E27FC236}">
                <a16:creationId xmlns:a16="http://schemas.microsoft.com/office/drawing/2014/main" id="{4CB8D014-F6E9-DDA1-98E9-EDD2413C98AA}"/>
              </a:ext>
            </a:extLst>
          </p:cNvPr>
          <p:cNvSpPr>
            <a:spLocks noGrp="1"/>
          </p:cNvSpPr>
          <p:nvPr>
            <p:ph type="body" sz="quarter" idx="13"/>
          </p:nvPr>
        </p:nvSpPr>
        <p:spPr/>
        <p:txBody>
          <a:bodyPr/>
          <a:lstStyle/>
          <a:p>
            <a:r>
              <a:rPr lang="en-GB" sz="2400" dirty="0"/>
              <a:t>Formulation: 99.91% natural origin*</a:t>
            </a:r>
            <a:endParaRPr lang="en-US" dirty="0"/>
          </a:p>
        </p:txBody>
      </p:sp>
      <p:sp>
        <p:nvSpPr>
          <p:cNvPr id="4" name="Rectangle 3">
            <a:extLst>
              <a:ext uri="{FF2B5EF4-FFF2-40B4-BE49-F238E27FC236}">
                <a16:creationId xmlns:a16="http://schemas.microsoft.com/office/drawing/2014/main" id="{430E3FC8-1DC2-4194-B04D-A0E4B41C659F}"/>
              </a:ext>
            </a:extLst>
          </p:cNvPr>
          <p:cNvSpPr/>
          <p:nvPr/>
        </p:nvSpPr>
        <p:spPr>
          <a:xfrm>
            <a:off x="5148671" y="5526560"/>
            <a:ext cx="1008289" cy="153888"/>
          </a:xfrm>
          <a:prstGeom prst="rect">
            <a:avLst/>
          </a:prstGeom>
        </p:spPr>
        <p:txBody>
          <a:bodyPr wrap="none" lIns="0" tIns="0" rIns="0" bIns="0">
            <a:spAutoFit/>
          </a:bodyPr>
          <a:lstStyle/>
          <a:p>
            <a:pPr algn="r">
              <a:lnSpc>
                <a:spcPts val="1200"/>
              </a:lnSpc>
            </a:pPr>
            <a:r>
              <a:rPr lang="en-GB" sz="1100" b="1" dirty="0">
                <a:solidFill>
                  <a:srgbClr val="037E4C"/>
                </a:solidFill>
                <a:latin typeface="Fira Sans" panose="020B0503050000020004" pitchFamily="34" charset="0"/>
                <a:ea typeface="Trebuchet MS" panose="020B0603020202020204" pitchFamily="34" charset="0"/>
                <a:cs typeface="Times New Roman" panose="02020603050405020304" pitchFamily="18" charset="0"/>
              </a:rPr>
              <a:t>SK-E-102196-18</a:t>
            </a:r>
            <a:endParaRPr lang="en-US" sz="1600" dirty="0">
              <a:solidFill>
                <a:srgbClr val="037E4C"/>
              </a:solidFill>
              <a:latin typeface="Fira Sans" panose="020B0503050000020004" pitchFamily="34" charset="0"/>
              <a:ea typeface="Trebuchet MS" panose="020B0603020202020204" pitchFamily="34" charset="0"/>
              <a:cs typeface="Times New Roman" panose="02020603050405020304" pitchFamily="18" charset="0"/>
            </a:endParaRPr>
          </a:p>
        </p:txBody>
      </p:sp>
      <p:sp>
        <p:nvSpPr>
          <p:cNvPr id="6" name="Rectangle 5">
            <a:extLst>
              <a:ext uri="{FF2B5EF4-FFF2-40B4-BE49-F238E27FC236}">
                <a16:creationId xmlns:a16="http://schemas.microsoft.com/office/drawing/2014/main" id="{681BDB76-8D5A-4F5F-8C5A-42C5196F899C}"/>
              </a:ext>
            </a:extLst>
          </p:cNvPr>
          <p:cNvSpPr/>
          <p:nvPr/>
        </p:nvSpPr>
        <p:spPr>
          <a:xfrm>
            <a:off x="468001" y="1440000"/>
            <a:ext cx="7355199" cy="430887"/>
          </a:xfrm>
          <a:prstGeom prst="rect">
            <a:avLst/>
          </a:prstGeom>
        </p:spPr>
        <p:txBody>
          <a:bodyPr wrap="square" lIns="0" tIns="0" rIns="0" bIns="0">
            <a:spAutoFit/>
          </a:bodyPr>
          <a:lstStyle/>
          <a:p>
            <a:r>
              <a:rPr lang="en-US" sz="1400" b="0" i="0" dirty="0">
                <a:effectLst/>
                <a:latin typeface="Fira Sans" panose="020B0503050000020004" pitchFamily="34" charset="0"/>
              </a:rPr>
              <a:t>A face &amp; body massage oil with </a:t>
            </a:r>
            <a:r>
              <a:rPr lang="en-US" sz="1400" b="0" i="0" dirty="0">
                <a:solidFill>
                  <a:srgbClr val="0A7D4C"/>
                </a:solidFill>
                <a:effectLst/>
                <a:latin typeface="Fira Sans" panose="020B0503050000020004" pitchFamily="34" charset="0"/>
              </a:rPr>
              <a:t>Retinol</a:t>
            </a:r>
            <a:r>
              <a:rPr lang="en-US" sz="1400" b="0" i="0" dirty="0">
                <a:effectLst/>
                <a:latin typeface="Fira Sans" panose="020B0503050000020004" pitchFamily="34" charset="0"/>
              </a:rPr>
              <a:t> for a smoothing effect with a radiant younger looking skin. This</a:t>
            </a:r>
            <a:r>
              <a:rPr lang="en-US" sz="1400" dirty="0">
                <a:latin typeface="Fira Sans" panose="020B0503050000020004" pitchFamily="34" charset="0"/>
              </a:rPr>
              <a:t> oil, easily absorbed by the skin, nourishes while leaving a satin finish.</a:t>
            </a:r>
          </a:p>
        </p:txBody>
      </p:sp>
      <p:sp>
        <p:nvSpPr>
          <p:cNvPr id="19" name="TextBox 18">
            <a:extLst>
              <a:ext uri="{FF2B5EF4-FFF2-40B4-BE49-F238E27FC236}">
                <a16:creationId xmlns:a16="http://schemas.microsoft.com/office/drawing/2014/main" id="{EC96FCD1-531D-614B-3846-E2FFAA3FCAEB}"/>
              </a:ext>
            </a:extLst>
          </p:cNvPr>
          <p:cNvSpPr txBox="1"/>
          <p:nvPr/>
        </p:nvSpPr>
        <p:spPr>
          <a:xfrm>
            <a:off x="468000" y="6048000"/>
            <a:ext cx="6097904" cy="153888"/>
          </a:xfrm>
          <a:prstGeom prst="rect">
            <a:avLst/>
          </a:prstGeom>
          <a:noFill/>
        </p:spPr>
        <p:txBody>
          <a:bodyPr wrap="square" lIns="0" tIns="0" rIns="0" bIns="0">
            <a:spAutoFit/>
          </a:bodyPr>
          <a:lstStyle/>
          <a:p>
            <a:pPr rtl="0" fontAlgn="base"/>
            <a:r>
              <a:rPr lang="en-US" sz="1000" b="0" i="0" dirty="0">
                <a:effectLst/>
                <a:latin typeface="Fira Sans" panose="020B0503050000020004" pitchFamily="34" charset="0"/>
              </a:rPr>
              <a:t>* Natural origin content calculated according to ISO 16128 by including formulation water </a:t>
            </a:r>
            <a:endParaRPr lang="en-US" sz="1000" b="0" i="0" dirty="0">
              <a:effectLst/>
              <a:latin typeface="Segoe UI" panose="020B0502040204020203" pitchFamily="34" charset="0"/>
            </a:endParaRPr>
          </a:p>
        </p:txBody>
      </p:sp>
      <p:sp>
        <p:nvSpPr>
          <p:cNvPr id="8" name="Slide Number Placeholder 8">
            <a:extLst>
              <a:ext uri="{FF2B5EF4-FFF2-40B4-BE49-F238E27FC236}">
                <a16:creationId xmlns:a16="http://schemas.microsoft.com/office/drawing/2014/main" id="{30F2D778-F4C3-00C1-2532-C4EF8FD3D38D}"/>
              </a:ext>
            </a:extLst>
          </p:cNvPr>
          <p:cNvSpPr txBox="1">
            <a:spLocks/>
          </p:cNvSpPr>
          <p:nvPr/>
        </p:nvSpPr>
        <p:spPr>
          <a:xfrm>
            <a:off x="468000" y="6328147"/>
            <a:ext cx="451163" cy="123111"/>
          </a:xfrm>
          <a:prstGeom prst="rect">
            <a:avLst/>
          </a:prstGeom>
        </p:spPr>
        <p:txBody>
          <a:bodyPr vert="horz" wrap="square" lIns="0" tIns="0" rIns="0" bIns="0" rtlCol="0" anchor="t" anchorCtr="0">
            <a:spAutoFit/>
          </a:bodyPr>
          <a:lstStyle>
            <a:defPPr>
              <a:defRPr lang="en-US"/>
            </a:defPPr>
            <a:lvl1pPr marL="0" algn="l" defTabSz="914400" rtl="0" eaLnBrk="1" latinLnBrk="0" hangingPunct="1">
              <a:defRPr sz="800" b="0" i="0" kern="1200">
                <a:solidFill>
                  <a:srgbClr val="B2B2B2"/>
                </a:solidFill>
                <a:latin typeface="Fira Sans" panose="020B05030500000200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C50C849-B97A-2B45-B78A-6D9C352F693C}" type="slidenum">
              <a:rPr lang="en-US" smtClean="0"/>
              <a:pPr/>
              <a:t>15</a:t>
            </a:fld>
            <a:endParaRPr lang="en-US" dirty="0"/>
          </a:p>
        </p:txBody>
      </p:sp>
      <p:sp>
        <p:nvSpPr>
          <p:cNvPr id="26" name="TextBox 25">
            <a:extLst>
              <a:ext uri="{FF2B5EF4-FFF2-40B4-BE49-F238E27FC236}">
                <a16:creationId xmlns:a16="http://schemas.microsoft.com/office/drawing/2014/main" id="{4AAF1ADE-BCA3-3EA5-FA40-32950C7DB651}"/>
              </a:ext>
            </a:extLst>
          </p:cNvPr>
          <p:cNvSpPr txBox="1"/>
          <p:nvPr/>
        </p:nvSpPr>
        <p:spPr>
          <a:xfrm>
            <a:off x="6346691" y="2278307"/>
            <a:ext cx="1712293" cy="677108"/>
          </a:xfrm>
          <a:prstGeom prst="rect">
            <a:avLst/>
          </a:prstGeom>
          <a:noFill/>
        </p:spPr>
        <p:txBody>
          <a:bodyPr wrap="square" lIns="0" tIns="0" rIns="0" bIns="0">
            <a:spAutoFit/>
          </a:bodyPr>
          <a:lstStyle/>
          <a:p>
            <a:pPr defTabSz="914340"/>
            <a:r>
              <a:rPr lang="en-US" sz="1600" dirty="0">
                <a:solidFill>
                  <a:srgbClr val="007E4B"/>
                </a:solidFill>
                <a:latin typeface="+mj-lt"/>
              </a:rPr>
              <a:t>Technical data</a:t>
            </a:r>
          </a:p>
          <a:p>
            <a:pPr defTabSz="914340">
              <a:tabLst>
                <a:tab pos="925513" algn="l"/>
              </a:tabLst>
            </a:pPr>
            <a:r>
              <a:rPr lang="en-US" sz="1400" dirty="0">
                <a:latin typeface="+mj-lt"/>
              </a:rPr>
              <a:t>pH: </a:t>
            </a:r>
            <a:r>
              <a:rPr lang="en-US" sz="1400" dirty="0">
                <a:latin typeface="Fira Sans"/>
              </a:rPr>
              <a:t>	N.A.</a:t>
            </a:r>
          </a:p>
          <a:p>
            <a:pPr defTabSz="914340">
              <a:tabLst>
                <a:tab pos="925513" algn="l"/>
              </a:tabLst>
            </a:pPr>
            <a:r>
              <a:rPr lang="en-US" sz="1400" dirty="0">
                <a:latin typeface="+mj-lt"/>
              </a:rPr>
              <a:t>Viscosity</a:t>
            </a:r>
            <a:r>
              <a:rPr lang="en-US" sz="1400" dirty="0">
                <a:latin typeface="Fira Sans"/>
              </a:rPr>
              <a:t>: 	Liquid</a:t>
            </a:r>
          </a:p>
        </p:txBody>
      </p:sp>
    </p:spTree>
    <p:extLst>
      <p:ext uri="{BB962C8B-B14F-4D97-AF65-F5344CB8AC3E}">
        <p14:creationId xmlns:p14="http://schemas.microsoft.com/office/powerpoint/2010/main" val="333779950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descr="A picture containing person, indoor, person, person&#10;&#10;Description automatically generated">
            <a:extLst>
              <a:ext uri="{FF2B5EF4-FFF2-40B4-BE49-F238E27FC236}">
                <a16:creationId xmlns:a16="http://schemas.microsoft.com/office/drawing/2014/main" id="{CBE002DF-0FC5-9746-8086-D1834CFDDF52}"/>
              </a:ext>
            </a:extLst>
          </p:cNvPr>
          <p:cNvPicPr>
            <a:picLocks noGrp="1" noChangeAspect="1"/>
          </p:cNvPicPr>
          <p:nvPr>
            <p:ph type="pic" sz="quarter" idx="10"/>
          </p:nvPr>
        </p:nvPicPr>
        <p:blipFill>
          <a:blip r:embed="rId2" cstate="hqprint">
            <a:extLst>
              <a:ext uri="{28A0092B-C50C-407E-A947-70E740481C1C}">
                <a14:useLocalDpi xmlns:a14="http://schemas.microsoft.com/office/drawing/2010/main"/>
              </a:ext>
            </a:extLst>
          </a:blip>
          <a:srcRect/>
          <a:stretch>
            <a:fillRect/>
          </a:stretch>
        </p:blipFill>
        <p:spPr/>
      </p:pic>
      <p:pic>
        <p:nvPicPr>
          <p:cNvPr id="11" name="Picture 10" descr="Background pattern&#10;&#10;Description automatically generated">
            <a:extLst>
              <a:ext uri="{FF2B5EF4-FFF2-40B4-BE49-F238E27FC236}">
                <a16:creationId xmlns:a16="http://schemas.microsoft.com/office/drawing/2014/main" id="{A0E1F5BC-3BE7-9D49-BADF-14608B689620}"/>
              </a:ext>
            </a:extLst>
          </p:cNvPr>
          <p:cNvPicPr>
            <a:picLocks noChangeAspect="1"/>
          </p:cNvPicPr>
          <p:nvPr/>
        </p:nvPicPr>
        <p:blipFill rotWithShape="1">
          <a:blip r:embed="rId3" cstate="hqprint">
            <a:extLst>
              <a:ext uri="{28A0092B-C50C-407E-A947-70E740481C1C}">
                <a14:useLocalDpi xmlns:a14="http://schemas.microsoft.com/office/drawing/2010/main"/>
              </a:ext>
            </a:extLst>
          </a:blip>
          <a:srcRect/>
          <a:stretch/>
        </p:blipFill>
        <p:spPr>
          <a:xfrm>
            <a:off x="0" y="0"/>
            <a:ext cx="10800000" cy="6858000"/>
          </a:xfrm>
          <a:prstGeom prst="rect">
            <a:avLst/>
          </a:prstGeom>
        </p:spPr>
      </p:pic>
      <p:sp>
        <p:nvSpPr>
          <p:cNvPr id="4" name="Title 3">
            <a:extLst>
              <a:ext uri="{FF2B5EF4-FFF2-40B4-BE49-F238E27FC236}">
                <a16:creationId xmlns:a16="http://schemas.microsoft.com/office/drawing/2014/main" id="{F993512B-739E-244E-9243-70A861B7243A}"/>
              </a:ext>
            </a:extLst>
          </p:cNvPr>
          <p:cNvSpPr>
            <a:spLocks noGrp="1"/>
          </p:cNvSpPr>
          <p:nvPr>
            <p:ph type="ctrTitle"/>
          </p:nvPr>
        </p:nvSpPr>
        <p:spPr>
          <a:xfrm>
            <a:off x="467999" y="468000"/>
            <a:ext cx="11324607" cy="886397"/>
          </a:xfrm>
        </p:spPr>
        <p:txBody>
          <a:bodyPr/>
          <a:lstStyle/>
          <a:p>
            <a:r>
              <a:rPr lang="en-GB"/>
              <a:t>Retinol</a:t>
            </a:r>
            <a:br>
              <a:rPr lang="en-GB"/>
            </a:br>
            <a:r>
              <a:rPr lang="en-GB"/>
              <a:t>Scientific evidence</a:t>
            </a:r>
          </a:p>
        </p:txBody>
      </p:sp>
      <p:sp>
        <p:nvSpPr>
          <p:cNvPr id="5" name="Slide Number Placeholder 4">
            <a:extLst>
              <a:ext uri="{FF2B5EF4-FFF2-40B4-BE49-F238E27FC236}">
                <a16:creationId xmlns:a16="http://schemas.microsoft.com/office/drawing/2014/main" id="{5C24555B-30BC-4C4B-9DAA-18718683E7DA}"/>
              </a:ext>
            </a:extLst>
          </p:cNvPr>
          <p:cNvSpPr>
            <a:spLocks noGrp="1"/>
          </p:cNvSpPr>
          <p:nvPr>
            <p:ph type="sldNum"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C50C849-B97A-2B45-B78A-6D9C352F693C}" type="slidenum">
              <a:rPr kumimoji="0" lang="en-US" sz="800" b="0" i="0" u="none" strike="noStrike" kern="1200" cap="none" spc="0" normalizeH="0" baseline="0" noProof="0" smtClean="0">
                <a:ln>
                  <a:noFill/>
                </a:ln>
                <a:solidFill>
                  <a:srgbClr val="FFFFFF"/>
                </a:solidFill>
                <a:effectLst/>
                <a:uLnTx/>
                <a:uFillTx/>
                <a:latin typeface="Fira Sans" panose="020B0503050000020004" pitchFamily="34"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16</a:t>
            </a:fld>
            <a:endParaRPr kumimoji="0" lang="en-US" sz="800" b="0" i="0" u="none" strike="noStrike" kern="1200" cap="none" spc="0" normalizeH="0" baseline="0" noProof="0">
              <a:ln>
                <a:noFill/>
              </a:ln>
              <a:solidFill>
                <a:srgbClr val="FFFFFF"/>
              </a:solidFill>
              <a:effectLst/>
              <a:uLnTx/>
              <a:uFillTx/>
              <a:latin typeface="Fira Sans" panose="020B0503050000020004" pitchFamily="34" charset="0"/>
              <a:ea typeface="+mn-ea"/>
              <a:cs typeface="+mn-cs"/>
            </a:endParaRPr>
          </a:p>
        </p:txBody>
      </p:sp>
      <p:pic>
        <p:nvPicPr>
          <p:cNvPr id="16" name="Picture 15" descr="A close up of a sign&#10;&#10;Description automatically generated">
            <a:hlinkClick r:id="rId4" action="ppaction://hlinksldjump"/>
            <a:extLst>
              <a:ext uri="{FF2B5EF4-FFF2-40B4-BE49-F238E27FC236}">
                <a16:creationId xmlns:a16="http://schemas.microsoft.com/office/drawing/2014/main" id="{277CCBE2-A10E-0143-93F1-2E9A2C05151B}"/>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67999" y="4854603"/>
            <a:ext cx="1066800" cy="1066800"/>
          </a:xfrm>
          <a:prstGeom prst="rect">
            <a:avLst/>
          </a:prstGeom>
          <a:effectLst/>
        </p:spPr>
      </p:pic>
      <p:pic>
        <p:nvPicPr>
          <p:cNvPr id="13" name="Picture 12" descr="A close up of a logo&#10;&#10;Description automatically generated">
            <a:extLst>
              <a:ext uri="{FF2B5EF4-FFF2-40B4-BE49-F238E27FC236}">
                <a16:creationId xmlns:a16="http://schemas.microsoft.com/office/drawing/2014/main" id="{F0695FB6-AF9F-C545-8D5B-0C346AFC014B}"/>
              </a:ext>
            </a:extLst>
          </p:cNvPr>
          <p:cNvPicPr>
            <a:picLocks noChangeAspect="1"/>
          </p:cNvPicPr>
          <p:nvPr/>
        </p:nvPicPr>
        <p:blipFill>
          <a:blip r:embed="rId6"/>
          <a:stretch>
            <a:fillRect/>
          </a:stretch>
        </p:blipFill>
        <p:spPr>
          <a:xfrm>
            <a:off x="798132" y="6235416"/>
            <a:ext cx="4535976" cy="308570"/>
          </a:xfrm>
          <a:prstGeom prst="rect">
            <a:avLst/>
          </a:prstGeom>
        </p:spPr>
      </p:pic>
      <p:grpSp>
        <p:nvGrpSpPr>
          <p:cNvPr id="6" name="Group 5">
            <a:extLst>
              <a:ext uri="{FF2B5EF4-FFF2-40B4-BE49-F238E27FC236}">
                <a16:creationId xmlns:a16="http://schemas.microsoft.com/office/drawing/2014/main" id="{77D7D8BE-5065-4A67-82DB-1AD531F64227}"/>
              </a:ext>
            </a:extLst>
          </p:cNvPr>
          <p:cNvGrpSpPr/>
          <p:nvPr/>
        </p:nvGrpSpPr>
        <p:grpSpPr>
          <a:xfrm>
            <a:off x="10744797" y="35493"/>
            <a:ext cx="1249060" cy="1670477"/>
            <a:chOff x="1069302" y="2032749"/>
            <a:chExt cx="1249060" cy="1670477"/>
          </a:xfrm>
        </p:grpSpPr>
        <p:sp>
          <p:nvSpPr>
            <p:cNvPr id="10" name="Rectangle 9">
              <a:extLst>
                <a:ext uri="{FF2B5EF4-FFF2-40B4-BE49-F238E27FC236}">
                  <a16:creationId xmlns:a16="http://schemas.microsoft.com/office/drawing/2014/main" id="{D1C6AD20-4D46-47C5-B48E-816D08CCA985}"/>
                </a:ext>
              </a:extLst>
            </p:cNvPr>
            <p:cNvSpPr/>
            <p:nvPr/>
          </p:nvSpPr>
          <p:spPr>
            <a:xfrm>
              <a:off x="1069302" y="2032749"/>
              <a:ext cx="994183" cy="400110"/>
            </a:xfrm>
            <a:prstGeom prst="rect">
              <a:avLst/>
            </a:prstGeom>
          </p:spPr>
          <p:txBody>
            <a:bodyPr wrap="none">
              <a:spAutoFit/>
            </a:bodyPr>
            <a:lstStyle/>
            <a:p>
              <a:r>
                <a:rPr lang="en-US" sz="2000">
                  <a:solidFill>
                    <a:srgbClr val="000000"/>
                  </a:solidFill>
                  <a:latin typeface="Times New Roman" panose="02020603050405020304" pitchFamily="18" charset="0"/>
                </a:rPr>
                <a:t> </a:t>
              </a:r>
              <a:r>
                <a:rPr lang="en-US" sz="1000" i="1">
                  <a:solidFill>
                    <a:schemeClr val="tx1">
                      <a:lumMod val="50000"/>
                    </a:schemeClr>
                  </a:solidFill>
                  <a:latin typeface="Fira Sans" panose="020B0503050000020004" pitchFamily="34" charset="0"/>
                </a:rPr>
                <a:t>Learn more...</a:t>
              </a:r>
            </a:p>
          </p:txBody>
        </p:sp>
        <p:sp>
          <p:nvSpPr>
            <p:cNvPr id="12" name="Rectangle 11">
              <a:extLst>
                <a:ext uri="{FF2B5EF4-FFF2-40B4-BE49-F238E27FC236}">
                  <a16:creationId xmlns:a16="http://schemas.microsoft.com/office/drawing/2014/main" id="{39D9E028-3AFB-43A5-974D-7B4F44F230A8}"/>
                </a:ext>
              </a:extLst>
            </p:cNvPr>
            <p:cNvSpPr/>
            <p:nvPr/>
          </p:nvSpPr>
          <p:spPr>
            <a:xfrm>
              <a:off x="1069302" y="3395449"/>
              <a:ext cx="1249060" cy="307777"/>
            </a:xfrm>
            <a:prstGeom prst="rect">
              <a:avLst/>
            </a:prstGeom>
          </p:spPr>
          <p:txBody>
            <a:bodyPr wrap="none">
              <a:spAutoFit/>
            </a:bodyPr>
            <a:lstStyle/>
            <a:p>
              <a:r>
                <a:rPr lang="en-US" sz="1400">
                  <a:solidFill>
                    <a:srgbClr val="000000"/>
                  </a:solidFill>
                  <a:latin typeface="Times New Roman" panose="02020603050405020304" pitchFamily="18" charset="0"/>
                </a:rPr>
                <a:t> </a:t>
              </a:r>
              <a:r>
                <a:rPr lang="en-US" sz="1000" i="1">
                  <a:solidFill>
                    <a:schemeClr val="tx1">
                      <a:lumMod val="50000"/>
                    </a:schemeClr>
                  </a:solidFill>
                  <a:latin typeface="Fira Sans" panose="020B0503050000020004" pitchFamily="34" charset="0"/>
                </a:rPr>
                <a:t>Request a sample</a:t>
              </a:r>
              <a:endParaRPr lang="en-US" sz="2000" i="1">
                <a:solidFill>
                  <a:schemeClr val="tx1">
                    <a:lumMod val="50000"/>
                  </a:schemeClr>
                </a:solidFill>
                <a:latin typeface="Fira Sans" panose="020B0503050000020004" pitchFamily="34" charset="0"/>
              </a:endParaRPr>
            </a:p>
          </p:txBody>
        </p:sp>
        <p:sp>
          <p:nvSpPr>
            <p:cNvPr id="15" name="Rectangle 14">
              <a:extLst>
                <a:ext uri="{FF2B5EF4-FFF2-40B4-BE49-F238E27FC236}">
                  <a16:creationId xmlns:a16="http://schemas.microsoft.com/office/drawing/2014/main" id="{399BBF1D-8B00-4D0C-A231-49BB5C448D60}"/>
                </a:ext>
              </a:extLst>
            </p:cNvPr>
            <p:cNvSpPr/>
            <p:nvPr/>
          </p:nvSpPr>
          <p:spPr>
            <a:xfrm>
              <a:off x="1181099" y="2389810"/>
              <a:ext cx="1097280" cy="10972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Qr code&#10;&#10;Description automatically generated">
              <a:extLst>
                <a:ext uri="{FF2B5EF4-FFF2-40B4-BE49-F238E27FC236}">
                  <a16:creationId xmlns:a16="http://schemas.microsoft.com/office/drawing/2014/main" id="{045A4D07-384B-4B76-8134-8DE7320B2B94}"/>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1226501" y="2444032"/>
              <a:ext cx="992475" cy="992475"/>
            </a:xfrm>
            <a:prstGeom prst="rect">
              <a:avLst/>
            </a:prstGeom>
          </p:spPr>
        </p:pic>
      </p:grpSp>
    </p:spTree>
    <p:extLst>
      <p:ext uri="{BB962C8B-B14F-4D97-AF65-F5344CB8AC3E}">
        <p14:creationId xmlns:p14="http://schemas.microsoft.com/office/powerpoint/2010/main" val="994064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ounded Rectangle 13">
            <a:extLst>
              <a:ext uri="{FF2B5EF4-FFF2-40B4-BE49-F238E27FC236}">
                <a16:creationId xmlns:a16="http://schemas.microsoft.com/office/drawing/2014/main" id="{948447BD-3D60-45DE-80F6-DC4F25978CA7}"/>
              </a:ext>
            </a:extLst>
          </p:cNvPr>
          <p:cNvSpPr/>
          <p:nvPr/>
        </p:nvSpPr>
        <p:spPr>
          <a:xfrm>
            <a:off x="8287353" y="1814390"/>
            <a:ext cx="3450013" cy="4076701"/>
          </a:xfrm>
          <a:prstGeom prst="roundRect">
            <a:avLst>
              <a:gd name="adj" fmla="val 5615"/>
            </a:avLst>
          </a:prstGeom>
          <a:gradFill flip="none" rotWithShape="1">
            <a:gsLst>
              <a:gs pos="0">
                <a:schemeClr val="bg1"/>
              </a:gs>
              <a:gs pos="100000">
                <a:schemeClr val="bg1">
                  <a:alpha val="90000"/>
                </a:schemeClr>
              </a:gs>
            </a:gsLst>
            <a:lin ang="2700000" scaled="1"/>
            <a:tileRect/>
          </a:gradFill>
          <a:ln>
            <a:noFill/>
          </a:ln>
          <a:effectLst>
            <a:outerShdw blurRad="254000" dist="127000" dir="2700000" algn="tl" rotWithShape="0">
              <a:srgbClr val="023478">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lIns="144000" tIns="756000" rIns="144000" bIns="144000" rtlCol="0" anchor="t" anchorCtr="0"/>
          <a:lstStyle/>
          <a:p>
            <a:pPr lvl="0">
              <a:spcAft>
                <a:spcPts val="300"/>
              </a:spcAft>
              <a:defRPr/>
            </a:pPr>
            <a:r>
              <a:rPr lang="en-GB" sz="1400">
                <a:solidFill>
                  <a:srgbClr val="007E4B"/>
                </a:solidFill>
                <a:latin typeface="Fira Sans Medium" panose="020B0503050000020004" pitchFamily="34" charset="0"/>
              </a:rPr>
              <a:t>Consumer Benefits</a:t>
            </a:r>
          </a:p>
          <a:p>
            <a:pPr marL="144000" lvl="0" indent="-144000">
              <a:spcAft>
                <a:spcPts val="300"/>
              </a:spcAft>
              <a:buClr>
                <a:srgbClr val="007E4B"/>
              </a:buClr>
              <a:buFont typeface="Arial" panose="020B0604020202020204" pitchFamily="34" charset="0"/>
              <a:buChar char="•"/>
              <a:defRPr/>
            </a:pPr>
            <a:r>
              <a:rPr lang="en-GB" sz="1200">
                <a:solidFill>
                  <a:srgbClr val="7C807E"/>
                </a:solidFill>
                <a:latin typeface="Fira Sans" panose="020B0503050000020004" pitchFamily="34" charset="0"/>
              </a:rPr>
              <a:t>Reduces discoloration, mottled pigmentation</a:t>
            </a:r>
          </a:p>
          <a:p>
            <a:pPr marL="144000" lvl="0" indent="-144000">
              <a:spcAft>
                <a:spcPts val="1200"/>
              </a:spcAft>
              <a:buClr>
                <a:srgbClr val="007E4B"/>
              </a:buClr>
              <a:buFont typeface="Arial" panose="020B0604020202020204" pitchFamily="34" charset="0"/>
              <a:buChar char="•"/>
              <a:defRPr/>
            </a:pPr>
            <a:r>
              <a:rPr lang="en-GB" sz="1200">
                <a:solidFill>
                  <a:srgbClr val="7C807E"/>
                </a:solidFill>
                <a:latin typeface="Fira Sans" panose="020B0503050000020004" pitchFamily="34" charset="0"/>
              </a:rPr>
              <a:t>Rebalances uneven tone</a:t>
            </a:r>
            <a:endParaRPr lang="en-GB" sz="1400">
              <a:solidFill>
                <a:srgbClr val="007E4B"/>
              </a:solidFill>
              <a:latin typeface="Fira Sans Medium" panose="020B0503050000020004" pitchFamily="34" charset="0"/>
            </a:endParaRPr>
          </a:p>
          <a:p>
            <a:pPr marL="0" marR="0" lvl="0" indent="0" algn="l" defTabSz="914400" rtl="0" eaLnBrk="1" fontAlgn="auto" latinLnBrk="0" hangingPunct="1">
              <a:spcAft>
                <a:spcPts val="300"/>
              </a:spcAft>
              <a:buClrTx/>
              <a:buSzTx/>
              <a:buFontTx/>
              <a:buNone/>
              <a:tabLst/>
              <a:defRPr/>
            </a:pPr>
            <a:r>
              <a:rPr kumimoji="0" lang="en-GB" sz="1400" b="0" i="0" u="none" strike="noStrike" kern="1200" cap="none" spc="0" normalizeH="0" baseline="0" noProof="0">
                <a:ln>
                  <a:noFill/>
                </a:ln>
                <a:solidFill>
                  <a:srgbClr val="007E4B"/>
                </a:solidFill>
                <a:effectLst/>
                <a:uLnTx/>
                <a:uFillTx/>
                <a:latin typeface="Fira Sans Medium" panose="020B0503050000020004" pitchFamily="34" charset="0"/>
                <a:ea typeface="+mn-ea"/>
                <a:cs typeface="+mn-cs"/>
              </a:rPr>
              <a:t>Molecular &amp; Gene Level</a:t>
            </a:r>
          </a:p>
          <a:p>
            <a:pPr marL="144000" lvl="0" indent="-144000">
              <a:spcAft>
                <a:spcPts val="300"/>
              </a:spcAft>
              <a:buClr>
                <a:srgbClr val="007E4B"/>
              </a:buClr>
              <a:buFont typeface="Arial" panose="020B0604020202020204" pitchFamily="34" charset="0"/>
              <a:buChar char="•"/>
              <a:defRPr/>
            </a:pPr>
            <a:r>
              <a:rPr lang="en-GB" sz="1200">
                <a:solidFill>
                  <a:srgbClr val="7C807E"/>
                </a:solidFill>
                <a:latin typeface="Fira Sans" panose="020B0503050000020004" pitchFamily="34" charset="0"/>
              </a:rPr>
              <a:t>Downregulates Tyrosinase activity</a:t>
            </a:r>
          </a:p>
          <a:p>
            <a:pPr marL="144000" lvl="0" indent="-144000">
              <a:spcAft>
                <a:spcPts val="2400"/>
              </a:spcAft>
              <a:buClr>
                <a:srgbClr val="007E4B"/>
              </a:buClr>
              <a:buFont typeface="Arial" panose="020B0604020202020204" pitchFamily="34" charset="0"/>
              <a:buChar char="•"/>
              <a:defRPr/>
            </a:pPr>
            <a:r>
              <a:rPr lang="en-GB" sz="1200">
                <a:solidFill>
                  <a:srgbClr val="7C807E"/>
                </a:solidFill>
                <a:latin typeface="Fira Sans" panose="020B0503050000020004" pitchFamily="34" charset="0"/>
              </a:rPr>
              <a:t>Decreases Melanin content</a:t>
            </a:r>
            <a:endParaRPr lang="en-GB" sz="1400">
              <a:solidFill>
                <a:srgbClr val="007E4B"/>
              </a:solidFill>
              <a:latin typeface="Fira Sans Medium" panose="020B0503050000020004" pitchFamily="34" charset="0"/>
            </a:endParaRPr>
          </a:p>
          <a:p>
            <a:pPr marL="0" marR="0" lvl="0" indent="0" algn="l" defTabSz="914400" rtl="0" eaLnBrk="1" fontAlgn="auto" latinLnBrk="0" hangingPunct="1">
              <a:spcAft>
                <a:spcPts val="300"/>
              </a:spcAft>
              <a:buClrTx/>
              <a:buSzTx/>
              <a:buFontTx/>
              <a:buNone/>
              <a:tabLst/>
              <a:defRPr/>
            </a:pPr>
            <a:r>
              <a:rPr kumimoji="0" lang="en-GB" sz="1400" b="0" i="0" u="none" strike="noStrike" kern="1200" cap="none" spc="0" normalizeH="0" baseline="0" noProof="0">
                <a:ln>
                  <a:noFill/>
                </a:ln>
                <a:solidFill>
                  <a:srgbClr val="007E4B"/>
                </a:solidFill>
                <a:effectLst/>
                <a:uLnTx/>
                <a:uFillTx/>
                <a:latin typeface="Fira Sans Medium" panose="020B0503050000020004" pitchFamily="34" charset="0"/>
                <a:ea typeface="+mn-ea"/>
                <a:cs typeface="+mn-cs"/>
              </a:rPr>
              <a:t>Structural &amp; Functional Level</a:t>
            </a:r>
          </a:p>
          <a:p>
            <a:pPr marL="144000" lvl="0" indent="-144000">
              <a:spcAft>
                <a:spcPts val="300"/>
              </a:spcAft>
              <a:buClr>
                <a:srgbClr val="007E4B"/>
              </a:buClr>
              <a:buFont typeface="Arial" panose="020B0604020202020204" pitchFamily="34" charset="0"/>
              <a:buChar char="•"/>
              <a:defRPr/>
            </a:pPr>
            <a:r>
              <a:rPr lang="en-GB" sz="1200">
                <a:solidFill>
                  <a:srgbClr val="7C807E"/>
                </a:solidFill>
                <a:latin typeface="Fira Sans" panose="020B0503050000020004" pitchFamily="34" charset="0"/>
              </a:rPr>
              <a:t>Inhibits Melanosome transfer</a:t>
            </a:r>
          </a:p>
          <a:p>
            <a:pPr marL="0" marR="0" lvl="0" indent="0" algn="l" defTabSz="914400" rtl="0" eaLnBrk="1" fontAlgn="auto" latinLnBrk="0" hangingPunct="1">
              <a:lnSpc>
                <a:spcPct val="100000"/>
              </a:lnSpc>
              <a:spcBef>
                <a:spcPts val="0"/>
              </a:spcBef>
              <a:spcAft>
                <a:spcPts val="300"/>
              </a:spcAft>
              <a:buClrTx/>
              <a:buSzTx/>
              <a:buFontTx/>
              <a:buNone/>
              <a:tabLst/>
              <a:defRPr/>
            </a:pPr>
            <a:endParaRPr kumimoji="0" lang="en-GB" sz="1200" b="0" i="0" u="none" strike="noStrike" kern="1200" cap="none" spc="0" normalizeH="0" baseline="0" noProof="0">
              <a:ln>
                <a:noFill/>
              </a:ln>
              <a:solidFill>
                <a:srgbClr val="7C807E"/>
              </a:solidFill>
              <a:effectLst/>
              <a:uLnTx/>
              <a:uFillTx/>
              <a:latin typeface="Fira Sans" panose="020B0503050000020004" pitchFamily="34" charset="0"/>
              <a:ea typeface="+mn-ea"/>
              <a:cs typeface="+mn-cs"/>
            </a:endParaRPr>
          </a:p>
        </p:txBody>
      </p:sp>
      <p:sp>
        <p:nvSpPr>
          <p:cNvPr id="12" name="Rounded Rectangle 13">
            <a:extLst>
              <a:ext uri="{FF2B5EF4-FFF2-40B4-BE49-F238E27FC236}">
                <a16:creationId xmlns:a16="http://schemas.microsoft.com/office/drawing/2014/main" id="{A8A5E9C4-5F2E-4992-8D59-1AF1D62943E0}"/>
              </a:ext>
            </a:extLst>
          </p:cNvPr>
          <p:cNvSpPr/>
          <p:nvPr/>
        </p:nvSpPr>
        <p:spPr>
          <a:xfrm>
            <a:off x="4364327" y="1816100"/>
            <a:ext cx="3450013" cy="4076701"/>
          </a:xfrm>
          <a:prstGeom prst="roundRect">
            <a:avLst>
              <a:gd name="adj" fmla="val 5615"/>
            </a:avLst>
          </a:prstGeom>
          <a:gradFill flip="none" rotWithShape="1">
            <a:gsLst>
              <a:gs pos="0">
                <a:schemeClr val="bg1"/>
              </a:gs>
              <a:gs pos="100000">
                <a:schemeClr val="bg1">
                  <a:alpha val="90000"/>
                </a:schemeClr>
              </a:gs>
            </a:gsLst>
            <a:lin ang="2700000" scaled="1"/>
            <a:tileRect/>
          </a:gradFill>
          <a:ln>
            <a:noFill/>
          </a:ln>
          <a:effectLst>
            <a:outerShdw blurRad="254000" dist="127000" dir="2700000" algn="tl" rotWithShape="0">
              <a:srgbClr val="023478">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lIns="144000" tIns="756000" rIns="144000" bIns="144000" rtlCol="0" anchor="t" anchorCtr="0"/>
          <a:lstStyle/>
          <a:p>
            <a:pPr lvl="0">
              <a:spcAft>
                <a:spcPts val="300"/>
              </a:spcAft>
              <a:defRPr/>
            </a:pPr>
            <a:r>
              <a:rPr lang="en-GB" sz="1400">
                <a:solidFill>
                  <a:srgbClr val="007E4B"/>
                </a:solidFill>
                <a:latin typeface="Fira Sans Medium" panose="020B0503050000020004" pitchFamily="34" charset="0"/>
              </a:rPr>
              <a:t>Consumer Benefits</a:t>
            </a:r>
          </a:p>
          <a:p>
            <a:pPr marL="144000" lvl="0" indent="-144000">
              <a:spcAft>
                <a:spcPts val="300"/>
              </a:spcAft>
              <a:buClr>
                <a:srgbClr val="007E4B"/>
              </a:buClr>
              <a:buFont typeface="Arial" panose="020B0604020202020204" pitchFamily="34" charset="0"/>
              <a:buChar char="•"/>
              <a:defRPr/>
            </a:pPr>
            <a:r>
              <a:rPr lang="en-GB" sz="1200">
                <a:solidFill>
                  <a:srgbClr val="7C807E"/>
                </a:solidFill>
                <a:latin typeface="Fira Sans" panose="020B0503050000020004" pitchFamily="34" charset="0"/>
              </a:rPr>
              <a:t>Improves skin smoothness</a:t>
            </a:r>
          </a:p>
          <a:p>
            <a:pPr marL="144000" lvl="0" indent="-144000">
              <a:spcAft>
                <a:spcPts val="2400"/>
              </a:spcAft>
              <a:buClr>
                <a:srgbClr val="007E4B"/>
              </a:buClr>
              <a:buFont typeface="Arial" panose="020B0604020202020204" pitchFamily="34" charset="0"/>
              <a:buChar char="•"/>
              <a:defRPr/>
            </a:pPr>
            <a:r>
              <a:rPr lang="en-GB" sz="1200">
                <a:solidFill>
                  <a:srgbClr val="7C807E"/>
                </a:solidFill>
                <a:latin typeface="Fira Sans" panose="020B0503050000020004" pitchFamily="34" charset="0"/>
              </a:rPr>
              <a:t>Decreases skin roughness</a:t>
            </a:r>
            <a:endParaRPr lang="en-GB" sz="1400">
              <a:solidFill>
                <a:srgbClr val="007E4B"/>
              </a:solidFill>
              <a:latin typeface="Fira Sans Medium" panose="020B0503050000020004" pitchFamily="34" charset="0"/>
            </a:endParaRPr>
          </a:p>
          <a:p>
            <a:pPr marL="0" marR="0" lvl="0" indent="0" algn="l" defTabSz="914400" rtl="0" eaLnBrk="1" fontAlgn="auto" latinLnBrk="0" hangingPunct="1">
              <a:spcAft>
                <a:spcPts val="300"/>
              </a:spcAft>
              <a:buClrTx/>
              <a:buSzTx/>
              <a:buFontTx/>
              <a:buNone/>
              <a:tabLst/>
              <a:defRPr/>
            </a:pPr>
            <a:r>
              <a:rPr kumimoji="0" lang="en-GB" sz="1400" b="0" i="0" u="none" strike="noStrike" kern="1200" cap="none" spc="0" normalizeH="0" baseline="0" noProof="0">
                <a:ln>
                  <a:noFill/>
                </a:ln>
                <a:solidFill>
                  <a:srgbClr val="007E4B"/>
                </a:solidFill>
                <a:effectLst/>
                <a:uLnTx/>
                <a:uFillTx/>
                <a:latin typeface="Fira Sans Medium" panose="020B0503050000020004" pitchFamily="34" charset="0"/>
                <a:ea typeface="+mn-ea"/>
                <a:cs typeface="+mn-cs"/>
              </a:rPr>
              <a:t>Molecular &amp; Gene Level</a:t>
            </a:r>
          </a:p>
          <a:p>
            <a:pPr marL="144000" lvl="0" indent="-144000">
              <a:spcAft>
                <a:spcPts val="300"/>
              </a:spcAft>
              <a:buClr>
                <a:srgbClr val="007E4B"/>
              </a:buClr>
              <a:buFont typeface="Arial" panose="020B0604020202020204" pitchFamily="34" charset="0"/>
              <a:buChar char="•"/>
              <a:defRPr/>
            </a:pPr>
            <a:r>
              <a:rPr lang="en-GB" sz="1200">
                <a:solidFill>
                  <a:srgbClr val="7C807E"/>
                </a:solidFill>
                <a:latin typeface="Fira Sans" panose="020B0503050000020004" pitchFamily="34" charset="0"/>
              </a:rPr>
              <a:t>Stimulates Ki-67 expression</a:t>
            </a:r>
          </a:p>
          <a:p>
            <a:pPr marL="144000" lvl="0" indent="-144000">
              <a:spcAft>
                <a:spcPts val="1200"/>
              </a:spcAft>
              <a:buClr>
                <a:srgbClr val="007E4B"/>
              </a:buClr>
              <a:buFont typeface="Arial" panose="020B0604020202020204" pitchFamily="34" charset="0"/>
              <a:buChar char="•"/>
              <a:defRPr/>
            </a:pPr>
            <a:r>
              <a:rPr lang="en-GB" sz="1200">
                <a:solidFill>
                  <a:srgbClr val="7C807E"/>
                </a:solidFill>
                <a:latin typeface="Fira Sans" panose="020B0503050000020004" pitchFamily="34" charset="0"/>
              </a:rPr>
              <a:t>Increases deposition of Glycosaminoglycan in the epidermis</a:t>
            </a:r>
            <a:endParaRPr lang="en-GB" sz="1400">
              <a:solidFill>
                <a:srgbClr val="007E4B"/>
              </a:solidFill>
              <a:latin typeface="Fira Sans Medium" panose="020B0503050000020004" pitchFamily="34" charset="0"/>
            </a:endParaRPr>
          </a:p>
          <a:p>
            <a:pPr marL="0" marR="0" lvl="0" indent="0" algn="l" defTabSz="914400" rtl="0" eaLnBrk="1" fontAlgn="auto" latinLnBrk="0" hangingPunct="1">
              <a:spcAft>
                <a:spcPts val="300"/>
              </a:spcAft>
              <a:buClrTx/>
              <a:buSzTx/>
              <a:buFontTx/>
              <a:buNone/>
              <a:tabLst/>
              <a:defRPr/>
            </a:pPr>
            <a:r>
              <a:rPr kumimoji="0" lang="en-GB" sz="1400" b="0" i="0" u="none" strike="noStrike" kern="1200" cap="none" spc="0" normalizeH="0" baseline="0" noProof="0">
                <a:ln>
                  <a:noFill/>
                </a:ln>
                <a:solidFill>
                  <a:srgbClr val="007E4B"/>
                </a:solidFill>
                <a:effectLst/>
                <a:uLnTx/>
                <a:uFillTx/>
                <a:latin typeface="Fira Sans Medium" panose="020B0503050000020004" pitchFamily="34" charset="0"/>
                <a:ea typeface="+mn-ea"/>
                <a:cs typeface="+mn-cs"/>
              </a:rPr>
              <a:t>Structural &amp; Functional Level</a:t>
            </a:r>
          </a:p>
          <a:p>
            <a:pPr marL="144000" lvl="0" indent="-144000">
              <a:spcAft>
                <a:spcPts val="300"/>
              </a:spcAft>
              <a:buClr>
                <a:srgbClr val="007E4B"/>
              </a:buClr>
              <a:buFont typeface="Arial" panose="020B0604020202020204" pitchFamily="34" charset="0"/>
              <a:buChar char="•"/>
              <a:defRPr/>
            </a:pPr>
            <a:r>
              <a:rPr lang="en-GB" sz="1200">
                <a:solidFill>
                  <a:srgbClr val="7C807E"/>
                </a:solidFill>
                <a:latin typeface="Fira Sans" panose="020B0503050000020004" pitchFamily="34" charset="0"/>
              </a:rPr>
              <a:t>Increases epidermal proliferation</a:t>
            </a:r>
          </a:p>
          <a:p>
            <a:pPr marL="144000" lvl="0" indent="-144000">
              <a:spcAft>
                <a:spcPts val="300"/>
              </a:spcAft>
              <a:buClr>
                <a:srgbClr val="007E4B"/>
              </a:buClr>
              <a:buFont typeface="Arial" panose="020B0604020202020204" pitchFamily="34" charset="0"/>
              <a:buChar char="•"/>
              <a:defRPr/>
            </a:pPr>
            <a:r>
              <a:rPr lang="en-GB" sz="1200">
                <a:solidFill>
                  <a:srgbClr val="7C807E"/>
                </a:solidFill>
                <a:latin typeface="Fira Sans" panose="020B0503050000020004" pitchFamily="34" charset="0"/>
              </a:rPr>
              <a:t>Thickens the epidermis</a:t>
            </a:r>
          </a:p>
          <a:p>
            <a:pPr marL="144000" lvl="0" indent="-144000">
              <a:spcAft>
                <a:spcPts val="300"/>
              </a:spcAft>
              <a:buClr>
                <a:srgbClr val="007E4B"/>
              </a:buClr>
              <a:buFont typeface="Arial" panose="020B0604020202020204" pitchFamily="34" charset="0"/>
              <a:buChar char="•"/>
              <a:defRPr/>
            </a:pPr>
            <a:r>
              <a:rPr lang="en-GB" sz="1200">
                <a:solidFill>
                  <a:srgbClr val="7C807E"/>
                </a:solidFill>
                <a:latin typeface="Fira Sans" panose="020B0503050000020004" pitchFamily="34" charset="0"/>
              </a:rPr>
              <a:t>Compacts the stratum corneum</a:t>
            </a:r>
          </a:p>
          <a:p>
            <a:pPr marL="0" marR="0" lvl="0" indent="0" algn="l" defTabSz="914400" rtl="0" eaLnBrk="1" fontAlgn="auto" latinLnBrk="0" hangingPunct="1">
              <a:lnSpc>
                <a:spcPct val="100000"/>
              </a:lnSpc>
              <a:spcBef>
                <a:spcPts val="0"/>
              </a:spcBef>
              <a:spcAft>
                <a:spcPts val="300"/>
              </a:spcAft>
              <a:buClrTx/>
              <a:buSzTx/>
              <a:buFontTx/>
              <a:buNone/>
              <a:tabLst/>
              <a:defRPr/>
            </a:pPr>
            <a:endParaRPr kumimoji="0" lang="en-GB" sz="1200" b="0" i="0" u="none" strike="noStrike" kern="1200" cap="none" spc="0" normalizeH="0" baseline="0" noProof="0">
              <a:ln>
                <a:noFill/>
              </a:ln>
              <a:solidFill>
                <a:srgbClr val="7C807E"/>
              </a:solidFill>
              <a:effectLst/>
              <a:uLnTx/>
              <a:uFillTx/>
              <a:latin typeface="Fira Sans" panose="020B0503050000020004" pitchFamily="34" charset="0"/>
              <a:ea typeface="+mn-ea"/>
              <a:cs typeface="+mn-cs"/>
            </a:endParaRPr>
          </a:p>
        </p:txBody>
      </p:sp>
      <p:sp>
        <p:nvSpPr>
          <p:cNvPr id="2" name="Title 1">
            <a:extLst>
              <a:ext uri="{FF2B5EF4-FFF2-40B4-BE49-F238E27FC236}">
                <a16:creationId xmlns:a16="http://schemas.microsoft.com/office/drawing/2014/main" id="{77A1B94E-3FBF-2E45-A0AB-6E58CDC028A6}"/>
              </a:ext>
            </a:extLst>
          </p:cNvPr>
          <p:cNvSpPr>
            <a:spLocks noGrp="1"/>
          </p:cNvSpPr>
          <p:nvPr>
            <p:ph type="title"/>
          </p:nvPr>
        </p:nvSpPr>
        <p:spPr/>
        <p:txBody>
          <a:bodyPr/>
          <a:lstStyle/>
          <a:p>
            <a:r>
              <a:rPr lang="en-GB"/>
              <a:t>Retinol Efficacy</a:t>
            </a:r>
          </a:p>
        </p:txBody>
      </p:sp>
      <p:sp>
        <p:nvSpPr>
          <p:cNvPr id="7" name="Slide Number Placeholder 6">
            <a:extLst>
              <a:ext uri="{FF2B5EF4-FFF2-40B4-BE49-F238E27FC236}">
                <a16:creationId xmlns:a16="http://schemas.microsoft.com/office/drawing/2014/main" id="{0927C723-64D4-534F-8E18-81E80C269DBE}"/>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C50C849-B97A-2B45-B78A-6D9C352F693C}" type="slidenum">
              <a:rPr kumimoji="0" lang="en-US" sz="800" b="0" i="0" u="none" strike="noStrike" kern="1200" cap="none" spc="0" normalizeH="0" baseline="0" noProof="0" smtClean="0">
                <a:ln>
                  <a:noFill/>
                </a:ln>
                <a:solidFill>
                  <a:srgbClr val="FFFFFF"/>
                </a:solidFill>
                <a:effectLst/>
                <a:uLnTx/>
                <a:uFillTx/>
                <a:latin typeface="Fira Sans" panose="020B0503050000020004" pitchFamily="34"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17</a:t>
            </a:fld>
            <a:endParaRPr kumimoji="0" lang="en-US" sz="800" b="0" i="0" u="none" strike="noStrike" kern="1200" cap="none" spc="0" normalizeH="0" baseline="0" noProof="0">
              <a:ln>
                <a:noFill/>
              </a:ln>
              <a:solidFill>
                <a:srgbClr val="FFFFFF"/>
              </a:solidFill>
              <a:effectLst/>
              <a:uLnTx/>
              <a:uFillTx/>
              <a:latin typeface="Fira Sans" panose="020B0503050000020004" pitchFamily="34" charset="0"/>
              <a:ea typeface="+mn-ea"/>
              <a:cs typeface="+mn-cs"/>
            </a:endParaRPr>
          </a:p>
        </p:txBody>
      </p:sp>
      <p:sp>
        <p:nvSpPr>
          <p:cNvPr id="14" name="Rounded Rectangle 13">
            <a:extLst>
              <a:ext uri="{FF2B5EF4-FFF2-40B4-BE49-F238E27FC236}">
                <a16:creationId xmlns:a16="http://schemas.microsoft.com/office/drawing/2014/main" id="{37321CA4-B639-AB4B-A134-10998A1A1049}"/>
              </a:ext>
            </a:extLst>
          </p:cNvPr>
          <p:cNvSpPr/>
          <p:nvPr/>
        </p:nvSpPr>
        <p:spPr>
          <a:xfrm>
            <a:off x="468000" y="1816100"/>
            <a:ext cx="3450013" cy="4076701"/>
          </a:xfrm>
          <a:prstGeom prst="roundRect">
            <a:avLst>
              <a:gd name="adj" fmla="val 5615"/>
            </a:avLst>
          </a:prstGeom>
          <a:gradFill flip="none" rotWithShape="1">
            <a:gsLst>
              <a:gs pos="0">
                <a:schemeClr val="bg1"/>
              </a:gs>
              <a:gs pos="100000">
                <a:schemeClr val="bg1">
                  <a:alpha val="90000"/>
                </a:schemeClr>
              </a:gs>
            </a:gsLst>
            <a:lin ang="2700000" scaled="1"/>
            <a:tileRect/>
          </a:gradFill>
          <a:ln>
            <a:noFill/>
          </a:ln>
          <a:effectLst>
            <a:outerShdw blurRad="254000" dist="127000" dir="2700000" algn="tl" rotWithShape="0">
              <a:srgbClr val="023478">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lIns="144000" tIns="756000" rIns="144000" bIns="144000" rtlCol="0" anchor="t" anchorCtr="0"/>
          <a:lstStyle/>
          <a:p>
            <a:pPr lvl="0">
              <a:spcAft>
                <a:spcPts val="300"/>
              </a:spcAft>
              <a:defRPr/>
            </a:pPr>
            <a:r>
              <a:rPr lang="en-GB" sz="1400">
                <a:solidFill>
                  <a:srgbClr val="007E4B"/>
                </a:solidFill>
                <a:latin typeface="Fira Sans Medium" panose="020B0503050000020004" pitchFamily="34" charset="0"/>
              </a:rPr>
              <a:t>Consumer Benefits</a:t>
            </a:r>
          </a:p>
          <a:p>
            <a:pPr marL="144000" lvl="0" indent="-144000">
              <a:spcAft>
                <a:spcPts val="300"/>
              </a:spcAft>
              <a:buClr>
                <a:srgbClr val="007E4B"/>
              </a:buClr>
              <a:buFont typeface="Arial" panose="020B0604020202020204" pitchFamily="34" charset="0"/>
              <a:buChar char="•"/>
              <a:defRPr/>
            </a:pPr>
            <a:r>
              <a:rPr lang="en-GB" sz="1200">
                <a:solidFill>
                  <a:srgbClr val="7C807E"/>
                </a:solidFill>
                <a:latin typeface="Fira Sans" panose="020B0503050000020004" pitchFamily="34" charset="0"/>
              </a:rPr>
              <a:t>Reduces appearance of fine lines </a:t>
            </a:r>
            <a:br>
              <a:rPr lang="en-GB" sz="1200">
                <a:solidFill>
                  <a:srgbClr val="7C807E"/>
                </a:solidFill>
                <a:latin typeface="Fira Sans" panose="020B0503050000020004" pitchFamily="34" charset="0"/>
              </a:rPr>
            </a:br>
            <a:r>
              <a:rPr lang="en-GB" sz="1200">
                <a:solidFill>
                  <a:srgbClr val="7C807E"/>
                </a:solidFill>
                <a:latin typeface="Fira Sans" panose="020B0503050000020004" pitchFamily="34" charset="0"/>
              </a:rPr>
              <a:t>&amp; wrinkles</a:t>
            </a:r>
          </a:p>
          <a:p>
            <a:pPr marL="144000" lvl="0" indent="-144000">
              <a:spcAft>
                <a:spcPts val="1200"/>
              </a:spcAft>
              <a:buClr>
                <a:srgbClr val="007E4B"/>
              </a:buClr>
              <a:buFont typeface="Arial" panose="020B0604020202020204" pitchFamily="34" charset="0"/>
              <a:buChar char="•"/>
              <a:defRPr/>
            </a:pPr>
            <a:r>
              <a:rPr lang="en-GB" sz="1200">
                <a:solidFill>
                  <a:srgbClr val="7C807E"/>
                </a:solidFill>
                <a:latin typeface="Fira Sans" panose="020B0503050000020004" pitchFamily="34" charset="0"/>
              </a:rPr>
              <a:t>Improves skin firmness &amp; elasticity</a:t>
            </a:r>
            <a:endParaRPr kumimoji="0" lang="en-GB" sz="1400" b="0" i="0" u="none" strike="noStrike" kern="1200" cap="none" spc="0" normalizeH="0" baseline="0" noProof="0">
              <a:ln>
                <a:noFill/>
              </a:ln>
              <a:solidFill>
                <a:srgbClr val="007E4B"/>
              </a:solidFill>
              <a:effectLst/>
              <a:uLnTx/>
              <a:uFillTx/>
              <a:latin typeface="Fira Sans Medium" panose="020B0503050000020004" pitchFamily="34" charset="0"/>
              <a:ea typeface="+mn-ea"/>
              <a:cs typeface="+mn-cs"/>
            </a:endParaRPr>
          </a:p>
          <a:p>
            <a:pPr marL="0" marR="0" lvl="0" indent="0" algn="l" defTabSz="914400" rtl="0" eaLnBrk="1" fontAlgn="auto" latinLnBrk="0" hangingPunct="1">
              <a:spcAft>
                <a:spcPts val="300"/>
              </a:spcAft>
              <a:buClrTx/>
              <a:buSzTx/>
              <a:buFontTx/>
              <a:buNone/>
              <a:tabLst/>
              <a:defRPr/>
            </a:pPr>
            <a:r>
              <a:rPr kumimoji="0" lang="en-GB" sz="1400" b="0" i="0" u="none" strike="noStrike" kern="1200" cap="none" spc="0" normalizeH="0" baseline="0" noProof="0">
                <a:ln>
                  <a:noFill/>
                </a:ln>
                <a:solidFill>
                  <a:srgbClr val="007E4B"/>
                </a:solidFill>
                <a:effectLst/>
                <a:uLnTx/>
                <a:uFillTx/>
                <a:latin typeface="Fira Sans Medium" panose="020B0503050000020004" pitchFamily="34" charset="0"/>
                <a:ea typeface="+mn-ea"/>
                <a:cs typeface="+mn-cs"/>
              </a:rPr>
              <a:t>Molecular &amp; Gene Level</a:t>
            </a:r>
          </a:p>
          <a:p>
            <a:pPr marL="144000" marR="0" lvl="0" indent="-144000" algn="l" defTabSz="914400" rtl="0" eaLnBrk="1" fontAlgn="auto" latinLnBrk="0" hangingPunct="1">
              <a:spcAft>
                <a:spcPts val="300"/>
              </a:spcAft>
              <a:buClr>
                <a:srgbClr val="007E4B"/>
              </a:buClr>
              <a:buSzTx/>
              <a:buFont typeface="Arial" panose="020B0604020202020204" pitchFamily="34" charset="0"/>
              <a:buChar char="•"/>
              <a:tabLst/>
              <a:defRPr/>
            </a:pPr>
            <a:r>
              <a:rPr kumimoji="0" lang="en-GB" sz="1200" b="0" i="0" u="none" strike="noStrike" kern="1200" cap="none" spc="0" normalizeH="0" baseline="0" noProof="0">
                <a:ln>
                  <a:noFill/>
                </a:ln>
                <a:solidFill>
                  <a:srgbClr val="7C807E"/>
                </a:solidFill>
                <a:effectLst/>
                <a:uLnTx/>
                <a:uFillTx/>
                <a:latin typeface="Fira Sans" panose="020B0503050000020004" pitchFamily="34" charset="0"/>
                <a:ea typeface="+mn-ea"/>
                <a:cs typeface="+mn-cs"/>
              </a:rPr>
              <a:t>Increases synthesis of Collagen &amp; Elastin</a:t>
            </a:r>
          </a:p>
          <a:p>
            <a:pPr marL="144000" marR="0" lvl="0" indent="-144000" algn="l" defTabSz="914400" rtl="0" eaLnBrk="1" fontAlgn="auto" latinLnBrk="0" hangingPunct="1">
              <a:spcAft>
                <a:spcPts val="1200"/>
              </a:spcAft>
              <a:buClr>
                <a:srgbClr val="007E4B"/>
              </a:buClr>
              <a:buSzTx/>
              <a:buFont typeface="Arial" panose="020B0604020202020204" pitchFamily="34" charset="0"/>
              <a:buChar char="•"/>
              <a:tabLst/>
              <a:defRPr/>
            </a:pPr>
            <a:r>
              <a:rPr kumimoji="0" lang="en-GB" sz="1200" b="0" i="0" u="none" strike="noStrike" kern="1200" cap="none" spc="0" normalizeH="0" baseline="0" noProof="0">
                <a:ln>
                  <a:noFill/>
                </a:ln>
                <a:solidFill>
                  <a:srgbClr val="7C807E"/>
                </a:solidFill>
                <a:effectLst/>
                <a:uLnTx/>
                <a:uFillTx/>
                <a:latin typeface="Fira Sans" panose="020B0503050000020004" pitchFamily="34" charset="0"/>
                <a:ea typeface="+mn-ea"/>
                <a:cs typeface="+mn-cs"/>
              </a:rPr>
              <a:t>Inhibits MMPs, reducing Collagen &amp; Elastin degradation</a:t>
            </a:r>
            <a:endParaRPr kumimoji="0" lang="en-GB" sz="1400" b="0" i="0" u="none" strike="noStrike" kern="1200" cap="none" spc="0" normalizeH="0" baseline="0" noProof="0">
              <a:ln>
                <a:noFill/>
              </a:ln>
              <a:solidFill>
                <a:srgbClr val="007E4B"/>
              </a:solidFill>
              <a:effectLst/>
              <a:uLnTx/>
              <a:uFillTx/>
              <a:latin typeface="Fira Sans Medium" panose="020B0503050000020004" pitchFamily="34" charset="0"/>
              <a:ea typeface="+mn-ea"/>
              <a:cs typeface="+mn-cs"/>
            </a:endParaRPr>
          </a:p>
          <a:p>
            <a:pPr marL="0" marR="0" lvl="0" indent="0" algn="l" defTabSz="914400" rtl="0" eaLnBrk="1" fontAlgn="auto" latinLnBrk="0" hangingPunct="1">
              <a:spcAft>
                <a:spcPts val="300"/>
              </a:spcAft>
              <a:buClrTx/>
              <a:buSzTx/>
              <a:buFontTx/>
              <a:buNone/>
              <a:tabLst/>
              <a:defRPr/>
            </a:pPr>
            <a:r>
              <a:rPr kumimoji="0" lang="en-GB" sz="1400" b="0" i="0" u="none" strike="noStrike" kern="1200" cap="none" spc="0" normalizeH="0" baseline="0" noProof="0">
                <a:ln>
                  <a:noFill/>
                </a:ln>
                <a:solidFill>
                  <a:srgbClr val="007E4B"/>
                </a:solidFill>
                <a:effectLst/>
                <a:uLnTx/>
                <a:uFillTx/>
                <a:latin typeface="Fira Sans Medium" panose="020B0503050000020004" pitchFamily="34" charset="0"/>
                <a:ea typeface="+mn-ea"/>
                <a:cs typeface="+mn-cs"/>
              </a:rPr>
              <a:t>Structural &amp; Functional Level</a:t>
            </a:r>
          </a:p>
          <a:p>
            <a:pPr marL="144000" marR="0" lvl="0" indent="-144000" algn="l" defTabSz="914400" rtl="0" eaLnBrk="1" fontAlgn="auto" latinLnBrk="0" hangingPunct="1">
              <a:spcAft>
                <a:spcPts val="300"/>
              </a:spcAft>
              <a:buClr>
                <a:srgbClr val="007E4B"/>
              </a:buClr>
              <a:buSzTx/>
              <a:buFont typeface="Arial" panose="020B0604020202020204" pitchFamily="34" charset="0"/>
              <a:buChar char="•"/>
              <a:tabLst/>
              <a:defRPr/>
            </a:pPr>
            <a:r>
              <a:rPr kumimoji="0" lang="en-GB" sz="1200" b="0" i="0" u="none" strike="noStrike" kern="1200" cap="none" spc="0" normalizeH="0" baseline="0" noProof="0">
                <a:ln>
                  <a:noFill/>
                </a:ln>
                <a:solidFill>
                  <a:srgbClr val="7C807E"/>
                </a:solidFill>
                <a:effectLst/>
                <a:uLnTx/>
                <a:uFillTx/>
                <a:latin typeface="Fira Sans" panose="020B0503050000020004" pitchFamily="34" charset="0"/>
                <a:ea typeface="+mn-ea"/>
                <a:cs typeface="+mn-cs"/>
              </a:rPr>
              <a:t>Improves organization of Collagen and Elastin fibres in papillary dermis</a:t>
            </a:r>
          </a:p>
          <a:p>
            <a:pPr marL="144000" marR="0" lvl="0" indent="-144000" algn="l" defTabSz="914400" rtl="0" eaLnBrk="1" fontAlgn="auto" latinLnBrk="0" hangingPunct="1">
              <a:spcAft>
                <a:spcPts val="300"/>
              </a:spcAft>
              <a:buClr>
                <a:srgbClr val="007E4B"/>
              </a:buClr>
              <a:buSzTx/>
              <a:buFont typeface="Arial" panose="020B0604020202020204" pitchFamily="34" charset="0"/>
              <a:buChar char="•"/>
              <a:tabLst/>
              <a:defRPr/>
            </a:pPr>
            <a:r>
              <a:rPr kumimoji="0" lang="en-GB" sz="1200" b="0" i="0" u="none" strike="noStrike" kern="1200" cap="none" spc="0" normalizeH="0" baseline="0" noProof="0">
                <a:ln>
                  <a:noFill/>
                </a:ln>
                <a:solidFill>
                  <a:srgbClr val="7C807E"/>
                </a:solidFill>
                <a:effectLst/>
                <a:uLnTx/>
                <a:uFillTx/>
                <a:latin typeface="Fira Sans" panose="020B0503050000020004" pitchFamily="34" charset="0"/>
                <a:ea typeface="+mn-ea"/>
                <a:cs typeface="+mn-cs"/>
              </a:rPr>
              <a:t>Improves structure of Dermal-Epidermal Junction (DEJ)</a:t>
            </a:r>
          </a:p>
          <a:p>
            <a:pPr marL="0" marR="0" lvl="0" indent="0" algn="l" defTabSz="914400" rtl="0" eaLnBrk="1" fontAlgn="auto" latinLnBrk="0" hangingPunct="1">
              <a:lnSpc>
                <a:spcPct val="100000"/>
              </a:lnSpc>
              <a:spcBef>
                <a:spcPts val="0"/>
              </a:spcBef>
              <a:spcAft>
                <a:spcPts val="300"/>
              </a:spcAft>
              <a:buClrTx/>
              <a:buSzTx/>
              <a:buFontTx/>
              <a:buNone/>
              <a:tabLst/>
              <a:defRPr/>
            </a:pPr>
            <a:endParaRPr kumimoji="0" lang="en-GB" sz="1200" b="0" i="0" u="none" strike="noStrike" kern="1200" cap="none" spc="0" normalizeH="0" baseline="0" noProof="0">
              <a:ln>
                <a:noFill/>
              </a:ln>
              <a:solidFill>
                <a:srgbClr val="7C807E"/>
              </a:solidFill>
              <a:effectLst/>
              <a:uLnTx/>
              <a:uFillTx/>
              <a:latin typeface="Fira Sans" panose="020B0503050000020004" pitchFamily="34" charset="0"/>
              <a:ea typeface="+mn-ea"/>
              <a:cs typeface="+mn-cs"/>
            </a:endParaRPr>
          </a:p>
        </p:txBody>
      </p:sp>
      <p:pic>
        <p:nvPicPr>
          <p:cNvPr id="5" name="Picture 4" descr="A person smiling for the camera&#10;&#10;Description automatically generated">
            <a:hlinkClick r:id="rId3" action="ppaction://hlinksldjump"/>
            <a:extLst>
              <a:ext uri="{FF2B5EF4-FFF2-40B4-BE49-F238E27FC236}">
                <a16:creationId xmlns:a16="http://schemas.microsoft.com/office/drawing/2014/main" id="{80BF3E59-4DD5-9C40-B1C7-7575E7C1229F}"/>
              </a:ext>
            </a:extLst>
          </p:cNvPr>
          <p:cNvPicPr>
            <a:picLocks noChangeAspect="1"/>
          </p:cNvPicPr>
          <p:nvPr/>
        </p:nvPicPr>
        <p:blipFill rotWithShape="1">
          <a:blip r:embed="rId4" cstate="hqprint">
            <a:extLst>
              <a:ext uri="{28A0092B-C50C-407E-A947-70E740481C1C}">
                <a14:useLocalDpi xmlns:a14="http://schemas.microsoft.com/office/drawing/2010/main"/>
              </a:ext>
            </a:extLst>
          </a:blip>
          <a:srcRect/>
          <a:stretch/>
        </p:blipFill>
        <p:spPr>
          <a:xfrm>
            <a:off x="653805" y="1189275"/>
            <a:ext cx="1260000" cy="1260000"/>
          </a:xfrm>
          <a:prstGeom prst="ellipse">
            <a:avLst/>
          </a:prstGeom>
          <a:ln w="50800">
            <a:solidFill>
              <a:srgbClr val="0070BA"/>
            </a:solidFill>
          </a:ln>
        </p:spPr>
      </p:pic>
      <p:pic>
        <p:nvPicPr>
          <p:cNvPr id="9" name="Picture 8" descr="A person posing for the camera&#10;&#10;Description automatically generated">
            <a:hlinkClick r:id="" action="ppaction://noaction"/>
            <a:extLst>
              <a:ext uri="{FF2B5EF4-FFF2-40B4-BE49-F238E27FC236}">
                <a16:creationId xmlns:a16="http://schemas.microsoft.com/office/drawing/2014/main" id="{215C075B-0039-DC41-9FF2-09E295B692BF}"/>
              </a:ext>
            </a:extLst>
          </p:cNvPr>
          <p:cNvPicPr>
            <a:picLocks noChangeAspect="1"/>
          </p:cNvPicPr>
          <p:nvPr/>
        </p:nvPicPr>
        <p:blipFill rotWithShape="1">
          <a:blip r:embed="rId5" cstate="hqprint">
            <a:extLst>
              <a:ext uri="{28A0092B-C50C-407E-A947-70E740481C1C}">
                <a14:useLocalDpi xmlns:a14="http://schemas.microsoft.com/office/drawing/2010/main"/>
              </a:ext>
            </a:extLst>
          </a:blip>
          <a:srcRect/>
          <a:stretch/>
        </p:blipFill>
        <p:spPr>
          <a:xfrm>
            <a:off x="4555211" y="1189275"/>
            <a:ext cx="1260000" cy="1260000"/>
          </a:xfrm>
          <a:prstGeom prst="ellipse">
            <a:avLst/>
          </a:prstGeom>
          <a:ln w="50800">
            <a:solidFill>
              <a:srgbClr val="0070BA"/>
            </a:solidFill>
          </a:ln>
        </p:spPr>
      </p:pic>
      <p:pic>
        <p:nvPicPr>
          <p:cNvPr id="27" name="Picture 26" descr="A person looking towards the camera&#10;&#10;Description automatically generated">
            <a:hlinkClick r:id="" action="ppaction://noaction"/>
            <a:extLst>
              <a:ext uri="{FF2B5EF4-FFF2-40B4-BE49-F238E27FC236}">
                <a16:creationId xmlns:a16="http://schemas.microsoft.com/office/drawing/2014/main" id="{A4E97EEE-627D-4541-9AA8-F8B2A3F77000}"/>
              </a:ext>
            </a:extLst>
          </p:cNvPr>
          <p:cNvPicPr>
            <a:picLocks noChangeAspect="1"/>
          </p:cNvPicPr>
          <p:nvPr/>
        </p:nvPicPr>
        <p:blipFill rotWithShape="1">
          <a:blip r:embed="rId6" cstate="hqprint">
            <a:extLst>
              <a:ext uri="{28A0092B-C50C-407E-A947-70E740481C1C}">
                <a14:useLocalDpi xmlns:a14="http://schemas.microsoft.com/office/drawing/2010/main"/>
              </a:ext>
            </a:extLst>
          </a:blip>
          <a:srcRect/>
          <a:stretch/>
        </p:blipFill>
        <p:spPr>
          <a:xfrm>
            <a:off x="8519332" y="1192450"/>
            <a:ext cx="1260000" cy="1260000"/>
          </a:xfrm>
          <a:prstGeom prst="ellipse">
            <a:avLst/>
          </a:prstGeom>
          <a:ln w="50800">
            <a:solidFill>
              <a:srgbClr val="0070BA"/>
            </a:solidFill>
          </a:ln>
        </p:spPr>
      </p:pic>
      <p:sp>
        <p:nvSpPr>
          <p:cNvPr id="4" name="TextBox 3">
            <a:extLst>
              <a:ext uri="{FF2B5EF4-FFF2-40B4-BE49-F238E27FC236}">
                <a16:creationId xmlns:a16="http://schemas.microsoft.com/office/drawing/2014/main" id="{192B2D2D-5280-4E95-940E-CC5038F8C47B}"/>
              </a:ext>
            </a:extLst>
          </p:cNvPr>
          <p:cNvSpPr txBox="1"/>
          <p:nvPr/>
        </p:nvSpPr>
        <p:spPr>
          <a:xfrm>
            <a:off x="2120694" y="1554737"/>
            <a:ext cx="1598552" cy="523220"/>
          </a:xfrm>
          <a:prstGeom prst="rect">
            <a:avLst/>
          </a:prstGeom>
          <a:solidFill>
            <a:srgbClr val="007E4B"/>
          </a:solidFill>
        </p:spPr>
        <p:txBody>
          <a:bodyPr wrap="square" rtlCol="0">
            <a:spAutoFit/>
          </a:bodyPr>
          <a:lstStyle/>
          <a:p>
            <a:pPr algn="ctr"/>
            <a:r>
              <a:rPr lang="en-GB" sz="1400" b="1">
                <a:solidFill>
                  <a:schemeClr val="bg1"/>
                </a:solidFill>
                <a:latin typeface="Fira Sans" panose="020B0503050000020004" pitchFamily="34" charset="0"/>
                <a:ea typeface="Fira Sans" panose="020B0503050000020004" pitchFamily="34" charset="0"/>
              </a:rPr>
              <a:t>WRINKLES REDUCTION</a:t>
            </a:r>
            <a:endParaRPr lang="it-IT" sz="1400" b="1">
              <a:solidFill>
                <a:schemeClr val="bg1"/>
              </a:solidFill>
              <a:latin typeface="Fira Sans" panose="020B0503050000020004" pitchFamily="34" charset="0"/>
              <a:ea typeface="Fira Sans" panose="020B0503050000020004" pitchFamily="34" charset="0"/>
            </a:endParaRPr>
          </a:p>
        </p:txBody>
      </p:sp>
      <p:sp>
        <p:nvSpPr>
          <p:cNvPr id="15" name="TextBox 14">
            <a:extLst>
              <a:ext uri="{FF2B5EF4-FFF2-40B4-BE49-F238E27FC236}">
                <a16:creationId xmlns:a16="http://schemas.microsoft.com/office/drawing/2014/main" id="{B6473A3E-1A6B-4E80-9D84-747275F72710}"/>
              </a:ext>
            </a:extLst>
          </p:cNvPr>
          <p:cNvSpPr txBox="1"/>
          <p:nvPr/>
        </p:nvSpPr>
        <p:spPr>
          <a:xfrm>
            <a:off x="6024880" y="1556554"/>
            <a:ext cx="1598552" cy="523220"/>
          </a:xfrm>
          <a:prstGeom prst="rect">
            <a:avLst/>
          </a:prstGeom>
          <a:solidFill>
            <a:srgbClr val="007E4B"/>
          </a:solidFill>
        </p:spPr>
        <p:txBody>
          <a:bodyPr wrap="square" rtlCol="0">
            <a:spAutoFit/>
          </a:bodyPr>
          <a:lstStyle/>
          <a:p>
            <a:pPr algn="ctr"/>
            <a:r>
              <a:rPr lang="en-GB" sz="1400" b="1">
                <a:solidFill>
                  <a:schemeClr val="bg1"/>
                </a:solidFill>
                <a:latin typeface="Fira Sans" panose="020B0503050000020004" pitchFamily="34" charset="0"/>
                <a:ea typeface="Fira Sans" panose="020B0503050000020004" pitchFamily="34" charset="0"/>
              </a:rPr>
              <a:t>EPIDERMAL</a:t>
            </a:r>
          </a:p>
          <a:p>
            <a:pPr algn="ctr"/>
            <a:r>
              <a:rPr lang="en-GB" sz="1400" b="1">
                <a:solidFill>
                  <a:schemeClr val="bg1"/>
                </a:solidFill>
                <a:latin typeface="Fira Sans" panose="020B0503050000020004" pitchFamily="34" charset="0"/>
                <a:ea typeface="Fira Sans" panose="020B0503050000020004" pitchFamily="34" charset="0"/>
              </a:rPr>
              <a:t>THICKENING</a:t>
            </a:r>
            <a:endParaRPr lang="it-IT" sz="1400" b="1">
              <a:solidFill>
                <a:schemeClr val="bg1"/>
              </a:solidFill>
              <a:latin typeface="Fira Sans" panose="020B0503050000020004" pitchFamily="34" charset="0"/>
              <a:ea typeface="Fira Sans" panose="020B0503050000020004" pitchFamily="34" charset="0"/>
            </a:endParaRPr>
          </a:p>
        </p:txBody>
      </p:sp>
      <p:sp>
        <p:nvSpPr>
          <p:cNvPr id="16" name="TextBox 15">
            <a:extLst>
              <a:ext uri="{FF2B5EF4-FFF2-40B4-BE49-F238E27FC236}">
                <a16:creationId xmlns:a16="http://schemas.microsoft.com/office/drawing/2014/main" id="{C9C3293F-292F-49B3-A3CB-061235E9D059}"/>
              </a:ext>
            </a:extLst>
          </p:cNvPr>
          <p:cNvSpPr txBox="1"/>
          <p:nvPr/>
        </p:nvSpPr>
        <p:spPr>
          <a:xfrm>
            <a:off x="9950934" y="1556655"/>
            <a:ext cx="1617781" cy="523220"/>
          </a:xfrm>
          <a:prstGeom prst="rect">
            <a:avLst/>
          </a:prstGeom>
          <a:solidFill>
            <a:srgbClr val="007E4B"/>
          </a:solidFill>
        </p:spPr>
        <p:txBody>
          <a:bodyPr wrap="square" rtlCol="0">
            <a:spAutoFit/>
          </a:bodyPr>
          <a:lstStyle/>
          <a:p>
            <a:pPr algn="ctr"/>
            <a:r>
              <a:rPr lang="en-GB" sz="1400" b="1">
                <a:solidFill>
                  <a:schemeClr val="bg1"/>
                </a:solidFill>
                <a:latin typeface="Fira Sans" panose="020B0503050000020004" pitchFamily="34" charset="0"/>
                <a:ea typeface="Fira Sans" panose="020B0503050000020004" pitchFamily="34" charset="0"/>
              </a:rPr>
              <a:t>   EVEN SKIN </a:t>
            </a:r>
          </a:p>
          <a:p>
            <a:pPr algn="ctr"/>
            <a:r>
              <a:rPr lang="en-GB" sz="1400" b="1">
                <a:solidFill>
                  <a:schemeClr val="bg1"/>
                </a:solidFill>
                <a:latin typeface="Fira Sans" panose="020B0503050000020004" pitchFamily="34" charset="0"/>
                <a:ea typeface="Fira Sans" panose="020B0503050000020004" pitchFamily="34" charset="0"/>
              </a:rPr>
              <a:t>TONE</a:t>
            </a:r>
            <a:endParaRPr lang="it-IT" sz="1400" b="1">
              <a:solidFill>
                <a:schemeClr val="bg1"/>
              </a:solidFill>
              <a:latin typeface="Fira Sans" panose="020B0503050000020004" pitchFamily="34" charset="0"/>
              <a:ea typeface="Fira Sans" panose="020B0503050000020004" pitchFamily="34" charset="0"/>
            </a:endParaRPr>
          </a:p>
        </p:txBody>
      </p:sp>
    </p:spTree>
    <p:extLst>
      <p:ext uri="{BB962C8B-B14F-4D97-AF65-F5344CB8AC3E}">
        <p14:creationId xmlns:p14="http://schemas.microsoft.com/office/powerpoint/2010/main" val="58270662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Placeholder 12" descr="A picture containing rain&#10;&#10;Description automatically generated">
            <a:extLst>
              <a:ext uri="{FF2B5EF4-FFF2-40B4-BE49-F238E27FC236}">
                <a16:creationId xmlns:a16="http://schemas.microsoft.com/office/drawing/2014/main" id="{337FBB70-32E8-A548-BE60-06DD2D2FEEA0}"/>
              </a:ext>
            </a:extLst>
          </p:cNvPr>
          <p:cNvPicPr>
            <a:picLocks noGrp="1" noChangeAspect="1"/>
          </p:cNvPicPr>
          <p:nvPr>
            <p:ph type="pic" sz="quarter" idx="17"/>
          </p:nvPr>
        </p:nvPicPr>
        <p:blipFill rotWithShape="1">
          <a:blip r:embed="rId3" cstate="hqprint">
            <a:extLst>
              <a:ext uri="{28A0092B-C50C-407E-A947-70E740481C1C}">
                <a14:useLocalDpi xmlns:a14="http://schemas.microsoft.com/office/drawing/2010/main"/>
              </a:ext>
            </a:extLst>
          </a:blip>
          <a:srcRect/>
          <a:stretch/>
        </p:blipFill>
        <p:spPr>
          <a:xfrm>
            <a:off x="6097413" y="-70265"/>
            <a:ext cx="6105475" cy="2142253"/>
          </a:xfrm>
        </p:spPr>
      </p:pic>
      <p:sp>
        <p:nvSpPr>
          <p:cNvPr id="2" name="Slide Number Placeholder 1">
            <a:extLst>
              <a:ext uri="{FF2B5EF4-FFF2-40B4-BE49-F238E27FC236}">
                <a16:creationId xmlns:a16="http://schemas.microsoft.com/office/drawing/2014/main" id="{DC6303A2-CD60-B24E-8862-C26A9173937C}"/>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C50C849-B97A-2B45-B78A-6D9C352F693C}" type="slidenum">
              <a:rPr kumimoji="0" lang="en-US" sz="800" b="0" i="0" u="none" strike="noStrike" kern="1200" cap="none" spc="0" normalizeH="0" baseline="0" noProof="0" smtClean="0">
                <a:ln>
                  <a:noFill/>
                </a:ln>
                <a:solidFill>
                  <a:srgbClr val="B2B2B2"/>
                </a:solidFill>
                <a:effectLst/>
                <a:uLnTx/>
                <a:uFillTx/>
                <a:latin typeface="Fira Sans" panose="020B0503050000020004" pitchFamily="34"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18</a:t>
            </a:fld>
            <a:endParaRPr kumimoji="0" lang="en-US" sz="800" b="0" i="0" u="none" strike="noStrike" kern="1200" cap="none" spc="0" normalizeH="0" baseline="0" noProof="0">
              <a:ln>
                <a:noFill/>
              </a:ln>
              <a:solidFill>
                <a:srgbClr val="B2B2B2"/>
              </a:solidFill>
              <a:effectLst/>
              <a:uLnTx/>
              <a:uFillTx/>
              <a:latin typeface="Fira Sans" panose="020B0503050000020004" pitchFamily="34" charset="0"/>
              <a:ea typeface="+mn-ea"/>
              <a:cs typeface="+mn-cs"/>
            </a:endParaRPr>
          </a:p>
        </p:txBody>
      </p:sp>
      <p:sp>
        <p:nvSpPr>
          <p:cNvPr id="3" name="Title 2">
            <a:extLst>
              <a:ext uri="{FF2B5EF4-FFF2-40B4-BE49-F238E27FC236}">
                <a16:creationId xmlns:a16="http://schemas.microsoft.com/office/drawing/2014/main" id="{F4F64316-A556-6249-B020-47A8B5C4CE85}"/>
              </a:ext>
            </a:extLst>
          </p:cNvPr>
          <p:cNvSpPr>
            <a:spLocks noGrp="1"/>
          </p:cNvSpPr>
          <p:nvPr>
            <p:ph type="title"/>
          </p:nvPr>
        </p:nvSpPr>
        <p:spPr>
          <a:xfrm>
            <a:off x="468001" y="468000"/>
            <a:ext cx="6180449" cy="443198"/>
          </a:xfrm>
        </p:spPr>
        <p:txBody>
          <a:bodyPr/>
          <a:lstStyle/>
          <a:p>
            <a:r>
              <a:rPr lang="en-GB" dirty="0"/>
              <a:t>RETINOL visibly improves skin photo-damages in just 1 month</a:t>
            </a:r>
          </a:p>
        </p:txBody>
      </p:sp>
      <p:sp>
        <p:nvSpPr>
          <p:cNvPr id="19" name="TextBox 18">
            <a:extLst>
              <a:ext uri="{FF2B5EF4-FFF2-40B4-BE49-F238E27FC236}">
                <a16:creationId xmlns:a16="http://schemas.microsoft.com/office/drawing/2014/main" id="{375B44A2-14B2-A841-89CB-9249C76AE969}"/>
              </a:ext>
            </a:extLst>
          </p:cNvPr>
          <p:cNvSpPr txBox="1"/>
          <p:nvPr/>
        </p:nvSpPr>
        <p:spPr>
          <a:xfrm>
            <a:off x="468000" y="1512000"/>
            <a:ext cx="8707750" cy="553998"/>
          </a:xfrm>
          <a:prstGeom prst="rect">
            <a:avLst/>
          </a:prstGeom>
          <a:noFill/>
        </p:spPr>
        <p:txBody>
          <a:bodyPr wrap="square" lIns="0" tIns="0" rIns="0" bIns="0" rtlCol="0">
            <a:spAutoFit/>
          </a:bodyPr>
          <a:lstStyle/>
          <a:p>
            <a:pPr lvl="0">
              <a:defRPr/>
            </a:pPr>
            <a:r>
              <a:rPr lang="en-GB">
                <a:solidFill>
                  <a:srgbClr val="7C807E"/>
                </a:solidFill>
                <a:latin typeface="Fira Sans" panose="020B0503050000020004" pitchFamily="34" charset="0"/>
              </a:rPr>
              <a:t>Photo-damage is the main reason (90% of the cases) of extrinsic skin ageing. Retinol </a:t>
            </a:r>
            <a:r>
              <a:rPr kumimoji="0" lang="en-GB" sz="1800" b="0" i="0" u="none" strike="noStrike" kern="1200" cap="none" spc="0" normalizeH="0" baseline="0" noProof="0">
                <a:ln>
                  <a:noFill/>
                </a:ln>
                <a:solidFill>
                  <a:srgbClr val="7C807E"/>
                </a:solidFill>
                <a:effectLst/>
                <a:uLnTx/>
                <a:uFillTx/>
                <a:latin typeface="Fira Sans" panose="020B0503050000020004" pitchFamily="34" charset="0"/>
                <a:ea typeface="+mn-ea"/>
                <a:cs typeface="+mn-cs"/>
              </a:rPr>
              <a:t>is one of the few available skin care actives effectively fighting against it. </a:t>
            </a:r>
          </a:p>
        </p:txBody>
      </p:sp>
      <p:sp>
        <p:nvSpPr>
          <p:cNvPr id="21" name="TextBox 20">
            <a:extLst>
              <a:ext uri="{FF2B5EF4-FFF2-40B4-BE49-F238E27FC236}">
                <a16:creationId xmlns:a16="http://schemas.microsoft.com/office/drawing/2014/main" id="{17499A99-489D-4344-91C0-ABD92A4FDA29}"/>
              </a:ext>
            </a:extLst>
          </p:cNvPr>
          <p:cNvSpPr txBox="1"/>
          <p:nvPr/>
        </p:nvSpPr>
        <p:spPr>
          <a:xfrm>
            <a:off x="935839" y="5841888"/>
            <a:ext cx="8901940" cy="307777"/>
          </a:xfrm>
          <a:prstGeom prst="rect">
            <a:avLst/>
          </a:prstGeom>
          <a:noFill/>
        </p:spPr>
        <p:txBody>
          <a:bodyPr wrap="square" lIns="0" tIns="0" rIns="0" bIns="0" rtlCol="0" anchor="b"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srgbClr val="7C807E"/>
                </a:solidFill>
                <a:effectLst/>
                <a:uLnTx/>
                <a:uFillTx/>
                <a:latin typeface="Fira Sans" panose="020B0503050000020004" pitchFamily="34" charset="0"/>
                <a:ea typeface="+mn-ea"/>
                <a:cs typeface="+mn-cs"/>
              </a:rPr>
              <a:t>The aim of the study performed by </a:t>
            </a:r>
            <a:r>
              <a:rPr kumimoji="0" lang="en-GB" sz="1000" b="0" i="1" u="none" strike="noStrike" kern="1200" cap="none" spc="0" normalizeH="0" baseline="0" noProof="0">
                <a:ln>
                  <a:noFill/>
                </a:ln>
                <a:solidFill>
                  <a:srgbClr val="7C807E"/>
                </a:solidFill>
                <a:effectLst/>
                <a:uLnTx/>
                <a:uFillTx/>
                <a:latin typeface="Fira Sans" panose="020B0503050000020004" pitchFamily="34" charset="0"/>
                <a:ea typeface="+mn-ea"/>
                <a:cs typeface="+mn-cs"/>
              </a:rPr>
              <a:t>S. Tucker-Samaras, </a:t>
            </a:r>
            <a:r>
              <a:rPr kumimoji="0" lang="en-GB" sz="1000" b="0" i="1" u="none" strike="noStrike" kern="1200" cap="none" spc="0" normalizeH="0" baseline="0" noProof="0" err="1">
                <a:ln>
                  <a:noFill/>
                </a:ln>
                <a:solidFill>
                  <a:srgbClr val="7C807E"/>
                </a:solidFill>
                <a:effectLst/>
                <a:uLnTx/>
                <a:uFillTx/>
                <a:latin typeface="Fira Sans" panose="020B0503050000020004" pitchFamily="34" charset="0"/>
                <a:ea typeface="+mn-ea"/>
                <a:cs typeface="+mn-cs"/>
              </a:rPr>
              <a:t>T.Zedayko</a:t>
            </a:r>
            <a:r>
              <a:rPr kumimoji="0" lang="en-GB" sz="1000" b="0" i="1" u="none" strike="noStrike" kern="1200" cap="none" spc="0" normalizeH="0" baseline="0" noProof="0">
                <a:ln>
                  <a:noFill/>
                </a:ln>
                <a:solidFill>
                  <a:srgbClr val="7C807E"/>
                </a:solidFill>
                <a:effectLst/>
                <a:uLnTx/>
                <a:uFillTx/>
                <a:latin typeface="Fira Sans" panose="020B0503050000020004" pitchFamily="34" charset="0"/>
                <a:ea typeface="+mn-ea"/>
                <a:cs typeface="+mn-cs"/>
              </a:rPr>
              <a:t>, </a:t>
            </a:r>
            <a:r>
              <a:rPr kumimoji="0" lang="en-GB" sz="1000" b="0" i="1" u="none" strike="noStrike" kern="1200" cap="none" spc="0" normalizeH="0" baseline="0" noProof="0" err="1">
                <a:ln>
                  <a:noFill/>
                </a:ln>
                <a:solidFill>
                  <a:srgbClr val="7C807E"/>
                </a:solidFill>
                <a:effectLst/>
                <a:uLnTx/>
                <a:uFillTx/>
                <a:latin typeface="Fira Sans" panose="020B0503050000020004" pitchFamily="34" charset="0"/>
                <a:ea typeface="+mn-ea"/>
                <a:cs typeface="+mn-cs"/>
              </a:rPr>
              <a:t>C.Cole</a:t>
            </a:r>
            <a:r>
              <a:rPr kumimoji="0" lang="en-GB" sz="1000" b="0" i="1" u="none" strike="noStrike" kern="1200" cap="none" spc="0" normalizeH="0" baseline="0" noProof="0">
                <a:ln>
                  <a:noFill/>
                </a:ln>
                <a:solidFill>
                  <a:srgbClr val="7C807E"/>
                </a:solidFill>
                <a:effectLst/>
                <a:uLnTx/>
                <a:uFillTx/>
                <a:latin typeface="Fira Sans" panose="020B0503050000020004" pitchFamily="34" charset="0"/>
                <a:ea typeface="+mn-ea"/>
                <a:cs typeface="+mn-cs"/>
              </a:rPr>
              <a:t> et al, 2009 </a:t>
            </a:r>
            <a:r>
              <a:rPr kumimoji="0" lang="en-GB" sz="1000" b="0" i="0" u="none" strike="noStrike" kern="1200" cap="none" spc="0" normalizeH="0" baseline="0" noProof="0">
                <a:ln>
                  <a:noFill/>
                </a:ln>
                <a:solidFill>
                  <a:srgbClr val="7C807E"/>
                </a:solidFill>
                <a:effectLst/>
                <a:uLnTx/>
                <a:uFillTx/>
                <a:latin typeface="Fira Sans" panose="020B0503050000020004" pitchFamily="34" charset="0"/>
                <a:ea typeface="+mn-ea"/>
                <a:cs typeface="+mn-cs"/>
              </a:rPr>
              <a:t>was to determine the effect of Retinol on photo-ageing. It showed significant improvement on overall photodamage in just one month.</a:t>
            </a:r>
          </a:p>
        </p:txBody>
      </p:sp>
      <p:sp>
        <p:nvSpPr>
          <p:cNvPr id="22" name="TextBox 21">
            <a:extLst>
              <a:ext uri="{FF2B5EF4-FFF2-40B4-BE49-F238E27FC236}">
                <a16:creationId xmlns:a16="http://schemas.microsoft.com/office/drawing/2014/main" id="{0D1A4F19-4ED0-6049-88E0-BABF9B7D2302}"/>
              </a:ext>
            </a:extLst>
          </p:cNvPr>
          <p:cNvSpPr txBox="1"/>
          <p:nvPr/>
        </p:nvSpPr>
        <p:spPr>
          <a:xfrm>
            <a:off x="5723286" y="2610253"/>
            <a:ext cx="3560414" cy="2832423"/>
          </a:xfrm>
          <a:prstGeom prst="roundRect">
            <a:avLst>
              <a:gd name="adj" fmla="val 7876"/>
            </a:avLst>
          </a:prstGeom>
          <a:gradFill flip="none" rotWithShape="1">
            <a:gsLst>
              <a:gs pos="0">
                <a:srgbClr val="007E4B">
                  <a:alpha val="90000"/>
                </a:srgbClr>
              </a:gs>
              <a:gs pos="100000">
                <a:srgbClr val="007E4B">
                  <a:alpha val="70000"/>
                </a:srgbClr>
              </a:gs>
            </a:gsLst>
            <a:lin ang="2700000" scaled="1"/>
            <a:tileRect/>
          </a:gradFill>
          <a:ln w="25400">
            <a:gradFill>
              <a:gsLst>
                <a:gs pos="0">
                  <a:srgbClr val="007E4B"/>
                </a:gs>
                <a:gs pos="100000">
                  <a:srgbClr val="68B193"/>
                </a:gs>
              </a:gsLst>
              <a:lin ang="5400000" scaled="1"/>
            </a:gradFill>
          </a:ln>
        </p:spPr>
        <p:txBody>
          <a:bodyPr wrap="square" lIns="144000" tIns="144000" rIns="144000" bIns="108000" rtlCol="0">
            <a:spAutoFit/>
          </a:bodyPr>
          <a:lstStyle/>
          <a:p>
            <a:pPr marL="0" marR="0" lvl="0" indent="0" algn="l" defTabSz="914400" rtl="0" eaLnBrk="1" fontAlgn="auto" latinLnBrk="0" hangingPunct="1">
              <a:lnSpc>
                <a:spcPct val="100000"/>
              </a:lnSpc>
              <a:spcBef>
                <a:spcPts val="0"/>
              </a:spcBef>
              <a:spcAft>
                <a:spcPts val="800"/>
              </a:spcAft>
              <a:buClrTx/>
              <a:buSzTx/>
              <a:buFontTx/>
              <a:buNone/>
              <a:tabLst/>
              <a:defRPr/>
            </a:pPr>
            <a:r>
              <a:rPr kumimoji="0" lang="en-GB" sz="1400" b="0" i="0" u="none" strike="noStrike" kern="1200" cap="none" spc="0" normalizeH="0" baseline="0" noProof="0">
                <a:ln>
                  <a:noFill/>
                </a:ln>
                <a:solidFill>
                  <a:srgbClr val="FFFFFF"/>
                </a:solidFill>
                <a:effectLst/>
                <a:uLnTx/>
                <a:uFillTx/>
                <a:latin typeface="Fira Sans" panose="020B0503050000020004" pitchFamily="34" charset="0"/>
                <a:ea typeface="+mn-ea"/>
                <a:cs typeface="+mn-cs"/>
              </a:rPr>
              <a:t>8-weeks, double-blind, </a:t>
            </a:r>
            <a:br>
              <a:rPr kumimoji="0" lang="en-GB" sz="1400" b="0" i="0" u="none" strike="noStrike" kern="1200" cap="none" spc="0" normalizeH="0" baseline="0" noProof="0">
                <a:ln>
                  <a:noFill/>
                </a:ln>
                <a:solidFill>
                  <a:srgbClr val="FFFFFF"/>
                </a:solidFill>
                <a:effectLst/>
                <a:uLnTx/>
                <a:uFillTx/>
                <a:latin typeface="Fira Sans" panose="020B0503050000020004" pitchFamily="34" charset="0"/>
                <a:ea typeface="+mn-ea"/>
                <a:cs typeface="+mn-cs"/>
              </a:rPr>
            </a:br>
            <a:r>
              <a:rPr kumimoji="0" lang="en-GB" sz="1400" b="0" i="0" u="none" strike="noStrike" kern="1200" cap="none" spc="0" normalizeH="0" baseline="0" noProof="0">
                <a:ln>
                  <a:noFill/>
                </a:ln>
                <a:solidFill>
                  <a:srgbClr val="FFFFFF"/>
                </a:solidFill>
                <a:effectLst/>
                <a:uLnTx/>
                <a:uFillTx/>
                <a:latin typeface="Fira Sans" panose="020B0503050000020004" pitchFamily="34" charset="0"/>
                <a:ea typeface="+mn-ea"/>
                <a:cs typeface="+mn-cs"/>
              </a:rPr>
              <a:t>split-face, vehicle-controlled, randomized </a:t>
            </a:r>
            <a:r>
              <a:rPr kumimoji="0" lang="en-GB" sz="1400" b="0" i="1" u="none" strike="noStrike" kern="1200" cap="none" spc="0" normalizeH="0" baseline="0" noProof="0">
                <a:ln>
                  <a:noFill/>
                </a:ln>
                <a:solidFill>
                  <a:srgbClr val="FFFFFF"/>
                </a:solidFill>
                <a:effectLst/>
                <a:uLnTx/>
                <a:uFillTx/>
                <a:latin typeface="Fira Sans" panose="020B0503050000020004" pitchFamily="34" charset="0"/>
                <a:ea typeface="+mn-ea"/>
                <a:cs typeface="+mn-cs"/>
              </a:rPr>
              <a:t>in vivo</a:t>
            </a:r>
            <a:r>
              <a:rPr kumimoji="0" lang="en-GB" sz="1400" b="0" i="0" u="none" strike="noStrike" kern="1200" cap="none" spc="0" normalizeH="0" baseline="0" noProof="0">
                <a:ln>
                  <a:noFill/>
                </a:ln>
                <a:solidFill>
                  <a:srgbClr val="FFFFFF"/>
                </a:solidFill>
                <a:effectLst/>
                <a:uLnTx/>
                <a:uFillTx/>
                <a:latin typeface="Fira Sans" panose="020B0503050000020004" pitchFamily="34" charset="0"/>
                <a:ea typeface="+mn-ea"/>
                <a:cs typeface="+mn-cs"/>
              </a:rPr>
              <a:t> </a:t>
            </a:r>
            <a:r>
              <a:rPr lang="en-GB" sz="1400">
                <a:solidFill>
                  <a:srgbClr val="FFFFFF"/>
                </a:solidFill>
                <a:latin typeface="Fira Sans" panose="020B0503050000020004" pitchFamily="34" charset="0"/>
              </a:rPr>
              <a:t>s</a:t>
            </a:r>
            <a:r>
              <a:rPr kumimoji="0" lang="en-GB" sz="1400" b="0" i="0" u="none" strike="noStrike" kern="1200" cap="none" spc="0" normalizeH="0" baseline="0" noProof="0" err="1">
                <a:ln>
                  <a:noFill/>
                </a:ln>
                <a:solidFill>
                  <a:srgbClr val="FFFFFF"/>
                </a:solidFill>
                <a:effectLst/>
                <a:uLnTx/>
                <a:uFillTx/>
                <a:latin typeface="Fira Sans" panose="020B0503050000020004" pitchFamily="34" charset="0"/>
                <a:ea typeface="+mn-ea"/>
                <a:cs typeface="+mn-cs"/>
              </a:rPr>
              <a:t>tudy</a:t>
            </a:r>
            <a:r>
              <a:rPr kumimoji="0" lang="en-GB" sz="1400" b="0" i="0" u="none" strike="noStrike" kern="1200" cap="none" spc="0" normalizeH="0" baseline="0" noProof="0">
                <a:ln>
                  <a:noFill/>
                </a:ln>
                <a:solidFill>
                  <a:srgbClr val="FFFFFF"/>
                </a:solidFill>
                <a:effectLst/>
                <a:uLnTx/>
                <a:uFillTx/>
                <a:latin typeface="Fira Sans" panose="020B0503050000020004" pitchFamily="34" charset="0"/>
                <a:ea typeface="+mn-ea"/>
                <a:cs typeface="+mn-cs"/>
              </a:rPr>
              <a:t>* Conducted during winter-time among 64 female volunteers aged 40–65. </a:t>
            </a:r>
          </a:p>
          <a:p>
            <a:pPr marL="0" marR="0" lvl="0" indent="0" algn="l" defTabSz="914400" rtl="0" eaLnBrk="1" fontAlgn="auto" latinLnBrk="0" hangingPunct="1">
              <a:lnSpc>
                <a:spcPct val="100000"/>
              </a:lnSpc>
              <a:spcBef>
                <a:spcPts val="0"/>
              </a:spcBef>
              <a:spcAft>
                <a:spcPts val="800"/>
              </a:spcAft>
              <a:buClrTx/>
              <a:buSzTx/>
              <a:buFontTx/>
              <a:buNone/>
              <a:tabLst/>
              <a:defRPr/>
            </a:pPr>
            <a:r>
              <a:rPr kumimoji="0" lang="en-GB" sz="1400" b="0" i="0" u="none" strike="noStrike" kern="1200" cap="none" spc="0" normalizeH="0" baseline="0" noProof="0">
                <a:ln>
                  <a:noFill/>
                </a:ln>
                <a:solidFill>
                  <a:srgbClr val="FFFFFF"/>
                </a:solidFill>
                <a:effectLst/>
                <a:uLnTx/>
                <a:uFillTx/>
                <a:latin typeface="Fira Sans" panose="020B0503050000020004" pitchFamily="34" charset="0"/>
                <a:ea typeface="+mn-ea"/>
                <a:cs typeface="+mn-cs"/>
              </a:rPr>
              <a:t>0.1% Retinol containing moisturizer was applied daily. Clinical evaluations were performed by Dermatologists at baseline and at weeks 4 and 8 on each side of the face, based on the 0–9 expert grading scale.</a:t>
            </a:r>
          </a:p>
        </p:txBody>
      </p:sp>
      <p:pic>
        <p:nvPicPr>
          <p:cNvPr id="23" name="Picture 22">
            <a:extLst>
              <a:ext uri="{FF2B5EF4-FFF2-40B4-BE49-F238E27FC236}">
                <a16:creationId xmlns:a16="http://schemas.microsoft.com/office/drawing/2014/main" id="{1B9CB54B-9109-ED42-97E9-42096C6B708B}"/>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8739536" y="2295953"/>
            <a:ext cx="872428" cy="872428"/>
          </a:xfrm>
          <a:prstGeom prst="rect">
            <a:avLst/>
          </a:prstGeom>
        </p:spPr>
      </p:pic>
      <p:pic>
        <p:nvPicPr>
          <p:cNvPr id="5" name="Picture 4">
            <a:extLst>
              <a:ext uri="{FF2B5EF4-FFF2-40B4-BE49-F238E27FC236}">
                <a16:creationId xmlns:a16="http://schemas.microsoft.com/office/drawing/2014/main" id="{39FDC01D-159B-684E-B47B-06A9C3F8818F}"/>
              </a:ext>
            </a:extLst>
          </p:cNvPr>
          <p:cNvPicPr>
            <a:picLocks noChangeAspect="1"/>
          </p:cNvPicPr>
          <p:nvPr/>
        </p:nvPicPr>
        <p:blipFill>
          <a:blip r:embed="rId5"/>
          <a:srcRect/>
          <a:stretch/>
        </p:blipFill>
        <p:spPr>
          <a:xfrm>
            <a:off x="448062" y="2179238"/>
            <a:ext cx="4978851" cy="3439822"/>
          </a:xfrm>
          <a:prstGeom prst="rect">
            <a:avLst/>
          </a:prstGeom>
        </p:spPr>
      </p:pic>
      <p:sp>
        <p:nvSpPr>
          <p:cNvPr id="11" name="TextBox 10">
            <a:extLst>
              <a:ext uri="{FF2B5EF4-FFF2-40B4-BE49-F238E27FC236}">
                <a16:creationId xmlns:a16="http://schemas.microsoft.com/office/drawing/2014/main" id="{DC214BAF-5F54-42A9-AF14-82536C2D75C4}"/>
              </a:ext>
            </a:extLst>
          </p:cNvPr>
          <p:cNvSpPr txBox="1"/>
          <p:nvPr/>
        </p:nvSpPr>
        <p:spPr>
          <a:xfrm>
            <a:off x="9644009" y="54472"/>
            <a:ext cx="2547991" cy="307777"/>
          </a:xfrm>
          <a:prstGeom prst="rect">
            <a:avLst/>
          </a:prstGeom>
          <a:solidFill>
            <a:srgbClr val="007E4B"/>
          </a:solidFill>
        </p:spPr>
        <p:txBody>
          <a:bodyPr wrap="square" rtlCol="0">
            <a:spAutoFit/>
          </a:bodyPr>
          <a:lstStyle/>
          <a:p>
            <a:pPr algn="ctr"/>
            <a:r>
              <a:rPr lang="en-GB" sz="1400" b="1">
                <a:solidFill>
                  <a:schemeClr val="bg1"/>
                </a:solidFill>
                <a:latin typeface="Fira Sans" panose="020B0503050000020004" pitchFamily="34" charset="0"/>
                <a:ea typeface="Fira Sans" panose="020B0503050000020004" pitchFamily="34" charset="0"/>
              </a:rPr>
              <a:t>WRINKLES REDUCTION</a:t>
            </a:r>
            <a:endParaRPr lang="it-IT" sz="1400" b="1">
              <a:solidFill>
                <a:schemeClr val="bg1"/>
              </a:solidFill>
              <a:latin typeface="Fira Sans" panose="020B0503050000020004" pitchFamily="34" charset="0"/>
              <a:ea typeface="Fira Sans" panose="020B0503050000020004" pitchFamily="34" charset="0"/>
            </a:endParaRPr>
          </a:p>
        </p:txBody>
      </p:sp>
      <p:sp>
        <p:nvSpPr>
          <p:cNvPr id="14" name="TextBox 13">
            <a:extLst>
              <a:ext uri="{FF2B5EF4-FFF2-40B4-BE49-F238E27FC236}">
                <a16:creationId xmlns:a16="http://schemas.microsoft.com/office/drawing/2014/main" id="{7F06F2AB-4B6D-4FB2-B0FD-A53BBD6F0C36}"/>
              </a:ext>
            </a:extLst>
          </p:cNvPr>
          <p:cNvSpPr txBox="1"/>
          <p:nvPr/>
        </p:nvSpPr>
        <p:spPr>
          <a:xfrm>
            <a:off x="2583279" y="2737288"/>
            <a:ext cx="300082" cy="369332"/>
          </a:xfrm>
          <a:prstGeom prst="rect">
            <a:avLst/>
          </a:prstGeom>
          <a:noFill/>
        </p:spPr>
        <p:txBody>
          <a:bodyPr wrap="none" rtlCol="0">
            <a:spAutoFit/>
          </a:bodyPr>
          <a:lstStyle/>
          <a:p>
            <a:r>
              <a:rPr lang="de-CH"/>
              <a:t>*</a:t>
            </a:r>
          </a:p>
        </p:txBody>
      </p:sp>
      <p:sp>
        <p:nvSpPr>
          <p:cNvPr id="15" name="TextBox 14">
            <a:extLst>
              <a:ext uri="{FF2B5EF4-FFF2-40B4-BE49-F238E27FC236}">
                <a16:creationId xmlns:a16="http://schemas.microsoft.com/office/drawing/2014/main" id="{64E57419-704F-49F0-9073-5EE99EB6AC15}"/>
              </a:ext>
            </a:extLst>
          </p:cNvPr>
          <p:cNvSpPr txBox="1"/>
          <p:nvPr/>
        </p:nvSpPr>
        <p:spPr>
          <a:xfrm>
            <a:off x="4589399" y="2563951"/>
            <a:ext cx="300082" cy="369332"/>
          </a:xfrm>
          <a:prstGeom prst="rect">
            <a:avLst/>
          </a:prstGeom>
          <a:noFill/>
        </p:spPr>
        <p:txBody>
          <a:bodyPr wrap="none" rtlCol="0">
            <a:spAutoFit/>
          </a:bodyPr>
          <a:lstStyle/>
          <a:p>
            <a:r>
              <a:rPr lang="de-CH"/>
              <a:t>*</a:t>
            </a:r>
          </a:p>
        </p:txBody>
      </p:sp>
      <p:sp>
        <p:nvSpPr>
          <p:cNvPr id="17" name="TextBox 16">
            <a:extLst>
              <a:ext uri="{FF2B5EF4-FFF2-40B4-BE49-F238E27FC236}">
                <a16:creationId xmlns:a16="http://schemas.microsoft.com/office/drawing/2014/main" id="{68E38695-176F-4AA4-B585-2A1D1243806F}"/>
              </a:ext>
            </a:extLst>
          </p:cNvPr>
          <p:cNvSpPr txBox="1"/>
          <p:nvPr/>
        </p:nvSpPr>
        <p:spPr>
          <a:xfrm>
            <a:off x="2355123" y="5619060"/>
            <a:ext cx="1829668" cy="123111"/>
          </a:xfrm>
          <a:prstGeom prst="rect">
            <a:avLst/>
          </a:prstGeom>
          <a:noFill/>
        </p:spPr>
        <p:txBody>
          <a:bodyPr wrap="square" lIns="0" tIns="0" rIns="0" bIns="0" rtlCol="0" anchor="b" anchorCtr="0">
            <a:spAutoFit/>
          </a:bodyPr>
          <a:lstStyle/>
          <a:p>
            <a:pPr lvl="0" algn="ctr">
              <a:defRPr/>
            </a:pPr>
            <a:r>
              <a:rPr lang="en-GB" sz="800" i="1">
                <a:solidFill>
                  <a:srgbClr val="000000"/>
                </a:solidFill>
                <a:latin typeface="Fira Sans" panose="020B0503050000020004" pitchFamily="34" charset="0"/>
              </a:rPr>
              <a:t>*p&lt;0.05, relative to baseline)   </a:t>
            </a:r>
          </a:p>
        </p:txBody>
      </p:sp>
      <p:sp>
        <p:nvSpPr>
          <p:cNvPr id="16" name="TextBox 15">
            <a:extLst>
              <a:ext uri="{FF2B5EF4-FFF2-40B4-BE49-F238E27FC236}">
                <a16:creationId xmlns:a16="http://schemas.microsoft.com/office/drawing/2014/main" id="{470FC4F2-07FE-41B1-95A4-768C70EA6B81}"/>
              </a:ext>
            </a:extLst>
          </p:cNvPr>
          <p:cNvSpPr txBox="1"/>
          <p:nvPr/>
        </p:nvSpPr>
        <p:spPr>
          <a:xfrm>
            <a:off x="4364842" y="2366441"/>
            <a:ext cx="920551" cy="369332"/>
          </a:xfrm>
          <a:prstGeom prst="rect">
            <a:avLst/>
          </a:prstGeom>
          <a:noFill/>
        </p:spPr>
        <p:txBody>
          <a:bodyPr wrap="square" rtlCol="0">
            <a:spAutoFit/>
          </a:bodyPr>
          <a:lstStyle/>
          <a:p>
            <a:r>
              <a:rPr lang="en-US" b="1">
                <a:solidFill>
                  <a:srgbClr val="0070BA"/>
                </a:solidFill>
              </a:rPr>
              <a:t>+60%</a:t>
            </a:r>
          </a:p>
        </p:txBody>
      </p:sp>
      <p:sp>
        <p:nvSpPr>
          <p:cNvPr id="18" name="TextBox 17">
            <a:extLst>
              <a:ext uri="{FF2B5EF4-FFF2-40B4-BE49-F238E27FC236}">
                <a16:creationId xmlns:a16="http://schemas.microsoft.com/office/drawing/2014/main" id="{97908619-5851-4C9C-A716-1F197E96F65C}"/>
              </a:ext>
            </a:extLst>
          </p:cNvPr>
          <p:cNvSpPr txBox="1"/>
          <p:nvPr/>
        </p:nvSpPr>
        <p:spPr>
          <a:xfrm>
            <a:off x="2338077" y="2531745"/>
            <a:ext cx="920551" cy="369332"/>
          </a:xfrm>
          <a:prstGeom prst="rect">
            <a:avLst/>
          </a:prstGeom>
          <a:noFill/>
        </p:spPr>
        <p:txBody>
          <a:bodyPr wrap="square" rtlCol="0">
            <a:spAutoFit/>
          </a:bodyPr>
          <a:lstStyle/>
          <a:p>
            <a:r>
              <a:rPr lang="en-US" b="1">
                <a:solidFill>
                  <a:srgbClr val="0070BA"/>
                </a:solidFill>
              </a:rPr>
              <a:t>+150%</a:t>
            </a:r>
          </a:p>
        </p:txBody>
      </p:sp>
    </p:spTree>
    <p:extLst>
      <p:ext uri="{BB962C8B-B14F-4D97-AF65-F5344CB8AC3E}">
        <p14:creationId xmlns:p14="http://schemas.microsoft.com/office/powerpoint/2010/main" val="230026045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Placeholder 12" descr="A picture containing rain&#10;&#10;Description automatically generated">
            <a:extLst>
              <a:ext uri="{FF2B5EF4-FFF2-40B4-BE49-F238E27FC236}">
                <a16:creationId xmlns:a16="http://schemas.microsoft.com/office/drawing/2014/main" id="{337FBB70-32E8-A548-BE60-06DD2D2FEEA0}"/>
              </a:ext>
            </a:extLst>
          </p:cNvPr>
          <p:cNvPicPr>
            <a:picLocks noGrp="1" noChangeAspect="1"/>
          </p:cNvPicPr>
          <p:nvPr>
            <p:ph type="pic" sz="quarter" idx="17"/>
          </p:nvPr>
        </p:nvPicPr>
        <p:blipFill rotWithShape="1">
          <a:blip r:embed="rId3" cstate="hqprint">
            <a:extLst>
              <a:ext uri="{28A0092B-C50C-407E-A947-70E740481C1C}">
                <a14:useLocalDpi xmlns:a14="http://schemas.microsoft.com/office/drawing/2010/main"/>
              </a:ext>
            </a:extLst>
          </a:blip>
          <a:srcRect/>
          <a:stretch/>
        </p:blipFill>
        <p:spPr/>
      </p:pic>
      <p:sp>
        <p:nvSpPr>
          <p:cNvPr id="2" name="Slide Number Placeholder 1">
            <a:extLst>
              <a:ext uri="{FF2B5EF4-FFF2-40B4-BE49-F238E27FC236}">
                <a16:creationId xmlns:a16="http://schemas.microsoft.com/office/drawing/2014/main" id="{DC6303A2-CD60-B24E-8862-C26A9173937C}"/>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C50C849-B97A-2B45-B78A-6D9C352F693C}" type="slidenum">
              <a:rPr kumimoji="0" lang="en-US" sz="800" b="0" i="0" u="none" strike="noStrike" kern="1200" cap="none" spc="0" normalizeH="0" baseline="0" noProof="0" smtClean="0">
                <a:ln>
                  <a:noFill/>
                </a:ln>
                <a:solidFill>
                  <a:srgbClr val="B2B2B2"/>
                </a:solidFill>
                <a:effectLst/>
                <a:uLnTx/>
                <a:uFillTx/>
                <a:latin typeface="Fira Sans" panose="020B0503050000020004" pitchFamily="34"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19</a:t>
            </a:fld>
            <a:endParaRPr kumimoji="0" lang="en-US" sz="800" b="0" i="0" u="none" strike="noStrike" kern="1200" cap="none" spc="0" normalizeH="0" baseline="0" noProof="0">
              <a:ln>
                <a:noFill/>
              </a:ln>
              <a:solidFill>
                <a:srgbClr val="B2B2B2"/>
              </a:solidFill>
              <a:effectLst/>
              <a:uLnTx/>
              <a:uFillTx/>
              <a:latin typeface="Fira Sans" panose="020B0503050000020004" pitchFamily="34" charset="0"/>
              <a:ea typeface="+mn-ea"/>
              <a:cs typeface="+mn-cs"/>
            </a:endParaRPr>
          </a:p>
        </p:txBody>
      </p:sp>
      <p:sp>
        <p:nvSpPr>
          <p:cNvPr id="3" name="Title 2">
            <a:extLst>
              <a:ext uri="{FF2B5EF4-FFF2-40B4-BE49-F238E27FC236}">
                <a16:creationId xmlns:a16="http://schemas.microsoft.com/office/drawing/2014/main" id="{F4F64316-A556-6249-B020-47A8B5C4CE85}"/>
              </a:ext>
            </a:extLst>
          </p:cNvPr>
          <p:cNvSpPr>
            <a:spLocks noGrp="1"/>
          </p:cNvSpPr>
          <p:nvPr>
            <p:ph type="title"/>
          </p:nvPr>
        </p:nvSpPr>
        <p:spPr>
          <a:xfrm>
            <a:off x="468001" y="468000"/>
            <a:ext cx="9080036" cy="443197"/>
          </a:xfrm>
        </p:spPr>
        <p:txBody>
          <a:bodyPr/>
          <a:lstStyle/>
          <a:p>
            <a:r>
              <a:rPr lang="en-GB" dirty="0"/>
              <a:t>Retinol* proven to reduce</a:t>
            </a:r>
            <a:br>
              <a:rPr lang="en-GB" dirty="0"/>
            </a:br>
            <a:r>
              <a:rPr lang="en-GB" dirty="0"/>
              <a:t>crow’s feet wrinkles in just 4 weeks</a:t>
            </a:r>
          </a:p>
        </p:txBody>
      </p:sp>
      <p:sp>
        <p:nvSpPr>
          <p:cNvPr id="4" name="Text Placeholder 3">
            <a:extLst>
              <a:ext uri="{FF2B5EF4-FFF2-40B4-BE49-F238E27FC236}">
                <a16:creationId xmlns:a16="http://schemas.microsoft.com/office/drawing/2014/main" id="{193D4689-8139-0B45-AEAB-942B865DE132}"/>
              </a:ext>
            </a:extLst>
          </p:cNvPr>
          <p:cNvSpPr>
            <a:spLocks noGrp="1"/>
          </p:cNvSpPr>
          <p:nvPr>
            <p:ph type="body" sz="quarter" idx="13"/>
          </p:nvPr>
        </p:nvSpPr>
        <p:spPr>
          <a:xfrm>
            <a:off x="468000" y="1358786"/>
            <a:ext cx="8488075" cy="369332"/>
          </a:xfrm>
        </p:spPr>
        <p:txBody>
          <a:bodyPr/>
          <a:lstStyle/>
          <a:p>
            <a:r>
              <a:rPr lang="en-GB"/>
              <a:t>Visible effect and quantification by </a:t>
            </a:r>
            <a:r>
              <a:rPr lang="en-GB" err="1"/>
              <a:t>Primos</a:t>
            </a:r>
            <a:r>
              <a:rPr lang="en-GB" baseline="30000" err="1"/>
              <a:t>lite</a:t>
            </a:r>
            <a:r>
              <a:rPr lang="en-GB"/>
              <a:t> measurement</a:t>
            </a:r>
          </a:p>
        </p:txBody>
      </p:sp>
      <p:pic>
        <p:nvPicPr>
          <p:cNvPr id="14" name="Picture 13">
            <a:extLst>
              <a:ext uri="{FF2B5EF4-FFF2-40B4-BE49-F238E27FC236}">
                <a16:creationId xmlns:a16="http://schemas.microsoft.com/office/drawing/2014/main" id="{5AC1F94C-F347-D249-B232-EE8A01CF666A}"/>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3990535" y="2065517"/>
            <a:ext cx="2415435" cy="3339311"/>
          </a:xfrm>
          <a:prstGeom prst="rect">
            <a:avLst/>
          </a:prstGeom>
        </p:spPr>
      </p:pic>
      <p:pic>
        <p:nvPicPr>
          <p:cNvPr id="16" name="Picture 15">
            <a:extLst>
              <a:ext uri="{FF2B5EF4-FFF2-40B4-BE49-F238E27FC236}">
                <a16:creationId xmlns:a16="http://schemas.microsoft.com/office/drawing/2014/main" id="{6245C45E-2DF0-D644-A459-5543924AE20A}"/>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6840461" y="2064109"/>
            <a:ext cx="2309689" cy="3339310"/>
          </a:xfrm>
          <a:prstGeom prst="rect">
            <a:avLst/>
          </a:prstGeom>
        </p:spPr>
      </p:pic>
      <p:sp>
        <p:nvSpPr>
          <p:cNvPr id="15" name="Left Bracket 14">
            <a:extLst>
              <a:ext uri="{FF2B5EF4-FFF2-40B4-BE49-F238E27FC236}">
                <a16:creationId xmlns:a16="http://schemas.microsoft.com/office/drawing/2014/main" id="{7C287F3E-351C-9741-904B-B6FDB4F1218B}"/>
              </a:ext>
            </a:extLst>
          </p:cNvPr>
          <p:cNvSpPr/>
          <p:nvPr/>
        </p:nvSpPr>
        <p:spPr>
          <a:xfrm rot="16200000">
            <a:off x="6905355" y="3024118"/>
            <a:ext cx="45719" cy="4715700"/>
          </a:xfrm>
          <a:prstGeom prst="leftBracket">
            <a:avLst>
              <a:gd name="adj" fmla="val 107735"/>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7C807E"/>
              </a:solidFill>
              <a:effectLst/>
              <a:uLnTx/>
              <a:uFillTx/>
              <a:latin typeface="Calibri" panose="020F0502020204030204"/>
              <a:ea typeface="+mn-ea"/>
              <a:cs typeface="+mn-cs"/>
            </a:endParaRPr>
          </a:p>
        </p:txBody>
      </p:sp>
      <p:sp>
        <p:nvSpPr>
          <p:cNvPr id="17" name="TextBox 16">
            <a:extLst>
              <a:ext uri="{FF2B5EF4-FFF2-40B4-BE49-F238E27FC236}">
                <a16:creationId xmlns:a16="http://schemas.microsoft.com/office/drawing/2014/main" id="{29BD602D-E4A2-B24F-9E3A-C00F31E80CEB}"/>
              </a:ext>
            </a:extLst>
          </p:cNvPr>
          <p:cNvSpPr txBox="1"/>
          <p:nvPr/>
        </p:nvSpPr>
        <p:spPr>
          <a:xfrm>
            <a:off x="5493095" y="5558993"/>
            <a:ext cx="2625119" cy="230832"/>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500" b="0" i="0" u="none" strike="noStrike" kern="1200" cap="none" spc="0" normalizeH="0" baseline="0" noProof="0">
                <a:ln>
                  <a:noFill/>
                </a:ln>
                <a:solidFill>
                  <a:srgbClr val="000000"/>
                </a:solidFill>
                <a:effectLst/>
                <a:uLnTx/>
                <a:uFillTx/>
                <a:latin typeface="Fira Sans Medium" panose="020B0503050000020004" pitchFamily="34" charset="0"/>
                <a:ea typeface="+mn-ea"/>
                <a:cs typeface="+mn-cs"/>
              </a:rPr>
              <a:t>4 weeks</a:t>
            </a:r>
          </a:p>
        </p:txBody>
      </p:sp>
      <p:sp>
        <p:nvSpPr>
          <p:cNvPr id="19" name="TextBox 18">
            <a:extLst>
              <a:ext uri="{FF2B5EF4-FFF2-40B4-BE49-F238E27FC236}">
                <a16:creationId xmlns:a16="http://schemas.microsoft.com/office/drawing/2014/main" id="{F197BB68-ECF6-4BF5-97D5-3612C6205E8E}"/>
              </a:ext>
            </a:extLst>
          </p:cNvPr>
          <p:cNvSpPr txBox="1"/>
          <p:nvPr/>
        </p:nvSpPr>
        <p:spPr>
          <a:xfrm>
            <a:off x="9644009" y="54472"/>
            <a:ext cx="2547991" cy="307777"/>
          </a:xfrm>
          <a:prstGeom prst="rect">
            <a:avLst/>
          </a:prstGeom>
          <a:solidFill>
            <a:srgbClr val="007E4B"/>
          </a:solidFill>
        </p:spPr>
        <p:txBody>
          <a:bodyPr wrap="square" rtlCol="0">
            <a:spAutoFit/>
          </a:bodyPr>
          <a:lstStyle/>
          <a:p>
            <a:pPr algn="ctr"/>
            <a:r>
              <a:rPr lang="en-GB" sz="1400" b="1">
                <a:solidFill>
                  <a:schemeClr val="bg1"/>
                </a:solidFill>
                <a:latin typeface="Fira Sans" panose="020B0503050000020004" pitchFamily="34" charset="0"/>
                <a:ea typeface="Fira Sans" panose="020B0503050000020004" pitchFamily="34" charset="0"/>
              </a:rPr>
              <a:t>WRINKLES REDUCTION</a:t>
            </a:r>
            <a:endParaRPr lang="it-IT" sz="1400" b="1">
              <a:solidFill>
                <a:schemeClr val="bg1"/>
              </a:solidFill>
              <a:latin typeface="Fira Sans" panose="020B0503050000020004" pitchFamily="34" charset="0"/>
              <a:ea typeface="Fira Sans" panose="020B0503050000020004" pitchFamily="34" charset="0"/>
            </a:endParaRPr>
          </a:p>
        </p:txBody>
      </p:sp>
      <p:sp>
        <p:nvSpPr>
          <p:cNvPr id="22" name="TextBox 21">
            <a:extLst>
              <a:ext uri="{FF2B5EF4-FFF2-40B4-BE49-F238E27FC236}">
                <a16:creationId xmlns:a16="http://schemas.microsoft.com/office/drawing/2014/main" id="{FCF9A9DF-0A68-41E1-BB0E-C6499D8BB46A}"/>
              </a:ext>
            </a:extLst>
          </p:cNvPr>
          <p:cNvSpPr txBox="1"/>
          <p:nvPr/>
        </p:nvSpPr>
        <p:spPr>
          <a:xfrm>
            <a:off x="9337082" y="2288834"/>
            <a:ext cx="2678874" cy="2912805"/>
          </a:xfrm>
          <a:prstGeom prst="roundRect">
            <a:avLst>
              <a:gd name="adj" fmla="val 7876"/>
            </a:avLst>
          </a:prstGeom>
          <a:gradFill flip="none" rotWithShape="1">
            <a:gsLst>
              <a:gs pos="0">
                <a:srgbClr val="007E4B">
                  <a:alpha val="90000"/>
                </a:srgbClr>
              </a:gs>
              <a:gs pos="100000">
                <a:srgbClr val="007E4B">
                  <a:alpha val="70000"/>
                </a:srgbClr>
              </a:gs>
            </a:gsLst>
            <a:lin ang="2700000" scaled="1"/>
            <a:tileRect/>
          </a:gradFill>
          <a:ln w="25400">
            <a:gradFill>
              <a:gsLst>
                <a:gs pos="0">
                  <a:srgbClr val="007E4B"/>
                </a:gs>
                <a:gs pos="100000">
                  <a:srgbClr val="68B193"/>
                </a:gs>
              </a:gsLst>
              <a:lin ang="5400000" scaled="1"/>
            </a:gradFill>
          </a:ln>
        </p:spPr>
        <p:txBody>
          <a:bodyPr wrap="square" lIns="144000" tIns="144000" rIns="144000" bIns="144000" rtlCol="0">
            <a:spAutoFit/>
          </a:bodyPr>
          <a:lstStyle/>
          <a:p>
            <a:pPr lvl="0">
              <a:spcAft>
                <a:spcPts val="800"/>
              </a:spcAft>
              <a:defRPr/>
            </a:pPr>
            <a:r>
              <a:rPr lang="en-US" sz="1500">
                <a:solidFill>
                  <a:srgbClr val="FFFFFF"/>
                </a:solidFill>
                <a:latin typeface="Fira Sans" panose="020B0503050000020004" pitchFamily="34" charset="0"/>
              </a:rPr>
              <a:t>Significant (p&lt;0.05) improvement on crow’s feet parameters (less volume and depth)</a:t>
            </a:r>
          </a:p>
          <a:p>
            <a:pPr lvl="0">
              <a:spcAft>
                <a:spcPts val="800"/>
              </a:spcAft>
              <a:defRPr/>
            </a:pPr>
            <a:r>
              <a:rPr lang="en-US" sz="1500">
                <a:solidFill>
                  <a:srgbClr val="FFFFFF"/>
                </a:solidFill>
                <a:latin typeface="Fira Sans" panose="020B0503050000020004" pitchFamily="34" charset="0"/>
              </a:rPr>
              <a:t>In the same time placebo effect was negligible </a:t>
            </a:r>
          </a:p>
          <a:p>
            <a:pPr lvl="0">
              <a:spcAft>
                <a:spcPts val="800"/>
              </a:spcAft>
              <a:defRPr/>
            </a:pPr>
            <a:r>
              <a:rPr lang="en-US" sz="1500">
                <a:solidFill>
                  <a:srgbClr val="FFFFFF"/>
                </a:solidFill>
                <a:latin typeface="Fira Sans" panose="020B0503050000020004" pitchFamily="34" charset="0"/>
              </a:rPr>
              <a:t>With prolonged retinol application a continuous  improvement over time is expected </a:t>
            </a:r>
          </a:p>
        </p:txBody>
      </p:sp>
      <p:pic>
        <p:nvPicPr>
          <p:cNvPr id="20" name="Content Placeholder 4" descr="A picture containing person&#10;&#10;Description automatically generated">
            <a:extLst>
              <a:ext uri="{FF2B5EF4-FFF2-40B4-BE49-F238E27FC236}">
                <a16:creationId xmlns:a16="http://schemas.microsoft.com/office/drawing/2014/main" id="{8A03B207-5CC7-48AF-88D3-1A3CE3E16068}"/>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767657" y="1811797"/>
            <a:ext cx="2871966" cy="1774714"/>
          </a:xfrm>
          <a:prstGeom prst="rect">
            <a:avLst/>
          </a:prstGeom>
        </p:spPr>
      </p:pic>
      <p:pic>
        <p:nvPicPr>
          <p:cNvPr id="21" name="Picture 20">
            <a:extLst>
              <a:ext uri="{FF2B5EF4-FFF2-40B4-BE49-F238E27FC236}">
                <a16:creationId xmlns:a16="http://schemas.microsoft.com/office/drawing/2014/main" id="{673A0E51-E004-4966-A4E4-51113F823116}"/>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767602" y="4280926"/>
            <a:ext cx="2872021" cy="1773996"/>
          </a:xfrm>
          <a:prstGeom prst="rect">
            <a:avLst/>
          </a:prstGeom>
        </p:spPr>
      </p:pic>
      <p:sp>
        <p:nvSpPr>
          <p:cNvPr id="23" name="TextBox 22">
            <a:extLst>
              <a:ext uri="{FF2B5EF4-FFF2-40B4-BE49-F238E27FC236}">
                <a16:creationId xmlns:a16="http://schemas.microsoft.com/office/drawing/2014/main" id="{1DFD7D4E-145D-4ECE-A71C-1A7BD8FEF185}"/>
              </a:ext>
            </a:extLst>
          </p:cNvPr>
          <p:cNvSpPr txBox="1"/>
          <p:nvPr/>
        </p:nvSpPr>
        <p:spPr>
          <a:xfrm>
            <a:off x="785582" y="3429670"/>
            <a:ext cx="1019503" cy="123111"/>
          </a:xfrm>
          <a:prstGeom prst="rect">
            <a:avLst/>
          </a:prstGeom>
          <a:noFill/>
        </p:spPr>
        <p:txBody>
          <a:bodyPr wrap="square" lIns="0" tIns="0" rIns="0" bIns="0" rtlCol="0" anchor="b" anchorCtr="0">
            <a:spAutoFit/>
          </a:bodyPr>
          <a:lstStyle/>
          <a:p>
            <a:pPr lvl="0" algn="ctr">
              <a:defRPr/>
            </a:pPr>
            <a:r>
              <a:rPr lang="en-GB" sz="800" i="1">
                <a:solidFill>
                  <a:srgbClr val="000000"/>
                </a:solidFill>
                <a:latin typeface="Fira Sans" panose="020B0503050000020004" pitchFamily="34" charset="0"/>
              </a:rPr>
              <a:t>Baseline subject 127</a:t>
            </a:r>
          </a:p>
        </p:txBody>
      </p:sp>
      <p:sp>
        <p:nvSpPr>
          <p:cNvPr id="25" name="TextBox 24">
            <a:extLst>
              <a:ext uri="{FF2B5EF4-FFF2-40B4-BE49-F238E27FC236}">
                <a16:creationId xmlns:a16="http://schemas.microsoft.com/office/drawing/2014/main" id="{84A90923-432B-4EB7-B125-EA36499D0319}"/>
              </a:ext>
            </a:extLst>
          </p:cNvPr>
          <p:cNvSpPr txBox="1"/>
          <p:nvPr/>
        </p:nvSpPr>
        <p:spPr>
          <a:xfrm>
            <a:off x="767658" y="5904726"/>
            <a:ext cx="1019503" cy="123111"/>
          </a:xfrm>
          <a:prstGeom prst="rect">
            <a:avLst/>
          </a:prstGeom>
          <a:noFill/>
        </p:spPr>
        <p:txBody>
          <a:bodyPr wrap="square" lIns="0" tIns="0" rIns="0" bIns="0" rtlCol="0" anchor="b" anchorCtr="0">
            <a:spAutoFit/>
          </a:bodyPr>
          <a:lstStyle/>
          <a:p>
            <a:pPr lvl="0" algn="ctr">
              <a:defRPr/>
            </a:pPr>
            <a:r>
              <a:rPr lang="en-GB" sz="800" i="1">
                <a:solidFill>
                  <a:srgbClr val="000000"/>
                </a:solidFill>
                <a:latin typeface="Fira Sans" panose="020B0503050000020004" pitchFamily="34" charset="0"/>
              </a:rPr>
              <a:t>4 weeks subject 127</a:t>
            </a:r>
          </a:p>
        </p:txBody>
      </p:sp>
      <p:sp>
        <p:nvSpPr>
          <p:cNvPr id="7" name="Arrow: Down 6">
            <a:extLst>
              <a:ext uri="{FF2B5EF4-FFF2-40B4-BE49-F238E27FC236}">
                <a16:creationId xmlns:a16="http://schemas.microsoft.com/office/drawing/2014/main" id="{A7274887-C886-474C-AE91-11BF39EC1C38}"/>
              </a:ext>
            </a:extLst>
          </p:cNvPr>
          <p:cNvSpPr/>
          <p:nvPr/>
        </p:nvSpPr>
        <p:spPr>
          <a:xfrm>
            <a:off x="919163" y="3738179"/>
            <a:ext cx="366712" cy="390561"/>
          </a:xfrm>
          <a:prstGeom prst="downArrow">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a:p>
        </p:txBody>
      </p:sp>
      <p:sp>
        <p:nvSpPr>
          <p:cNvPr id="27" name="Arrow: Down 26">
            <a:extLst>
              <a:ext uri="{FF2B5EF4-FFF2-40B4-BE49-F238E27FC236}">
                <a16:creationId xmlns:a16="http://schemas.microsoft.com/office/drawing/2014/main" id="{285D4B46-E1B2-46AB-8721-8B43720D41A2}"/>
              </a:ext>
            </a:extLst>
          </p:cNvPr>
          <p:cNvSpPr/>
          <p:nvPr/>
        </p:nvSpPr>
        <p:spPr>
          <a:xfrm>
            <a:off x="3132182" y="3723007"/>
            <a:ext cx="366712" cy="390561"/>
          </a:xfrm>
          <a:prstGeom prst="downArrow">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a:p>
        </p:txBody>
      </p:sp>
      <p:sp>
        <p:nvSpPr>
          <p:cNvPr id="8" name="Rectangle: Rounded Corners 7">
            <a:extLst>
              <a:ext uri="{FF2B5EF4-FFF2-40B4-BE49-F238E27FC236}">
                <a16:creationId xmlns:a16="http://schemas.microsoft.com/office/drawing/2014/main" id="{2633A3AD-2276-47D7-A409-99E3322C8C3A}"/>
              </a:ext>
            </a:extLst>
          </p:cNvPr>
          <p:cNvSpPr/>
          <p:nvPr/>
        </p:nvSpPr>
        <p:spPr>
          <a:xfrm>
            <a:off x="1311441" y="3671540"/>
            <a:ext cx="1645920" cy="457200"/>
          </a:xfrm>
          <a:prstGeom prst="roundRect">
            <a:avLst/>
          </a:prstGeom>
          <a:gradFill flip="none" rotWithShape="1">
            <a:gsLst>
              <a:gs pos="0">
                <a:srgbClr val="007E4B">
                  <a:alpha val="90000"/>
                </a:srgbClr>
              </a:gs>
              <a:gs pos="100000">
                <a:srgbClr val="007E4B">
                  <a:alpha val="70000"/>
                </a:srgbClr>
              </a:gs>
            </a:gsLst>
            <a:lin ang="2700000" scaled="1"/>
            <a:tileRect/>
          </a:gradFill>
          <a:ln w="25400">
            <a:gradFill>
              <a:gsLst>
                <a:gs pos="0">
                  <a:srgbClr val="007E4B"/>
                </a:gs>
                <a:gs pos="100000">
                  <a:srgbClr val="68B193"/>
                </a:gs>
              </a:gsLst>
              <a:lin ang="5400000" scaled="1"/>
            </a:gradFill>
          </a:ln>
        </p:spPr>
        <p:txBody>
          <a:bodyPr wrap="square" lIns="144000" tIns="144000" rIns="144000" bIns="144000" rtlCol="0">
            <a:spAutoFit/>
          </a:bodyPr>
          <a:lstStyle/>
          <a:p>
            <a:pPr>
              <a:spcAft>
                <a:spcPts val="800"/>
              </a:spcAft>
            </a:pPr>
            <a:endParaRPr lang="de-CH" sz="1500">
              <a:solidFill>
                <a:srgbClr val="FFFFFF"/>
              </a:solidFill>
              <a:latin typeface="Fira Sans" panose="020B0503050000020004" pitchFamily="34" charset="0"/>
            </a:endParaRPr>
          </a:p>
        </p:txBody>
      </p:sp>
      <p:sp>
        <p:nvSpPr>
          <p:cNvPr id="6" name="Rectangle 5">
            <a:extLst>
              <a:ext uri="{FF2B5EF4-FFF2-40B4-BE49-F238E27FC236}">
                <a16:creationId xmlns:a16="http://schemas.microsoft.com/office/drawing/2014/main" id="{547FFC1E-CCFE-4E73-8CCE-5903B29DC735}"/>
              </a:ext>
            </a:extLst>
          </p:cNvPr>
          <p:cNvSpPr/>
          <p:nvPr/>
        </p:nvSpPr>
        <p:spPr>
          <a:xfrm>
            <a:off x="1311441" y="3706679"/>
            <a:ext cx="1645920" cy="338554"/>
          </a:xfrm>
          <a:prstGeom prst="rect">
            <a:avLst/>
          </a:prstGeom>
        </p:spPr>
        <p:txBody>
          <a:bodyPr wrap="square">
            <a:spAutoFit/>
          </a:bodyPr>
          <a:lstStyle/>
          <a:p>
            <a:pPr algn="ctr">
              <a:spcAft>
                <a:spcPts val="800"/>
              </a:spcAft>
            </a:pPr>
            <a:r>
              <a:rPr lang="en-US" sz="1600">
                <a:solidFill>
                  <a:srgbClr val="FFFFFF"/>
                </a:solidFill>
                <a:latin typeface="Fira Sans" panose="020B0503050000020004" pitchFamily="34" charset="0"/>
              </a:rPr>
              <a:t>In 4 weeks only</a:t>
            </a:r>
          </a:p>
        </p:txBody>
      </p:sp>
      <p:pic>
        <p:nvPicPr>
          <p:cNvPr id="24" name="Picture 20">
            <a:extLst>
              <a:ext uri="{FF2B5EF4-FFF2-40B4-BE49-F238E27FC236}">
                <a16:creationId xmlns:a16="http://schemas.microsoft.com/office/drawing/2014/main" id="{DD96238E-1E16-4BCC-B145-14EC2C19DEF0}"/>
              </a:ext>
            </a:extLst>
          </p:cNvPr>
          <p:cNvPicPr>
            <a:picLocks noChangeAspect="1" noChangeArrowheads="1"/>
          </p:cNvPicPr>
          <p:nvPr/>
        </p:nvPicPr>
        <p:blipFill>
          <a:blip r:embed="rId8">
            <a:extLst>
              <a:ext uri="{28A0092B-C50C-407E-A947-70E740481C1C}">
                <a14:useLocalDpi xmlns:a14="http://schemas.microsoft.com/office/drawing/2010/main"/>
              </a:ext>
            </a:extLst>
          </a:blip>
          <a:srcRect/>
          <a:stretch>
            <a:fillRect/>
          </a:stretch>
        </p:blipFill>
        <p:spPr bwMode="auto">
          <a:xfrm>
            <a:off x="4158488" y="5558993"/>
            <a:ext cx="1465266" cy="5861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rgbClr val="4F7D93"/>
                  </a:outerShdw>
                </a:effectLst>
              </a14:hiddenEffects>
            </a:ext>
          </a:extLst>
        </p:spPr>
      </p:pic>
      <p:sp>
        <p:nvSpPr>
          <p:cNvPr id="5" name="TextBox 4">
            <a:extLst>
              <a:ext uri="{FF2B5EF4-FFF2-40B4-BE49-F238E27FC236}">
                <a16:creationId xmlns:a16="http://schemas.microsoft.com/office/drawing/2014/main" id="{1C454B88-FAF9-4984-A7A5-DE469EF95C41}"/>
              </a:ext>
            </a:extLst>
          </p:cNvPr>
          <p:cNvSpPr txBox="1"/>
          <p:nvPr/>
        </p:nvSpPr>
        <p:spPr>
          <a:xfrm>
            <a:off x="6142619" y="5966281"/>
            <a:ext cx="3332562" cy="646331"/>
          </a:xfrm>
          <a:prstGeom prst="rect">
            <a:avLst/>
          </a:prstGeom>
          <a:noFill/>
        </p:spPr>
        <p:txBody>
          <a:bodyPr wrap="square" rtlCol="0">
            <a:spAutoFit/>
          </a:bodyPr>
          <a:lstStyle/>
          <a:p>
            <a:pPr algn="l"/>
            <a:r>
              <a:rPr lang="en-US" sz="1200" dirty="0"/>
              <a:t>Double blind  in vivo study</a:t>
            </a:r>
          </a:p>
          <a:p>
            <a:pPr algn="l"/>
            <a:r>
              <a:rPr lang="en-US" sz="1200" dirty="0"/>
              <a:t>25 volunteers per group, 50 – 65 </a:t>
            </a:r>
            <a:r>
              <a:rPr lang="en-US" sz="1200" dirty="0" err="1"/>
              <a:t>y.o</a:t>
            </a:r>
            <a:r>
              <a:rPr lang="en-US" sz="1200" dirty="0"/>
              <a:t>.</a:t>
            </a:r>
          </a:p>
          <a:p>
            <a:pPr algn="l"/>
            <a:r>
              <a:rPr lang="en-US" sz="1200" dirty="0"/>
              <a:t>Application 2x per day, full face, for 4 weeks</a:t>
            </a:r>
          </a:p>
        </p:txBody>
      </p:sp>
      <p:pic>
        <p:nvPicPr>
          <p:cNvPr id="28" name="Picture 27">
            <a:extLst>
              <a:ext uri="{FF2B5EF4-FFF2-40B4-BE49-F238E27FC236}">
                <a16:creationId xmlns:a16="http://schemas.microsoft.com/office/drawing/2014/main" id="{ABEC63EB-846C-4E10-83B3-A94ECD72A04A}"/>
              </a:ext>
            </a:extLst>
          </p:cNvPr>
          <p:cNvPicPr>
            <a:picLocks noChangeAspect="1"/>
          </p:cNvPicPr>
          <p:nvPr/>
        </p:nvPicPr>
        <p:blipFill>
          <a:blip r:embed="rId9" cstate="screen">
            <a:extLst>
              <a:ext uri="{28A0092B-C50C-407E-A947-70E740481C1C}">
                <a14:useLocalDpi xmlns:a14="http://schemas.microsoft.com/office/drawing/2010/main"/>
              </a:ext>
            </a:extLst>
          </a:blip>
          <a:srcRect/>
          <a:stretch/>
        </p:blipFill>
        <p:spPr>
          <a:xfrm>
            <a:off x="9150150" y="1291904"/>
            <a:ext cx="872428" cy="872428"/>
          </a:xfrm>
          <a:prstGeom prst="rect">
            <a:avLst/>
          </a:prstGeom>
        </p:spPr>
      </p:pic>
      <p:sp>
        <p:nvSpPr>
          <p:cNvPr id="26" name="TextBox 25">
            <a:extLst>
              <a:ext uri="{FF2B5EF4-FFF2-40B4-BE49-F238E27FC236}">
                <a16:creationId xmlns:a16="http://schemas.microsoft.com/office/drawing/2014/main" id="{C97E14CD-CD49-4ACD-B24E-5150379CA2B4}"/>
              </a:ext>
            </a:extLst>
          </p:cNvPr>
          <p:cNvSpPr txBox="1"/>
          <p:nvPr/>
        </p:nvSpPr>
        <p:spPr>
          <a:xfrm>
            <a:off x="9452821" y="5412799"/>
            <a:ext cx="2415435" cy="461665"/>
          </a:xfrm>
          <a:prstGeom prst="rect">
            <a:avLst/>
          </a:prstGeom>
          <a:noFill/>
        </p:spPr>
        <p:txBody>
          <a:bodyPr wrap="square" rtlCol="0">
            <a:spAutoFit/>
          </a:bodyPr>
          <a:lstStyle/>
          <a:p>
            <a:pPr algn="l"/>
            <a:r>
              <a:rPr lang="en-US" sz="1200" dirty="0"/>
              <a:t>* RETINOL GS 50,  same efficacy with RETINOL CB 50</a:t>
            </a:r>
            <a:endParaRPr lang="en-CH" sz="1200" dirty="0" err="1"/>
          </a:p>
        </p:txBody>
      </p:sp>
    </p:spTree>
    <p:extLst>
      <p:ext uri="{BB962C8B-B14F-4D97-AF65-F5344CB8AC3E}">
        <p14:creationId xmlns:p14="http://schemas.microsoft.com/office/powerpoint/2010/main" val="347217118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Placeholder 12" descr="A picture containing rain&#10;&#10;Description automatically generated">
            <a:extLst>
              <a:ext uri="{FF2B5EF4-FFF2-40B4-BE49-F238E27FC236}">
                <a16:creationId xmlns:a16="http://schemas.microsoft.com/office/drawing/2014/main" id="{337FBB70-32E8-A548-BE60-06DD2D2FEEA0}"/>
              </a:ext>
            </a:extLst>
          </p:cNvPr>
          <p:cNvPicPr>
            <a:picLocks noGrp="1" noChangeAspect="1"/>
          </p:cNvPicPr>
          <p:nvPr>
            <p:ph type="pic" sz="quarter" idx="17"/>
          </p:nvPr>
        </p:nvPicPr>
        <p:blipFill rotWithShape="1">
          <a:blip r:embed="rId3" cstate="hqprint">
            <a:extLst>
              <a:ext uri="{28A0092B-C50C-407E-A947-70E740481C1C}">
                <a14:useLocalDpi xmlns:a14="http://schemas.microsoft.com/office/drawing/2010/main"/>
              </a:ext>
            </a:extLst>
          </a:blip>
          <a:srcRect/>
          <a:stretch/>
        </p:blipFill>
        <p:spPr/>
      </p:pic>
      <p:sp>
        <p:nvSpPr>
          <p:cNvPr id="2" name="Slide Number Placeholder 1">
            <a:extLst>
              <a:ext uri="{FF2B5EF4-FFF2-40B4-BE49-F238E27FC236}">
                <a16:creationId xmlns:a16="http://schemas.microsoft.com/office/drawing/2014/main" id="{DC6303A2-CD60-B24E-8862-C26A9173937C}"/>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C50C849-B97A-2B45-B78A-6D9C352F693C}" type="slidenum">
              <a:rPr kumimoji="0" lang="en-US" sz="800" b="0" i="0" u="none" strike="noStrike" kern="1200" cap="none" spc="0" normalizeH="0" baseline="0" noProof="0" smtClean="0">
                <a:ln>
                  <a:noFill/>
                </a:ln>
                <a:solidFill>
                  <a:srgbClr val="B2B2B2"/>
                </a:solidFill>
                <a:effectLst/>
                <a:uLnTx/>
                <a:uFillTx/>
                <a:latin typeface="Fira Sans" panose="020B0503050000020004" pitchFamily="34"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20</a:t>
            </a:fld>
            <a:endParaRPr kumimoji="0" lang="en-US" sz="800" b="0" i="0" u="none" strike="noStrike" kern="1200" cap="none" spc="0" normalizeH="0" baseline="0" noProof="0">
              <a:ln>
                <a:noFill/>
              </a:ln>
              <a:solidFill>
                <a:srgbClr val="B2B2B2"/>
              </a:solidFill>
              <a:effectLst/>
              <a:uLnTx/>
              <a:uFillTx/>
              <a:latin typeface="Fira Sans" panose="020B0503050000020004" pitchFamily="34" charset="0"/>
              <a:ea typeface="+mn-ea"/>
              <a:cs typeface="+mn-cs"/>
            </a:endParaRPr>
          </a:p>
        </p:txBody>
      </p:sp>
      <p:sp>
        <p:nvSpPr>
          <p:cNvPr id="3" name="Title 2">
            <a:extLst>
              <a:ext uri="{FF2B5EF4-FFF2-40B4-BE49-F238E27FC236}">
                <a16:creationId xmlns:a16="http://schemas.microsoft.com/office/drawing/2014/main" id="{F4F64316-A556-6249-B020-47A8B5C4CE85}"/>
              </a:ext>
            </a:extLst>
          </p:cNvPr>
          <p:cNvSpPr>
            <a:spLocks noGrp="1"/>
          </p:cNvSpPr>
          <p:nvPr>
            <p:ph type="title"/>
          </p:nvPr>
        </p:nvSpPr>
        <p:spPr/>
        <p:txBody>
          <a:bodyPr/>
          <a:lstStyle/>
          <a:p>
            <a:r>
              <a:rPr lang="en-GB" dirty="0"/>
              <a:t>Retinol smoothens skin</a:t>
            </a:r>
          </a:p>
        </p:txBody>
      </p:sp>
      <p:sp>
        <p:nvSpPr>
          <p:cNvPr id="4" name="Text Placeholder 3">
            <a:extLst>
              <a:ext uri="{FF2B5EF4-FFF2-40B4-BE49-F238E27FC236}">
                <a16:creationId xmlns:a16="http://schemas.microsoft.com/office/drawing/2014/main" id="{EACD55AF-58B1-F943-A2B9-614D57CA6E7B}"/>
              </a:ext>
            </a:extLst>
          </p:cNvPr>
          <p:cNvSpPr>
            <a:spLocks noGrp="1"/>
          </p:cNvSpPr>
          <p:nvPr>
            <p:ph type="body" sz="quarter" idx="13"/>
          </p:nvPr>
        </p:nvSpPr>
        <p:spPr/>
        <p:txBody>
          <a:bodyPr/>
          <a:lstStyle/>
          <a:p>
            <a:r>
              <a:rPr lang="en-GB"/>
              <a:t>Retinol perceptibly improves tactile skin roughness</a:t>
            </a:r>
          </a:p>
        </p:txBody>
      </p:sp>
      <p:sp>
        <p:nvSpPr>
          <p:cNvPr id="5" name="Text Placeholder 4">
            <a:extLst>
              <a:ext uri="{FF2B5EF4-FFF2-40B4-BE49-F238E27FC236}">
                <a16:creationId xmlns:a16="http://schemas.microsoft.com/office/drawing/2014/main" id="{4922FC90-91D3-2E48-8283-70C1F1D96727}"/>
              </a:ext>
            </a:extLst>
          </p:cNvPr>
          <p:cNvSpPr>
            <a:spLocks noGrp="1"/>
          </p:cNvSpPr>
          <p:nvPr>
            <p:ph type="body" sz="quarter" idx="14"/>
          </p:nvPr>
        </p:nvSpPr>
        <p:spPr>
          <a:xfrm>
            <a:off x="468313" y="1462687"/>
            <a:ext cx="7024687" cy="276999"/>
          </a:xfrm>
        </p:spPr>
        <p:txBody>
          <a:bodyPr wrap="square">
            <a:spAutoFit/>
          </a:bodyPr>
          <a:lstStyle/>
          <a:p>
            <a:pPr marL="0" indent="0" algn="ctr">
              <a:buNone/>
            </a:pPr>
            <a:r>
              <a:rPr lang="en-GB" dirty="0">
                <a:latin typeface="Fira Sans Medium" panose="020B0503050000020004" pitchFamily="34" charset="0"/>
              </a:rPr>
              <a:t>Retinol  effect on tactile roughness</a:t>
            </a:r>
          </a:p>
        </p:txBody>
      </p:sp>
      <p:sp>
        <p:nvSpPr>
          <p:cNvPr id="17" name="TextBox 16">
            <a:extLst>
              <a:ext uri="{FF2B5EF4-FFF2-40B4-BE49-F238E27FC236}">
                <a16:creationId xmlns:a16="http://schemas.microsoft.com/office/drawing/2014/main" id="{FA216E57-2F55-E74D-B60D-5561DC66AC2E}"/>
              </a:ext>
            </a:extLst>
          </p:cNvPr>
          <p:cNvSpPr txBox="1"/>
          <p:nvPr/>
        </p:nvSpPr>
        <p:spPr>
          <a:xfrm>
            <a:off x="7942432" y="3503983"/>
            <a:ext cx="3415841" cy="1354217"/>
          </a:xfrm>
          <a:prstGeom prst="rect">
            <a:avLst/>
          </a:prstGeom>
          <a:noFill/>
        </p:spPr>
        <p:txBody>
          <a:bodyPr wrap="square" lIns="0" tIns="0" rIns="0" bIns="0" rtlCol="0" anchor="t"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1" u="none" strike="noStrike" kern="1200" cap="none" spc="0" normalizeH="0" baseline="0" noProof="0" dirty="0">
                <a:ln>
                  <a:noFill/>
                </a:ln>
                <a:solidFill>
                  <a:srgbClr val="7C807E"/>
                </a:solidFill>
                <a:effectLst/>
                <a:uLnTx/>
                <a:uFillTx/>
                <a:latin typeface="Fira Sans" panose="020B0503050000020004" pitchFamily="34" charset="0"/>
                <a:ea typeface="+mn-ea"/>
                <a:cs typeface="+mn-cs"/>
              </a:rPr>
              <a:t>In vivo</a:t>
            </a:r>
            <a:r>
              <a:rPr kumimoji="0" lang="en-GB" sz="1100" b="0" i="0" u="none" strike="noStrike" kern="1200" cap="none" spc="0" normalizeH="0" baseline="0" noProof="0" dirty="0">
                <a:ln>
                  <a:noFill/>
                </a:ln>
                <a:solidFill>
                  <a:srgbClr val="7C807E"/>
                </a:solidFill>
                <a:effectLst/>
                <a:uLnTx/>
                <a:uFillTx/>
                <a:latin typeface="Fira Sans" panose="020B0503050000020004" pitchFamily="34" charset="0"/>
                <a:ea typeface="+mn-ea"/>
                <a:cs typeface="+mn-cs"/>
              </a:rPr>
              <a:t> study performed by </a:t>
            </a:r>
            <a:r>
              <a:rPr kumimoji="0" lang="en-GB" sz="1100" b="0" i="1" u="none" strike="noStrike" kern="1200" cap="none" spc="0" normalizeH="0" baseline="0" noProof="0" dirty="0">
                <a:ln>
                  <a:noFill/>
                </a:ln>
                <a:solidFill>
                  <a:srgbClr val="7C807E"/>
                </a:solidFill>
                <a:effectLst/>
                <a:uLnTx/>
                <a:uFillTx/>
                <a:latin typeface="Fira Sans" panose="020B0503050000020004" pitchFamily="34" charset="0"/>
                <a:ea typeface="+mn-ea"/>
                <a:cs typeface="+mn-cs"/>
              </a:rPr>
              <a:t>R. </a:t>
            </a:r>
            <a:r>
              <a:rPr kumimoji="0" lang="en-GB" sz="1100" b="0" i="1" u="none" strike="noStrike" kern="1200" cap="none" spc="0" normalizeH="0" baseline="0" noProof="0" dirty="0" err="1">
                <a:ln>
                  <a:noFill/>
                </a:ln>
                <a:solidFill>
                  <a:srgbClr val="7C807E"/>
                </a:solidFill>
                <a:effectLst/>
                <a:uLnTx/>
                <a:uFillTx/>
                <a:latin typeface="Fira Sans" panose="020B0503050000020004" pitchFamily="34" charset="0"/>
                <a:ea typeface="+mn-ea"/>
                <a:cs typeface="+mn-cs"/>
              </a:rPr>
              <a:t>Kafi</a:t>
            </a:r>
            <a:r>
              <a:rPr kumimoji="0" lang="en-GB" sz="1100" b="0" i="1" u="none" strike="noStrike" kern="1200" cap="none" spc="0" normalizeH="0" baseline="0" noProof="0" dirty="0">
                <a:ln>
                  <a:noFill/>
                </a:ln>
                <a:solidFill>
                  <a:srgbClr val="7C807E"/>
                </a:solidFill>
                <a:effectLst/>
                <a:uLnTx/>
                <a:uFillTx/>
                <a:latin typeface="Fira Sans" panose="020B0503050000020004" pitchFamily="34" charset="0"/>
                <a:ea typeface="+mn-ea"/>
                <a:cs typeface="+mn-cs"/>
              </a:rPr>
              <a:t> et al, 2007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solidFill>
                  <a:srgbClr val="7C807E"/>
                </a:solidFill>
                <a:effectLst/>
                <a:uLnTx/>
                <a:uFillTx/>
                <a:latin typeface="Fira Sans" panose="020B0503050000020004" pitchFamily="34" charset="0"/>
                <a:ea typeface="+mn-ea"/>
                <a:cs typeface="+mn-cs"/>
              </a:rPr>
              <a:t>The improvement in tactile roughness in chronologically aged skin is shown with Retinol treatment.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solidFill>
                  <a:srgbClr val="7C807E"/>
                </a:solidFill>
                <a:effectLst/>
                <a:uLnTx/>
                <a:uFillTx/>
                <a:latin typeface="Fira Sans" panose="020B0503050000020004" pitchFamily="34" charset="0"/>
                <a:ea typeface="+mn-ea"/>
                <a:cs typeface="+mn-cs"/>
              </a:rPr>
              <a:t>After 24 weeks, significant differences between retinol-treated and vehicle-treated skin for changes in tactile roughness scores (−0.53 [95% CI, −0.73 to −0.33] vs 0.00 [95% CI, 0.00 to 0.00]; P.001 [N=36]). </a:t>
            </a:r>
          </a:p>
        </p:txBody>
      </p:sp>
      <p:pic>
        <p:nvPicPr>
          <p:cNvPr id="7" name="Picture 6">
            <a:extLst>
              <a:ext uri="{FF2B5EF4-FFF2-40B4-BE49-F238E27FC236}">
                <a16:creationId xmlns:a16="http://schemas.microsoft.com/office/drawing/2014/main" id="{640ADD83-687C-A34C-8255-0827AC5756D3}"/>
              </a:ext>
            </a:extLst>
          </p:cNvPr>
          <p:cNvPicPr>
            <a:picLocks noChangeAspect="1"/>
          </p:cNvPicPr>
          <p:nvPr/>
        </p:nvPicPr>
        <p:blipFill>
          <a:blip r:embed="rId4"/>
          <a:srcRect/>
          <a:stretch/>
        </p:blipFill>
        <p:spPr>
          <a:xfrm>
            <a:off x="394425" y="1822978"/>
            <a:ext cx="7162074" cy="4274043"/>
          </a:xfrm>
          <a:prstGeom prst="rect">
            <a:avLst/>
          </a:prstGeom>
        </p:spPr>
      </p:pic>
      <p:pic>
        <p:nvPicPr>
          <p:cNvPr id="16" name="Picture 15">
            <a:extLst>
              <a:ext uri="{FF2B5EF4-FFF2-40B4-BE49-F238E27FC236}">
                <a16:creationId xmlns:a16="http://schemas.microsoft.com/office/drawing/2014/main" id="{16047495-EDCA-974D-BE68-57A7220B248B}"/>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6819900" y="1695151"/>
            <a:ext cx="872428" cy="872428"/>
          </a:xfrm>
          <a:prstGeom prst="rect">
            <a:avLst/>
          </a:prstGeom>
        </p:spPr>
      </p:pic>
      <p:sp>
        <p:nvSpPr>
          <p:cNvPr id="10" name="TextBox 9">
            <a:extLst>
              <a:ext uri="{FF2B5EF4-FFF2-40B4-BE49-F238E27FC236}">
                <a16:creationId xmlns:a16="http://schemas.microsoft.com/office/drawing/2014/main" id="{FF57D918-356B-4A69-B8D4-49DB3C0F8098}"/>
              </a:ext>
            </a:extLst>
          </p:cNvPr>
          <p:cNvSpPr txBox="1"/>
          <p:nvPr/>
        </p:nvSpPr>
        <p:spPr>
          <a:xfrm>
            <a:off x="9644009" y="54472"/>
            <a:ext cx="2547991" cy="307777"/>
          </a:xfrm>
          <a:prstGeom prst="rect">
            <a:avLst/>
          </a:prstGeom>
          <a:solidFill>
            <a:srgbClr val="007E4B"/>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Fira Sans" panose="020B0503050000020004" pitchFamily="34" charset="0"/>
                <a:ea typeface="Fira Sans" panose="020B0503050000020004" pitchFamily="34" charset="0"/>
                <a:cs typeface="+mn-cs"/>
              </a:rPr>
              <a:t>EPIDERMAL THICKENING</a:t>
            </a:r>
            <a:endParaRPr kumimoji="0" lang="it-IT" sz="1400" b="1"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Fira Sans" panose="020B0503050000020004" pitchFamily="34" charset="0"/>
              <a:ea typeface="Fira Sans" panose="020B0503050000020004" pitchFamily="34" charset="0"/>
              <a:cs typeface="+mn-cs"/>
            </a:endParaRPr>
          </a:p>
        </p:txBody>
      </p:sp>
      <p:sp>
        <p:nvSpPr>
          <p:cNvPr id="11" name="TextBox 10">
            <a:extLst>
              <a:ext uri="{FF2B5EF4-FFF2-40B4-BE49-F238E27FC236}">
                <a16:creationId xmlns:a16="http://schemas.microsoft.com/office/drawing/2014/main" id="{006755FF-45C5-41A1-B9D9-DC55F16749FE}"/>
              </a:ext>
            </a:extLst>
          </p:cNvPr>
          <p:cNvSpPr txBox="1"/>
          <p:nvPr/>
        </p:nvSpPr>
        <p:spPr>
          <a:xfrm>
            <a:off x="7942432" y="5273099"/>
            <a:ext cx="2415435" cy="461665"/>
          </a:xfrm>
          <a:prstGeom prst="rect">
            <a:avLst/>
          </a:prstGeom>
          <a:noFill/>
        </p:spPr>
        <p:txBody>
          <a:bodyPr wrap="square" rtlCol="0">
            <a:spAutoFit/>
          </a:bodyPr>
          <a:lstStyle/>
          <a:p>
            <a:pPr algn="l"/>
            <a:r>
              <a:rPr lang="en-US" sz="1200" dirty="0">
                <a:latin typeface="Fira Sans" panose="020B0503050000020004" pitchFamily="34" charset="0"/>
                <a:ea typeface="Fira Sans" panose="020B0503050000020004" pitchFamily="34" charset="0"/>
              </a:rPr>
              <a:t>* RETINOL GS 50,  same efficacy with RETINOL CB 50</a:t>
            </a:r>
            <a:endParaRPr lang="en-CH" sz="1200" dirty="0" err="1">
              <a:latin typeface="Fira Sans" panose="020B0503050000020004" pitchFamily="34" charset="0"/>
              <a:ea typeface="Fira Sans" panose="020B0503050000020004" pitchFamily="34" charset="0"/>
            </a:endParaRPr>
          </a:p>
        </p:txBody>
      </p:sp>
    </p:spTree>
    <p:extLst>
      <p:ext uri="{BB962C8B-B14F-4D97-AF65-F5344CB8AC3E}">
        <p14:creationId xmlns:p14="http://schemas.microsoft.com/office/powerpoint/2010/main" val="59298768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Placeholder 12" descr="A picture containing rain&#10;&#10;Description automatically generated">
            <a:extLst>
              <a:ext uri="{FF2B5EF4-FFF2-40B4-BE49-F238E27FC236}">
                <a16:creationId xmlns:a16="http://schemas.microsoft.com/office/drawing/2014/main" id="{37C29887-9605-1C45-9C73-D40DEAA7F05A}"/>
              </a:ext>
            </a:extLst>
          </p:cNvPr>
          <p:cNvPicPr>
            <a:picLocks noGrp="1" noChangeAspect="1"/>
          </p:cNvPicPr>
          <p:nvPr>
            <p:ph type="pic" sz="quarter" idx="17"/>
          </p:nvPr>
        </p:nvPicPr>
        <p:blipFill rotWithShape="1">
          <a:blip r:embed="rId3" cstate="hqprint">
            <a:extLst>
              <a:ext uri="{28A0092B-C50C-407E-A947-70E740481C1C}">
                <a14:useLocalDpi xmlns:a14="http://schemas.microsoft.com/office/drawing/2010/main"/>
              </a:ext>
            </a:extLst>
          </a:blip>
          <a:srcRect/>
          <a:stretch/>
        </p:blipFill>
        <p:spPr>
          <a:xfrm>
            <a:off x="6097413" y="-10888"/>
            <a:ext cx="6105475" cy="2142253"/>
          </a:xfrm>
        </p:spPr>
      </p:pic>
      <p:sp>
        <p:nvSpPr>
          <p:cNvPr id="2" name="Slide Number Placeholder 1">
            <a:extLst>
              <a:ext uri="{FF2B5EF4-FFF2-40B4-BE49-F238E27FC236}">
                <a16:creationId xmlns:a16="http://schemas.microsoft.com/office/drawing/2014/main" id="{1B57EE86-712C-4746-A770-FA781CEB8CBB}"/>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C50C849-B97A-2B45-B78A-6D9C352F693C}" type="slidenum">
              <a:rPr kumimoji="0" lang="en-US" sz="800" b="0" i="0" u="none" strike="noStrike" kern="1200" cap="none" spc="0" normalizeH="0" baseline="0" noProof="0" smtClean="0">
                <a:ln>
                  <a:noFill/>
                </a:ln>
                <a:solidFill>
                  <a:srgbClr val="B2B2B2"/>
                </a:solidFill>
                <a:effectLst/>
                <a:uLnTx/>
                <a:uFillTx/>
                <a:latin typeface="Fira Sans" panose="020B0503050000020004" pitchFamily="34"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a:t>
            </a:fld>
            <a:endParaRPr kumimoji="0" lang="en-US" sz="800" b="0" i="0" u="none" strike="noStrike" kern="1200" cap="none" spc="0" normalizeH="0" baseline="0" noProof="0">
              <a:ln>
                <a:noFill/>
              </a:ln>
              <a:solidFill>
                <a:srgbClr val="B2B2B2"/>
              </a:solidFill>
              <a:effectLst/>
              <a:uLnTx/>
              <a:uFillTx/>
              <a:latin typeface="Fira Sans" panose="020B0503050000020004" pitchFamily="34" charset="0"/>
              <a:ea typeface="+mn-ea"/>
              <a:cs typeface="+mn-cs"/>
            </a:endParaRPr>
          </a:p>
        </p:txBody>
      </p:sp>
      <p:sp>
        <p:nvSpPr>
          <p:cNvPr id="3" name="Title 2">
            <a:extLst>
              <a:ext uri="{FF2B5EF4-FFF2-40B4-BE49-F238E27FC236}">
                <a16:creationId xmlns:a16="http://schemas.microsoft.com/office/drawing/2014/main" id="{301292CD-DC25-41EB-B8BC-AEF51D44A3D8}"/>
              </a:ext>
            </a:extLst>
          </p:cNvPr>
          <p:cNvSpPr>
            <a:spLocks noGrp="1"/>
          </p:cNvSpPr>
          <p:nvPr>
            <p:ph type="title"/>
          </p:nvPr>
        </p:nvSpPr>
        <p:spPr/>
        <p:txBody>
          <a:bodyPr/>
          <a:lstStyle/>
          <a:p>
            <a:r>
              <a:rPr lang="en-US" dirty="0"/>
              <a:t>Retinol and derivative- Collagen I</a:t>
            </a:r>
          </a:p>
        </p:txBody>
      </p:sp>
      <p:sp>
        <p:nvSpPr>
          <p:cNvPr id="4" name="Text Placeholder 3">
            <a:extLst>
              <a:ext uri="{FF2B5EF4-FFF2-40B4-BE49-F238E27FC236}">
                <a16:creationId xmlns:a16="http://schemas.microsoft.com/office/drawing/2014/main" id="{A6061AAB-1868-471D-A9FE-06D116F4ABB5}"/>
              </a:ext>
            </a:extLst>
          </p:cNvPr>
          <p:cNvSpPr>
            <a:spLocks noGrp="1"/>
          </p:cNvSpPr>
          <p:nvPr>
            <p:ph type="body" sz="quarter" idx="13"/>
          </p:nvPr>
        </p:nvSpPr>
        <p:spPr/>
        <p:txBody>
          <a:bodyPr/>
          <a:lstStyle/>
          <a:p>
            <a:pPr lvl="0">
              <a:lnSpc>
                <a:spcPct val="100000"/>
              </a:lnSpc>
              <a:spcBef>
                <a:spcPts val="0"/>
              </a:spcBef>
            </a:pPr>
            <a:r>
              <a:rPr lang="de-CH"/>
              <a:t>6 </a:t>
            </a:r>
            <a:r>
              <a:rPr lang="de-CH" err="1"/>
              <a:t>days</a:t>
            </a:r>
            <a:r>
              <a:rPr lang="de-CH"/>
              <a:t> </a:t>
            </a:r>
            <a:r>
              <a:rPr lang="de-CH" err="1"/>
              <a:t>of</a:t>
            </a:r>
            <a:r>
              <a:rPr lang="de-CH"/>
              <a:t> ex vivo </a:t>
            </a:r>
            <a:r>
              <a:rPr lang="de-CH" err="1"/>
              <a:t>skin</a:t>
            </a:r>
            <a:r>
              <a:rPr lang="de-CH"/>
              <a:t> </a:t>
            </a:r>
            <a:r>
              <a:rPr lang="de-CH" err="1"/>
              <a:t>treatment</a:t>
            </a:r>
            <a:r>
              <a:rPr lang="de-CH"/>
              <a:t> </a:t>
            </a:r>
          </a:p>
          <a:p>
            <a:endParaRPr lang="en-US"/>
          </a:p>
        </p:txBody>
      </p:sp>
      <p:sp>
        <p:nvSpPr>
          <p:cNvPr id="6" name="TextBox 5">
            <a:extLst>
              <a:ext uri="{FF2B5EF4-FFF2-40B4-BE49-F238E27FC236}">
                <a16:creationId xmlns:a16="http://schemas.microsoft.com/office/drawing/2014/main" id="{34ABEF13-A32A-4AF7-BE1B-476D010FF531}"/>
              </a:ext>
            </a:extLst>
          </p:cNvPr>
          <p:cNvSpPr txBox="1"/>
          <p:nvPr/>
        </p:nvSpPr>
        <p:spPr>
          <a:xfrm>
            <a:off x="7531101" y="1800000"/>
            <a:ext cx="4241799" cy="2092286"/>
          </a:xfrm>
          <a:prstGeom prst="roundRect">
            <a:avLst>
              <a:gd name="adj" fmla="val 7876"/>
            </a:avLst>
          </a:prstGeom>
          <a:gradFill flip="none" rotWithShape="1">
            <a:gsLst>
              <a:gs pos="0">
                <a:srgbClr val="007E4B">
                  <a:alpha val="90000"/>
                </a:srgbClr>
              </a:gs>
              <a:gs pos="100000">
                <a:srgbClr val="007E4B">
                  <a:alpha val="70000"/>
                </a:srgbClr>
              </a:gs>
            </a:gsLst>
            <a:lin ang="2700000" scaled="1"/>
            <a:tileRect/>
          </a:gradFill>
          <a:ln w="25400">
            <a:gradFill>
              <a:gsLst>
                <a:gs pos="0">
                  <a:srgbClr val="007E4B"/>
                </a:gs>
                <a:gs pos="100000">
                  <a:srgbClr val="68B193"/>
                </a:gs>
              </a:gsLst>
              <a:lin ang="5400000" scaled="1"/>
            </a:gradFill>
          </a:ln>
        </p:spPr>
        <p:txBody>
          <a:bodyPr wrap="square" lIns="144000" tIns="144000" rIns="144000" bIns="144000" rtlCol="0">
            <a:spAutoFit/>
          </a:bodyPr>
          <a:lstStyle/>
          <a:p>
            <a:pPr marL="0" marR="0" lvl="0" indent="0" algn="l" defTabSz="914400" rtl="0" eaLnBrk="1" fontAlgn="auto" latinLnBrk="0" hangingPunct="1">
              <a:lnSpc>
                <a:spcPct val="100000"/>
              </a:lnSpc>
              <a:spcBef>
                <a:spcPts val="0"/>
              </a:spcBef>
              <a:spcAft>
                <a:spcPts val="800"/>
              </a:spcAft>
              <a:buClrTx/>
              <a:buSzTx/>
              <a:buFontTx/>
              <a:buNone/>
              <a:tabLst/>
              <a:defRPr/>
            </a:pPr>
            <a:r>
              <a:rPr kumimoji="0" lang="en-US" sz="1500" b="1" i="0" u="none" strike="noStrike" kern="1200" cap="none" spc="0" normalizeH="0" baseline="0" noProof="0" dirty="0">
                <a:ln>
                  <a:noFill/>
                </a:ln>
                <a:solidFill>
                  <a:srgbClr val="FFFFFF"/>
                </a:solidFill>
                <a:effectLst/>
                <a:uLnTx/>
                <a:uFillTx/>
                <a:latin typeface="Fira Sans" panose="020B0503050000020004" pitchFamily="34" charset="0"/>
                <a:ea typeface="+mn-ea"/>
                <a:cs typeface="+mn-cs"/>
              </a:rPr>
              <a:t>Retinol</a:t>
            </a:r>
            <a:r>
              <a:rPr kumimoji="0" lang="en-US" sz="1500" b="0" i="0" u="none" strike="noStrike" kern="1200" cap="none" spc="0" normalizeH="0" baseline="0" noProof="0" dirty="0">
                <a:ln>
                  <a:noFill/>
                </a:ln>
                <a:solidFill>
                  <a:srgbClr val="FFFFFF"/>
                </a:solidFill>
                <a:effectLst/>
                <a:uLnTx/>
                <a:uFillTx/>
                <a:latin typeface="Fira Sans" panose="020B0503050000020004" pitchFamily="34" charset="0"/>
                <a:ea typeface="+mn-ea"/>
                <a:cs typeface="+mn-cs"/>
              </a:rPr>
              <a:t> 0.05% boosts collagen I by </a:t>
            </a:r>
            <a:r>
              <a:rPr kumimoji="0" lang="en-US" sz="1600" b="1" i="0" u="none" strike="noStrike" kern="1200" cap="none" spc="0" normalizeH="0" baseline="0" noProof="0" dirty="0">
                <a:ln>
                  <a:noFill/>
                </a:ln>
                <a:solidFill>
                  <a:srgbClr val="FFFFFF"/>
                </a:solidFill>
                <a:effectLst/>
                <a:uLnTx/>
                <a:uFillTx/>
                <a:latin typeface="Fira Sans" panose="020B0503050000020004" pitchFamily="34" charset="0"/>
                <a:ea typeface="+mn-ea"/>
                <a:cs typeface="+mn-cs"/>
              </a:rPr>
              <a:t>16%</a:t>
            </a:r>
            <a:endParaRPr kumimoji="0" lang="en-US" sz="1500" b="0" i="0" u="none" strike="noStrike" kern="1200" cap="none" spc="0" normalizeH="0" baseline="0" noProof="0" dirty="0">
              <a:ln>
                <a:noFill/>
              </a:ln>
              <a:solidFill>
                <a:srgbClr val="FFFFFF"/>
              </a:solidFill>
              <a:effectLst/>
              <a:uLnTx/>
              <a:uFillTx/>
              <a:latin typeface="Fira Sans" panose="020B0503050000020004" pitchFamily="34" charset="0"/>
              <a:ea typeface="+mn-ea"/>
              <a:cs typeface="+mn-cs"/>
            </a:endParaRPr>
          </a:p>
          <a:p>
            <a:pPr marL="0" marR="0" lvl="0" indent="0" algn="l" defTabSz="914400" rtl="0" eaLnBrk="1" fontAlgn="auto" latinLnBrk="0" hangingPunct="1">
              <a:lnSpc>
                <a:spcPct val="100000"/>
              </a:lnSpc>
              <a:spcBef>
                <a:spcPts val="0"/>
              </a:spcBef>
              <a:spcAft>
                <a:spcPts val="800"/>
              </a:spcAft>
              <a:buClrTx/>
              <a:buSzTx/>
              <a:buFontTx/>
              <a:buNone/>
              <a:tabLst/>
              <a:defRPr/>
            </a:pPr>
            <a:r>
              <a:rPr kumimoji="0" lang="en-US" sz="1500" b="1" i="0" u="none" strike="noStrike" kern="1200" cap="none" spc="0" normalizeH="0" baseline="0" noProof="0" dirty="0">
                <a:ln>
                  <a:noFill/>
                </a:ln>
                <a:solidFill>
                  <a:srgbClr val="FFFFFF"/>
                </a:solidFill>
                <a:effectLst/>
                <a:uLnTx/>
                <a:uFillTx/>
                <a:latin typeface="Fira Sans" panose="020B0503050000020004" pitchFamily="34" charset="0"/>
                <a:ea typeface="+mn-ea"/>
                <a:cs typeface="+mn-cs"/>
              </a:rPr>
              <a:t>Retinyl Palmitate</a:t>
            </a:r>
            <a:r>
              <a:rPr kumimoji="0" lang="en-US" sz="1500" b="0" i="0" u="none" strike="noStrike" kern="1200" cap="none" spc="0" normalizeH="0" baseline="0" noProof="0" dirty="0">
                <a:ln>
                  <a:noFill/>
                </a:ln>
                <a:solidFill>
                  <a:srgbClr val="FFFFFF"/>
                </a:solidFill>
                <a:effectLst/>
                <a:uLnTx/>
                <a:uFillTx/>
                <a:latin typeface="Fira Sans" panose="020B0503050000020004" pitchFamily="34" charset="0"/>
                <a:ea typeface="+mn-ea"/>
                <a:cs typeface="+mn-cs"/>
              </a:rPr>
              <a:t>, significantly boosts collagen I, but at higher concentration than Retinol – and dose dependently</a:t>
            </a:r>
          </a:p>
          <a:p>
            <a:pPr marL="285750" marR="0" lvl="0" indent="-285750" algn="l" defTabSz="914400" rtl="0" eaLnBrk="1" fontAlgn="auto" latinLnBrk="0" hangingPunct="1">
              <a:lnSpc>
                <a:spcPct val="100000"/>
              </a:lnSpc>
              <a:spcBef>
                <a:spcPts val="0"/>
              </a:spcBef>
              <a:spcAft>
                <a:spcPts val="800"/>
              </a:spcAft>
              <a:buClrTx/>
              <a:buSzTx/>
              <a:buFont typeface="Arial" panose="020B0604020202020204" pitchFamily="34" charset="0"/>
              <a:buChar char="•"/>
              <a:tabLst/>
              <a:defRPr/>
            </a:pPr>
            <a:r>
              <a:rPr kumimoji="0" lang="en-US" sz="1600" b="1" i="0" u="none" strike="noStrike" kern="1200" cap="none" spc="0" normalizeH="0" baseline="0" noProof="0" dirty="0">
                <a:ln>
                  <a:noFill/>
                </a:ln>
                <a:solidFill>
                  <a:srgbClr val="FFFFFF"/>
                </a:solidFill>
                <a:effectLst/>
                <a:uLnTx/>
                <a:uFillTx/>
                <a:latin typeface="Fira Sans" panose="020B0503050000020004" pitchFamily="34" charset="0"/>
                <a:ea typeface="+mn-ea"/>
                <a:cs typeface="+mn-cs"/>
              </a:rPr>
              <a:t>34% </a:t>
            </a:r>
            <a:r>
              <a:rPr kumimoji="0" lang="en-US" sz="1500" b="0" i="0" u="none" strike="noStrike" kern="1200" cap="none" spc="0" normalizeH="0" baseline="0" noProof="0" dirty="0">
                <a:ln>
                  <a:noFill/>
                </a:ln>
                <a:solidFill>
                  <a:srgbClr val="FFFFFF"/>
                </a:solidFill>
                <a:effectLst/>
                <a:uLnTx/>
                <a:uFillTx/>
                <a:latin typeface="Fira Sans" panose="020B0503050000020004" pitchFamily="34" charset="0"/>
                <a:ea typeface="+mn-ea"/>
                <a:cs typeface="+mn-cs"/>
              </a:rPr>
              <a:t>collagen I boost at 0.18%</a:t>
            </a:r>
          </a:p>
          <a:p>
            <a:pPr marL="285750" marR="0" lvl="0" indent="-285750" algn="l" defTabSz="914400" rtl="0" eaLnBrk="1" fontAlgn="auto" latinLnBrk="0" hangingPunct="1">
              <a:lnSpc>
                <a:spcPct val="100000"/>
              </a:lnSpc>
              <a:spcBef>
                <a:spcPts val="0"/>
              </a:spcBef>
              <a:spcAft>
                <a:spcPts val="800"/>
              </a:spcAft>
              <a:buClrTx/>
              <a:buSzTx/>
              <a:buFont typeface="Arial" panose="020B0604020202020204" pitchFamily="34" charset="0"/>
              <a:buChar char="•"/>
              <a:tabLst/>
              <a:defRPr/>
            </a:pPr>
            <a:r>
              <a:rPr kumimoji="0" lang="en-US" sz="1500" b="1" i="0" u="none" strike="noStrike" kern="1200" cap="none" spc="0" normalizeH="0" baseline="0" noProof="0" dirty="0">
                <a:ln>
                  <a:noFill/>
                </a:ln>
                <a:solidFill>
                  <a:srgbClr val="FFFFFF"/>
                </a:solidFill>
                <a:effectLst/>
                <a:uLnTx/>
                <a:uFillTx/>
                <a:latin typeface="Fira Sans" panose="020B0503050000020004" pitchFamily="34" charset="0"/>
                <a:ea typeface="+mn-ea"/>
                <a:cs typeface="+mn-cs"/>
              </a:rPr>
              <a:t>44% </a:t>
            </a:r>
            <a:r>
              <a:rPr kumimoji="0" lang="en-US" sz="1500" b="0" i="0" u="none" strike="noStrike" kern="1200" cap="none" spc="0" normalizeH="0" baseline="0" noProof="0" dirty="0">
                <a:ln>
                  <a:noFill/>
                </a:ln>
                <a:solidFill>
                  <a:srgbClr val="FFFFFF"/>
                </a:solidFill>
                <a:effectLst/>
                <a:uLnTx/>
                <a:uFillTx/>
                <a:latin typeface="Fira Sans" panose="020B0503050000020004" pitchFamily="34" charset="0"/>
                <a:ea typeface="+mn-ea"/>
                <a:cs typeface="+mn-cs"/>
              </a:rPr>
              <a:t>collagen I boost at 0.73%</a:t>
            </a:r>
          </a:p>
        </p:txBody>
      </p:sp>
      <p:graphicFrame>
        <p:nvGraphicFramePr>
          <p:cNvPr id="30" name="Table 11">
            <a:extLst>
              <a:ext uri="{FF2B5EF4-FFF2-40B4-BE49-F238E27FC236}">
                <a16:creationId xmlns:a16="http://schemas.microsoft.com/office/drawing/2014/main" id="{B8C413AE-AF3C-44B9-BA50-14E5BA4A3C35}"/>
              </a:ext>
            </a:extLst>
          </p:cNvPr>
          <p:cNvGraphicFramePr>
            <a:graphicFrameLocks noGrp="1"/>
          </p:cNvGraphicFramePr>
          <p:nvPr/>
        </p:nvGraphicFramePr>
        <p:xfrm>
          <a:off x="7531100" y="4012972"/>
          <a:ext cx="4241798" cy="1001937"/>
        </p:xfrm>
        <a:graphic>
          <a:graphicData uri="http://schemas.openxmlformats.org/drawingml/2006/table">
            <a:tbl>
              <a:tblPr firstRow="1" bandRow="1">
                <a:tableStyleId>{93296810-A885-4BE3-A3E7-6D5BEEA58F35}</a:tableStyleId>
              </a:tblPr>
              <a:tblGrid>
                <a:gridCol w="2815403">
                  <a:extLst>
                    <a:ext uri="{9D8B030D-6E8A-4147-A177-3AD203B41FA5}">
                      <a16:colId xmlns:a16="http://schemas.microsoft.com/office/drawing/2014/main" val="3880117797"/>
                    </a:ext>
                  </a:extLst>
                </a:gridCol>
                <a:gridCol w="1426395">
                  <a:extLst>
                    <a:ext uri="{9D8B030D-6E8A-4147-A177-3AD203B41FA5}">
                      <a16:colId xmlns:a16="http://schemas.microsoft.com/office/drawing/2014/main" val="829687870"/>
                    </a:ext>
                  </a:extLst>
                </a:gridCol>
              </a:tblGrid>
              <a:tr h="210144">
                <a:tc>
                  <a:txBody>
                    <a:bodyPr/>
                    <a:lstStyle/>
                    <a:p>
                      <a:endParaRPr lang="en-US" sz="1000" noProof="0"/>
                    </a:p>
                  </a:txBody>
                  <a:tcPr/>
                </a:tc>
                <a:tc>
                  <a:txBody>
                    <a:bodyPr/>
                    <a:lstStyle/>
                    <a:p>
                      <a:r>
                        <a:rPr lang="en-US" sz="1000" noProof="0"/>
                        <a:t>Retinol equivalent</a:t>
                      </a:r>
                    </a:p>
                  </a:txBody>
                  <a:tcPr/>
                </a:tc>
                <a:extLst>
                  <a:ext uri="{0D108BD9-81ED-4DB2-BD59-A6C34878D82A}">
                    <a16:rowId xmlns:a16="http://schemas.microsoft.com/office/drawing/2014/main" val="2330640990"/>
                  </a:ext>
                </a:extLst>
              </a:tr>
              <a:tr h="252699">
                <a:tc>
                  <a:txBody>
                    <a:bodyPr/>
                    <a:lstStyle/>
                    <a:p>
                      <a:r>
                        <a:rPr lang="en-US" sz="1000" b="1" noProof="0"/>
                        <a:t>0.05% Retinol= 0.1% Retinol GS50</a:t>
                      </a:r>
                    </a:p>
                  </a:txBody>
                  <a:tcPr/>
                </a:tc>
                <a:tc>
                  <a:txBody>
                    <a:bodyPr/>
                    <a:lstStyle/>
                    <a:p>
                      <a:r>
                        <a:rPr lang="en-US" sz="1000" b="1" noProof="0"/>
                        <a:t>1x</a:t>
                      </a:r>
                    </a:p>
                  </a:txBody>
                  <a:tcPr/>
                </a:tc>
                <a:extLst>
                  <a:ext uri="{0D108BD9-81ED-4DB2-BD59-A6C34878D82A}">
                    <a16:rowId xmlns:a16="http://schemas.microsoft.com/office/drawing/2014/main" val="907858780"/>
                  </a:ext>
                </a:extLst>
              </a:tr>
              <a:tr h="252699">
                <a:tc>
                  <a:txBody>
                    <a:bodyPr/>
                    <a:lstStyle/>
                    <a:p>
                      <a:r>
                        <a:rPr lang="en-US" sz="1000" b="1" noProof="0"/>
                        <a:t>0.18% Retinyl Palmitate</a:t>
                      </a:r>
                    </a:p>
                  </a:txBody>
                  <a:tcPr/>
                </a:tc>
                <a:tc>
                  <a:txBody>
                    <a:bodyPr/>
                    <a:lstStyle/>
                    <a:p>
                      <a:r>
                        <a:rPr lang="en-US" sz="1000" b="1" noProof="0"/>
                        <a:t>2x</a:t>
                      </a:r>
                    </a:p>
                  </a:txBody>
                  <a:tcPr/>
                </a:tc>
                <a:extLst>
                  <a:ext uri="{0D108BD9-81ED-4DB2-BD59-A6C34878D82A}">
                    <a16:rowId xmlns:a16="http://schemas.microsoft.com/office/drawing/2014/main" val="297471890"/>
                  </a:ext>
                </a:extLst>
              </a:tr>
              <a:tr h="25269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b="1" noProof="0"/>
                        <a:t>0.73% Retinyl Palmitate</a:t>
                      </a:r>
                    </a:p>
                  </a:txBody>
                  <a:tcPr/>
                </a:tc>
                <a:tc>
                  <a:txBody>
                    <a:bodyPr/>
                    <a:lstStyle/>
                    <a:p>
                      <a:r>
                        <a:rPr lang="en-US" sz="1000" b="1" noProof="0"/>
                        <a:t>8x</a:t>
                      </a:r>
                    </a:p>
                  </a:txBody>
                  <a:tcPr/>
                </a:tc>
                <a:extLst>
                  <a:ext uri="{0D108BD9-81ED-4DB2-BD59-A6C34878D82A}">
                    <a16:rowId xmlns:a16="http://schemas.microsoft.com/office/drawing/2014/main" val="3114873426"/>
                  </a:ext>
                </a:extLst>
              </a:tr>
            </a:tbl>
          </a:graphicData>
        </a:graphic>
      </p:graphicFrame>
      <p:sp>
        <p:nvSpPr>
          <p:cNvPr id="34" name="TextBox 33">
            <a:extLst>
              <a:ext uri="{FF2B5EF4-FFF2-40B4-BE49-F238E27FC236}">
                <a16:creationId xmlns:a16="http://schemas.microsoft.com/office/drawing/2014/main" id="{4A1CB70F-9F7A-4653-A186-9E4DA4463031}"/>
              </a:ext>
            </a:extLst>
          </p:cNvPr>
          <p:cNvSpPr txBox="1"/>
          <p:nvPr/>
        </p:nvSpPr>
        <p:spPr>
          <a:xfrm>
            <a:off x="7531100" y="5139537"/>
            <a:ext cx="4241799" cy="781587"/>
          </a:xfrm>
          <a:prstGeom prst="roundRect">
            <a:avLst>
              <a:gd name="adj" fmla="val 7876"/>
            </a:avLst>
          </a:prstGeom>
          <a:gradFill flip="none" rotWithShape="1">
            <a:gsLst>
              <a:gs pos="0">
                <a:srgbClr val="007E4B">
                  <a:alpha val="90000"/>
                </a:srgbClr>
              </a:gs>
              <a:gs pos="100000">
                <a:srgbClr val="007E4B">
                  <a:alpha val="70000"/>
                </a:srgbClr>
              </a:gs>
            </a:gsLst>
            <a:lin ang="2700000" scaled="1"/>
            <a:tileRect/>
          </a:gradFill>
          <a:ln w="25400">
            <a:gradFill>
              <a:gsLst>
                <a:gs pos="0">
                  <a:srgbClr val="007E4B"/>
                </a:gs>
                <a:gs pos="100000">
                  <a:srgbClr val="68B193"/>
                </a:gs>
              </a:gsLst>
              <a:lin ang="5400000" scaled="1"/>
            </a:gradFill>
          </a:ln>
        </p:spPr>
        <p:txBody>
          <a:bodyPr wrap="square" lIns="144000" tIns="144000" rIns="144000" bIns="144000" rtlCol="0">
            <a:spAutoFit/>
          </a:bodyPr>
          <a:lstStyle/>
          <a:p>
            <a:pPr marL="0" marR="0" lvl="0" indent="0" algn="l" defTabSz="914400" rtl="0" eaLnBrk="1" fontAlgn="auto" latinLnBrk="0" hangingPunct="1">
              <a:lnSpc>
                <a:spcPct val="100000"/>
              </a:lnSpc>
              <a:spcBef>
                <a:spcPts val="0"/>
              </a:spcBef>
              <a:spcAft>
                <a:spcPts val="800"/>
              </a:spcAft>
              <a:buClrTx/>
              <a:buSzTx/>
              <a:buFontTx/>
              <a:buNone/>
              <a:tabLst/>
              <a:defRPr/>
            </a:pPr>
            <a:r>
              <a:rPr kumimoji="0" lang="en-US" sz="1500" b="0" i="0" u="none" strike="noStrike" kern="1200" cap="none" spc="0" normalizeH="0" baseline="0" noProof="0">
                <a:ln>
                  <a:noFill/>
                </a:ln>
                <a:solidFill>
                  <a:srgbClr val="FFFFFF"/>
                </a:solidFill>
                <a:effectLst/>
                <a:uLnTx/>
                <a:uFillTx/>
                <a:latin typeface="Fira Sans" panose="020B0503050000020004" pitchFamily="34" charset="0"/>
                <a:ea typeface="+mn-ea"/>
                <a:cs typeface="+mn-cs"/>
              </a:rPr>
              <a:t>Collagen I is the most abundant collagen in the dermis but more difficult to boost</a:t>
            </a:r>
          </a:p>
        </p:txBody>
      </p:sp>
      <p:pic>
        <p:nvPicPr>
          <p:cNvPr id="38" name="Picture 13" descr="A close up of a sign&#10;&#10;Description automatically generated">
            <a:extLst>
              <a:ext uri="{FF2B5EF4-FFF2-40B4-BE49-F238E27FC236}">
                <a16:creationId xmlns:a16="http://schemas.microsoft.com/office/drawing/2014/main" id="{F9C9F4FC-A0BD-3D40-AE2F-2CCFAB0DC507}"/>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2121099">
            <a:off x="9204348" y="830597"/>
            <a:ext cx="989568" cy="923597"/>
          </a:xfrm>
          <a:prstGeom prst="rect">
            <a:avLst/>
          </a:prstGeom>
        </p:spPr>
      </p:pic>
      <p:pic>
        <p:nvPicPr>
          <p:cNvPr id="15" name="Picture 14">
            <a:extLst>
              <a:ext uri="{FF2B5EF4-FFF2-40B4-BE49-F238E27FC236}">
                <a16:creationId xmlns:a16="http://schemas.microsoft.com/office/drawing/2014/main" id="{C9918170-8BE7-944F-AD24-49B0DADA2F95}"/>
              </a:ext>
            </a:extLst>
          </p:cNvPr>
          <p:cNvPicPr>
            <a:picLocks noChangeAspect="1"/>
          </p:cNvPicPr>
          <p:nvPr/>
        </p:nvPicPr>
        <p:blipFill rotWithShape="1">
          <a:blip r:embed="rId5" cstate="hqprint">
            <a:extLst>
              <a:ext uri="{28A0092B-C50C-407E-A947-70E740481C1C}">
                <a14:useLocalDpi xmlns:a14="http://schemas.microsoft.com/office/drawing/2010/main"/>
              </a:ext>
            </a:extLst>
          </a:blip>
          <a:srcRect/>
          <a:stretch/>
        </p:blipFill>
        <p:spPr>
          <a:xfrm>
            <a:off x="8692673" y="5940447"/>
            <a:ext cx="3499327" cy="917553"/>
          </a:xfrm>
          <a:prstGeom prst="rect">
            <a:avLst/>
          </a:prstGeom>
        </p:spPr>
      </p:pic>
      <p:pic>
        <p:nvPicPr>
          <p:cNvPr id="16" name="Picture 20">
            <a:extLst>
              <a:ext uri="{FF2B5EF4-FFF2-40B4-BE49-F238E27FC236}">
                <a16:creationId xmlns:a16="http://schemas.microsoft.com/office/drawing/2014/main" id="{FA5999CF-501E-204A-97E4-3DF8CC5E5325}"/>
              </a:ext>
            </a:extLst>
          </p:cNvPr>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7706827" y="1106141"/>
            <a:ext cx="1465266" cy="5861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rgbClr val="4F7D93"/>
                  </a:outerShdw>
                </a:effectLst>
              </a14:hiddenEffects>
            </a:ext>
          </a:extLst>
        </p:spPr>
      </p:pic>
      <p:pic>
        <p:nvPicPr>
          <p:cNvPr id="9" name="Picture 8">
            <a:extLst>
              <a:ext uri="{FF2B5EF4-FFF2-40B4-BE49-F238E27FC236}">
                <a16:creationId xmlns:a16="http://schemas.microsoft.com/office/drawing/2014/main" id="{D1279346-2621-414D-8D28-005452113CCD}"/>
              </a:ext>
            </a:extLst>
          </p:cNvPr>
          <p:cNvPicPr>
            <a:picLocks noChangeAspect="1"/>
          </p:cNvPicPr>
          <p:nvPr/>
        </p:nvPicPr>
        <p:blipFill>
          <a:blip r:embed="rId7" cstate="screen">
            <a:extLst>
              <a:ext uri="{28A0092B-C50C-407E-A947-70E740481C1C}">
                <a14:useLocalDpi xmlns:a14="http://schemas.microsoft.com/office/drawing/2010/main"/>
              </a:ext>
            </a:extLst>
          </a:blip>
          <a:srcRect/>
          <a:stretch/>
        </p:blipFill>
        <p:spPr>
          <a:xfrm>
            <a:off x="468000" y="1440001"/>
            <a:ext cx="6101182" cy="4679997"/>
          </a:xfrm>
          <a:prstGeom prst="rect">
            <a:avLst/>
          </a:prstGeom>
        </p:spPr>
      </p:pic>
      <p:sp>
        <p:nvSpPr>
          <p:cNvPr id="35" name="TextBox 34">
            <a:extLst>
              <a:ext uri="{FF2B5EF4-FFF2-40B4-BE49-F238E27FC236}">
                <a16:creationId xmlns:a16="http://schemas.microsoft.com/office/drawing/2014/main" id="{A789E566-89AF-4DB8-B5E9-2AB49E571C51}"/>
              </a:ext>
            </a:extLst>
          </p:cNvPr>
          <p:cNvSpPr txBox="1"/>
          <p:nvPr/>
        </p:nvSpPr>
        <p:spPr>
          <a:xfrm>
            <a:off x="500384" y="6035359"/>
            <a:ext cx="6101183" cy="169277"/>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1" u="none" strike="noStrike" kern="1200" cap="none" spc="0" normalizeH="0" baseline="0" noProof="0" dirty="0">
                <a:ln>
                  <a:noFill/>
                </a:ln>
                <a:solidFill>
                  <a:srgbClr val="7C807E"/>
                </a:solidFill>
                <a:effectLst/>
                <a:uLnTx/>
                <a:uFillTx/>
                <a:latin typeface="Fira Sans" panose="020B0503050000020004" pitchFamily="34" charset="0"/>
                <a:ea typeface="+mn-ea"/>
                <a:cs typeface="+mn-cs"/>
              </a:rPr>
              <a:t>Collagen I staining was quantified in the papillary dermis using </a:t>
            </a:r>
            <a:r>
              <a:rPr kumimoji="0" lang="en-US" sz="1100" b="0" i="1" u="none" strike="noStrike" kern="1200" cap="none" spc="0" normalizeH="0" baseline="0" noProof="0" dirty="0" err="1">
                <a:ln>
                  <a:noFill/>
                </a:ln>
                <a:solidFill>
                  <a:srgbClr val="7C807E"/>
                </a:solidFill>
                <a:effectLst/>
                <a:uLnTx/>
                <a:uFillTx/>
                <a:latin typeface="Fira Sans" panose="020B0503050000020004" pitchFamily="34" charset="0"/>
                <a:ea typeface="+mn-ea"/>
                <a:cs typeface="+mn-cs"/>
              </a:rPr>
              <a:t>cellSens</a:t>
            </a:r>
            <a:r>
              <a:rPr kumimoji="0" lang="en-US" sz="1100" b="0" i="1" u="none" strike="noStrike" kern="1200" cap="none" spc="0" normalizeH="0" baseline="0" noProof="0" dirty="0">
                <a:ln>
                  <a:noFill/>
                </a:ln>
                <a:solidFill>
                  <a:srgbClr val="7C807E"/>
                </a:solidFill>
                <a:effectLst/>
                <a:uLnTx/>
                <a:uFillTx/>
                <a:latin typeface="Fira Sans" panose="020B0503050000020004" pitchFamily="34" charset="0"/>
                <a:ea typeface="+mn-ea"/>
                <a:cs typeface="+mn-cs"/>
              </a:rPr>
              <a:t> software</a:t>
            </a:r>
          </a:p>
        </p:txBody>
      </p:sp>
      <p:sp>
        <p:nvSpPr>
          <p:cNvPr id="5" name="TextBox 4">
            <a:extLst>
              <a:ext uri="{FF2B5EF4-FFF2-40B4-BE49-F238E27FC236}">
                <a16:creationId xmlns:a16="http://schemas.microsoft.com/office/drawing/2014/main" id="{356A7DE3-B568-4EF6-9FE9-AD8E5749F903}"/>
              </a:ext>
            </a:extLst>
          </p:cNvPr>
          <p:cNvSpPr txBox="1"/>
          <p:nvPr/>
        </p:nvSpPr>
        <p:spPr>
          <a:xfrm>
            <a:off x="3590925" y="3467100"/>
            <a:ext cx="365760" cy="182880"/>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7C807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35DB0E92-0A37-4826-B2A5-9D13054B6710}"/>
              </a:ext>
            </a:extLst>
          </p:cNvPr>
          <p:cNvSpPr/>
          <p:nvPr/>
        </p:nvSpPr>
        <p:spPr>
          <a:xfrm>
            <a:off x="2424779" y="1831430"/>
            <a:ext cx="857927" cy="261610"/>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0" i="1" u="none" strike="noStrike" kern="1200" cap="none" spc="0" normalizeH="0" baseline="0" noProof="0" dirty="0">
                <a:ln>
                  <a:noFill/>
                </a:ln>
                <a:solidFill>
                  <a:srgbClr val="7C807E"/>
                </a:solidFill>
                <a:effectLst/>
                <a:uLnTx/>
                <a:uFillTx/>
                <a:latin typeface="Fira Sans" panose="020B0503050000020004" pitchFamily="34" charset="0"/>
                <a:ea typeface="+mn-ea"/>
                <a:cs typeface="+mn-cs"/>
              </a:rPr>
              <a:t>d6= 6 days</a:t>
            </a:r>
          </a:p>
        </p:txBody>
      </p:sp>
    </p:spTree>
    <p:extLst>
      <p:ext uri="{BB962C8B-B14F-4D97-AF65-F5344CB8AC3E}">
        <p14:creationId xmlns:p14="http://schemas.microsoft.com/office/powerpoint/2010/main" val="680140889"/>
      </p:ext>
    </p:extLst>
  </p:cSld>
  <p:clrMapOvr>
    <a:masterClrMapping/>
  </p:clrMapOvr>
  <p:transition spd="slow">
    <p:wipe dir="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 name="Picture Placeholder 55" descr="A person smiling for the camera&#10;&#10;Description automatically generated">
            <a:extLst>
              <a:ext uri="{FF2B5EF4-FFF2-40B4-BE49-F238E27FC236}">
                <a16:creationId xmlns:a16="http://schemas.microsoft.com/office/drawing/2014/main" id="{83785157-866B-FC4A-95EB-F58C7F3FF7AB}"/>
              </a:ext>
            </a:extLst>
          </p:cNvPr>
          <p:cNvPicPr>
            <a:picLocks noGrp="1" noChangeAspect="1"/>
          </p:cNvPicPr>
          <p:nvPr>
            <p:ph type="pic" sz="quarter" idx="10"/>
          </p:nvPr>
        </p:nvPicPr>
        <p:blipFill rotWithShape="1">
          <a:blip r:embed="rId2" cstate="screen">
            <a:extLst>
              <a:ext uri="{28A0092B-C50C-407E-A947-70E740481C1C}">
                <a14:useLocalDpi xmlns:a14="http://schemas.microsoft.com/office/drawing/2010/main"/>
              </a:ext>
            </a:extLst>
          </a:blip>
          <a:srcRect/>
          <a:stretch/>
        </p:blipFill>
        <p:spPr/>
      </p:pic>
      <p:sp>
        <p:nvSpPr>
          <p:cNvPr id="11" name="Subtitle 10">
            <a:extLst>
              <a:ext uri="{FF2B5EF4-FFF2-40B4-BE49-F238E27FC236}">
                <a16:creationId xmlns:a16="http://schemas.microsoft.com/office/drawing/2014/main" id="{178115B3-AF44-4A4F-8D45-C9E703F0075C}"/>
              </a:ext>
            </a:extLst>
          </p:cNvPr>
          <p:cNvSpPr>
            <a:spLocks noGrp="1"/>
          </p:cNvSpPr>
          <p:nvPr>
            <p:ph type="body" sz="quarter" idx="13"/>
          </p:nvPr>
        </p:nvSpPr>
        <p:spPr/>
        <p:txBody>
          <a:bodyPr/>
          <a:lstStyle/>
          <a:p>
            <a:r>
              <a:rPr lang="en-GB">
                <a:solidFill>
                  <a:srgbClr val="007E4B"/>
                </a:solidFill>
              </a:rPr>
              <a:t>The all-time anti-aging hero</a:t>
            </a:r>
          </a:p>
        </p:txBody>
      </p:sp>
      <p:sp>
        <p:nvSpPr>
          <p:cNvPr id="10" name="Title 9">
            <a:extLst>
              <a:ext uri="{FF2B5EF4-FFF2-40B4-BE49-F238E27FC236}">
                <a16:creationId xmlns:a16="http://schemas.microsoft.com/office/drawing/2014/main" id="{40DA8990-0DFA-1644-8B6F-C0542FF2CF03}"/>
              </a:ext>
            </a:extLst>
          </p:cNvPr>
          <p:cNvSpPr>
            <a:spLocks noGrp="1"/>
          </p:cNvSpPr>
          <p:nvPr>
            <p:ph type="ctrTitle"/>
          </p:nvPr>
        </p:nvSpPr>
        <p:spPr/>
        <p:txBody>
          <a:bodyPr/>
          <a:lstStyle/>
          <a:p>
            <a:r>
              <a:rPr lang="en-GB" dirty="0">
                <a:solidFill>
                  <a:srgbClr val="0070BA"/>
                </a:solidFill>
              </a:rPr>
              <a:t>RETINOL (Vitamin A)</a:t>
            </a:r>
          </a:p>
        </p:txBody>
      </p:sp>
      <p:sp>
        <p:nvSpPr>
          <p:cNvPr id="5" name="Slide Number Placeholder 4">
            <a:extLst>
              <a:ext uri="{FF2B5EF4-FFF2-40B4-BE49-F238E27FC236}">
                <a16:creationId xmlns:a16="http://schemas.microsoft.com/office/drawing/2014/main" id="{2A9F301B-EDDB-054A-A42E-253A726209CC}"/>
              </a:ext>
            </a:extLst>
          </p:cNvPr>
          <p:cNvSpPr>
            <a:spLocks noGrp="1"/>
          </p:cNvSpPr>
          <p:nvPr>
            <p:ph type="sldNum"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C50C849-B97A-2B45-B78A-6D9C352F693C}" type="slidenum">
              <a:rPr kumimoji="0" lang="en-US" sz="800" b="0" i="0" u="none" strike="noStrike" kern="1200" cap="none" spc="0" normalizeH="0" baseline="0" noProof="0" smtClean="0">
                <a:ln>
                  <a:noFill/>
                </a:ln>
                <a:solidFill>
                  <a:srgbClr val="FFFFFF">
                    <a:lumMod val="65000"/>
                  </a:srgbClr>
                </a:solidFill>
                <a:effectLst/>
                <a:uLnTx/>
                <a:uFillTx/>
                <a:latin typeface="Fira Sans" panose="020B0503050000020004" pitchFamily="34"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22</a:t>
            </a:fld>
            <a:endParaRPr kumimoji="0" lang="en-US" sz="800" b="0" i="0" u="none" strike="noStrike" kern="1200" cap="none" spc="0" normalizeH="0" baseline="0" noProof="0">
              <a:ln>
                <a:noFill/>
              </a:ln>
              <a:solidFill>
                <a:srgbClr val="FFFFFF">
                  <a:lumMod val="65000"/>
                </a:srgbClr>
              </a:solidFill>
              <a:effectLst/>
              <a:uLnTx/>
              <a:uFillTx/>
              <a:latin typeface="Fira Sans" panose="020B0503050000020004" pitchFamily="34" charset="0"/>
              <a:ea typeface="+mn-ea"/>
              <a:cs typeface="+mn-cs"/>
            </a:endParaRPr>
          </a:p>
        </p:txBody>
      </p:sp>
      <p:sp>
        <p:nvSpPr>
          <p:cNvPr id="12" name="TextBox 11">
            <a:extLst>
              <a:ext uri="{FF2B5EF4-FFF2-40B4-BE49-F238E27FC236}">
                <a16:creationId xmlns:a16="http://schemas.microsoft.com/office/drawing/2014/main" id="{E5C2A91D-4482-D646-99EF-DEC7989D5A30}"/>
              </a:ext>
            </a:extLst>
          </p:cNvPr>
          <p:cNvSpPr txBox="1"/>
          <p:nvPr/>
        </p:nvSpPr>
        <p:spPr>
          <a:xfrm>
            <a:off x="919163" y="2074195"/>
            <a:ext cx="4135437" cy="3724096"/>
          </a:xfrm>
          <a:prstGeom prst="rect">
            <a:avLst/>
          </a:prstGeom>
          <a:noFill/>
        </p:spPr>
        <p:txBody>
          <a:bodyPr wrap="square" lIns="0" tIns="0" rIns="0" bIns="0" rtlCol="0" anchor="t" anchorCtr="0">
            <a:spAutoFit/>
          </a:bodyPr>
          <a:lstStyle/>
          <a:p>
            <a:pPr marL="0" marR="0" lvl="0" indent="0" algn="l" defTabSz="914400" rtl="0" eaLnBrk="1" fontAlgn="auto" latinLnBrk="0" hangingPunct="1">
              <a:lnSpc>
                <a:spcPct val="100000"/>
              </a:lnSpc>
              <a:spcBef>
                <a:spcPts val="0"/>
              </a:spcBef>
              <a:spcAft>
                <a:spcPts val="1600"/>
              </a:spcAft>
              <a:buClrTx/>
              <a:buSzPct val="120000"/>
              <a:buFontTx/>
              <a:buNone/>
              <a:tabLst/>
              <a:defRPr/>
            </a:pPr>
            <a:r>
              <a:rPr kumimoji="0" lang="en-GB" b="0" i="0" u="none" strike="noStrike" kern="1200" cap="none" spc="0" normalizeH="0" baseline="0" noProof="0" dirty="0">
                <a:ln>
                  <a:noFill/>
                </a:ln>
                <a:solidFill>
                  <a:srgbClr val="7C807E"/>
                </a:solidFill>
                <a:effectLst/>
                <a:uLnTx/>
                <a:uFillTx/>
                <a:latin typeface="Fira Sans" panose="020B0503050000020004" pitchFamily="34" charset="0"/>
                <a:ea typeface="+mn-ea"/>
                <a:cs typeface="+mn-cs"/>
              </a:rPr>
              <a:t>Reduces skin photo-damage effects</a:t>
            </a:r>
          </a:p>
          <a:p>
            <a:pPr marL="0" marR="0" lvl="0" indent="0" algn="l" defTabSz="914400" rtl="0" eaLnBrk="1" fontAlgn="auto" latinLnBrk="0" hangingPunct="1">
              <a:lnSpc>
                <a:spcPct val="100000"/>
              </a:lnSpc>
              <a:spcBef>
                <a:spcPts val="0"/>
              </a:spcBef>
              <a:spcAft>
                <a:spcPts val="1600"/>
              </a:spcAft>
              <a:buClrTx/>
              <a:buSzPct val="120000"/>
              <a:buFontTx/>
              <a:buNone/>
              <a:tabLst/>
              <a:defRPr/>
            </a:pPr>
            <a:r>
              <a:rPr kumimoji="0" lang="en-GB" b="0" i="0" u="none" strike="noStrike" kern="1200" cap="none" spc="0" normalizeH="0" baseline="0" noProof="0" dirty="0">
                <a:ln>
                  <a:noFill/>
                </a:ln>
                <a:solidFill>
                  <a:srgbClr val="7C807E"/>
                </a:solidFill>
                <a:effectLst/>
                <a:uLnTx/>
                <a:uFillTx/>
                <a:latin typeface="Fira Sans" panose="020B0503050000020004" pitchFamily="34" charset="0"/>
                <a:ea typeface="+mn-ea"/>
                <a:cs typeface="+mn-cs"/>
              </a:rPr>
              <a:t>Improves the appearance of fine lines &amp; wrinkles</a:t>
            </a:r>
          </a:p>
          <a:p>
            <a:pPr marL="0" marR="0" lvl="0" indent="0" algn="l" defTabSz="914400" rtl="0" eaLnBrk="1" fontAlgn="auto" latinLnBrk="0" hangingPunct="1">
              <a:lnSpc>
                <a:spcPct val="100000"/>
              </a:lnSpc>
              <a:spcBef>
                <a:spcPts val="0"/>
              </a:spcBef>
              <a:spcAft>
                <a:spcPts val="1600"/>
              </a:spcAft>
              <a:buClrTx/>
              <a:buSzPct val="120000"/>
              <a:buFontTx/>
              <a:buNone/>
              <a:tabLst/>
              <a:defRPr/>
            </a:pPr>
            <a:r>
              <a:rPr kumimoji="0" lang="en-GB" b="0" i="0" u="none" strike="noStrike" kern="1200" cap="none" spc="0" normalizeH="0" baseline="0" noProof="0" dirty="0">
                <a:ln>
                  <a:noFill/>
                </a:ln>
                <a:solidFill>
                  <a:srgbClr val="7C807E"/>
                </a:solidFill>
                <a:effectLst/>
                <a:uLnTx/>
                <a:uFillTx/>
                <a:latin typeface="Fira Sans" panose="020B0503050000020004" pitchFamily="34" charset="0"/>
                <a:ea typeface="+mn-ea"/>
                <a:cs typeface="+mn-cs"/>
              </a:rPr>
              <a:t>Improves skin firmness &amp; elasticity</a:t>
            </a:r>
          </a:p>
          <a:p>
            <a:pPr marL="0" marR="0" lvl="0" indent="0" algn="l" defTabSz="914400" rtl="0" eaLnBrk="1" fontAlgn="auto" latinLnBrk="0" hangingPunct="1">
              <a:lnSpc>
                <a:spcPct val="100000"/>
              </a:lnSpc>
              <a:spcBef>
                <a:spcPts val="0"/>
              </a:spcBef>
              <a:spcAft>
                <a:spcPts val="1600"/>
              </a:spcAft>
              <a:buClrTx/>
              <a:buSzPct val="120000"/>
              <a:buFontTx/>
              <a:buNone/>
              <a:tabLst/>
              <a:defRPr/>
            </a:pPr>
            <a:r>
              <a:rPr kumimoji="0" lang="en-GB" b="0" i="0" u="none" strike="noStrike" kern="1200" cap="none" spc="0" normalizeH="0" baseline="0" noProof="0" dirty="0">
                <a:ln>
                  <a:noFill/>
                </a:ln>
                <a:solidFill>
                  <a:srgbClr val="7C807E"/>
                </a:solidFill>
                <a:effectLst/>
                <a:uLnTx/>
                <a:uFillTx/>
                <a:latin typeface="Fira Sans" panose="020B0503050000020004" pitchFamily="34" charset="0"/>
                <a:ea typeface="+mn-ea"/>
                <a:cs typeface="+mn-cs"/>
              </a:rPr>
              <a:t>Improves skin smoothness</a:t>
            </a:r>
          </a:p>
          <a:p>
            <a:pPr marL="0" marR="0" lvl="0" indent="0" algn="l" defTabSz="914400" rtl="0" eaLnBrk="1" fontAlgn="auto" latinLnBrk="0" hangingPunct="1">
              <a:lnSpc>
                <a:spcPct val="100000"/>
              </a:lnSpc>
              <a:spcBef>
                <a:spcPts val="0"/>
              </a:spcBef>
              <a:spcAft>
                <a:spcPts val="1600"/>
              </a:spcAft>
              <a:buClrTx/>
              <a:buSzPct val="120000"/>
              <a:buFontTx/>
              <a:buNone/>
              <a:tabLst/>
              <a:defRPr/>
            </a:pPr>
            <a:r>
              <a:rPr kumimoji="0" lang="en-GB" b="0" i="0" u="none" strike="noStrike" kern="1200" cap="none" spc="0" normalizeH="0" baseline="0" noProof="0" dirty="0">
                <a:ln>
                  <a:noFill/>
                </a:ln>
                <a:solidFill>
                  <a:srgbClr val="7C807E"/>
                </a:solidFill>
                <a:effectLst/>
                <a:uLnTx/>
                <a:uFillTx/>
                <a:latin typeface="Fira Sans" panose="020B0503050000020004" pitchFamily="34" charset="0"/>
                <a:ea typeface="+mn-ea"/>
                <a:cs typeface="+mn-cs"/>
              </a:rPr>
              <a:t>Decreases skin roughness</a:t>
            </a:r>
          </a:p>
          <a:p>
            <a:pPr marL="0" marR="0" lvl="0" indent="0" algn="l" defTabSz="914400" rtl="0" eaLnBrk="1" fontAlgn="auto" latinLnBrk="0" hangingPunct="1">
              <a:lnSpc>
                <a:spcPct val="100000"/>
              </a:lnSpc>
              <a:spcBef>
                <a:spcPts val="0"/>
              </a:spcBef>
              <a:spcAft>
                <a:spcPts val="1600"/>
              </a:spcAft>
              <a:buClrTx/>
              <a:buSzPct val="120000"/>
              <a:buFontTx/>
              <a:buNone/>
              <a:tabLst/>
              <a:defRPr/>
            </a:pPr>
            <a:r>
              <a:rPr kumimoji="0" lang="en-GB" b="0" i="0" u="none" strike="noStrike" kern="1200" cap="none" spc="0" normalizeH="0" baseline="0" noProof="0" dirty="0">
                <a:ln>
                  <a:noFill/>
                </a:ln>
                <a:solidFill>
                  <a:srgbClr val="7C807E"/>
                </a:solidFill>
                <a:effectLst/>
                <a:uLnTx/>
                <a:uFillTx/>
                <a:latin typeface="Fira Sans" panose="020B0503050000020004" pitchFamily="34" charset="0"/>
                <a:ea typeface="+mn-ea"/>
                <a:cs typeface="+mn-cs"/>
              </a:rPr>
              <a:t>Reduces skin discoloration &amp; </a:t>
            </a:r>
            <a:br>
              <a:rPr kumimoji="0" lang="en-GB" b="0" i="0" u="none" strike="noStrike" kern="1200" cap="none" spc="0" normalizeH="0" baseline="0" noProof="0" dirty="0">
                <a:ln>
                  <a:noFill/>
                </a:ln>
                <a:solidFill>
                  <a:srgbClr val="7C807E"/>
                </a:solidFill>
                <a:effectLst/>
                <a:uLnTx/>
                <a:uFillTx/>
                <a:latin typeface="Fira Sans" panose="020B0503050000020004" pitchFamily="34" charset="0"/>
                <a:ea typeface="+mn-ea"/>
                <a:cs typeface="+mn-cs"/>
              </a:rPr>
            </a:br>
            <a:r>
              <a:rPr kumimoji="0" lang="en-GB" b="0" i="0" u="none" strike="noStrike" kern="1200" cap="none" spc="0" normalizeH="0" baseline="0" noProof="0" dirty="0">
                <a:ln>
                  <a:noFill/>
                </a:ln>
                <a:solidFill>
                  <a:srgbClr val="7C807E"/>
                </a:solidFill>
                <a:effectLst/>
                <a:uLnTx/>
                <a:uFillTx/>
                <a:latin typeface="Fira Sans" panose="020B0503050000020004" pitchFamily="34" charset="0"/>
                <a:ea typeface="+mn-ea"/>
                <a:cs typeface="+mn-cs"/>
              </a:rPr>
              <a:t>mottled pigmentation</a:t>
            </a:r>
          </a:p>
          <a:p>
            <a:pPr marL="0" marR="0" lvl="0" indent="0" algn="l" defTabSz="914400" rtl="0" eaLnBrk="1" fontAlgn="auto" latinLnBrk="0" hangingPunct="1">
              <a:lnSpc>
                <a:spcPct val="100000"/>
              </a:lnSpc>
              <a:spcBef>
                <a:spcPts val="0"/>
              </a:spcBef>
              <a:spcAft>
                <a:spcPts val="1600"/>
              </a:spcAft>
              <a:buClrTx/>
              <a:buSzPct val="120000"/>
              <a:buFontTx/>
              <a:buNone/>
              <a:tabLst/>
              <a:defRPr/>
            </a:pPr>
            <a:r>
              <a:rPr kumimoji="0" lang="en-GB" b="0" i="0" u="none" strike="noStrike" kern="1200" cap="none" spc="0" normalizeH="0" baseline="0" noProof="0" dirty="0">
                <a:ln>
                  <a:noFill/>
                </a:ln>
                <a:solidFill>
                  <a:srgbClr val="7C807E"/>
                </a:solidFill>
                <a:effectLst/>
                <a:uLnTx/>
                <a:uFillTx/>
                <a:latin typeface="Fira Sans" panose="020B0503050000020004" pitchFamily="34" charset="0"/>
                <a:ea typeface="+mn-ea"/>
                <a:cs typeface="+mn-cs"/>
              </a:rPr>
              <a:t>Rebalances uneven skin tone</a:t>
            </a:r>
          </a:p>
        </p:txBody>
      </p:sp>
      <p:sp>
        <p:nvSpPr>
          <p:cNvPr id="19" name="TextBox 18">
            <a:extLst>
              <a:ext uri="{FF2B5EF4-FFF2-40B4-BE49-F238E27FC236}">
                <a16:creationId xmlns:a16="http://schemas.microsoft.com/office/drawing/2014/main" id="{4D6D6130-E92B-E94E-9124-2AF14E61032D}"/>
              </a:ext>
            </a:extLst>
          </p:cNvPr>
          <p:cNvSpPr txBox="1"/>
          <p:nvPr/>
        </p:nvSpPr>
        <p:spPr>
          <a:xfrm>
            <a:off x="467999" y="1505504"/>
            <a:ext cx="2892508" cy="369332"/>
          </a:xfrm>
          <a:prstGeom prst="rect">
            <a:avLst/>
          </a:prstGeom>
          <a:noFill/>
        </p:spPr>
        <p:txBody>
          <a:bodyPr wrap="square" lIns="0" tIns="0" rIns="0" bIns="0"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a:ln>
                  <a:noFill/>
                </a:ln>
                <a:solidFill>
                  <a:srgbClr val="0070BA"/>
                </a:solidFill>
                <a:effectLst/>
                <a:uLnTx/>
                <a:uFillTx/>
                <a:latin typeface="Fira Sans Medium" panose="020B0503050000020004" pitchFamily="34" charset="0"/>
                <a:ea typeface="+mn-ea"/>
                <a:cs typeface="+mn-cs"/>
              </a:rPr>
              <a:t>PROVEN BENEFITS</a:t>
            </a:r>
          </a:p>
        </p:txBody>
      </p:sp>
      <p:pic>
        <p:nvPicPr>
          <p:cNvPr id="35" name="Picture 34" descr="Icon&#10;&#10;Description automatically generated">
            <a:extLst>
              <a:ext uri="{FF2B5EF4-FFF2-40B4-BE49-F238E27FC236}">
                <a16:creationId xmlns:a16="http://schemas.microsoft.com/office/drawing/2014/main" id="{8397628A-88CC-0D4D-AEA7-3011ABEFD4B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63379" y="2064675"/>
            <a:ext cx="308081" cy="308081"/>
          </a:xfrm>
          <a:prstGeom prst="rect">
            <a:avLst/>
          </a:prstGeom>
        </p:spPr>
      </p:pic>
      <p:pic>
        <p:nvPicPr>
          <p:cNvPr id="36" name="Picture 35" descr="Icon&#10;&#10;Description automatically generated">
            <a:extLst>
              <a:ext uri="{FF2B5EF4-FFF2-40B4-BE49-F238E27FC236}">
                <a16:creationId xmlns:a16="http://schemas.microsoft.com/office/drawing/2014/main" id="{02F989FC-78FF-354D-BD5C-EA1D9451F31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63379" y="2554895"/>
            <a:ext cx="308081" cy="308081"/>
          </a:xfrm>
          <a:prstGeom prst="rect">
            <a:avLst/>
          </a:prstGeom>
        </p:spPr>
      </p:pic>
      <p:pic>
        <p:nvPicPr>
          <p:cNvPr id="37" name="Picture 36" descr="Icon&#10;&#10;Description automatically generated">
            <a:extLst>
              <a:ext uri="{FF2B5EF4-FFF2-40B4-BE49-F238E27FC236}">
                <a16:creationId xmlns:a16="http://schemas.microsoft.com/office/drawing/2014/main" id="{7EA58F3D-4607-574E-B50A-1FCEEE7370B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63379" y="3277525"/>
            <a:ext cx="308081" cy="308081"/>
          </a:xfrm>
          <a:prstGeom prst="rect">
            <a:avLst/>
          </a:prstGeom>
        </p:spPr>
      </p:pic>
      <p:pic>
        <p:nvPicPr>
          <p:cNvPr id="38" name="Picture 37" descr="Icon&#10;&#10;Description automatically generated">
            <a:extLst>
              <a:ext uri="{FF2B5EF4-FFF2-40B4-BE49-F238E27FC236}">
                <a16:creationId xmlns:a16="http://schemas.microsoft.com/office/drawing/2014/main" id="{968DA0F0-362A-664C-A0A6-D7083B909A6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63379" y="3770285"/>
            <a:ext cx="308081" cy="308081"/>
          </a:xfrm>
          <a:prstGeom prst="rect">
            <a:avLst/>
          </a:prstGeom>
        </p:spPr>
      </p:pic>
      <p:pic>
        <p:nvPicPr>
          <p:cNvPr id="39" name="Picture 38" descr="Icon&#10;&#10;Description automatically generated">
            <a:extLst>
              <a:ext uri="{FF2B5EF4-FFF2-40B4-BE49-F238E27FC236}">
                <a16:creationId xmlns:a16="http://schemas.microsoft.com/office/drawing/2014/main" id="{E60AEEC2-D9BD-CE43-98F1-F0A0B6071A9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63379" y="4238915"/>
            <a:ext cx="308081" cy="308081"/>
          </a:xfrm>
          <a:prstGeom prst="rect">
            <a:avLst/>
          </a:prstGeom>
        </p:spPr>
      </p:pic>
      <p:pic>
        <p:nvPicPr>
          <p:cNvPr id="40" name="Picture 39" descr="Icon&#10;&#10;Description automatically generated">
            <a:extLst>
              <a:ext uri="{FF2B5EF4-FFF2-40B4-BE49-F238E27FC236}">
                <a16:creationId xmlns:a16="http://schemas.microsoft.com/office/drawing/2014/main" id="{EF266E00-7207-FF4F-AECF-8B377306501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63379" y="4729135"/>
            <a:ext cx="308081" cy="308081"/>
          </a:xfrm>
          <a:prstGeom prst="rect">
            <a:avLst/>
          </a:prstGeom>
        </p:spPr>
      </p:pic>
      <p:pic>
        <p:nvPicPr>
          <p:cNvPr id="41" name="Picture 40" descr="Icon&#10;&#10;Description automatically generated">
            <a:extLst>
              <a:ext uri="{FF2B5EF4-FFF2-40B4-BE49-F238E27FC236}">
                <a16:creationId xmlns:a16="http://schemas.microsoft.com/office/drawing/2014/main" id="{328279C8-7003-844B-B302-C39B6E08BFE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63379" y="5482245"/>
            <a:ext cx="308081" cy="308081"/>
          </a:xfrm>
          <a:prstGeom prst="rect">
            <a:avLst/>
          </a:prstGeom>
        </p:spPr>
      </p:pic>
      <p:pic>
        <p:nvPicPr>
          <p:cNvPr id="57" name="Picture 56">
            <a:extLst>
              <a:ext uri="{FF2B5EF4-FFF2-40B4-BE49-F238E27FC236}">
                <a16:creationId xmlns:a16="http://schemas.microsoft.com/office/drawing/2014/main" id="{8ABA5683-4ADA-1243-8D47-CE357DAA2CEF}"/>
              </a:ext>
            </a:extLst>
          </p:cNvPr>
          <p:cNvPicPr>
            <a:picLocks noChangeAspect="1"/>
          </p:cNvPicPr>
          <p:nvPr/>
        </p:nvPicPr>
        <p:blipFill>
          <a:blip r:embed="rId4"/>
          <a:srcRect/>
          <a:stretch/>
        </p:blipFill>
        <p:spPr>
          <a:xfrm>
            <a:off x="798132" y="6235416"/>
            <a:ext cx="4535993" cy="308571"/>
          </a:xfrm>
          <a:prstGeom prst="rect">
            <a:avLst/>
          </a:prstGeom>
        </p:spPr>
      </p:pic>
    </p:spTree>
    <p:extLst>
      <p:ext uri="{BB962C8B-B14F-4D97-AF65-F5344CB8AC3E}">
        <p14:creationId xmlns:p14="http://schemas.microsoft.com/office/powerpoint/2010/main" val="121424598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close up of a logo&#10;&#10;Description automatically generated">
            <a:extLst>
              <a:ext uri="{FF2B5EF4-FFF2-40B4-BE49-F238E27FC236}">
                <a16:creationId xmlns:a16="http://schemas.microsoft.com/office/drawing/2014/main" id="{D392F94D-17E4-8F46-B595-BF5EBE13E9F3}"/>
              </a:ext>
            </a:extLst>
          </p:cNvPr>
          <p:cNvPicPr>
            <a:picLocks noChangeAspect="1"/>
          </p:cNvPicPr>
          <p:nvPr/>
        </p:nvPicPr>
        <p:blipFill>
          <a:blip r:embed="rId2"/>
          <a:stretch>
            <a:fillRect/>
          </a:stretch>
        </p:blipFill>
        <p:spPr>
          <a:xfrm>
            <a:off x="0" y="0"/>
            <a:ext cx="12192000" cy="6858000"/>
          </a:xfrm>
          <a:prstGeom prst="rect">
            <a:avLst/>
          </a:prstGeom>
        </p:spPr>
      </p:pic>
      <p:sp>
        <p:nvSpPr>
          <p:cNvPr id="10" name="Text Placeholder 4">
            <a:extLst>
              <a:ext uri="{FF2B5EF4-FFF2-40B4-BE49-F238E27FC236}">
                <a16:creationId xmlns:a16="http://schemas.microsoft.com/office/drawing/2014/main" id="{48C719FC-E86B-884B-AEF6-64C6050B6152}"/>
              </a:ext>
            </a:extLst>
          </p:cNvPr>
          <p:cNvSpPr txBox="1">
            <a:spLocks/>
          </p:cNvSpPr>
          <p:nvPr/>
        </p:nvSpPr>
        <p:spPr>
          <a:xfrm>
            <a:off x="624000" y="3642203"/>
            <a:ext cx="10944000" cy="2762295"/>
          </a:xfrm>
          <a:prstGeom prst="rect">
            <a:avLst/>
          </a:prstGeom>
        </p:spPr>
        <p:txBody>
          <a:bodyPr wrap="square" lIns="0" tIns="0" rIns="0" bIns="0" anchor="t">
            <a:spAutoFit/>
          </a:bodyPr>
          <a:lstStyle>
            <a:lvl1pPr marL="252000" indent="-252000" algn="l" defTabSz="914400" rtl="0" eaLnBrk="1" latinLnBrk="0" hangingPunct="1">
              <a:lnSpc>
                <a:spcPct val="100000"/>
              </a:lnSpc>
              <a:spcBef>
                <a:spcPts val="0"/>
              </a:spcBef>
              <a:spcAft>
                <a:spcPts val="600"/>
              </a:spcAft>
              <a:buFont typeface="Arial" panose="020B0604020202020204" pitchFamily="34" charset="0"/>
              <a:buChar char="•"/>
              <a:defRPr sz="1800" b="0" i="0" kern="1200">
                <a:solidFill>
                  <a:schemeClr val="tx1"/>
                </a:solidFill>
                <a:latin typeface="Trebuchet MS" panose="020B0703020202090204" pitchFamily="34" charset="0"/>
                <a:ea typeface="+mn-ea"/>
                <a:cs typeface="+mn-cs"/>
              </a:defRPr>
            </a:lvl1pPr>
            <a:lvl2pPr marL="252000" indent="-252000" algn="l" defTabSz="914400" rtl="0" eaLnBrk="1" latinLnBrk="0" hangingPunct="1">
              <a:lnSpc>
                <a:spcPct val="100000"/>
              </a:lnSpc>
              <a:spcBef>
                <a:spcPts val="0"/>
              </a:spcBef>
              <a:spcAft>
                <a:spcPts val="600"/>
              </a:spcAft>
              <a:buFont typeface="Arial" panose="020B0604020202020204" pitchFamily="34" charset="0"/>
              <a:buChar char="•"/>
              <a:defRPr sz="1800" b="0" i="0" kern="1200">
                <a:solidFill>
                  <a:schemeClr val="tx1"/>
                </a:solidFill>
                <a:latin typeface="Fira Sans" panose="020B0503050000020004" pitchFamily="34" charset="0"/>
                <a:ea typeface="+mn-ea"/>
                <a:cs typeface="+mn-cs"/>
              </a:defRPr>
            </a:lvl2pPr>
            <a:lvl3pPr marL="0" indent="0" algn="l" defTabSz="914400" rtl="0" eaLnBrk="1" latinLnBrk="0" hangingPunct="1">
              <a:lnSpc>
                <a:spcPct val="100000"/>
              </a:lnSpc>
              <a:spcBef>
                <a:spcPts val="1000"/>
              </a:spcBef>
              <a:spcAft>
                <a:spcPts val="600"/>
              </a:spcAft>
              <a:buFont typeface="Arial" panose="020B0604020202020204" pitchFamily="34" charset="0"/>
              <a:buNone/>
              <a:defRPr sz="2000" b="0" i="0" kern="1200">
                <a:solidFill>
                  <a:schemeClr val="accent1"/>
                </a:solidFill>
                <a:latin typeface="Trebuchet MS" panose="020B0703020202090204" pitchFamily="34" charset="0"/>
                <a:ea typeface="+mn-ea"/>
                <a:cs typeface="+mn-cs"/>
              </a:defRPr>
            </a:lvl3pPr>
            <a:lvl4pPr marL="252000" indent="-252000" algn="l" defTabSz="914400" rtl="0" eaLnBrk="1" latinLnBrk="0" hangingPunct="1">
              <a:lnSpc>
                <a:spcPct val="100000"/>
              </a:lnSpc>
              <a:spcBef>
                <a:spcPts val="0"/>
              </a:spcBef>
              <a:spcAft>
                <a:spcPts val="600"/>
              </a:spcAft>
              <a:buFont typeface="Arial" panose="020B0604020202020204" pitchFamily="34" charset="0"/>
              <a:buChar char="•"/>
              <a:defRPr sz="1800" b="0" i="0" kern="1200">
                <a:solidFill>
                  <a:schemeClr val="tx1"/>
                </a:solidFill>
                <a:latin typeface="Fira Sans" panose="020B0503050000020004" pitchFamily="34" charset="0"/>
                <a:ea typeface="+mn-ea"/>
                <a:cs typeface="+mn-cs"/>
              </a:defRPr>
            </a:lvl4pPr>
            <a:lvl5pPr marL="252000" indent="-252000" algn="l" defTabSz="914400" rtl="0" eaLnBrk="1" latinLnBrk="0" hangingPunct="1">
              <a:lnSpc>
                <a:spcPct val="100000"/>
              </a:lnSpc>
              <a:spcBef>
                <a:spcPts val="0"/>
              </a:spcBef>
              <a:spcAft>
                <a:spcPts val="600"/>
              </a:spcAft>
              <a:buFont typeface="Arial" panose="020B0604020202020204" pitchFamily="34" charset="0"/>
              <a:buChar char="•"/>
              <a:defRPr sz="1800" b="0" i="0" kern="1200">
                <a:solidFill>
                  <a:schemeClr val="tx1"/>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Aft>
                <a:spcPts val="667"/>
              </a:spcAft>
              <a:buNone/>
            </a:pPr>
            <a:r>
              <a:rPr lang="en-US" sz="2200" dirty="0">
                <a:solidFill>
                  <a:schemeClr val="bg1"/>
                </a:solidFill>
                <a:latin typeface="+mj-lt"/>
              </a:rPr>
              <a:t>DISCLAIMER GUIDE FORMULATION</a:t>
            </a:r>
            <a:endParaRPr lang="en-US" sz="1400" dirty="0">
              <a:solidFill>
                <a:schemeClr val="bg1"/>
              </a:solidFill>
              <a:latin typeface="+mn-lt"/>
            </a:endParaRPr>
          </a:p>
          <a:p>
            <a:pPr marL="0" indent="0">
              <a:spcBef>
                <a:spcPts val="667"/>
              </a:spcBef>
              <a:spcAft>
                <a:spcPts val="667"/>
              </a:spcAft>
              <a:buNone/>
            </a:pPr>
            <a:r>
              <a:rPr lang="en-GB" sz="1400" dirty="0">
                <a:solidFill>
                  <a:schemeClr val="bg1"/>
                </a:solidFill>
                <a:latin typeface="+mn-lt"/>
              </a:rPr>
              <a:t>“This information is for illustration purposes only and based upon our current knowledge and experience at the time of printing. We do not make any representation or warranty of any kind, express or implied, including merchantability or fitness for a particular use, with respect to such information or its application. Use of this information is at your discretion and risk. Nothing herein relieves you from carrying out your own suitability determinations and tests. You are responsible for observing all laws and regulations relevant to your products, uses or processes. We do not assume any liability in connection with your product and its use. The foregoing information and suggestions are also provided without warranty of non-infringement as to the intellectual property rights of third parties, and shall not be construed as any inducement to infringe the rights of third parties.”)</a:t>
            </a:r>
            <a:endParaRPr lang="en-GB" sz="1400" dirty="0">
              <a:solidFill>
                <a:schemeClr val="bg1"/>
              </a:solidFill>
              <a:latin typeface="+mn-lt"/>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Fira Sans" panose="020B0503050000020004" pitchFamily="34" charset="0"/>
                <a:ea typeface="+mn-ea"/>
                <a:cs typeface="+mn-cs"/>
              </a:rPr>
              <a:t>This document only contains scientific and technical information for business-to-business use. Country or </a:t>
            </a:r>
            <a:br>
              <a:rPr kumimoji="0" lang="en-US" sz="1400" b="0" i="0" u="none" strike="noStrike" kern="1200" cap="none" spc="0" normalizeH="0" baseline="0" noProof="0" dirty="0">
                <a:ln>
                  <a:noFill/>
                </a:ln>
                <a:solidFill>
                  <a:srgbClr val="FFFFFF"/>
                </a:solidFill>
                <a:effectLst/>
                <a:uLnTx/>
                <a:uFillTx/>
                <a:latin typeface="Fira Sans" panose="020B0503050000020004" pitchFamily="34" charset="0"/>
                <a:ea typeface="+mn-ea"/>
                <a:cs typeface="+mn-cs"/>
              </a:rPr>
            </a:br>
            <a:r>
              <a:rPr kumimoji="0" lang="en-US" sz="1400" b="0" i="0" u="none" strike="noStrike" kern="1200" cap="none" spc="0" normalizeH="0" baseline="0" noProof="0" dirty="0">
                <a:ln>
                  <a:noFill/>
                </a:ln>
                <a:solidFill>
                  <a:srgbClr val="FFFFFF"/>
                </a:solidFill>
                <a:effectLst/>
                <a:uLnTx/>
                <a:uFillTx/>
                <a:latin typeface="Fira Sans" panose="020B0503050000020004" pitchFamily="34" charset="0"/>
                <a:ea typeface="+mn-ea"/>
                <a:cs typeface="+mn-cs"/>
              </a:rPr>
              <a:t>region-specific regulatory requirements should be considered when developing claims for </a:t>
            </a:r>
            <a:br>
              <a:rPr kumimoji="0" lang="en-US" sz="1400" b="0" i="0" u="none" strike="noStrike" kern="1200" cap="none" spc="0" normalizeH="0" baseline="0" noProof="0" dirty="0">
                <a:ln>
                  <a:noFill/>
                </a:ln>
                <a:solidFill>
                  <a:srgbClr val="FFFFFF"/>
                </a:solidFill>
                <a:effectLst/>
                <a:uLnTx/>
                <a:uFillTx/>
                <a:latin typeface="Fira Sans" panose="020B0503050000020004" pitchFamily="34" charset="0"/>
                <a:ea typeface="+mn-ea"/>
                <a:cs typeface="+mn-cs"/>
              </a:rPr>
            </a:br>
            <a:r>
              <a:rPr kumimoji="0" lang="en-US" sz="1400" b="0" i="0" u="none" strike="noStrike" kern="1200" cap="none" spc="0" normalizeH="0" baseline="0" noProof="0" dirty="0">
                <a:ln>
                  <a:noFill/>
                </a:ln>
                <a:solidFill>
                  <a:srgbClr val="FFFFFF"/>
                </a:solidFill>
                <a:effectLst/>
                <a:uLnTx/>
                <a:uFillTx/>
                <a:latin typeface="Fira Sans" panose="020B0503050000020004" pitchFamily="34" charset="0"/>
                <a:ea typeface="+mn-ea"/>
                <a:cs typeface="+mn-cs"/>
              </a:rPr>
              <a:t>labeling or advertising to final consumers</a:t>
            </a:r>
            <a:r>
              <a:rPr kumimoji="0" lang="en-US" sz="800" b="0" i="0" u="none" strike="noStrike" kern="1200" cap="none" spc="0" normalizeH="0" baseline="0" noProof="0" dirty="0">
                <a:ln>
                  <a:noFill/>
                </a:ln>
                <a:solidFill>
                  <a:srgbClr val="FFFFFF"/>
                </a:solidFill>
                <a:effectLst/>
                <a:uLnTx/>
                <a:uFillTx/>
                <a:latin typeface="Fira Sans" panose="020B0503050000020004" pitchFamily="34" charset="0"/>
                <a:ea typeface="Fira Sans" panose="020B0503050000020004" pitchFamily="34" charset="0"/>
                <a:cs typeface="+mn-cs"/>
              </a:rPr>
              <a:t>.</a:t>
            </a:r>
            <a:endParaRPr kumimoji="0" lang="en-CH" sz="800" b="0" i="0" u="none" strike="noStrike" kern="1200" cap="none" spc="0" normalizeH="0" baseline="0" noProof="0" dirty="0">
              <a:ln>
                <a:noFill/>
              </a:ln>
              <a:solidFill>
                <a:srgbClr val="FFFFFF"/>
              </a:solidFill>
              <a:effectLst/>
              <a:uLnTx/>
              <a:uFillTx/>
              <a:latin typeface="Fira Sans" panose="020B0503050000020004" pitchFamily="34" charset="0"/>
              <a:ea typeface="Fira Sans" panose="020B0503050000020004" pitchFamily="34" charset="0"/>
              <a:cs typeface="+mn-cs"/>
            </a:endParaRPr>
          </a:p>
        </p:txBody>
      </p:sp>
      <p:pic>
        <p:nvPicPr>
          <p:cNvPr id="3" name="Afbeelding 9">
            <a:extLst>
              <a:ext uri="{FF2B5EF4-FFF2-40B4-BE49-F238E27FC236}">
                <a16:creationId xmlns:a16="http://schemas.microsoft.com/office/drawing/2014/main" id="{9C3EE0A9-95C1-874F-B889-FBD1F8686BD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312925" y="5793195"/>
            <a:ext cx="3887784" cy="1083791"/>
          </a:xfrm>
          <a:prstGeom prst="rect">
            <a:avLst/>
          </a:prstGeom>
        </p:spPr>
      </p:pic>
      <p:sp>
        <p:nvSpPr>
          <p:cNvPr id="7" name="Text Placeholder 4">
            <a:extLst>
              <a:ext uri="{FF2B5EF4-FFF2-40B4-BE49-F238E27FC236}">
                <a16:creationId xmlns:a16="http://schemas.microsoft.com/office/drawing/2014/main" id="{BABC6DA3-62A9-A84D-8411-2AAE4EDDDA46}"/>
              </a:ext>
            </a:extLst>
          </p:cNvPr>
          <p:cNvSpPr txBox="1">
            <a:spLocks/>
          </p:cNvSpPr>
          <p:nvPr/>
        </p:nvSpPr>
        <p:spPr>
          <a:xfrm>
            <a:off x="624000" y="406711"/>
            <a:ext cx="10944000" cy="3067506"/>
          </a:xfrm>
          <a:prstGeom prst="rect">
            <a:avLst/>
          </a:prstGeom>
        </p:spPr>
        <p:txBody>
          <a:bodyPr wrap="square" lIns="0" tIns="0" rIns="0" bIns="0">
            <a:spAutoFit/>
          </a:bodyPr>
          <a:lstStyle>
            <a:lvl1pPr marL="252000" indent="-252000" algn="l" defTabSz="914400" rtl="0" eaLnBrk="1" latinLnBrk="0" hangingPunct="1">
              <a:lnSpc>
                <a:spcPct val="100000"/>
              </a:lnSpc>
              <a:spcBef>
                <a:spcPts val="0"/>
              </a:spcBef>
              <a:spcAft>
                <a:spcPts val="600"/>
              </a:spcAft>
              <a:buFont typeface="Arial" panose="020B0604020202020204" pitchFamily="34" charset="0"/>
              <a:buChar char="•"/>
              <a:defRPr sz="1800" b="0" i="0" kern="1200">
                <a:solidFill>
                  <a:schemeClr val="tx1"/>
                </a:solidFill>
                <a:latin typeface="Trebuchet MS" panose="020B0703020202090204" pitchFamily="34" charset="0"/>
                <a:ea typeface="+mn-ea"/>
                <a:cs typeface="+mn-cs"/>
              </a:defRPr>
            </a:lvl1pPr>
            <a:lvl2pPr marL="252000" indent="-252000" algn="l" defTabSz="914400" rtl="0" eaLnBrk="1" latinLnBrk="0" hangingPunct="1">
              <a:lnSpc>
                <a:spcPct val="100000"/>
              </a:lnSpc>
              <a:spcBef>
                <a:spcPts val="0"/>
              </a:spcBef>
              <a:spcAft>
                <a:spcPts val="600"/>
              </a:spcAft>
              <a:buFont typeface="Arial" panose="020B0604020202020204" pitchFamily="34" charset="0"/>
              <a:buChar char="•"/>
              <a:defRPr sz="1800" b="0" i="0" kern="1200">
                <a:solidFill>
                  <a:schemeClr val="tx1"/>
                </a:solidFill>
                <a:latin typeface="Fira Sans" panose="020B0503050000020004" pitchFamily="34" charset="0"/>
                <a:ea typeface="+mn-ea"/>
                <a:cs typeface="+mn-cs"/>
              </a:defRPr>
            </a:lvl2pPr>
            <a:lvl3pPr marL="0" indent="0" algn="l" defTabSz="914400" rtl="0" eaLnBrk="1" latinLnBrk="0" hangingPunct="1">
              <a:lnSpc>
                <a:spcPct val="100000"/>
              </a:lnSpc>
              <a:spcBef>
                <a:spcPts val="1000"/>
              </a:spcBef>
              <a:spcAft>
                <a:spcPts val="600"/>
              </a:spcAft>
              <a:buFont typeface="Arial" panose="020B0604020202020204" pitchFamily="34" charset="0"/>
              <a:buNone/>
              <a:defRPr sz="2000" b="0" i="0" kern="1200">
                <a:solidFill>
                  <a:schemeClr val="accent1"/>
                </a:solidFill>
                <a:latin typeface="Trebuchet MS" panose="020B0703020202090204" pitchFamily="34" charset="0"/>
                <a:ea typeface="+mn-ea"/>
                <a:cs typeface="+mn-cs"/>
              </a:defRPr>
            </a:lvl3pPr>
            <a:lvl4pPr marL="252000" indent="-252000" algn="l" defTabSz="914400" rtl="0" eaLnBrk="1" latinLnBrk="0" hangingPunct="1">
              <a:lnSpc>
                <a:spcPct val="100000"/>
              </a:lnSpc>
              <a:spcBef>
                <a:spcPts val="0"/>
              </a:spcBef>
              <a:spcAft>
                <a:spcPts val="600"/>
              </a:spcAft>
              <a:buFont typeface="Arial" panose="020B0604020202020204" pitchFamily="34" charset="0"/>
              <a:buChar char="•"/>
              <a:defRPr sz="1800" b="0" i="0" kern="1200">
                <a:solidFill>
                  <a:schemeClr val="tx1"/>
                </a:solidFill>
                <a:latin typeface="Fira Sans" panose="020B0503050000020004" pitchFamily="34" charset="0"/>
                <a:ea typeface="+mn-ea"/>
                <a:cs typeface="+mn-cs"/>
              </a:defRPr>
            </a:lvl4pPr>
            <a:lvl5pPr marL="252000" indent="-252000" algn="l" defTabSz="914400" rtl="0" eaLnBrk="1" latinLnBrk="0" hangingPunct="1">
              <a:lnSpc>
                <a:spcPct val="100000"/>
              </a:lnSpc>
              <a:spcBef>
                <a:spcPts val="0"/>
              </a:spcBef>
              <a:spcAft>
                <a:spcPts val="600"/>
              </a:spcAft>
              <a:buFont typeface="Arial" panose="020B0604020202020204" pitchFamily="34" charset="0"/>
              <a:buChar char="•"/>
              <a:defRPr sz="1800" b="0" i="0" kern="1200">
                <a:solidFill>
                  <a:schemeClr val="tx1"/>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Aft>
                <a:spcPts val="667"/>
              </a:spcAft>
              <a:buNone/>
            </a:pPr>
            <a:r>
              <a:rPr lang="en-US" sz="2200" dirty="0">
                <a:solidFill>
                  <a:schemeClr val="bg1"/>
                </a:solidFill>
                <a:latin typeface="+mj-lt"/>
              </a:rPr>
              <a:t>DISCLAIMER</a:t>
            </a:r>
          </a:p>
          <a:p>
            <a:pPr marL="0" indent="0">
              <a:spcBef>
                <a:spcPts val="667"/>
              </a:spcBef>
              <a:spcAft>
                <a:spcPts val="667"/>
              </a:spcAft>
              <a:buClr>
                <a:srgbClr val="45AC34"/>
              </a:buClr>
              <a:buNone/>
              <a:defRPr/>
            </a:pPr>
            <a:r>
              <a:rPr lang="en-GB" sz="1400" dirty="0">
                <a:solidFill>
                  <a:schemeClr val="bg1"/>
                </a:solidFill>
                <a:latin typeface="+mn-lt"/>
              </a:rPr>
              <a:t>Copyright © 2023 DSM Nutritional Products, 4002 Basel, Switzerland. </a:t>
            </a:r>
          </a:p>
          <a:p>
            <a:pPr marL="0" indent="0">
              <a:spcAft>
                <a:spcPts val="667"/>
              </a:spcAft>
              <a:buClr>
                <a:srgbClr val="45AC34"/>
              </a:buClr>
              <a:buNone/>
              <a:defRPr/>
            </a:pPr>
            <a:r>
              <a:rPr lang="en-GB" sz="1400" dirty="0" err="1">
                <a:solidFill>
                  <a:schemeClr val="bg1"/>
                </a:solidFill>
                <a:latin typeface="+mn-lt"/>
              </a:rPr>
              <a:t>www.dsm.com</a:t>
            </a:r>
            <a:r>
              <a:rPr lang="en-GB" sz="1400" dirty="0">
                <a:solidFill>
                  <a:schemeClr val="bg1"/>
                </a:solidFill>
                <a:latin typeface="+mn-lt"/>
              </a:rPr>
              <a:t>/personal-care. All rights reserved.</a:t>
            </a:r>
          </a:p>
          <a:p>
            <a:pPr marL="0" indent="0">
              <a:spcAft>
                <a:spcPts val="667"/>
              </a:spcAft>
              <a:buClr>
                <a:srgbClr val="45AC34"/>
              </a:buClr>
              <a:buNone/>
              <a:defRPr/>
            </a:pPr>
            <a:r>
              <a:rPr lang="en-GB" sz="1400" dirty="0">
                <a:solidFill>
                  <a:schemeClr val="bg1"/>
                </a:solidFill>
                <a:latin typeface="+mn-lt"/>
              </a:rPr>
              <a:t>Although DSM has used diligent care to ensure that the information provided herein is accurate and up to date, DSM makes no representation or warranty of the accuracy, reliability, or completeness of the information. This presentation only contains scientific and technical information for business-to-business use. Country- or region-specific information should also be considered when </a:t>
            </a:r>
            <a:r>
              <a:rPr lang="en-GB" sz="1400" dirty="0" err="1">
                <a:solidFill>
                  <a:schemeClr val="bg1"/>
                </a:solidFill>
                <a:latin typeface="+mn-lt"/>
              </a:rPr>
              <a:t>labeling</a:t>
            </a:r>
            <a:r>
              <a:rPr lang="en-GB" sz="1400" dirty="0">
                <a:solidFill>
                  <a:schemeClr val="bg1"/>
                </a:solidFill>
                <a:latin typeface="+mn-lt"/>
              </a:rPr>
              <a:t> or advertising to final consumers. This publication does not constitute or provide scientific or medical advice, diagnosis, or treatment and is distributed without warranty of any kind, either expressly or implied. In no event shall DSM be liable for any damages arising from the reader’s reliance upon, or use of, these materials. The reader shall be solely responsible for any interpretation or use of the material contained herein. The content of this document is subject to change without further notice. Please contact your local DSM representative for more details. All trademarks listed in this brochure are either registered trademarks or trademarks of DSM in The Netherlands and/or other countries unless explicitly otherwise stated.</a:t>
            </a:r>
            <a:endParaRPr lang="en-US" sz="2200" b="1" dirty="0">
              <a:solidFill>
                <a:schemeClr val="bg1"/>
              </a:solidFill>
              <a:latin typeface="+mj-lt"/>
            </a:endParaRPr>
          </a:p>
        </p:txBody>
      </p:sp>
    </p:spTree>
    <p:extLst>
      <p:ext uri="{BB962C8B-B14F-4D97-AF65-F5344CB8AC3E}">
        <p14:creationId xmlns:p14="http://schemas.microsoft.com/office/powerpoint/2010/main" val="69820552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7" name="Table 6">
            <a:extLst>
              <a:ext uri="{FF2B5EF4-FFF2-40B4-BE49-F238E27FC236}">
                <a16:creationId xmlns:a16="http://schemas.microsoft.com/office/drawing/2014/main" id="{1F5F8FE1-5FF9-D97A-8CFB-7253BC8DE565}"/>
              </a:ext>
            </a:extLst>
          </p:cNvPr>
          <p:cNvGraphicFramePr>
            <a:graphicFrameLocks noGrp="1"/>
          </p:cNvGraphicFramePr>
          <p:nvPr>
            <p:extLst>
              <p:ext uri="{D42A27DB-BD31-4B8C-83A1-F6EECF244321}">
                <p14:modId xmlns:p14="http://schemas.microsoft.com/office/powerpoint/2010/main" val="2889675896"/>
              </p:ext>
            </p:extLst>
          </p:nvPr>
        </p:nvGraphicFramePr>
        <p:xfrm>
          <a:off x="464824" y="1572353"/>
          <a:ext cx="7988296" cy="4301845"/>
        </p:xfrm>
        <a:graphic>
          <a:graphicData uri="http://schemas.openxmlformats.org/drawingml/2006/table">
            <a:tbl>
              <a:tblPr firstRow="1" bandRow="1">
                <a:tableStyleId>{5C22544A-7EE6-4342-B048-85BDC9FD1C3A}</a:tableStyleId>
              </a:tblPr>
              <a:tblGrid>
                <a:gridCol w="1592576">
                  <a:extLst>
                    <a:ext uri="{9D8B030D-6E8A-4147-A177-3AD203B41FA5}">
                      <a16:colId xmlns:a16="http://schemas.microsoft.com/office/drawing/2014/main" val="2828880410"/>
                    </a:ext>
                  </a:extLst>
                </a:gridCol>
                <a:gridCol w="914400">
                  <a:extLst>
                    <a:ext uri="{9D8B030D-6E8A-4147-A177-3AD203B41FA5}">
                      <a16:colId xmlns:a16="http://schemas.microsoft.com/office/drawing/2014/main" val="1133733315"/>
                    </a:ext>
                  </a:extLst>
                </a:gridCol>
                <a:gridCol w="1062318">
                  <a:extLst>
                    <a:ext uri="{9D8B030D-6E8A-4147-A177-3AD203B41FA5}">
                      <a16:colId xmlns:a16="http://schemas.microsoft.com/office/drawing/2014/main" val="3976822309"/>
                    </a:ext>
                  </a:extLst>
                </a:gridCol>
                <a:gridCol w="1089211">
                  <a:extLst>
                    <a:ext uri="{9D8B030D-6E8A-4147-A177-3AD203B41FA5}">
                      <a16:colId xmlns:a16="http://schemas.microsoft.com/office/drawing/2014/main" val="3683534572"/>
                    </a:ext>
                  </a:extLst>
                </a:gridCol>
                <a:gridCol w="1120834">
                  <a:extLst>
                    <a:ext uri="{9D8B030D-6E8A-4147-A177-3AD203B41FA5}">
                      <a16:colId xmlns:a16="http://schemas.microsoft.com/office/drawing/2014/main" val="1243762016"/>
                    </a:ext>
                  </a:extLst>
                </a:gridCol>
                <a:gridCol w="1124825">
                  <a:extLst>
                    <a:ext uri="{9D8B030D-6E8A-4147-A177-3AD203B41FA5}">
                      <a16:colId xmlns:a16="http://schemas.microsoft.com/office/drawing/2014/main" val="3310427045"/>
                    </a:ext>
                  </a:extLst>
                </a:gridCol>
                <a:gridCol w="1084132">
                  <a:extLst>
                    <a:ext uri="{9D8B030D-6E8A-4147-A177-3AD203B41FA5}">
                      <a16:colId xmlns:a16="http://schemas.microsoft.com/office/drawing/2014/main" val="2246738335"/>
                    </a:ext>
                  </a:extLst>
                </a:gridCol>
              </a:tblGrid>
              <a:tr h="302689">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0" i="1" u="none" strike="noStrike" kern="1200" cap="none" spc="0" normalizeH="0" baseline="0" noProof="0" dirty="0">
                        <a:ln>
                          <a:noFill/>
                        </a:ln>
                        <a:solidFill>
                          <a:schemeClr val="bg1"/>
                        </a:solidFill>
                        <a:effectLst/>
                        <a:uLnTx/>
                        <a:uFillTx/>
                        <a:latin typeface="Fira Sans Medium" panose="020B0503050000020004" pitchFamily="34" charset="0"/>
                        <a:ea typeface="+mn-ea"/>
                        <a:cs typeface="+mn-cs"/>
                      </a:endParaRPr>
                    </a:p>
                  </a:txBody>
                  <a:tcPr marL="59467" marR="59467" marT="29733" marB="29733">
                    <a:lnL w="9525" cap="flat" cmpd="sng" algn="ctr">
                      <a:solidFill>
                        <a:schemeClr val="tx1"/>
                      </a:solidFill>
                      <a:prstDash val="solid"/>
                      <a:round/>
                      <a:headEnd type="none" w="med" len="med"/>
                      <a:tailEnd type="none" w="med" len="med"/>
                    </a:lnL>
                    <a:lnT w="9525" cap="flat" cmpd="sng" algn="ctr">
                      <a:solidFill>
                        <a:schemeClr val="tx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rgbClr val="0070BA"/>
                    </a:solidFill>
                  </a:tcPr>
                </a:tc>
                <a:tc grid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300" dirty="0"/>
                        <a:t>Cream Gel </a:t>
                      </a:r>
                      <a:r>
                        <a:rPr lang="en-US" sz="1300" b="0" i="1" dirty="0"/>
                        <a:t>4°C – RT – 40°C -50°C - DL</a:t>
                      </a:r>
                    </a:p>
                  </a:txBody>
                  <a:tcPr marL="59467" marR="59467" marT="29733" marB="29733" anchor="ctr">
                    <a:lnT w="9525" cap="flat" cmpd="sng" algn="ctr">
                      <a:solidFill>
                        <a:schemeClr val="tx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rgbClr val="0070BA"/>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000" b="0" i="1" u="none" strike="noStrike" kern="1200" cap="none" spc="0" normalizeH="0" baseline="0" noProof="0" dirty="0">
                        <a:ln>
                          <a:noFill/>
                        </a:ln>
                        <a:solidFill>
                          <a:schemeClr val="bg1"/>
                        </a:solidFill>
                        <a:effectLst/>
                        <a:uLnTx/>
                        <a:uFillTx/>
                        <a:latin typeface="Fira Sans Medium" panose="020B0503050000020004" pitchFamily="34" charset="0"/>
                        <a:ea typeface="+mn-ea"/>
                        <a:cs typeface="+mn-cs"/>
                      </a:endParaRPr>
                    </a:p>
                  </a:txBody>
                  <a:tcPr marL="50616" marR="50616" marT="25308" marB="25308">
                    <a:solidFill>
                      <a:srgbClr val="0070BA"/>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000" b="0" i="1" u="none" strike="noStrike" kern="1200" cap="none" spc="0" normalizeH="0" baseline="0" noProof="0" dirty="0">
                        <a:ln>
                          <a:noFill/>
                        </a:ln>
                        <a:solidFill>
                          <a:schemeClr val="bg1"/>
                        </a:solidFill>
                        <a:effectLst/>
                        <a:uLnTx/>
                        <a:uFillTx/>
                        <a:latin typeface="Fira Sans Medium" panose="020B0503050000020004" pitchFamily="34" charset="0"/>
                        <a:ea typeface="+mn-ea"/>
                        <a:cs typeface="+mn-cs"/>
                      </a:endParaRPr>
                    </a:p>
                  </a:txBody>
                  <a:tcPr marL="50616" marR="50616" marT="25308" marB="25308">
                    <a:solidFill>
                      <a:srgbClr val="0070BA"/>
                    </a:solidFill>
                  </a:tcPr>
                </a:tc>
                <a:tc grid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300" dirty="0"/>
                        <a:t>W/O Emulsion </a:t>
                      </a:r>
                      <a:r>
                        <a:rPr lang="en-US" sz="1300" b="0" i="1" dirty="0"/>
                        <a:t>4°C – RT – 40°C -50°C - DL</a:t>
                      </a:r>
                    </a:p>
                  </a:txBody>
                  <a:tcPr marL="59467" marR="59467" marT="29733" marB="29733" anchor="ctr">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rgbClr val="0070BA"/>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000" b="0" i="1" u="none" strike="noStrike" kern="1200" cap="none" spc="0" normalizeH="0" baseline="0" noProof="0" dirty="0">
                        <a:ln>
                          <a:noFill/>
                        </a:ln>
                        <a:solidFill>
                          <a:schemeClr val="bg1"/>
                        </a:solidFill>
                        <a:effectLst/>
                        <a:uLnTx/>
                        <a:uFillTx/>
                        <a:latin typeface="Fira Sans Medium" panose="020B0503050000020004" pitchFamily="34" charset="0"/>
                        <a:ea typeface="+mn-ea"/>
                        <a:cs typeface="+mn-cs"/>
                      </a:endParaRPr>
                    </a:p>
                  </a:txBody>
                  <a:tcPr marL="50616" marR="50616" marT="25308" marB="25308">
                    <a:solidFill>
                      <a:srgbClr val="0070BA"/>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000" b="0" i="1" u="none" strike="noStrike" kern="1200" cap="none" spc="0" normalizeH="0" baseline="0" noProof="0" dirty="0">
                        <a:ln>
                          <a:noFill/>
                        </a:ln>
                        <a:solidFill>
                          <a:schemeClr val="bg1"/>
                        </a:solidFill>
                        <a:effectLst/>
                        <a:uLnTx/>
                        <a:uFillTx/>
                        <a:latin typeface="Fira Sans Medium" panose="020B0503050000020004" pitchFamily="34" charset="0"/>
                        <a:ea typeface="+mn-ea"/>
                        <a:cs typeface="+mn-cs"/>
                      </a:endParaRPr>
                    </a:p>
                  </a:txBody>
                  <a:tcPr marL="50616" marR="50616" marT="25308" marB="25308">
                    <a:solidFill>
                      <a:srgbClr val="0070BA"/>
                    </a:solidFill>
                  </a:tcPr>
                </a:tc>
                <a:extLst>
                  <a:ext uri="{0D108BD9-81ED-4DB2-BD59-A6C34878D82A}">
                    <a16:rowId xmlns:a16="http://schemas.microsoft.com/office/drawing/2014/main" val="1875215761"/>
                  </a:ext>
                </a:extLst>
              </a:tr>
              <a:tr h="413629">
                <a:tc>
                  <a:txBody>
                    <a:bodyPr/>
                    <a:lstStyle/>
                    <a:p>
                      <a:pPr algn="r"/>
                      <a:r>
                        <a:rPr lang="en-US" sz="1300" dirty="0">
                          <a:solidFill>
                            <a:schemeClr val="bg1"/>
                          </a:solidFill>
                        </a:rPr>
                        <a:t>RETINOL CB 50</a:t>
                      </a:r>
                    </a:p>
                    <a:p>
                      <a:pPr algn="r"/>
                      <a:r>
                        <a:rPr lang="en-US" sz="1300" dirty="0">
                          <a:solidFill>
                            <a:schemeClr val="bg1"/>
                          </a:solidFill>
                        </a:rPr>
                        <a:t>Lot UT22060004</a:t>
                      </a:r>
                    </a:p>
                  </a:txBody>
                  <a:tcPr marL="59467" marR="59467" marT="29733" marB="29733">
                    <a:lnL w="9525" cap="flat" cmpd="sng" algn="ctr">
                      <a:solidFill>
                        <a:schemeClr val="tx1"/>
                      </a:solidFill>
                      <a:prstDash val="solid"/>
                      <a:round/>
                      <a:headEnd type="none" w="med" len="med"/>
                      <a:tailEnd type="none" w="med" len="med"/>
                    </a:lnL>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rgbClr val="0070BA"/>
                    </a:solidFill>
                  </a:tcPr>
                </a:tc>
                <a:tc gridSpan="3">
                  <a:txBody>
                    <a:bodyPr/>
                    <a:lstStyle/>
                    <a:p>
                      <a:pPr algn="ctr"/>
                      <a:endParaRPr lang="en-US" sz="1100" dirty="0"/>
                    </a:p>
                    <a:p>
                      <a:pPr algn="ctr"/>
                      <a:endParaRPr lang="en-US" sz="1100" dirty="0"/>
                    </a:p>
                    <a:p>
                      <a:pPr algn="ctr"/>
                      <a:endParaRPr lang="en-US" sz="1100" dirty="0"/>
                    </a:p>
                    <a:p>
                      <a:pPr algn="ctr"/>
                      <a:endParaRPr lang="en-US" sz="1100" dirty="0"/>
                    </a:p>
                    <a:p>
                      <a:pPr algn="ctr"/>
                      <a:endParaRPr lang="en-US" sz="1100" dirty="0"/>
                    </a:p>
                    <a:p>
                      <a:pPr algn="ctr"/>
                      <a:endParaRPr lang="en-US" sz="1100" dirty="0"/>
                    </a:p>
                    <a:p>
                      <a:pPr algn="ctr"/>
                      <a:endParaRPr lang="en-US" sz="1100" dirty="0"/>
                    </a:p>
                    <a:p>
                      <a:pPr algn="ctr"/>
                      <a:endParaRPr lang="en-US" sz="1100" dirty="0"/>
                    </a:p>
                    <a:p>
                      <a:pPr algn="ctr"/>
                      <a:endParaRPr lang="en-US" sz="1100" dirty="0"/>
                    </a:p>
                  </a:txBody>
                  <a:tcPr marL="59467" marR="59467" marT="29733" marB="29733">
                    <a:lnR w="9525" cap="flat" cmpd="sng" algn="ctr">
                      <a:solidFill>
                        <a:schemeClr val="tx1"/>
                      </a:solidFill>
                      <a:prstDash val="solid"/>
                      <a:round/>
                      <a:headEnd type="none" w="med" len="med"/>
                      <a:tailEnd type="none" w="med" len="med"/>
                    </a:lnR>
                    <a:lnT w="19050" cap="flat" cmpd="sng" algn="ctr">
                      <a:solidFill>
                        <a:schemeClr val="bg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CCE2F0">
                        <a:alpha val="50196"/>
                      </a:srgbClr>
                    </a:solidFill>
                  </a:tcPr>
                </a:tc>
                <a:tc hMerge="1">
                  <a:txBody>
                    <a:bodyPr/>
                    <a:lstStyle/>
                    <a:p>
                      <a:pPr algn="ctr"/>
                      <a:endParaRPr lang="en-US" sz="900" dirty="0"/>
                    </a:p>
                  </a:txBody>
                  <a:tcPr marL="50616" marR="50616" marT="25308" marB="25308">
                    <a:lnB w="19050" cap="flat" cmpd="sng" algn="ctr">
                      <a:solidFill>
                        <a:schemeClr val="bg1"/>
                      </a:solidFill>
                      <a:prstDash val="solid"/>
                      <a:round/>
                      <a:headEnd type="none" w="med" len="med"/>
                      <a:tailEnd type="none" w="med" len="med"/>
                    </a:lnB>
                    <a:solidFill>
                      <a:srgbClr val="CCE2F0"/>
                    </a:solidFill>
                  </a:tcPr>
                </a:tc>
                <a:tc hMerge="1">
                  <a:txBody>
                    <a:bodyPr/>
                    <a:lstStyle/>
                    <a:p>
                      <a:pPr algn="ctr"/>
                      <a:endParaRPr lang="en-US" sz="900" dirty="0"/>
                    </a:p>
                  </a:txBody>
                  <a:tcPr marL="50616" marR="50616" marT="25308" marB="25308">
                    <a:lnB w="19050" cap="flat" cmpd="sng" algn="ctr">
                      <a:solidFill>
                        <a:schemeClr val="bg1"/>
                      </a:solidFill>
                      <a:prstDash val="solid"/>
                      <a:round/>
                      <a:headEnd type="none" w="med" len="med"/>
                      <a:tailEnd type="none" w="med" len="med"/>
                    </a:lnB>
                    <a:solidFill>
                      <a:srgbClr val="CCE2F0"/>
                    </a:solidFill>
                  </a:tcPr>
                </a:tc>
                <a:tc gridSpan="3">
                  <a:txBody>
                    <a:bodyPr/>
                    <a:lstStyle/>
                    <a:p>
                      <a:pPr algn="ctr"/>
                      <a:endParaRPr lang="en-US" sz="1100" dirty="0"/>
                    </a:p>
                  </a:txBody>
                  <a:tcPr marL="59467" marR="59467" marT="29733" marB="29733">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19050" cap="flat" cmpd="sng" algn="ctr">
                      <a:solidFill>
                        <a:schemeClr val="bg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CCE2F0">
                        <a:alpha val="50196"/>
                      </a:srgbClr>
                    </a:solidFill>
                  </a:tcPr>
                </a:tc>
                <a:tc hMerge="1">
                  <a:txBody>
                    <a:bodyPr/>
                    <a:lstStyle/>
                    <a:p>
                      <a:pPr algn="ctr"/>
                      <a:endParaRPr lang="en-US" sz="900" dirty="0"/>
                    </a:p>
                  </a:txBody>
                  <a:tcPr marL="50616" marR="50616" marT="25308" marB="25308">
                    <a:lnB w="19050" cap="flat" cmpd="sng" algn="ctr">
                      <a:solidFill>
                        <a:schemeClr val="bg1"/>
                      </a:solidFill>
                      <a:prstDash val="solid"/>
                      <a:round/>
                      <a:headEnd type="none" w="med" len="med"/>
                      <a:tailEnd type="none" w="med" len="med"/>
                    </a:lnB>
                    <a:solidFill>
                      <a:srgbClr val="CCE2F0"/>
                    </a:solidFill>
                  </a:tcPr>
                </a:tc>
                <a:tc hMerge="1">
                  <a:txBody>
                    <a:bodyPr/>
                    <a:lstStyle/>
                    <a:p>
                      <a:pPr algn="ctr"/>
                      <a:endParaRPr lang="en-US" sz="900" dirty="0"/>
                    </a:p>
                  </a:txBody>
                  <a:tcPr marL="50616" marR="50616" marT="25308" marB="25308">
                    <a:lnB w="19050" cap="flat" cmpd="sng" algn="ctr">
                      <a:solidFill>
                        <a:schemeClr val="bg1"/>
                      </a:solidFill>
                      <a:prstDash val="solid"/>
                      <a:round/>
                      <a:headEnd type="none" w="med" len="med"/>
                      <a:tailEnd type="none" w="med" len="med"/>
                    </a:lnB>
                    <a:solidFill>
                      <a:srgbClr val="CCE2F0"/>
                    </a:solidFill>
                  </a:tcPr>
                </a:tc>
                <a:extLst>
                  <a:ext uri="{0D108BD9-81ED-4DB2-BD59-A6C34878D82A}">
                    <a16:rowId xmlns:a16="http://schemas.microsoft.com/office/drawing/2014/main" val="924219665"/>
                  </a:ext>
                </a:extLst>
              </a:tr>
              <a:tr h="426975">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300" dirty="0">
                          <a:solidFill>
                            <a:schemeClr val="bg1"/>
                          </a:solidFill>
                        </a:rPr>
                        <a:t>RETINOL GS 50</a:t>
                      </a:r>
                      <a:br>
                        <a:rPr lang="en-US" sz="1300" dirty="0">
                          <a:solidFill>
                            <a:schemeClr val="bg1"/>
                          </a:solidFill>
                        </a:rPr>
                      </a:br>
                      <a:r>
                        <a:rPr lang="en-US" sz="1300" dirty="0">
                          <a:solidFill>
                            <a:schemeClr val="bg1"/>
                          </a:solidFill>
                        </a:rPr>
                        <a:t>Lot SI2201K015</a:t>
                      </a:r>
                    </a:p>
                  </a:txBody>
                  <a:tcPr marL="59467" marR="59467" marT="29733" marB="29733">
                    <a:lnL w="9525" cap="flat" cmpd="sng" algn="ctr">
                      <a:solidFill>
                        <a:schemeClr val="tx1"/>
                      </a:solidFill>
                      <a:prstDash val="solid"/>
                      <a:round/>
                      <a:headEnd type="none" w="med" len="med"/>
                      <a:tailEnd type="none" w="med" len="med"/>
                    </a:lnL>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rgbClr val="0070BA"/>
                    </a:solidFill>
                  </a:tcPr>
                </a:tc>
                <a:tc gridSpan="3">
                  <a:txBody>
                    <a:bodyPr/>
                    <a:lstStyle/>
                    <a:p>
                      <a:pPr algn="ctr"/>
                      <a:endParaRPr lang="en-US" sz="1100" dirty="0"/>
                    </a:p>
                    <a:p>
                      <a:pPr algn="ctr"/>
                      <a:endParaRPr lang="en-US" sz="1100" dirty="0"/>
                    </a:p>
                    <a:p>
                      <a:pPr algn="ctr"/>
                      <a:endParaRPr lang="en-US" sz="1100" dirty="0"/>
                    </a:p>
                    <a:p>
                      <a:pPr algn="ctr"/>
                      <a:endParaRPr lang="en-US" sz="1100" dirty="0"/>
                    </a:p>
                    <a:p>
                      <a:pPr algn="ctr"/>
                      <a:endParaRPr lang="en-US" sz="1100" dirty="0"/>
                    </a:p>
                    <a:p>
                      <a:pPr algn="ctr"/>
                      <a:endParaRPr lang="en-US" sz="1100" dirty="0"/>
                    </a:p>
                    <a:p>
                      <a:pPr algn="ctr"/>
                      <a:endParaRPr lang="en-US" sz="1100" dirty="0"/>
                    </a:p>
                    <a:p>
                      <a:pPr algn="ctr"/>
                      <a:endParaRPr lang="en-US" sz="1100" dirty="0"/>
                    </a:p>
                  </a:txBody>
                  <a:tcPr marL="59467" marR="59467" marT="29733" marB="29733">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rgbClr val="CCE2F0">
                        <a:alpha val="25098"/>
                      </a:srgbClr>
                    </a:solidFill>
                  </a:tcPr>
                </a:tc>
                <a:tc hMerge="1">
                  <a:txBody>
                    <a:bodyPr/>
                    <a:lstStyle/>
                    <a:p>
                      <a:pPr algn="ctr"/>
                      <a:endParaRPr lang="en-US" sz="900" dirty="0"/>
                    </a:p>
                  </a:txBody>
                  <a:tcPr marL="50616" marR="50616" marT="25308" marB="25308">
                    <a:lnT w="19050" cap="flat" cmpd="sng" algn="ctr">
                      <a:solidFill>
                        <a:schemeClr val="bg1"/>
                      </a:solidFill>
                      <a:prstDash val="solid"/>
                      <a:round/>
                      <a:headEnd type="none" w="med" len="med"/>
                      <a:tailEnd type="none" w="med" len="med"/>
                    </a:lnT>
                    <a:solidFill>
                      <a:srgbClr val="CCE2F0">
                        <a:alpha val="25098"/>
                      </a:srgbClr>
                    </a:solidFill>
                  </a:tcPr>
                </a:tc>
                <a:tc hMerge="1">
                  <a:txBody>
                    <a:bodyPr/>
                    <a:lstStyle/>
                    <a:p>
                      <a:pPr algn="ctr"/>
                      <a:endParaRPr lang="en-US" sz="900" dirty="0"/>
                    </a:p>
                  </a:txBody>
                  <a:tcPr marL="50616" marR="50616" marT="25308" marB="25308">
                    <a:lnT w="19050" cap="flat" cmpd="sng" algn="ctr">
                      <a:solidFill>
                        <a:schemeClr val="bg1"/>
                      </a:solidFill>
                      <a:prstDash val="solid"/>
                      <a:round/>
                      <a:headEnd type="none" w="med" len="med"/>
                      <a:tailEnd type="none" w="med" len="med"/>
                    </a:lnT>
                    <a:solidFill>
                      <a:srgbClr val="CCE2F0">
                        <a:alpha val="25098"/>
                      </a:srgbClr>
                    </a:solidFill>
                  </a:tcPr>
                </a:tc>
                <a:tc gridSpan="3">
                  <a:txBody>
                    <a:bodyPr/>
                    <a:lstStyle/>
                    <a:p>
                      <a:pPr algn="ctr"/>
                      <a:endParaRPr lang="en-US" sz="1100" dirty="0"/>
                    </a:p>
                  </a:txBody>
                  <a:tcPr marL="59467" marR="59467" marT="29733" marB="29733">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rgbClr val="CCE2F0">
                        <a:alpha val="25098"/>
                      </a:srgbClr>
                    </a:solidFill>
                  </a:tcPr>
                </a:tc>
                <a:tc hMerge="1">
                  <a:txBody>
                    <a:bodyPr/>
                    <a:lstStyle/>
                    <a:p>
                      <a:pPr algn="ctr"/>
                      <a:endParaRPr lang="en-US" sz="900" dirty="0"/>
                    </a:p>
                  </a:txBody>
                  <a:tcPr marL="50616" marR="50616" marT="25308" marB="25308">
                    <a:lnT w="19050" cap="flat" cmpd="sng" algn="ctr">
                      <a:solidFill>
                        <a:schemeClr val="bg1"/>
                      </a:solidFill>
                      <a:prstDash val="solid"/>
                      <a:round/>
                      <a:headEnd type="none" w="med" len="med"/>
                      <a:tailEnd type="none" w="med" len="med"/>
                    </a:lnT>
                    <a:solidFill>
                      <a:srgbClr val="CCE2F0">
                        <a:alpha val="25098"/>
                      </a:srgbClr>
                    </a:solidFill>
                  </a:tcPr>
                </a:tc>
                <a:tc hMerge="1">
                  <a:txBody>
                    <a:bodyPr/>
                    <a:lstStyle/>
                    <a:p>
                      <a:pPr algn="ctr"/>
                      <a:endParaRPr lang="en-US" sz="900" dirty="0"/>
                    </a:p>
                  </a:txBody>
                  <a:tcPr marL="50616" marR="50616" marT="25308" marB="25308">
                    <a:lnT w="19050" cap="flat" cmpd="sng" algn="ctr">
                      <a:solidFill>
                        <a:schemeClr val="bg1"/>
                      </a:solidFill>
                      <a:prstDash val="solid"/>
                      <a:round/>
                      <a:headEnd type="none" w="med" len="med"/>
                      <a:tailEnd type="none" w="med" len="med"/>
                    </a:lnT>
                    <a:solidFill>
                      <a:srgbClr val="CCE2F0">
                        <a:alpha val="25098"/>
                      </a:srgbClr>
                    </a:solidFill>
                  </a:tcPr>
                </a:tc>
                <a:extLst>
                  <a:ext uri="{0D108BD9-81ED-4DB2-BD59-A6C34878D82A}">
                    <a16:rowId xmlns:a16="http://schemas.microsoft.com/office/drawing/2014/main" val="2075621084"/>
                  </a:ext>
                </a:extLst>
              </a:tr>
              <a:tr h="226993">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300" dirty="0">
                          <a:solidFill>
                            <a:schemeClr val="bg1"/>
                          </a:solidFill>
                          <a:latin typeface="+mj-lt"/>
                        </a:rPr>
                        <a:t>Retinol recovery %</a:t>
                      </a:r>
                    </a:p>
                  </a:txBody>
                  <a:tcPr marL="59467" marR="59467" marT="29733" marB="29733">
                    <a:lnL w="9525" cap="flat" cmpd="sng" algn="ctr">
                      <a:solidFill>
                        <a:schemeClr val="tx1"/>
                      </a:solidFill>
                      <a:prstDash val="solid"/>
                      <a:round/>
                      <a:headEnd type="none" w="med" len="med"/>
                      <a:tailEnd type="none" w="med" len="med"/>
                    </a:lnL>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rgbClr val="0070BA"/>
                    </a:solidFill>
                  </a:tcPr>
                </a:tc>
                <a:tc grid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300" dirty="0">
                          <a:solidFill>
                            <a:schemeClr val="bg1"/>
                          </a:solidFill>
                          <a:latin typeface="+mj-lt"/>
                        </a:rPr>
                        <a:t>Cream gel</a:t>
                      </a:r>
                    </a:p>
                  </a:txBody>
                  <a:tcPr marL="59467" marR="59467" marT="29733" marB="29733">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rgbClr val="0070BA"/>
                    </a:solidFill>
                  </a:tcPr>
                </a:tc>
                <a:tc hMerge="1">
                  <a:txBody>
                    <a:bodyPr/>
                    <a:lstStyle/>
                    <a:p>
                      <a:pPr algn="ctr"/>
                      <a:endParaRPr lang="en-US" sz="1100" dirty="0"/>
                    </a:p>
                  </a:txBody>
                  <a:tcPr marL="59467" marR="59467" marT="29733" marB="29733">
                    <a:solidFill>
                      <a:srgbClr val="CCE2F0">
                        <a:alpha val="50196"/>
                      </a:srgbClr>
                    </a:solidFill>
                  </a:tcPr>
                </a:tc>
                <a:tc hMerge="1">
                  <a:txBody>
                    <a:bodyPr/>
                    <a:lstStyle/>
                    <a:p>
                      <a:pPr algn="ctr"/>
                      <a:endParaRPr lang="en-US" sz="1100" dirty="0"/>
                    </a:p>
                  </a:txBody>
                  <a:tcPr marL="59467" marR="59467" marT="29733" marB="29733">
                    <a:solidFill>
                      <a:srgbClr val="CCE2F0">
                        <a:alpha val="50196"/>
                      </a:srgbClr>
                    </a:solidFill>
                  </a:tcPr>
                </a:tc>
                <a:tc grid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300" dirty="0">
                          <a:solidFill>
                            <a:schemeClr val="bg1"/>
                          </a:solidFill>
                          <a:latin typeface="+mj-lt"/>
                        </a:rPr>
                        <a:t>Emulsion W/O</a:t>
                      </a:r>
                    </a:p>
                  </a:txBody>
                  <a:tcPr marL="59467" marR="59467" marT="29733" marB="29733">
                    <a:lnR w="9525" cap="flat" cmpd="sng" algn="ctr">
                      <a:solidFill>
                        <a:schemeClr val="tx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rgbClr val="0070BA"/>
                    </a:solidFill>
                  </a:tcPr>
                </a:tc>
                <a:tc hMerge="1">
                  <a:txBody>
                    <a:bodyPr/>
                    <a:lstStyle/>
                    <a:p>
                      <a:pPr algn="ctr"/>
                      <a:endParaRPr lang="en-US" sz="1100" dirty="0"/>
                    </a:p>
                  </a:txBody>
                  <a:tcPr marL="59467" marR="59467" marT="29733" marB="29733">
                    <a:solidFill>
                      <a:srgbClr val="CCE2F0">
                        <a:alpha val="50196"/>
                      </a:srgbClr>
                    </a:solidFill>
                  </a:tcPr>
                </a:tc>
                <a:tc hMerge="1">
                  <a:txBody>
                    <a:bodyPr/>
                    <a:lstStyle/>
                    <a:p>
                      <a:pPr algn="ctr"/>
                      <a:endParaRPr lang="en-US" sz="1100" dirty="0"/>
                    </a:p>
                  </a:txBody>
                  <a:tcPr marL="59467" marR="59467" marT="29733" marB="29733">
                    <a:solidFill>
                      <a:srgbClr val="CCE2F0">
                        <a:alpha val="50196"/>
                      </a:srgbClr>
                    </a:solidFill>
                  </a:tcPr>
                </a:tc>
                <a:extLst>
                  <a:ext uri="{0D108BD9-81ED-4DB2-BD59-A6C34878D82A}">
                    <a16:rowId xmlns:a16="http://schemas.microsoft.com/office/drawing/2014/main" val="1089466683"/>
                  </a:ext>
                </a:extLst>
              </a:tr>
              <a:tr h="226993">
                <a:tc>
                  <a:txBody>
                    <a:bodyPr/>
                    <a:lstStyle/>
                    <a:p>
                      <a:pPr algn="r"/>
                      <a:r>
                        <a:rPr lang="en-US" sz="1300" dirty="0">
                          <a:solidFill>
                            <a:schemeClr val="bg1"/>
                          </a:solidFill>
                        </a:rPr>
                        <a:t>3 months</a:t>
                      </a:r>
                    </a:p>
                  </a:txBody>
                  <a:tcPr marL="59467" marR="59467" marT="29733" marB="29733">
                    <a:lnL w="9525" cap="flat" cmpd="sng" algn="ctr">
                      <a:solidFill>
                        <a:schemeClr val="tx1"/>
                      </a:solidFill>
                      <a:prstDash val="solid"/>
                      <a:round/>
                      <a:headEnd type="none" w="med" len="med"/>
                      <a:tailEnd type="none" w="med" len="med"/>
                    </a:lnL>
                    <a:lnT w="19050" cap="flat" cmpd="sng" algn="ctr">
                      <a:solidFill>
                        <a:schemeClr val="bg1"/>
                      </a:solidFill>
                      <a:prstDash val="solid"/>
                      <a:round/>
                      <a:headEnd type="none" w="med" len="med"/>
                      <a:tailEnd type="none" w="med" len="med"/>
                    </a:lnT>
                    <a:solidFill>
                      <a:srgbClr val="0070BA"/>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300" dirty="0">
                          <a:solidFill>
                            <a:schemeClr val="tx1"/>
                          </a:solidFill>
                          <a:latin typeface="+mj-lt"/>
                        </a:rPr>
                        <a:t>4°C</a:t>
                      </a:r>
                    </a:p>
                  </a:txBody>
                  <a:tcPr marL="59467" marR="59467" marT="29733" marB="29733">
                    <a:lnR w="9525" cap="flat" cmpd="sng" algn="ctr">
                      <a:solidFill>
                        <a:schemeClr val="tx1"/>
                      </a:solidFill>
                      <a:prstDash val="solid"/>
                      <a:round/>
                      <a:headEnd type="none" w="med" len="med"/>
                      <a:tailEnd type="none" w="med" len="med"/>
                    </a:lnR>
                    <a:lnT w="19050" cap="flat" cmpd="sng" algn="ctr">
                      <a:solidFill>
                        <a:schemeClr val="bg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CCE2F0">
                        <a:alpha val="25098"/>
                      </a:srgb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300" dirty="0">
                          <a:solidFill>
                            <a:schemeClr val="tx1"/>
                          </a:solidFill>
                          <a:latin typeface="+mj-lt"/>
                        </a:rPr>
                        <a:t>RT</a:t>
                      </a:r>
                    </a:p>
                  </a:txBody>
                  <a:tcPr marL="59467" marR="59467" marT="29733" marB="29733">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19050" cap="flat" cmpd="sng" algn="ctr">
                      <a:solidFill>
                        <a:schemeClr val="bg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CCE2F0">
                        <a:alpha val="25098"/>
                      </a:srgb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300" dirty="0">
                          <a:solidFill>
                            <a:schemeClr val="tx1"/>
                          </a:solidFill>
                          <a:latin typeface="+mj-lt"/>
                        </a:rPr>
                        <a:t>40°C</a:t>
                      </a:r>
                    </a:p>
                  </a:txBody>
                  <a:tcPr marL="59467" marR="59467" marT="29733" marB="29733">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19050" cap="flat" cmpd="sng" algn="ctr">
                      <a:solidFill>
                        <a:schemeClr val="bg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CCE2F0">
                        <a:alpha val="25098"/>
                      </a:srgb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300" dirty="0">
                          <a:solidFill>
                            <a:schemeClr val="tx1"/>
                          </a:solidFill>
                          <a:latin typeface="+mj-lt"/>
                        </a:rPr>
                        <a:t>4°C</a:t>
                      </a:r>
                    </a:p>
                  </a:txBody>
                  <a:tcPr marL="59467" marR="59467" marT="29733" marB="29733">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19050" cap="flat" cmpd="sng" algn="ctr">
                      <a:solidFill>
                        <a:schemeClr val="bg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CCE2F0">
                        <a:alpha val="25098"/>
                      </a:srgb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300" dirty="0">
                          <a:solidFill>
                            <a:schemeClr val="tx1"/>
                          </a:solidFill>
                          <a:latin typeface="+mj-lt"/>
                        </a:rPr>
                        <a:t>RT</a:t>
                      </a:r>
                    </a:p>
                  </a:txBody>
                  <a:tcPr marL="59467" marR="59467" marT="29733" marB="29733">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19050" cap="flat" cmpd="sng" algn="ctr">
                      <a:solidFill>
                        <a:schemeClr val="bg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CCE2F0">
                        <a:alpha val="25098"/>
                      </a:srgb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300" dirty="0">
                          <a:solidFill>
                            <a:schemeClr val="tx1"/>
                          </a:solidFill>
                          <a:latin typeface="+mj-lt"/>
                        </a:rPr>
                        <a:t>40°C</a:t>
                      </a:r>
                    </a:p>
                  </a:txBody>
                  <a:tcPr marL="59467" marR="59467" marT="29733" marB="29733">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19050" cap="flat" cmpd="sng" algn="ctr">
                      <a:solidFill>
                        <a:schemeClr val="bg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CCE2F0">
                        <a:alpha val="25098"/>
                      </a:srgbClr>
                    </a:solidFill>
                  </a:tcPr>
                </a:tc>
                <a:extLst>
                  <a:ext uri="{0D108BD9-81ED-4DB2-BD59-A6C34878D82A}">
                    <a16:rowId xmlns:a16="http://schemas.microsoft.com/office/drawing/2014/main" val="2626031020"/>
                  </a:ext>
                </a:extLst>
              </a:tr>
              <a:tr h="226993">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300" dirty="0">
                          <a:solidFill>
                            <a:schemeClr val="bg1"/>
                          </a:solidFill>
                        </a:rPr>
                        <a:t>RETINOL CB 50</a:t>
                      </a:r>
                    </a:p>
                  </a:txBody>
                  <a:tcPr marL="59467" marR="59467" marT="29733" marB="29733">
                    <a:lnL w="9525" cap="flat" cmpd="sng" algn="ctr">
                      <a:solidFill>
                        <a:schemeClr val="tx1"/>
                      </a:solidFill>
                      <a:prstDash val="solid"/>
                      <a:round/>
                      <a:headEnd type="none" w="med" len="med"/>
                      <a:tailEnd type="none" w="med" len="med"/>
                    </a:lnL>
                    <a:solidFill>
                      <a:srgbClr val="0070BA"/>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300" dirty="0">
                          <a:solidFill>
                            <a:schemeClr val="tx1"/>
                          </a:solidFill>
                          <a:latin typeface="+mj-lt"/>
                        </a:rPr>
                        <a:t>50</a:t>
                      </a:r>
                    </a:p>
                  </a:txBody>
                  <a:tcPr marL="59467" marR="59467" marT="29733" marB="29733">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CCE2F0">
                        <a:alpha val="50196"/>
                      </a:srgb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300" dirty="0">
                          <a:solidFill>
                            <a:schemeClr val="tx1"/>
                          </a:solidFill>
                          <a:latin typeface="+mj-lt"/>
                        </a:rPr>
                        <a:t>56</a:t>
                      </a:r>
                    </a:p>
                  </a:txBody>
                  <a:tcPr marL="59467" marR="59467" marT="29733" marB="29733">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CCE2F0">
                        <a:alpha val="50196"/>
                      </a:srgb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300" dirty="0">
                          <a:solidFill>
                            <a:schemeClr val="tx1"/>
                          </a:solidFill>
                          <a:latin typeface="+mj-lt"/>
                        </a:rPr>
                        <a:t>33</a:t>
                      </a:r>
                    </a:p>
                  </a:txBody>
                  <a:tcPr marL="59467" marR="59467" marT="29733" marB="29733">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CCE2F0">
                        <a:alpha val="50196"/>
                      </a:srgb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300" dirty="0">
                          <a:solidFill>
                            <a:schemeClr val="tx1"/>
                          </a:solidFill>
                          <a:latin typeface="+mj-lt"/>
                        </a:rPr>
                        <a:t>91</a:t>
                      </a:r>
                    </a:p>
                  </a:txBody>
                  <a:tcPr marL="59467" marR="59467" marT="29733" marB="29733">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CCE2F0">
                        <a:alpha val="50196"/>
                      </a:srgb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300" dirty="0">
                          <a:solidFill>
                            <a:schemeClr val="tx1"/>
                          </a:solidFill>
                          <a:latin typeface="+mj-lt"/>
                        </a:rPr>
                        <a:t>81</a:t>
                      </a:r>
                    </a:p>
                  </a:txBody>
                  <a:tcPr marL="59467" marR="59467" marT="29733" marB="29733">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CCE2F0">
                        <a:alpha val="50196"/>
                      </a:srgb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300" dirty="0">
                          <a:solidFill>
                            <a:schemeClr val="tx1"/>
                          </a:solidFill>
                          <a:latin typeface="+mj-lt"/>
                        </a:rPr>
                        <a:t>55</a:t>
                      </a:r>
                    </a:p>
                  </a:txBody>
                  <a:tcPr marL="59467" marR="59467" marT="29733" marB="29733">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CCE2F0">
                        <a:alpha val="50196"/>
                      </a:srgbClr>
                    </a:solidFill>
                  </a:tcPr>
                </a:tc>
                <a:extLst>
                  <a:ext uri="{0D108BD9-81ED-4DB2-BD59-A6C34878D82A}">
                    <a16:rowId xmlns:a16="http://schemas.microsoft.com/office/drawing/2014/main" val="1904161837"/>
                  </a:ext>
                </a:extLst>
              </a:tr>
              <a:tr h="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300" dirty="0">
                          <a:solidFill>
                            <a:schemeClr val="bg1"/>
                          </a:solidFill>
                        </a:rPr>
                        <a:t>RETINOL GS 50</a:t>
                      </a:r>
                    </a:p>
                  </a:txBody>
                  <a:tcPr marL="59467" marR="59467" marT="29733" marB="29733">
                    <a:lnL w="9525" cap="flat" cmpd="sng" algn="ctr">
                      <a:solidFill>
                        <a:schemeClr val="tx1"/>
                      </a:solidFill>
                      <a:prstDash val="solid"/>
                      <a:round/>
                      <a:headEnd type="none" w="med" len="med"/>
                      <a:tailEnd type="none" w="med" len="med"/>
                    </a:lnL>
                    <a:lnB w="9525" cap="flat" cmpd="sng" algn="ctr">
                      <a:solidFill>
                        <a:schemeClr val="tx1"/>
                      </a:solidFill>
                      <a:prstDash val="solid"/>
                      <a:round/>
                      <a:headEnd type="none" w="med" len="med"/>
                      <a:tailEnd type="none" w="med" len="med"/>
                    </a:lnB>
                    <a:solidFill>
                      <a:srgbClr val="0070BA"/>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300" dirty="0">
                          <a:solidFill>
                            <a:schemeClr val="tx1"/>
                          </a:solidFill>
                          <a:latin typeface="+mj-lt"/>
                        </a:rPr>
                        <a:t>87</a:t>
                      </a:r>
                    </a:p>
                  </a:txBody>
                  <a:tcPr marL="59467" marR="59467" marT="29733" marB="29733">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CCE2F0">
                        <a:alpha val="25098"/>
                      </a:srgb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300" dirty="0">
                          <a:solidFill>
                            <a:schemeClr val="tx1"/>
                          </a:solidFill>
                          <a:latin typeface="+mj-lt"/>
                        </a:rPr>
                        <a:t>75</a:t>
                      </a:r>
                    </a:p>
                  </a:txBody>
                  <a:tcPr marL="59467" marR="59467" marT="29733" marB="29733">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CCE2F0">
                        <a:alpha val="25098"/>
                      </a:srgb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300" dirty="0">
                          <a:solidFill>
                            <a:schemeClr val="tx1"/>
                          </a:solidFill>
                          <a:latin typeface="+mj-lt"/>
                        </a:rPr>
                        <a:t>45</a:t>
                      </a:r>
                    </a:p>
                  </a:txBody>
                  <a:tcPr marL="59467" marR="59467" marT="29733" marB="29733">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CCE2F0">
                        <a:alpha val="25098"/>
                      </a:srgb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300" dirty="0">
                          <a:solidFill>
                            <a:schemeClr val="tx1"/>
                          </a:solidFill>
                          <a:latin typeface="+mj-lt"/>
                        </a:rPr>
                        <a:t>94</a:t>
                      </a:r>
                    </a:p>
                  </a:txBody>
                  <a:tcPr marL="59467" marR="59467" marT="29733" marB="29733">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CCE2F0">
                        <a:alpha val="25098"/>
                      </a:srgb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300" dirty="0">
                          <a:solidFill>
                            <a:schemeClr val="tx1"/>
                          </a:solidFill>
                          <a:latin typeface="+mj-lt"/>
                        </a:rPr>
                        <a:t>86</a:t>
                      </a:r>
                    </a:p>
                  </a:txBody>
                  <a:tcPr marL="59467" marR="59467" marT="29733" marB="29733">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CCE2F0">
                        <a:alpha val="25098"/>
                      </a:srgb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300" dirty="0">
                          <a:solidFill>
                            <a:schemeClr val="tx1"/>
                          </a:solidFill>
                          <a:latin typeface="+mj-lt"/>
                        </a:rPr>
                        <a:t>57</a:t>
                      </a:r>
                    </a:p>
                  </a:txBody>
                  <a:tcPr marL="59467" marR="59467" marT="29733" marB="29733">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CCE2F0">
                        <a:alpha val="25098"/>
                      </a:srgbClr>
                    </a:solidFill>
                  </a:tcPr>
                </a:tc>
                <a:extLst>
                  <a:ext uri="{0D108BD9-81ED-4DB2-BD59-A6C34878D82A}">
                    <a16:rowId xmlns:a16="http://schemas.microsoft.com/office/drawing/2014/main" val="2456086667"/>
                  </a:ext>
                </a:extLst>
              </a:tr>
            </a:tbl>
          </a:graphicData>
        </a:graphic>
      </p:graphicFrame>
      <p:pic>
        <p:nvPicPr>
          <p:cNvPr id="6" name="Picture 5">
            <a:extLst>
              <a:ext uri="{FF2B5EF4-FFF2-40B4-BE49-F238E27FC236}">
                <a16:creationId xmlns:a16="http://schemas.microsoft.com/office/drawing/2014/main" id="{43CCDB3E-4DE2-F678-F891-57B177BB3C99}"/>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2424394" y="3611453"/>
            <a:ext cx="2299054" cy="1116879"/>
          </a:xfrm>
          <a:prstGeom prst="rect">
            <a:avLst/>
          </a:prstGeom>
        </p:spPr>
      </p:pic>
      <p:pic>
        <p:nvPicPr>
          <p:cNvPr id="10" name="Picture 9">
            <a:extLst>
              <a:ext uri="{FF2B5EF4-FFF2-40B4-BE49-F238E27FC236}">
                <a16:creationId xmlns:a16="http://schemas.microsoft.com/office/drawing/2014/main" id="{7B0D0A9C-B771-8A7A-EB07-E028CE0C8986}"/>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5634842" y="3611453"/>
            <a:ext cx="2349299" cy="1116879"/>
          </a:xfrm>
          <a:prstGeom prst="rect">
            <a:avLst/>
          </a:prstGeom>
        </p:spPr>
      </p:pic>
      <p:pic>
        <p:nvPicPr>
          <p:cNvPr id="8" name="Picture 7">
            <a:extLst>
              <a:ext uri="{FF2B5EF4-FFF2-40B4-BE49-F238E27FC236}">
                <a16:creationId xmlns:a16="http://schemas.microsoft.com/office/drawing/2014/main" id="{1702A7EF-18A7-6EF2-4FF5-3DF5E33707CF}"/>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2412126" y="2136828"/>
            <a:ext cx="2307283" cy="1113861"/>
          </a:xfrm>
          <a:prstGeom prst="rect">
            <a:avLst/>
          </a:prstGeom>
        </p:spPr>
      </p:pic>
      <p:pic>
        <p:nvPicPr>
          <p:cNvPr id="12" name="Picture 11">
            <a:extLst>
              <a:ext uri="{FF2B5EF4-FFF2-40B4-BE49-F238E27FC236}">
                <a16:creationId xmlns:a16="http://schemas.microsoft.com/office/drawing/2014/main" id="{993F8AFB-5288-3258-00E2-E658705177E9}"/>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5647695" y="2135319"/>
            <a:ext cx="2307285" cy="1116879"/>
          </a:xfrm>
          <a:prstGeom prst="rect">
            <a:avLst/>
          </a:prstGeom>
        </p:spPr>
      </p:pic>
      <p:sp>
        <p:nvSpPr>
          <p:cNvPr id="2" name="Slide Number Placeholder 1">
            <a:extLst>
              <a:ext uri="{FF2B5EF4-FFF2-40B4-BE49-F238E27FC236}">
                <a16:creationId xmlns:a16="http://schemas.microsoft.com/office/drawing/2014/main" id="{F1BA6A2D-8652-4D2F-B74F-C4B93B66A79B}"/>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C50C849-B97A-2B45-B78A-6D9C352F693C}" type="slidenum">
              <a:rPr kumimoji="0" lang="en-US" sz="800" b="0" i="0" u="none" strike="noStrike" kern="1200" cap="none" spc="0" normalizeH="0" baseline="0" noProof="0" smtClean="0">
                <a:ln>
                  <a:noFill/>
                </a:ln>
                <a:solidFill>
                  <a:srgbClr val="B2B2B2"/>
                </a:solidFill>
                <a:effectLst/>
                <a:uLnTx/>
                <a:uFillTx/>
                <a:latin typeface="Fira Sans" panose="020B0503050000020004" pitchFamily="34"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24</a:t>
            </a:fld>
            <a:endParaRPr kumimoji="0" lang="en-US" sz="800" b="0" i="0" u="none" strike="noStrike" kern="1200" cap="none" spc="0" normalizeH="0" baseline="0" noProof="0">
              <a:ln>
                <a:noFill/>
              </a:ln>
              <a:solidFill>
                <a:srgbClr val="B2B2B2"/>
              </a:solidFill>
              <a:effectLst/>
              <a:uLnTx/>
              <a:uFillTx/>
              <a:latin typeface="Fira Sans" panose="020B0503050000020004" pitchFamily="34" charset="0"/>
              <a:ea typeface="+mn-ea"/>
              <a:cs typeface="+mn-cs"/>
            </a:endParaRPr>
          </a:p>
        </p:txBody>
      </p:sp>
      <p:sp>
        <p:nvSpPr>
          <p:cNvPr id="3" name="Title 2">
            <a:extLst>
              <a:ext uri="{FF2B5EF4-FFF2-40B4-BE49-F238E27FC236}">
                <a16:creationId xmlns:a16="http://schemas.microsoft.com/office/drawing/2014/main" id="{1AB4704B-0712-45FA-9E09-48F178A7A0E7}"/>
              </a:ext>
            </a:extLst>
          </p:cNvPr>
          <p:cNvSpPr>
            <a:spLocks noGrp="1"/>
          </p:cNvSpPr>
          <p:nvPr>
            <p:ph type="title"/>
          </p:nvPr>
        </p:nvSpPr>
        <p:spPr/>
        <p:txBody>
          <a:bodyPr/>
          <a:lstStyle/>
          <a:p>
            <a:r>
              <a:rPr lang="en-US" dirty="0"/>
              <a:t>Stability in formulation</a:t>
            </a:r>
          </a:p>
        </p:txBody>
      </p:sp>
      <p:sp>
        <p:nvSpPr>
          <p:cNvPr id="4" name="Text Placeholder 3">
            <a:extLst>
              <a:ext uri="{FF2B5EF4-FFF2-40B4-BE49-F238E27FC236}">
                <a16:creationId xmlns:a16="http://schemas.microsoft.com/office/drawing/2014/main" id="{4C4BED7F-2850-4BD2-A6DC-3BA2694F29BA}"/>
              </a:ext>
            </a:extLst>
          </p:cNvPr>
          <p:cNvSpPr>
            <a:spLocks noGrp="1"/>
          </p:cNvSpPr>
          <p:nvPr>
            <p:ph type="body" sz="quarter" idx="13"/>
          </p:nvPr>
        </p:nvSpPr>
        <p:spPr/>
        <p:txBody>
          <a:bodyPr/>
          <a:lstStyle/>
          <a:p>
            <a:r>
              <a:rPr lang="en-US" dirty="0"/>
              <a:t>RETINOL CB 50 vs RETINOL GS 50 in 2 different formulations</a:t>
            </a:r>
          </a:p>
        </p:txBody>
      </p:sp>
      <p:sp>
        <p:nvSpPr>
          <p:cNvPr id="5" name="Text Placeholder 4">
            <a:extLst>
              <a:ext uri="{FF2B5EF4-FFF2-40B4-BE49-F238E27FC236}">
                <a16:creationId xmlns:a16="http://schemas.microsoft.com/office/drawing/2014/main" id="{437A0AAF-D2ED-4380-89E4-C0EDAAC52BED}"/>
              </a:ext>
            </a:extLst>
          </p:cNvPr>
          <p:cNvSpPr>
            <a:spLocks noGrp="1"/>
          </p:cNvSpPr>
          <p:nvPr>
            <p:ph type="body" sz="quarter" idx="14"/>
          </p:nvPr>
        </p:nvSpPr>
        <p:spPr>
          <a:xfrm>
            <a:off x="8883266" y="1572353"/>
            <a:ext cx="2695992" cy="922655"/>
          </a:xfrm>
        </p:spPr>
        <p:txBody>
          <a:bodyPr/>
          <a:lstStyle/>
          <a:p>
            <a:pPr marL="0" indent="0">
              <a:spcBef>
                <a:spcPts val="600"/>
              </a:spcBef>
              <a:buClr>
                <a:srgbClr val="037E4C"/>
              </a:buClr>
              <a:buNone/>
            </a:pPr>
            <a:r>
              <a:rPr lang="en-US" sz="1600" dirty="0">
                <a:solidFill>
                  <a:schemeClr val="tx1"/>
                </a:solidFill>
                <a:latin typeface="+mj-lt"/>
              </a:rPr>
              <a:t>RETINOL CB 50/GS 50 at 0.2% in a cream gel and </a:t>
            </a:r>
            <a:r>
              <a:rPr lang="en-US" sz="1600" dirty="0" err="1">
                <a:solidFill>
                  <a:schemeClr val="tx1"/>
                </a:solidFill>
                <a:latin typeface="+mj-lt"/>
              </a:rPr>
              <a:t>and</a:t>
            </a:r>
            <a:r>
              <a:rPr lang="en-US" sz="1600" dirty="0">
                <a:solidFill>
                  <a:schemeClr val="tx1"/>
                </a:solidFill>
                <a:latin typeface="+mj-lt"/>
              </a:rPr>
              <a:t> w/o emulsion.</a:t>
            </a:r>
          </a:p>
          <a:p>
            <a:pPr marL="0" indent="0">
              <a:spcBef>
                <a:spcPts val="600"/>
              </a:spcBef>
              <a:buClr>
                <a:srgbClr val="037E4C"/>
              </a:buClr>
              <a:buNone/>
            </a:pPr>
            <a:r>
              <a:rPr lang="en-US" sz="1600" dirty="0">
                <a:solidFill>
                  <a:schemeClr val="tx1"/>
                </a:solidFill>
                <a:latin typeface="+mj-lt"/>
              </a:rPr>
              <a:t>Stability* at 4°C, RT, 40°C, 50°C and under daylight after 3 months</a:t>
            </a:r>
          </a:p>
        </p:txBody>
      </p:sp>
      <p:sp>
        <p:nvSpPr>
          <p:cNvPr id="13" name="TextBox 12">
            <a:extLst>
              <a:ext uri="{FF2B5EF4-FFF2-40B4-BE49-F238E27FC236}">
                <a16:creationId xmlns:a16="http://schemas.microsoft.com/office/drawing/2014/main" id="{40C147D1-B8A2-47BD-A24D-03BF2D2634F5}"/>
              </a:ext>
            </a:extLst>
          </p:cNvPr>
          <p:cNvSpPr txBox="1"/>
          <p:nvPr/>
        </p:nvSpPr>
        <p:spPr>
          <a:xfrm>
            <a:off x="8814690" y="3695895"/>
            <a:ext cx="3377310" cy="1412864"/>
          </a:xfrm>
          <a:prstGeom prst="roundRect">
            <a:avLst>
              <a:gd name="adj" fmla="val 0"/>
            </a:avLst>
          </a:prstGeom>
          <a:gradFill flip="none" rotWithShape="1">
            <a:gsLst>
              <a:gs pos="23000">
                <a:srgbClr val="007E4B"/>
              </a:gs>
              <a:gs pos="98000">
                <a:schemeClr val="tx2"/>
              </a:gs>
            </a:gsLst>
            <a:lin ang="0" scaled="1"/>
            <a:tileRect/>
          </a:gradFill>
          <a:ln w="25400">
            <a:noFill/>
          </a:ln>
        </p:spPr>
        <p:txBody>
          <a:bodyPr wrap="square" lIns="90000" tIns="90000" rIns="468000" bIns="90000" rtlCol="0">
            <a:spAutoFit/>
          </a:bodyPr>
          <a:lstStyle/>
          <a:p>
            <a:pPr marL="0" marR="0" lvl="0" indent="0" algn="l" defTabSz="914400" rtl="0" eaLnBrk="1" fontAlgn="auto" latinLnBrk="0" hangingPunct="1">
              <a:lnSpc>
                <a:spcPct val="100000"/>
              </a:lnSpc>
              <a:spcBef>
                <a:spcPts val="0"/>
              </a:spcBef>
              <a:spcAft>
                <a:spcPts val="800"/>
              </a:spcAft>
              <a:buClrTx/>
              <a:buSzTx/>
              <a:buFontTx/>
              <a:buNone/>
              <a:tabLst/>
              <a:defRPr/>
            </a:pPr>
            <a:r>
              <a:rPr kumimoji="0" lang="en-GB" sz="1600" b="0" i="0" u="none" strike="noStrike" kern="1200" cap="none" spc="0" normalizeH="0" baseline="0" noProof="0" dirty="0">
                <a:ln>
                  <a:noFill/>
                </a:ln>
                <a:solidFill>
                  <a:srgbClr val="FFFFFF"/>
                </a:solidFill>
                <a:effectLst/>
                <a:uLnTx/>
                <a:uFillTx/>
                <a:latin typeface="Fira Sans" panose="020B0503050000020004" pitchFamily="34" charset="0"/>
                <a:ea typeface="+mn-ea"/>
                <a:cs typeface="+mn-cs"/>
              </a:rPr>
              <a:t>RETINOL CB 50 shows comparable stability at all conditions after 3 months vs RETINOL GS 50 especially for in a w/o emulsion</a:t>
            </a:r>
          </a:p>
        </p:txBody>
      </p:sp>
    </p:spTree>
    <p:extLst>
      <p:ext uri="{BB962C8B-B14F-4D97-AF65-F5344CB8AC3E}">
        <p14:creationId xmlns:p14="http://schemas.microsoft.com/office/powerpoint/2010/main" val="415677466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391566046"/>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C57mTINOBPU5kg5XVpatqg"/>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8TjEnRvivsO9Ii2HsY_.cg"/>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gsiVo1xIY4L7wVxhS1ZLqw"/>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GGF7Wtkn4MHW4iSGsPWAxw"/>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GGF7Wtkn4MHW4iSGsPWAxw"/>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GGF7Wtkn4MHW4iSGsPWAxw"/>
</p:tagLst>
</file>

<file path=ppt/theme/theme1.xml><?xml version="1.0" encoding="utf-8"?>
<a:theme xmlns:a="http://schemas.openxmlformats.org/drawingml/2006/main" name="Bioactives NEW">
  <a:themeElements>
    <a:clrScheme name="Custom 2">
      <a:dk1>
        <a:srgbClr val="808080"/>
      </a:dk1>
      <a:lt1>
        <a:srgbClr val="FFFFFF"/>
      </a:lt1>
      <a:dk2>
        <a:srgbClr val="009B97"/>
      </a:dk2>
      <a:lt2>
        <a:srgbClr val="BD0A79"/>
      </a:lt2>
      <a:accent1>
        <a:srgbClr val="EE7103"/>
      </a:accent1>
      <a:accent2>
        <a:srgbClr val="970D34"/>
      </a:accent2>
      <a:accent3>
        <a:srgbClr val="7B1D61"/>
      </a:accent3>
      <a:accent4>
        <a:srgbClr val="511B65"/>
      </a:accent4>
      <a:accent5>
        <a:srgbClr val="0071BA"/>
      </a:accent5>
      <a:accent6>
        <a:srgbClr val="007E4B"/>
      </a:accent6>
      <a:hlink>
        <a:srgbClr val="0071BA"/>
      </a:hlink>
      <a:folHlink>
        <a:srgbClr val="7F7F7F"/>
      </a:folHlink>
    </a:clrScheme>
    <a:fontScheme name="DSM Fira-Sans">
      <a:majorFont>
        <a:latin typeface="Fira Sans Medium"/>
        <a:ea typeface=""/>
        <a:cs typeface=""/>
      </a:majorFont>
      <a:minorFont>
        <a:latin typeface="Fira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2"/>
        </a:solidFill>
        <a:ln>
          <a:noFill/>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dirty="0" err="1"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9525">
          <a:solidFill>
            <a:schemeClr val="tx2"/>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lgn="l">
          <a:defRPr dirty="0" err="1" smtClean="0"/>
        </a:defPPr>
      </a:lstStyle>
    </a:txDef>
  </a:objectDefaults>
  <a:extraClrSchemeLst/>
  <a:extLst>
    <a:ext uri="{05A4C25C-085E-4340-85A3-A5531E510DB2}">
      <thm15:themeFamily xmlns:thm15="http://schemas.microsoft.com/office/thememl/2012/main" name="Presentation2" id="{4ABA7562-3F6C-3A4C-AA3F-5879F58A5523}" vid="{6A329D53-4AF5-B74B-9C31-1D7E62B3228C}"/>
    </a:ext>
  </a:extLst>
</a:theme>
</file>

<file path=ppt/theme/theme2.xml><?xml version="1.0" encoding="utf-8"?>
<a:theme xmlns:a="http://schemas.openxmlformats.org/drawingml/2006/main" name="Bioactives Template">
  <a:themeElements>
    <a:clrScheme name="DSM">
      <a:dk1>
        <a:srgbClr val="7C807E"/>
      </a:dk1>
      <a:lt1>
        <a:srgbClr val="FFFFFF"/>
      </a:lt1>
      <a:dk2>
        <a:srgbClr val="1A9991"/>
      </a:dk2>
      <a:lt2>
        <a:srgbClr val="C11980"/>
      </a:lt2>
      <a:accent1>
        <a:srgbClr val="EB6E00"/>
      </a:accent1>
      <a:accent2>
        <a:srgbClr val="950D34"/>
      </a:accent2>
      <a:accent3>
        <a:srgbClr val="7A1D64"/>
      </a:accent3>
      <a:accent4>
        <a:srgbClr val="521A65"/>
      </a:accent4>
      <a:accent5>
        <a:srgbClr val="0170B7"/>
      </a:accent5>
      <a:accent6>
        <a:srgbClr val="037E4C"/>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DSM Fira-Sans">
      <a:majorFont>
        <a:latin typeface="Fira Sans Medium"/>
        <a:ea typeface=""/>
        <a:cs typeface=""/>
      </a:majorFont>
      <a:minorFont>
        <a:latin typeface="Fira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mso-contentType ?>
<SharedContentType xmlns="Microsoft.SharePoint.Taxonomy.ContentTypeSync" SourceId="1e82cb03-88f0-48bb-a65d-3e95f13147ee" ContentTypeId="0x0101" PreviousValue="false"/>
</file>

<file path=customXml/item3.xml><?xml version="1.0" encoding="utf-8"?>
<ct:contentTypeSchema xmlns:ct="http://schemas.microsoft.com/office/2006/metadata/contentType" xmlns:ma="http://schemas.microsoft.com/office/2006/metadata/properties/metaAttributes" ct:_="" ma:_="" ma:contentTypeName="Document" ma:contentTypeID="0x0101000A165892B6C05D4182809F9FEE12DD6A" ma:contentTypeVersion="14" ma:contentTypeDescription="Create a new document." ma:contentTypeScope="" ma:versionID="c979629588ca5505bdb2f8a848739d4d">
  <xsd:schema xmlns:xsd="http://www.w3.org/2001/XMLSchema" xmlns:xs="http://www.w3.org/2001/XMLSchema" xmlns:p="http://schemas.microsoft.com/office/2006/metadata/properties" xmlns:ns2="5a2251cd-bd5e-462d-8f0e-b8d48ef43808" xmlns:ns3="bcfbf75d-7e6c-463e-9135-7f47c6067b30" xmlns:ns4="b90a2e66-408a-4fa2-a9cf-bd33f75e05e3" targetNamespace="http://schemas.microsoft.com/office/2006/metadata/properties" ma:root="true" ma:fieldsID="f8e6eac8e08701b330e20d984c919cb5" ns2:_="" ns3:_="" ns4:_="">
    <xsd:import namespace="5a2251cd-bd5e-462d-8f0e-b8d48ef43808"/>
    <xsd:import namespace="bcfbf75d-7e6c-463e-9135-7f47c6067b30"/>
    <xsd:import namespace="b90a2e66-408a-4fa2-a9cf-bd33f75e05e3"/>
    <xsd:element name="properties">
      <xsd:complexType>
        <xsd:sequence>
          <xsd:element name="documentManagement">
            <xsd:complexType>
              <xsd:all>
                <xsd:element ref="ns2:TaxCatchAll" minOccurs="0"/>
                <xsd:element ref="ns2:TaxCatchAllLabel" minOccurs="0"/>
                <xsd:element ref="ns2:DSMClassification" minOccurs="0"/>
                <xsd:element ref="ns3:MediaServiceFastMetadata" minOccurs="0"/>
                <xsd:element ref="ns3:MediaServiceMetadata" minOccurs="0"/>
                <xsd:element ref="ns3:MediaServiceAutoKeyPoints" minOccurs="0"/>
                <xsd:element ref="ns3:MediaServiceKeyPoints" minOccurs="0"/>
                <xsd:element ref="ns3:MediaServiceDateTaken" minOccurs="0"/>
                <xsd:element ref="ns3:MediaServiceAutoTags" minOccurs="0"/>
                <xsd:element ref="ns3:MediaServiceGenerationTime" minOccurs="0"/>
                <xsd:element ref="ns3:MediaServiceEventHashCode" minOccurs="0"/>
                <xsd:element ref="ns3:MediaLengthInSeconds" minOccurs="0"/>
                <xsd:element ref="ns3:lcf76f155ced4ddcb4097134ff3c332f" minOccurs="0"/>
                <xsd:element ref="ns4:SharedWithUsers" minOccurs="0"/>
                <xsd:element ref="ns4:SharedWithDetails" minOccurs="0"/>
                <xsd:element ref="ns3: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a2251cd-bd5e-462d-8f0e-b8d48ef43808" elementFormDefault="qualified">
    <xsd:import namespace="http://schemas.microsoft.com/office/2006/documentManagement/types"/>
    <xsd:import namespace="http://schemas.microsoft.com/office/infopath/2007/PartnerControls"/>
    <xsd:element name="TaxCatchAll" ma:index="8" nillable="true" ma:displayName="Taxonomy Catch All Column" ma:hidden="true" ma:list="{9936f3c4-3e6b-4024-84c1-f03156b6eba9}" ma:internalName="TaxCatchAll" ma:showField="CatchAllData" ma:web="b90a2e66-408a-4fa2-a9cf-bd33f75e05e3">
      <xsd:complexType>
        <xsd:complexContent>
          <xsd:extension base="dms:MultiChoiceLookup">
            <xsd:sequence>
              <xsd:element name="Value" type="dms:Lookup" maxOccurs="unbounded" minOccurs="0" nillable="true"/>
            </xsd:sequence>
          </xsd:extension>
        </xsd:complexContent>
      </xsd:complexType>
    </xsd:element>
    <xsd:element name="TaxCatchAllLabel" ma:index="9" nillable="true" ma:displayName="Taxonomy Catch All Column1" ma:hidden="true" ma:list="{9936f3c4-3e6b-4024-84c1-f03156b6eba9}" ma:internalName="TaxCatchAllLabel" ma:readOnly="true" ma:showField="CatchAllDataLabel" ma:web="b90a2e66-408a-4fa2-a9cf-bd33f75e05e3">
      <xsd:complexType>
        <xsd:complexContent>
          <xsd:extension base="dms:MultiChoiceLookup">
            <xsd:sequence>
              <xsd:element name="Value" type="dms:Lookup" maxOccurs="unbounded" minOccurs="0" nillable="true"/>
            </xsd:sequence>
          </xsd:extension>
        </xsd:complexContent>
      </xsd:complexType>
    </xsd:element>
    <xsd:element name="DSMClassification" ma:index="10" nillable="true" ma:displayName="DSMClassification" ma:format="Dropdown" ma:internalName="DSMClassification">
      <xsd:simpleType>
        <xsd:restriction base="dms:Choice">
          <xsd:enumeration value="CONFIDENTIAL"/>
          <xsd:enumeration value="CLASSIFIED PERSONNEL INFORMATION"/>
          <xsd:enumeration value="FOR INTERNAL USE ONLY"/>
          <xsd:enumeration value="PUBLIC"/>
        </xsd:restriction>
      </xsd:simpleType>
    </xsd:element>
  </xsd:schema>
  <xsd:schema xmlns:xsd="http://www.w3.org/2001/XMLSchema" xmlns:xs="http://www.w3.org/2001/XMLSchema" xmlns:dms="http://schemas.microsoft.com/office/2006/documentManagement/types" xmlns:pc="http://schemas.microsoft.com/office/infopath/2007/PartnerControls" targetNamespace="bcfbf75d-7e6c-463e-9135-7f47c6067b30" elementFormDefault="qualified">
    <xsd:import namespace="http://schemas.microsoft.com/office/2006/documentManagement/types"/>
    <xsd:import namespace="http://schemas.microsoft.com/office/infopath/2007/PartnerControls"/>
    <xsd:element name="MediaServiceFastMetadata" ma:index="11" nillable="true" ma:displayName="MediaServiceFastMetadata" ma:hidden="true" ma:internalName="MediaServiceFastMetadata" ma:readOnly="true">
      <xsd:simpleType>
        <xsd:restriction base="dms:Note"/>
      </xsd:simpleType>
    </xsd:element>
    <xsd:element name="MediaServiceMetadata" ma:index="12" nillable="true" ma:displayName="MediaServiceMetadata" ma:hidden="true" ma:internalName="MediaServiceMetadata" ma:readOnly="true">
      <xsd:simpleType>
        <xsd:restriction base="dms:Note"/>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DateTaken" ma:index="15" nillable="true" ma:displayName="MediaServiceDateTaken" ma:hidden="true" ma:internalName="MediaServiceDateTaken" ma:readOnly="true">
      <xsd:simpleType>
        <xsd:restriction base="dms:Text"/>
      </xsd:simpleType>
    </xsd:element>
    <xsd:element name="MediaServiceAutoTags" ma:index="16" nillable="true" ma:displayName="Tags" ma:internalName="MediaServiceAutoTags"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1e82cb03-88f0-48bb-a65d-3e95f13147e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b90a2e66-408a-4fa2-a9cf-bd33f75e05e3" elementFormDefault="qualified">
    <xsd:import namespace="http://schemas.microsoft.com/office/2006/documentManagement/types"/>
    <xsd:import namespace="http://schemas.microsoft.com/office/infopath/2007/PartnerControls"/>
    <xsd:element name="SharedWithUsers" ma:index="2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p:properties xmlns:p="http://schemas.microsoft.com/office/2006/metadata/properties" xmlns:xsi="http://www.w3.org/2001/XMLSchema-instance" xmlns:pc="http://schemas.microsoft.com/office/infopath/2007/PartnerControls">
  <documentManagement>
    <TaxCatchAll xmlns="5a2251cd-bd5e-462d-8f0e-b8d48ef43808" xsi:nil="true"/>
    <DSMClassification xmlns="5a2251cd-bd5e-462d-8f0e-b8d48ef43808" xsi:nil="true"/>
    <lcf76f155ced4ddcb4097134ff3c332f xmlns="bcfbf75d-7e6c-463e-9135-7f47c6067b30">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2B89C04C-B567-463A-9915-47FAF203A86C}">
  <ds:schemaRefs>
    <ds:schemaRef ds:uri="http://schemas.microsoft.com/sharepoint/v3/contenttype/forms"/>
  </ds:schemaRefs>
</ds:datastoreItem>
</file>

<file path=customXml/itemProps2.xml><?xml version="1.0" encoding="utf-8"?>
<ds:datastoreItem xmlns:ds="http://schemas.openxmlformats.org/officeDocument/2006/customXml" ds:itemID="{579AE7AF-6B12-4FE3-980E-2155CA8FB382}">
  <ds:schemaRefs>
    <ds:schemaRef ds:uri="Microsoft.SharePoint.Taxonomy.ContentTypeSync"/>
  </ds:schemaRefs>
</ds:datastoreItem>
</file>

<file path=customXml/itemProps3.xml><?xml version="1.0" encoding="utf-8"?>
<ds:datastoreItem xmlns:ds="http://schemas.openxmlformats.org/officeDocument/2006/customXml" ds:itemID="{D30039D3-D571-4A35-8326-0C64ECFAF6D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a2251cd-bd5e-462d-8f0e-b8d48ef43808"/>
    <ds:schemaRef ds:uri="bcfbf75d-7e6c-463e-9135-7f47c6067b30"/>
    <ds:schemaRef ds:uri="b90a2e66-408a-4fa2-a9cf-bd33f75e05e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7F7B9160-792D-4CBB-99B0-DDEC2CBDD9BB}">
  <ds:schemaRefs>
    <ds:schemaRef ds:uri="http://schemas.microsoft.com/office/2006/documentManagement/types"/>
    <ds:schemaRef ds:uri="b90a2e66-408a-4fa2-a9cf-bd33f75e05e3"/>
    <ds:schemaRef ds:uri="http://schemas.openxmlformats.org/package/2006/metadata/core-properties"/>
    <ds:schemaRef ds:uri="http://purl.org/dc/elements/1.1/"/>
    <ds:schemaRef ds:uri="http://schemas.microsoft.com/office/2006/metadata/properties"/>
    <ds:schemaRef ds:uri="http://schemas.microsoft.com/office/infopath/2007/PartnerControls"/>
    <ds:schemaRef ds:uri="bcfbf75d-7e6c-463e-9135-7f47c6067b30"/>
    <ds:schemaRef ds:uri="http://purl.org/dc/terms/"/>
    <ds:schemaRef ds:uri="5a2251cd-bd5e-462d-8f0e-b8d48ef43808"/>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 Multi color</Template>
  <TotalTime>11870</TotalTime>
  <Words>3088</Words>
  <Application>Microsoft Office PowerPoint</Application>
  <PresentationFormat>Widescreen</PresentationFormat>
  <Paragraphs>553</Paragraphs>
  <Slides>25</Slides>
  <Notes>11</Notes>
  <HiddenSlides>0</HiddenSlides>
  <MMClips>0</MMClips>
  <ScaleCrop>false</ScaleCrop>
  <HeadingPairs>
    <vt:vector size="8" baseType="variant">
      <vt:variant>
        <vt:lpstr>Fonts Used</vt:lpstr>
      </vt:variant>
      <vt:variant>
        <vt:i4>10</vt:i4>
      </vt:variant>
      <vt:variant>
        <vt:lpstr>Theme</vt:lpstr>
      </vt:variant>
      <vt:variant>
        <vt:i4>2</vt:i4>
      </vt:variant>
      <vt:variant>
        <vt:lpstr>Embedded OLE Servers</vt:lpstr>
      </vt:variant>
      <vt:variant>
        <vt:i4>1</vt:i4>
      </vt:variant>
      <vt:variant>
        <vt:lpstr>Slide Titles</vt:lpstr>
      </vt:variant>
      <vt:variant>
        <vt:i4>25</vt:i4>
      </vt:variant>
    </vt:vector>
  </HeadingPairs>
  <TitlesOfParts>
    <vt:vector size="38" baseType="lpstr">
      <vt:lpstr>Arial</vt:lpstr>
      <vt:lpstr>Segoe UI</vt:lpstr>
      <vt:lpstr>Times New Roman</vt:lpstr>
      <vt:lpstr>Calibri</vt:lpstr>
      <vt:lpstr>Fira Sans</vt:lpstr>
      <vt:lpstr>Trebuchet MS</vt:lpstr>
      <vt:lpstr>Franklin Gothic Heavy</vt:lpstr>
      <vt:lpstr>Fira Sans Medium (Headings)</vt:lpstr>
      <vt:lpstr>Fira Sans Medium</vt:lpstr>
      <vt:lpstr>Wingdings</vt:lpstr>
      <vt:lpstr>Bioactives NEW</vt:lpstr>
      <vt:lpstr>Bioactives Template</vt:lpstr>
      <vt:lpstr>think-cell Slide</vt:lpstr>
      <vt:lpstr>RETINOL CB 50</vt:lpstr>
      <vt:lpstr>RETINOL CB 50: the all-time Hero in Anti-Ageing!</vt:lpstr>
      <vt:lpstr>RETINOL CB 50 vs  RETINOL GS 50 - Comparison</vt:lpstr>
      <vt:lpstr>From RETINOL GS 50 to RETINOL CB 50</vt:lpstr>
      <vt:lpstr>Specifications</vt:lpstr>
      <vt:lpstr>Appearance</vt:lpstr>
      <vt:lpstr>Stability</vt:lpstr>
      <vt:lpstr>Collagen expression in vitro</vt:lpstr>
      <vt:lpstr>Formulation</vt:lpstr>
      <vt:lpstr>Formulation Tips</vt:lpstr>
      <vt:lpstr>Stability in formulation</vt:lpstr>
      <vt:lpstr>Retinol: take your Cocooning time</vt:lpstr>
      <vt:lpstr>Radiant Youth Face &amp; Body Scrub</vt:lpstr>
      <vt:lpstr>Cocooning Vitamins Mask Soap</vt:lpstr>
      <vt:lpstr>Skin Smoothing Massage Oil</vt:lpstr>
      <vt:lpstr>Retinol Scientific evidence</vt:lpstr>
      <vt:lpstr>Retinol Efficacy</vt:lpstr>
      <vt:lpstr>RETINOL visibly improves skin photo-damages in just 1 month</vt:lpstr>
      <vt:lpstr>Retinol* proven to reduce crow’s feet wrinkles in just 4 weeks</vt:lpstr>
      <vt:lpstr>Retinol smoothens skin</vt:lpstr>
      <vt:lpstr>Retinol and derivative- Collagen I</vt:lpstr>
      <vt:lpstr>RETINOL (Vitamin A)</vt:lpstr>
      <vt:lpstr>PowerPoint Presentation</vt:lpstr>
      <vt:lpstr>Stability in formulation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RETINOL CB 50</dc:title>
  <dc:creator>Francois.Paul@dsm.com</dc:creator>
  <cp:lastModifiedBy>Meisinger, Marie-Sophie</cp:lastModifiedBy>
  <cp:revision>166</cp:revision>
  <cp:lastPrinted>2019-08-23T14:34:23Z</cp:lastPrinted>
  <dcterms:created xsi:type="dcterms:W3CDTF">2020-07-29T12:38:09Z</dcterms:created>
  <dcterms:modified xsi:type="dcterms:W3CDTF">2023-09-20T16:45:52Z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0x0101000A165892B6C05D4182809F9FEE12DD6A</vt:lpwstr>
  </property>
  <property fmtid="{D5CDD505-2E9C-101B-9397-08002B2CF9AE}" pid="3" name="MediaServiceImageTags">
    <vt:lpwstr/>
  </property>
  <property fmtid="{D5CDD505-2E9C-101B-9397-08002B2CF9AE}" pid="4" name="MSIP_Label_2ff753fd-faf2-4608-9b59-553f003adcdf_Enabled">
    <vt:lpwstr>true</vt:lpwstr>
  </property>
  <property fmtid="{D5CDD505-2E9C-101B-9397-08002B2CF9AE}" pid="5" name="MSIP_Label_2ff753fd-faf2-4608-9b59-553f003adcdf_SetDate">
    <vt:lpwstr>2022-11-29T15:24:55Z</vt:lpwstr>
  </property>
  <property fmtid="{D5CDD505-2E9C-101B-9397-08002B2CF9AE}" pid="6" name="MSIP_Label_2ff753fd-faf2-4608-9b59-553f003adcdf_Method">
    <vt:lpwstr>Privileged</vt:lpwstr>
  </property>
  <property fmtid="{D5CDD505-2E9C-101B-9397-08002B2CF9AE}" pid="7" name="MSIP_Label_2ff753fd-faf2-4608-9b59-553f003adcdf_Name">
    <vt:lpwstr>2ff753fd-faf2-4608-9b59-553f003adcdf</vt:lpwstr>
  </property>
  <property fmtid="{D5CDD505-2E9C-101B-9397-08002B2CF9AE}" pid="8" name="MSIP_Label_2ff753fd-faf2-4608-9b59-553f003adcdf_SiteId">
    <vt:lpwstr>49618402-6ea3-441d-957d-7df8773fee54</vt:lpwstr>
  </property>
  <property fmtid="{D5CDD505-2E9C-101B-9397-08002B2CF9AE}" pid="9" name="MSIP_Label_2ff753fd-faf2-4608-9b59-553f003adcdf_ActionId">
    <vt:lpwstr>5071624b-657a-483d-a856-33d0dc26f3dd</vt:lpwstr>
  </property>
  <property fmtid="{D5CDD505-2E9C-101B-9397-08002B2CF9AE}" pid="10" name="MSIP_Label_2ff753fd-faf2-4608-9b59-553f003adcdf_ContentBits">
    <vt:lpwstr>0</vt:lpwstr>
  </property>
</Properties>
</file>