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5.xml" ContentType="application/vnd.openxmlformats-officedocument.them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6.xml" ContentType="application/vnd.openxmlformats-officedocument.theme+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7.xml" ContentType="application/vnd.openxmlformats-officedocument.them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8.xml" ContentType="application/vnd.openxmlformats-officedocument.theme+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9.xml" ContentType="application/vnd.openxmlformats-officedocument.theme+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9.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 id="2147483677" r:id="rId6"/>
    <p:sldMasterId id="2147483717" r:id="rId7"/>
    <p:sldMasterId id="2147483743" r:id="rId8"/>
    <p:sldMasterId id="2147483766" r:id="rId9"/>
    <p:sldMasterId id="2147483783" r:id="rId10"/>
    <p:sldMasterId id="2147483800" r:id="rId11"/>
    <p:sldMasterId id="2147483818" r:id="rId12"/>
    <p:sldMasterId id="2147483840" r:id="rId13"/>
  </p:sldMasterIdLst>
  <p:notesMasterIdLst>
    <p:notesMasterId r:id="rId47"/>
  </p:notesMasterIdLst>
  <p:sldIdLst>
    <p:sldId id="338" r:id="rId14"/>
    <p:sldId id="276" r:id="rId15"/>
    <p:sldId id="339" r:id="rId16"/>
    <p:sldId id="340" r:id="rId17"/>
    <p:sldId id="341" r:id="rId18"/>
    <p:sldId id="342" r:id="rId19"/>
    <p:sldId id="4116" r:id="rId20"/>
    <p:sldId id="346" r:id="rId21"/>
    <p:sldId id="345" r:id="rId22"/>
    <p:sldId id="348" r:id="rId23"/>
    <p:sldId id="350" r:id="rId24"/>
    <p:sldId id="353" r:id="rId25"/>
    <p:sldId id="2588" r:id="rId26"/>
    <p:sldId id="2596" r:id="rId27"/>
    <p:sldId id="2650" r:id="rId28"/>
    <p:sldId id="4091" r:id="rId29"/>
    <p:sldId id="2623" r:id="rId30"/>
    <p:sldId id="2615" r:id="rId31"/>
    <p:sldId id="4095" r:id="rId32"/>
    <p:sldId id="2633" r:id="rId33"/>
    <p:sldId id="4103" r:id="rId34"/>
    <p:sldId id="4073" r:id="rId35"/>
    <p:sldId id="2645" r:id="rId36"/>
    <p:sldId id="4115" r:id="rId37"/>
    <p:sldId id="4076" r:id="rId38"/>
    <p:sldId id="4081" r:id="rId39"/>
    <p:sldId id="4084" r:id="rId40"/>
    <p:sldId id="4107" r:id="rId41"/>
    <p:sldId id="4109" r:id="rId42"/>
    <p:sldId id="4102" r:id="rId43"/>
    <p:sldId id="285" r:id="rId44"/>
    <p:sldId id="398" r:id="rId45"/>
    <p:sldId id="400"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C82DCA8-58F2-4F3F-8987-EDB34BAA7752}">
          <p14:sldIdLst>
            <p14:sldId id="338"/>
            <p14:sldId id="276"/>
            <p14:sldId id="339"/>
            <p14:sldId id="340"/>
            <p14:sldId id="341"/>
            <p14:sldId id="342"/>
            <p14:sldId id="4116"/>
            <p14:sldId id="346"/>
            <p14:sldId id="345"/>
            <p14:sldId id="348"/>
            <p14:sldId id="350"/>
            <p14:sldId id="353"/>
            <p14:sldId id="2588"/>
            <p14:sldId id="2596"/>
            <p14:sldId id="2650"/>
            <p14:sldId id="4091"/>
          </p14:sldIdLst>
        </p14:section>
        <p14:section name="Retinol Self-assessment" id="{33F8D28E-C0F1-4758-A9B0-6AF614EC1419}">
          <p14:sldIdLst>
            <p14:sldId id="2623"/>
          </p14:sldIdLst>
        </p14:section>
        <p14:section name="Retinyl Palmitate" id="{36DB588A-01E7-423F-9993-A3F4112F508A}">
          <p14:sldIdLst>
            <p14:sldId id="2615"/>
            <p14:sldId id="4095"/>
            <p14:sldId id="2633"/>
            <p14:sldId id="4103"/>
            <p14:sldId id="4073"/>
          </p14:sldIdLst>
        </p14:section>
        <p14:section name="Formulation Tips" id="{AACC8D8E-318C-4CF0-9660-4CCC01B12A03}">
          <p14:sldIdLst>
            <p14:sldId id="2645"/>
            <p14:sldId id="4115"/>
            <p14:sldId id="4076"/>
            <p14:sldId id="4081"/>
            <p14:sldId id="4084"/>
            <p14:sldId id="4107"/>
            <p14:sldId id="4109"/>
            <p14:sldId id="4102"/>
            <p14:sldId id="285"/>
            <p14:sldId id="398"/>
            <p14:sldId id="400"/>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scucci, Francesca" initials="PF" lastIdx="45" clrIdx="0">
    <p:extLst>
      <p:ext uri="{19B8F6BF-5375-455C-9EA6-DF929625EA0E}">
        <p15:presenceInfo xmlns:p15="http://schemas.microsoft.com/office/powerpoint/2012/main" userId="S::Francesca.Pascucci@dsm.com::811ad1a6-1062-4d6d-a024-d8bcd1d58767" providerId="AD"/>
      </p:ext>
    </p:extLst>
  </p:cmAuthor>
  <p:cmAuthor id="2" name="Ana" initials="AC" lastIdx="1" clrIdx="1">
    <p:extLst>
      <p:ext uri="{19B8F6BF-5375-455C-9EA6-DF929625EA0E}">
        <p15:presenceInfo xmlns:p15="http://schemas.microsoft.com/office/powerpoint/2012/main" userId="Ana" providerId="None"/>
      </p:ext>
    </p:extLst>
  </p:cmAuthor>
  <p:cmAuthor id="3" name="Imfeld, Dominik" initials="ID" lastIdx="1" clrIdx="2">
    <p:extLst>
      <p:ext uri="{19B8F6BF-5375-455C-9EA6-DF929625EA0E}">
        <p15:presenceInfo xmlns:p15="http://schemas.microsoft.com/office/powerpoint/2012/main" userId="S::Dominik.Imfeld@dsm.com::834222bf-c3ad-48a1-bc06-37b4cb2a76f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7E4C"/>
    <a:srgbClr val="548235"/>
    <a:srgbClr val="0070BA"/>
    <a:srgbClr val="000000"/>
    <a:srgbClr val="2687C6"/>
    <a:srgbClr val="449905"/>
    <a:srgbClr val="007E4B"/>
    <a:srgbClr val="D6D6D6"/>
    <a:srgbClr val="68B193"/>
    <a:srgbClr val="FBE4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710" autoAdjust="0"/>
  </p:normalViewPr>
  <p:slideViewPr>
    <p:cSldViewPr snapToGrid="0" showGuides="1">
      <p:cViewPr varScale="1">
        <p:scale>
          <a:sx n="85" d="100"/>
          <a:sy n="85" d="100"/>
        </p:scale>
        <p:origin x="14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9.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3" Type="http://schemas.openxmlformats.org/officeDocument/2006/relationships/customXml" Target="../customXml/item3.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Master" Target="slideMasters/slideMaster3.xml"/><Relationship Id="rId12" Type="http://schemas.openxmlformats.org/officeDocument/2006/relationships/slideMaster" Target="slideMasters/slideMaster8.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2" Type="http://schemas.openxmlformats.org/officeDocument/2006/relationships/customXml" Target="../customXml/item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41" Type="http://schemas.openxmlformats.org/officeDocument/2006/relationships/slide" Target="slides/slide28.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Master" Target="slideMasters/slideMaster7.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presProps" Target="presProps.xml"/><Relationship Id="rId10" Type="http://schemas.openxmlformats.org/officeDocument/2006/relationships/slideMaster" Target="slideMasters/slideMaster6.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commentAuthors" Target="commentAuthors.xml"/><Relationship Id="rId8" Type="http://schemas.openxmlformats.org/officeDocument/2006/relationships/slideMaster" Target="slideMasters/slideMaster4.xml"/><Relationship Id="rId5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Francois" userId="cd345e1b-5b33-44e8-b09c-75307eac9781" providerId="ADAL" clId="{F4C1D61B-D257-4619-AE92-8C8F2C946C16}"/>
    <pc:docChg chg="custSel addSld delSld modSld sldOrd modSection">
      <pc:chgData name="Paul, Francois" userId="cd345e1b-5b33-44e8-b09c-75307eac9781" providerId="ADAL" clId="{F4C1D61B-D257-4619-AE92-8C8F2C946C16}" dt="2023-08-14T13:56:27.960" v="38" actId="478"/>
      <pc:docMkLst>
        <pc:docMk/>
      </pc:docMkLst>
      <pc:sldChg chg="delSp modSp mod">
        <pc:chgData name="Paul, Francois" userId="cd345e1b-5b33-44e8-b09c-75307eac9781" providerId="ADAL" clId="{F4C1D61B-D257-4619-AE92-8C8F2C946C16}" dt="2023-08-14T12:15:53.718" v="16" actId="1036"/>
        <pc:sldMkLst>
          <pc:docMk/>
          <pc:sldMk cId="3705333579" sldId="276"/>
        </pc:sldMkLst>
        <pc:spChg chg="mod">
          <ac:chgData name="Paul, Francois" userId="cd345e1b-5b33-44e8-b09c-75307eac9781" providerId="ADAL" clId="{F4C1D61B-D257-4619-AE92-8C8F2C946C16}" dt="2023-08-14T12:15:45.518" v="10" actId="1036"/>
          <ac:spMkLst>
            <pc:docMk/>
            <pc:sldMk cId="3705333579" sldId="276"/>
            <ac:spMk id="23" creationId="{FA40CC59-F53F-2F4B-BD8F-ED202A997AEA}"/>
          </ac:spMkLst>
        </pc:spChg>
        <pc:spChg chg="del">
          <ac:chgData name="Paul, Francois" userId="cd345e1b-5b33-44e8-b09c-75307eac9781" providerId="ADAL" clId="{F4C1D61B-D257-4619-AE92-8C8F2C946C16}" dt="2023-08-14T12:15:28.860" v="2" actId="478"/>
          <ac:spMkLst>
            <pc:docMk/>
            <pc:sldMk cId="3705333579" sldId="276"/>
            <ac:spMk id="24" creationId="{53EE323D-9A68-0E43-A834-E86145A4564F}"/>
          </ac:spMkLst>
        </pc:spChg>
        <pc:spChg chg="mod">
          <ac:chgData name="Paul, Francois" userId="cd345e1b-5b33-44e8-b09c-75307eac9781" providerId="ADAL" clId="{F4C1D61B-D257-4619-AE92-8C8F2C946C16}" dt="2023-08-14T12:15:53.718" v="16" actId="1036"/>
          <ac:spMkLst>
            <pc:docMk/>
            <pc:sldMk cId="3705333579" sldId="276"/>
            <ac:spMk id="29" creationId="{7B5AE49D-B610-2E48-AEAB-7C3198F8B88C}"/>
          </ac:spMkLst>
        </pc:spChg>
        <pc:picChg chg="mod">
          <ac:chgData name="Paul, Francois" userId="cd345e1b-5b33-44e8-b09c-75307eac9781" providerId="ADAL" clId="{F4C1D61B-D257-4619-AE92-8C8F2C946C16}" dt="2023-08-14T12:15:45.518" v="10" actId="1036"/>
          <ac:picMkLst>
            <pc:docMk/>
            <pc:sldMk cId="3705333579" sldId="276"/>
            <ac:picMk id="15" creationId="{4AC08776-5385-854C-8B7F-C4D0512490DA}"/>
          </ac:picMkLst>
        </pc:picChg>
        <pc:picChg chg="mod">
          <ac:chgData name="Paul, Francois" userId="cd345e1b-5b33-44e8-b09c-75307eac9781" providerId="ADAL" clId="{F4C1D61B-D257-4619-AE92-8C8F2C946C16}" dt="2023-08-14T12:15:53.718" v="16" actId="1036"/>
          <ac:picMkLst>
            <pc:docMk/>
            <pc:sldMk cId="3705333579" sldId="276"/>
            <ac:picMk id="16" creationId="{7857B641-DA0C-544F-8EB8-F45179CE87F1}"/>
          </ac:picMkLst>
        </pc:picChg>
        <pc:picChg chg="del">
          <ac:chgData name="Paul, Francois" userId="cd345e1b-5b33-44e8-b09c-75307eac9781" providerId="ADAL" clId="{F4C1D61B-D257-4619-AE92-8C8F2C946C16}" dt="2023-08-14T12:15:30.015" v="3" actId="478"/>
          <ac:picMkLst>
            <pc:docMk/>
            <pc:sldMk cId="3705333579" sldId="276"/>
            <ac:picMk id="28" creationId="{C881EA34-CCAA-F346-A30F-A283564E5D70}"/>
          </ac:picMkLst>
        </pc:picChg>
      </pc:sldChg>
      <pc:sldChg chg="del">
        <pc:chgData name="Paul, Francois" userId="cd345e1b-5b33-44e8-b09c-75307eac9781" providerId="ADAL" clId="{F4C1D61B-D257-4619-AE92-8C8F2C946C16}" dt="2023-08-14T12:17:18.185" v="17" actId="47"/>
        <pc:sldMkLst>
          <pc:docMk/>
          <pc:sldMk cId="33296915" sldId="2636"/>
        </pc:sldMkLst>
      </pc:sldChg>
      <pc:sldChg chg="del">
        <pc:chgData name="Paul, Francois" userId="cd345e1b-5b33-44e8-b09c-75307eac9781" providerId="ADAL" clId="{F4C1D61B-D257-4619-AE92-8C8F2C946C16}" dt="2023-08-14T12:17:18.185" v="17" actId="47"/>
        <pc:sldMkLst>
          <pc:docMk/>
          <pc:sldMk cId="3757755502" sldId="2637"/>
        </pc:sldMkLst>
      </pc:sldChg>
      <pc:sldChg chg="del">
        <pc:chgData name="Paul, Francois" userId="cd345e1b-5b33-44e8-b09c-75307eac9781" providerId="ADAL" clId="{F4C1D61B-D257-4619-AE92-8C8F2C946C16}" dt="2023-08-14T12:17:18.185" v="17" actId="47"/>
        <pc:sldMkLst>
          <pc:docMk/>
          <pc:sldMk cId="3004981170" sldId="2638"/>
        </pc:sldMkLst>
      </pc:sldChg>
      <pc:sldChg chg="del">
        <pc:chgData name="Paul, Francois" userId="cd345e1b-5b33-44e8-b09c-75307eac9781" providerId="ADAL" clId="{F4C1D61B-D257-4619-AE92-8C8F2C946C16}" dt="2023-08-14T12:17:18.185" v="17" actId="47"/>
        <pc:sldMkLst>
          <pc:docMk/>
          <pc:sldMk cId="600277850" sldId="2639"/>
        </pc:sldMkLst>
      </pc:sldChg>
      <pc:sldChg chg="del">
        <pc:chgData name="Paul, Francois" userId="cd345e1b-5b33-44e8-b09c-75307eac9781" providerId="ADAL" clId="{F4C1D61B-D257-4619-AE92-8C8F2C946C16}" dt="2023-08-14T12:17:18.185" v="17" actId="47"/>
        <pc:sldMkLst>
          <pc:docMk/>
          <pc:sldMk cId="3385354936" sldId="2640"/>
        </pc:sldMkLst>
      </pc:sldChg>
      <pc:sldChg chg="del">
        <pc:chgData name="Paul, Francois" userId="cd345e1b-5b33-44e8-b09c-75307eac9781" providerId="ADAL" clId="{F4C1D61B-D257-4619-AE92-8C8F2C946C16}" dt="2023-08-14T12:17:18.185" v="17" actId="47"/>
        <pc:sldMkLst>
          <pc:docMk/>
          <pc:sldMk cId="2938009292" sldId="2641"/>
        </pc:sldMkLst>
      </pc:sldChg>
      <pc:sldChg chg="del">
        <pc:chgData name="Paul, Francois" userId="cd345e1b-5b33-44e8-b09c-75307eac9781" providerId="ADAL" clId="{F4C1D61B-D257-4619-AE92-8C8F2C946C16}" dt="2023-08-14T12:17:18.185" v="17" actId="47"/>
        <pc:sldMkLst>
          <pc:docMk/>
          <pc:sldMk cId="1236375949" sldId="4077"/>
        </pc:sldMkLst>
      </pc:sldChg>
      <pc:sldChg chg="del">
        <pc:chgData name="Paul, Francois" userId="cd345e1b-5b33-44e8-b09c-75307eac9781" providerId="ADAL" clId="{F4C1D61B-D257-4619-AE92-8C8F2C946C16}" dt="2023-08-14T12:19:36.213" v="21" actId="47"/>
        <pc:sldMkLst>
          <pc:docMk/>
          <pc:sldMk cId="759852473" sldId="4098"/>
        </pc:sldMkLst>
      </pc:sldChg>
      <pc:sldChg chg="del">
        <pc:chgData name="Paul, Francois" userId="cd345e1b-5b33-44e8-b09c-75307eac9781" providerId="ADAL" clId="{F4C1D61B-D257-4619-AE92-8C8F2C946C16}" dt="2023-08-14T12:17:18.185" v="17" actId="47"/>
        <pc:sldMkLst>
          <pc:docMk/>
          <pc:sldMk cId="933083362" sldId="4104"/>
        </pc:sldMkLst>
      </pc:sldChg>
      <pc:sldChg chg="del">
        <pc:chgData name="Paul, Francois" userId="cd345e1b-5b33-44e8-b09c-75307eac9781" providerId="ADAL" clId="{F4C1D61B-D257-4619-AE92-8C8F2C946C16}" dt="2023-08-14T12:17:18.185" v="17" actId="47"/>
        <pc:sldMkLst>
          <pc:docMk/>
          <pc:sldMk cId="3458966221" sldId="4105"/>
        </pc:sldMkLst>
      </pc:sldChg>
      <pc:sldChg chg="del">
        <pc:chgData name="Paul, Francois" userId="cd345e1b-5b33-44e8-b09c-75307eac9781" providerId="ADAL" clId="{F4C1D61B-D257-4619-AE92-8C8F2C946C16}" dt="2023-08-14T12:17:18.185" v="17" actId="47"/>
        <pc:sldMkLst>
          <pc:docMk/>
          <pc:sldMk cId="2327238235" sldId="4106"/>
        </pc:sldMkLst>
      </pc:sldChg>
      <pc:sldChg chg="modSp mod ord">
        <pc:chgData name="Paul, Francois" userId="cd345e1b-5b33-44e8-b09c-75307eac9781" providerId="ADAL" clId="{F4C1D61B-D257-4619-AE92-8C8F2C946C16}" dt="2023-08-14T12:20:46.666" v="29" actId="20577"/>
        <pc:sldMkLst>
          <pc:docMk/>
          <pc:sldMk cId="4237612732" sldId="4107"/>
        </pc:sldMkLst>
        <pc:spChg chg="mod">
          <ac:chgData name="Paul, Francois" userId="cd345e1b-5b33-44e8-b09c-75307eac9781" providerId="ADAL" clId="{F4C1D61B-D257-4619-AE92-8C8F2C946C16}" dt="2023-08-14T12:20:46.666" v="29" actId="20577"/>
          <ac:spMkLst>
            <pc:docMk/>
            <pc:sldMk cId="4237612732" sldId="4107"/>
            <ac:spMk id="6" creationId="{681BDB76-8D5A-4F5F-8C5A-42C5196F899C}"/>
          </ac:spMkLst>
        </pc:spChg>
      </pc:sldChg>
      <pc:sldChg chg="del">
        <pc:chgData name="Paul, Francois" userId="cd345e1b-5b33-44e8-b09c-75307eac9781" providerId="ADAL" clId="{F4C1D61B-D257-4619-AE92-8C8F2C946C16}" dt="2023-08-14T12:18:18.345" v="18" actId="47"/>
        <pc:sldMkLst>
          <pc:docMk/>
          <pc:sldMk cId="3159566828" sldId="4108"/>
        </pc:sldMkLst>
      </pc:sldChg>
      <pc:sldChg chg="addSp delSp modSp add mod modClrScheme chgLayout">
        <pc:chgData name="Paul, Francois" userId="cd345e1b-5b33-44e8-b09c-75307eac9781" providerId="ADAL" clId="{F4C1D61B-D257-4619-AE92-8C8F2C946C16}" dt="2023-08-14T13:56:27.960" v="38" actId="478"/>
        <pc:sldMkLst>
          <pc:docMk/>
          <pc:sldMk cId="1319000586" sldId="4109"/>
        </pc:sldMkLst>
        <pc:spChg chg="add mod ord">
          <ac:chgData name="Paul, Francois" userId="cd345e1b-5b33-44e8-b09c-75307eac9781" providerId="ADAL" clId="{F4C1D61B-D257-4619-AE92-8C8F2C946C16}" dt="2023-08-14T13:55:17.124" v="31" actId="700"/>
          <ac:spMkLst>
            <pc:docMk/>
            <pc:sldMk cId="1319000586" sldId="4109"/>
            <ac:spMk id="2" creationId="{6F7DC42B-548B-67A5-7878-F182F6BC92FB}"/>
          </ac:spMkLst>
        </pc:spChg>
        <pc:spChg chg="mod">
          <ac:chgData name="Paul, Francois" userId="cd345e1b-5b33-44e8-b09c-75307eac9781" providerId="ADAL" clId="{F4C1D61B-D257-4619-AE92-8C8F2C946C16}" dt="2023-08-14T13:56:12.256" v="37" actId="2711"/>
          <ac:spMkLst>
            <pc:docMk/>
            <pc:sldMk cId="1319000586" sldId="4109"/>
            <ac:spMk id="5" creationId="{22CA0312-1935-C4B3-DCA7-891900DA5670}"/>
          </ac:spMkLst>
        </pc:spChg>
        <pc:spChg chg="mod">
          <ac:chgData name="Paul, Francois" userId="cd345e1b-5b33-44e8-b09c-75307eac9781" providerId="ADAL" clId="{F4C1D61B-D257-4619-AE92-8C8F2C946C16}" dt="2023-08-14T13:55:35.505" v="33" actId="207"/>
          <ac:spMkLst>
            <pc:docMk/>
            <pc:sldMk cId="1319000586" sldId="4109"/>
            <ac:spMk id="6" creationId="{681BDB76-8D5A-4F5F-8C5A-42C5196F899C}"/>
          </ac:spMkLst>
        </pc:spChg>
        <pc:spChg chg="add del mod ord">
          <ac:chgData name="Paul, Francois" userId="cd345e1b-5b33-44e8-b09c-75307eac9781" providerId="ADAL" clId="{F4C1D61B-D257-4619-AE92-8C8F2C946C16}" dt="2023-08-14T13:55:24.160" v="32" actId="478"/>
          <ac:spMkLst>
            <pc:docMk/>
            <pc:sldMk cId="1319000586" sldId="4109"/>
            <ac:spMk id="7" creationId="{BD399D83-1078-B717-6CDE-0649C5E80BAA}"/>
          </ac:spMkLst>
        </pc:spChg>
        <pc:spChg chg="add del mod ord">
          <ac:chgData name="Paul, Francois" userId="cd345e1b-5b33-44e8-b09c-75307eac9781" providerId="ADAL" clId="{F4C1D61B-D257-4619-AE92-8C8F2C946C16}" dt="2023-08-14T13:56:27.960" v="38" actId="478"/>
          <ac:spMkLst>
            <pc:docMk/>
            <pc:sldMk cId="1319000586" sldId="4109"/>
            <ac:spMk id="8" creationId="{48EA6A0E-69F3-06EA-483F-C44DA88FF4A6}"/>
          </ac:spMkLst>
        </pc:spChg>
        <pc:spChg chg="mod ord">
          <ac:chgData name="Paul, Francois" userId="cd345e1b-5b33-44e8-b09c-75307eac9781" providerId="ADAL" clId="{F4C1D61B-D257-4619-AE92-8C8F2C946C16}" dt="2023-08-14T13:55:17.124" v="31" actId="700"/>
          <ac:spMkLst>
            <pc:docMk/>
            <pc:sldMk cId="1319000586" sldId="4109"/>
            <ac:spMk id="10" creationId="{E874E2FD-C204-724B-8EBB-01BDD20678DD}"/>
          </ac:spMkLst>
        </pc:spChg>
        <pc:spChg chg="mod ord">
          <ac:chgData name="Paul, Francois" userId="cd345e1b-5b33-44e8-b09c-75307eac9781" providerId="ADAL" clId="{F4C1D61B-D257-4619-AE92-8C8F2C946C16}" dt="2023-08-14T13:55:17.124" v="31" actId="700"/>
          <ac:spMkLst>
            <pc:docMk/>
            <pc:sldMk cId="1319000586" sldId="4109"/>
            <ac:spMk id="12" creationId="{36B8D376-7912-42D2-96EF-343D51FDF036}"/>
          </ac:spMkLst>
        </pc:spChg>
        <pc:spChg chg="mod">
          <ac:chgData name="Paul, Francois" userId="cd345e1b-5b33-44e8-b09c-75307eac9781" providerId="ADAL" clId="{F4C1D61B-D257-4619-AE92-8C8F2C946C16}" dt="2023-08-14T13:55:44.430" v="35" actId="207"/>
          <ac:spMkLst>
            <pc:docMk/>
            <pc:sldMk cId="1319000586" sldId="4109"/>
            <ac:spMk id="15" creationId="{B2CF8A64-8BAA-4DFB-A3CD-9831ED8373C5}"/>
          </ac:spMkLst>
        </pc:spChg>
      </pc:sldChg>
      <pc:sldChg chg="del">
        <pc:chgData name="Paul, Francois" userId="cd345e1b-5b33-44e8-b09c-75307eac9781" providerId="ADAL" clId="{F4C1D61B-D257-4619-AE92-8C8F2C946C16}" dt="2023-08-14T12:17:18.185" v="17" actId="47"/>
        <pc:sldMkLst>
          <pc:docMk/>
          <pc:sldMk cId="4081346566" sldId="4124"/>
        </pc:sldMkLst>
      </pc:sldChg>
      <pc:sldChg chg="del">
        <pc:chgData name="Paul, Francois" userId="cd345e1b-5b33-44e8-b09c-75307eac9781" providerId="ADAL" clId="{F4C1D61B-D257-4619-AE92-8C8F2C946C16}" dt="2023-08-14T12:17:18.185" v="17" actId="47"/>
        <pc:sldMkLst>
          <pc:docMk/>
          <pc:sldMk cId="502593778" sldId="4125"/>
        </pc:sldMkLst>
      </pc:sldChg>
    </pc:docChg>
  </pc:docChgLst>
  <pc:docChgLst>
    <pc:chgData name="Meisinger, Marie-Sophie" userId="286e1ad8-c636-4702-a91e-982a33a1b0e7" providerId="ADAL" clId="{B843BC2A-BBB8-4D7C-84AD-4D0B55A90113}"/>
    <pc:docChg chg="modSld">
      <pc:chgData name="Meisinger, Marie-Sophie" userId="286e1ad8-c636-4702-a91e-982a33a1b0e7" providerId="ADAL" clId="{B843BC2A-BBB8-4D7C-84AD-4D0B55A90113}" dt="2023-09-20T16:49:32.986" v="12" actId="20577"/>
      <pc:docMkLst>
        <pc:docMk/>
      </pc:docMkLst>
      <pc:sldChg chg="modSp mod">
        <pc:chgData name="Meisinger, Marie-Sophie" userId="286e1ad8-c636-4702-a91e-982a33a1b0e7" providerId="ADAL" clId="{B843BC2A-BBB8-4D7C-84AD-4D0B55A90113}" dt="2023-09-20T16:49:32.986" v="12" actId="20577"/>
        <pc:sldMkLst>
          <pc:docMk/>
          <pc:sldMk cId="853601652" sldId="338"/>
        </pc:sldMkLst>
        <pc:spChg chg="mod">
          <ac:chgData name="Meisinger, Marie-Sophie" userId="286e1ad8-c636-4702-a91e-982a33a1b0e7" providerId="ADAL" clId="{B843BC2A-BBB8-4D7C-84AD-4D0B55A90113}" dt="2023-09-20T16:49:32.986" v="12" actId="20577"/>
          <ac:spMkLst>
            <pc:docMk/>
            <pc:sldMk cId="853601652" sldId="338"/>
            <ac:spMk id="3" creationId="{A2942556-520A-7443-8E76-315FECE1BDEC}"/>
          </ac:spMkLst>
        </pc:spChg>
      </pc:sldChg>
      <pc:sldChg chg="modSp mod">
        <pc:chgData name="Meisinger, Marie-Sophie" userId="286e1ad8-c636-4702-a91e-982a33a1b0e7" providerId="ADAL" clId="{B843BC2A-BBB8-4D7C-84AD-4D0B55A90113}" dt="2023-09-20T16:49:23.130" v="1" actId="20577"/>
        <pc:sldMkLst>
          <pc:docMk/>
          <pc:sldMk cId="2775521009" sldId="398"/>
        </pc:sldMkLst>
        <pc:spChg chg="mod">
          <ac:chgData name="Meisinger, Marie-Sophie" userId="286e1ad8-c636-4702-a91e-982a33a1b0e7" providerId="ADAL" clId="{B843BC2A-BBB8-4D7C-84AD-4D0B55A90113}" dt="2023-09-20T16:49:23.130" v="1" actId="20577"/>
          <ac:spMkLst>
            <pc:docMk/>
            <pc:sldMk cId="2775521009" sldId="398"/>
            <ac:spMk id="4" creationId="{181DD507-E5B1-5E48-BB1C-E68E4F2BB63C}"/>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800" b="1">
                <a:solidFill>
                  <a:schemeClr val="tx1">
                    <a:lumMod val="50000"/>
                  </a:schemeClr>
                </a:solidFill>
                <a:latin typeface="Fira Sans" panose="020B0503050000020004" pitchFamily="34" charset="0"/>
                <a:ea typeface="Fira Sans" panose="020B0503050000020004" pitchFamily="34" charset="0"/>
              </a:rPr>
              <a:t>Vitamin A: Total Global Launches in Skin C</a:t>
            </a:r>
            <a:r>
              <a:rPr lang="en-US" sz="1600" b="1">
                <a:solidFill>
                  <a:schemeClr val="tx1">
                    <a:lumMod val="50000"/>
                  </a:schemeClr>
                </a:solidFill>
                <a:latin typeface="Fira Sans" panose="020B0503050000020004" pitchFamily="34" charset="0"/>
                <a:ea typeface="Fira Sans" panose="020B0503050000020004" pitchFamily="34" charset="0"/>
              </a:rPr>
              <a:t>are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CH"/>
        </a:p>
      </c:txPr>
    </c:title>
    <c:autoTitleDeleted val="0"/>
    <c:plotArea>
      <c:layout>
        <c:manualLayout>
          <c:layoutTarget val="inner"/>
          <c:xMode val="edge"/>
          <c:yMode val="edge"/>
          <c:x val="4.2083823243656553E-2"/>
          <c:y val="0.13535811280237478"/>
          <c:w val="0.94273649819670879"/>
          <c:h val="0.66939032522027631"/>
        </c:manualLayout>
      </c:layout>
      <c:barChart>
        <c:barDir val="col"/>
        <c:grouping val="clustered"/>
        <c:varyColors val="0"/>
        <c:ser>
          <c:idx val="0"/>
          <c:order val="0"/>
          <c:tx>
            <c:strRef>
              <c:f>Sheet1!$B$1</c:f>
              <c:strCache>
                <c:ptCount val="1"/>
                <c:pt idx="0">
                  <c:v>Retinyl Palmitate </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50000"/>
                      </a:schemeClr>
                    </a:solidFill>
                    <a:latin typeface="Fira Sans" panose="020B0503050000020004" pitchFamily="34" charset="0"/>
                    <a:ea typeface="Fira Sans" panose="020B0503050000020004" pitchFamily="34" charset="0"/>
                    <a:cs typeface="+mn-cs"/>
                  </a:defRPr>
                </a:pPr>
                <a:endParaRPr lang="en-CH"/>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#,##0</c:formatCode>
                <c:ptCount val="5"/>
                <c:pt idx="0">
                  <c:v>1182</c:v>
                </c:pt>
                <c:pt idx="1">
                  <c:v>1119</c:v>
                </c:pt>
                <c:pt idx="2">
                  <c:v>1183</c:v>
                </c:pt>
                <c:pt idx="3">
                  <c:v>1220</c:v>
                </c:pt>
                <c:pt idx="4">
                  <c:v>1008</c:v>
                </c:pt>
              </c:numCache>
            </c:numRef>
          </c:val>
          <c:extLst>
            <c:ext xmlns:c16="http://schemas.microsoft.com/office/drawing/2014/chart" uri="{C3380CC4-5D6E-409C-BE32-E72D297353CC}">
              <c16:uniqueId val="{00000000-FBD4-4EF0-9A17-945B440394DD}"/>
            </c:ext>
          </c:extLst>
        </c:ser>
        <c:ser>
          <c:idx val="1"/>
          <c:order val="1"/>
          <c:tx>
            <c:strRef>
              <c:f>Sheet1!$C$1</c:f>
              <c:strCache>
                <c:ptCount val="1"/>
                <c:pt idx="0">
                  <c:v>Retinol </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schemeClr>
                    </a:solidFill>
                    <a:latin typeface="Fira Sans" panose="020B0503050000020004" pitchFamily="34" charset="0"/>
                    <a:ea typeface="Fira Sans" panose="020B0503050000020004" pitchFamily="34" charset="0"/>
                    <a:cs typeface="+mn-cs"/>
                  </a:defRPr>
                </a:pPr>
                <a:endParaRPr lang="en-CH"/>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Sheet1!$C$2:$C$6</c:f>
              <c:numCache>
                <c:formatCode>#,##0</c:formatCode>
                <c:ptCount val="5"/>
                <c:pt idx="0">
                  <c:v>225</c:v>
                </c:pt>
                <c:pt idx="1">
                  <c:v>241</c:v>
                </c:pt>
                <c:pt idx="2">
                  <c:v>321</c:v>
                </c:pt>
                <c:pt idx="3">
                  <c:v>400</c:v>
                </c:pt>
                <c:pt idx="4">
                  <c:v>453</c:v>
                </c:pt>
              </c:numCache>
            </c:numRef>
          </c:val>
          <c:extLst>
            <c:ext xmlns:c16="http://schemas.microsoft.com/office/drawing/2014/chart" uri="{C3380CC4-5D6E-409C-BE32-E72D297353CC}">
              <c16:uniqueId val="{00000001-FBD4-4EF0-9A17-945B440394DD}"/>
            </c:ext>
          </c:extLst>
        </c:ser>
        <c:ser>
          <c:idx val="2"/>
          <c:order val="2"/>
          <c:tx>
            <c:strRef>
              <c:f>Sheet1!$D$1</c:f>
              <c:strCache>
                <c:ptCount val="1"/>
                <c:pt idx="0">
                  <c:v>Retinyl Propionate </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schemeClr>
                    </a:solidFill>
                    <a:latin typeface="Fira Sans" panose="020B0503050000020004" pitchFamily="34" charset="0"/>
                    <a:ea typeface="Fira Sans" panose="020B0503050000020004" pitchFamily="34" charset="0"/>
                    <a:cs typeface="+mn-cs"/>
                  </a:defRPr>
                </a:pPr>
                <a:endParaRPr lang="en-CH"/>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Sheet1!$D$2:$D$6</c:f>
              <c:numCache>
                <c:formatCode>#,##0</c:formatCode>
                <c:ptCount val="5"/>
                <c:pt idx="0">
                  <c:v>5</c:v>
                </c:pt>
                <c:pt idx="1">
                  <c:v>13</c:v>
                </c:pt>
                <c:pt idx="2">
                  <c:v>20</c:v>
                </c:pt>
                <c:pt idx="3">
                  <c:v>29</c:v>
                </c:pt>
                <c:pt idx="4">
                  <c:v>64</c:v>
                </c:pt>
              </c:numCache>
            </c:numRef>
          </c:val>
          <c:extLst>
            <c:ext xmlns:c16="http://schemas.microsoft.com/office/drawing/2014/chart" uri="{C3380CC4-5D6E-409C-BE32-E72D297353CC}">
              <c16:uniqueId val="{00000002-FBD4-4EF0-9A17-945B440394DD}"/>
            </c:ext>
          </c:extLst>
        </c:ser>
        <c:ser>
          <c:idx val="3"/>
          <c:order val="3"/>
          <c:tx>
            <c:strRef>
              <c:f>Sheet1!$E$1</c:f>
              <c:strCache>
                <c:ptCount val="1"/>
                <c:pt idx="0">
                  <c:v>Retinyl Acetate </c:v>
                </c:pt>
              </c:strCache>
            </c:strRef>
          </c:tx>
          <c:spPr>
            <a:solidFill>
              <a:schemeClr val="tx1">
                <a:lumMod val="60000"/>
                <a:lumOff val="40000"/>
              </a:schemeClr>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5-FBD4-4EF0-9A17-945B440394D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schemeClr>
                    </a:solidFill>
                    <a:latin typeface="Fira Sans" panose="020B0503050000020004" pitchFamily="34" charset="0"/>
                    <a:ea typeface="Fira Sans" panose="020B0503050000020004" pitchFamily="34" charset="0"/>
                    <a:cs typeface="+mn-cs"/>
                  </a:defRPr>
                </a:pPr>
                <a:endParaRPr lang="en-CH"/>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Sheet1!$E$2:$E$6</c:f>
              <c:numCache>
                <c:formatCode>#,##0</c:formatCode>
                <c:ptCount val="5"/>
                <c:pt idx="0">
                  <c:v>42</c:v>
                </c:pt>
                <c:pt idx="1">
                  <c:v>40</c:v>
                </c:pt>
                <c:pt idx="2">
                  <c:v>50</c:v>
                </c:pt>
                <c:pt idx="3">
                  <c:v>57</c:v>
                </c:pt>
                <c:pt idx="4">
                  <c:v>60</c:v>
                </c:pt>
              </c:numCache>
            </c:numRef>
          </c:val>
          <c:extLst>
            <c:ext xmlns:c16="http://schemas.microsoft.com/office/drawing/2014/chart" uri="{C3380CC4-5D6E-409C-BE32-E72D297353CC}">
              <c16:uniqueId val="{00000004-FBD4-4EF0-9A17-945B440394DD}"/>
            </c:ext>
          </c:extLst>
        </c:ser>
        <c:dLbls>
          <c:showLegendKey val="0"/>
          <c:showVal val="0"/>
          <c:showCatName val="0"/>
          <c:showSerName val="0"/>
          <c:showPercent val="0"/>
          <c:showBubbleSize val="0"/>
        </c:dLbls>
        <c:gapWidth val="33"/>
        <c:axId val="977036752"/>
        <c:axId val="977042000"/>
      </c:barChart>
      <c:catAx>
        <c:axId val="977036752"/>
        <c:scaling>
          <c:orientation val="minMax"/>
        </c:scaling>
        <c:delete val="0"/>
        <c:axPos val="b"/>
        <c:numFmt formatCode="General" sourceLinked="1"/>
        <c:majorTickMark val="none"/>
        <c:minorTickMark val="none"/>
        <c:tickLblPos val="nextTo"/>
        <c:spPr>
          <a:noFill/>
          <a:ln w="19050"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50000"/>
                  </a:schemeClr>
                </a:solidFill>
                <a:latin typeface="Fira Sans" panose="020B0503050000020004" pitchFamily="34" charset="0"/>
                <a:ea typeface="Fira Sans" panose="020B0503050000020004" pitchFamily="34" charset="0"/>
                <a:cs typeface="+mn-cs"/>
              </a:defRPr>
            </a:pPr>
            <a:endParaRPr lang="en-CH"/>
          </a:p>
        </c:txPr>
        <c:crossAx val="977042000"/>
        <c:crosses val="autoZero"/>
        <c:auto val="1"/>
        <c:lblAlgn val="ctr"/>
        <c:lblOffset val="100"/>
        <c:noMultiLvlLbl val="0"/>
      </c:catAx>
      <c:valAx>
        <c:axId val="97704200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50000"/>
                  </a:schemeClr>
                </a:solidFill>
                <a:latin typeface="Fira Sans" panose="020B0503050000020004" pitchFamily="34" charset="0"/>
                <a:ea typeface="Fira Sans" panose="020B0503050000020004" pitchFamily="34" charset="0"/>
                <a:cs typeface="+mn-cs"/>
              </a:defRPr>
            </a:pPr>
            <a:endParaRPr lang="en-CH"/>
          </a:p>
        </c:txPr>
        <c:crossAx val="977036752"/>
        <c:crosses val="autoZero"/>
        <c:crossBetween val="between"/>
      </c:valAx>
      <c:spPr>
        <a:noFill/>
        <a:ln w="19050">
          <a:noFill/>
        </a:ln>
        <a:effectLst/>
      </c:spPr>
    </c:plotArea>
    <c:legend>
      <c:legendPos val="b"/>
      <c:layout>
        <c:manualLayout>
          <c:xMode val="edge"/>
          <c:yMode val="edge"/>
          <c:x val="0.15640303004029185"/>
          <c:y val="0.9100509535032576"/>
          <c:w val="0.74336235403536532"/>
          <c:h val="7.3782760331837421E-2"/>
        </c:manualLayout>
      </c:layout>
      <c:overlay val="0"/>
      <c:spPr>
        <a:noFill/>
        <a:ln>
          <a:noFill/>
        </a:ln>
        <a:effectLst/>
      </c:spPr>
      <c:txPr>
        <a:bodyPr rot="0" spcFirstLastPara="1" vertOverflow="ellipsis" vert="horz" wrap="square" anchor="ctr" anchorCtr="1"/>
        <a:lstStyle/>
        <a:p>
          <a:pPr>
            <a:defRPr sz="1650" b="0" i="0" u="none" strike="noStrike" kern="1200" baseline="0">
              <a:solidFill>
                <a:schemeClr val="tx1">
                  <a:lumMod val="50000"/>
                </a:schemeClr>
              </a:solidFill>
              <a:latin typeface="Fira Sans" panose="020B0503050000020004" pitchFamily="34" charset="0"/>
              <a:ea typeface="Fira Sans" panose="020B0503050000020004" pitchFamily="34" charset="0"/>
              <a:cs typeface="+mn-cs"/>
            </a:defRPr>
          </a:pPr>
          <a:endParaRPr lang="en-CH"/>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Retinol </a:t>
            </a:r>
            <a:r>
              <a:rPr lang="en-US" baseline="0"/>
              <a:t>Stabilizers  x Color x Cost in use </a:t>
            </a:r>
          </a:p>
        </c:rich>
      </c:tx>
      <c:overlay val="0"/>
      <c:spPr>
        <a:noFill/>
        <a:ln>
          <a:noFill/>
        </a:ln>
        <a:effectLst/>
      </c:spPr>
    </c:title>
    <c:autoTitleDeleted val="0"/>
    <c:plotArea>
      <c:layout>
        <c:manualLayout>
          <c:layoutTarget val="inner"/>
          <c:xMode val="edge"/>
          <c:yMode val="edge"/>
          <c:x val="0.11299131888956686"/>
          <c:y val="0.12862495442707719"/>
          <c:w val="0.83933445443510946"/>
          <c:h val="0.7904263952385906"/>
        </c:manualLayout>
      </c:layout>
      <c:bubbleChart>
        <c:varyColors val="0"/>
        <c:ser>
          <c:idx val="1"/>
          <c:order val="0"/>
          <c:spPr>
            <a:ln w="25400"/>
          </c:spPr>
          <c:invertIfNegative val="0"/>
          <c:dPt>
            <c:idx val="0"/>
            <c:invertIfNegative val="0"/>
            <c:bubble3D val="0"/>
            <c:spPr>
              <a:solidFill>
                <a:schemeClr val="tx1"/>
              </a:solidFill>
              <a:ln w="25400">
                <a:noFill/>
              </a:ln>
              <a:effectLst/>
            </c:spPr>
            <c:extLst>
              <c:ext xmlns:c16="http://schemas.microsoft.com/office/drawing/2014/chart" uri="{C3380CC4-5D6E-409C-BE32-E72D297353CC}">
                <c16:uniqueId val="{00000001-BA34-4159-9EB9-3CA353317A67}"/>
              </c:ext>
            </c:extLst>
          </c:dPt>
          <c:dPt>
            <c:idx val="2"/>
            <c:invertIfNegative val="0"/>
            <c:bubble3D val="0"/>
            <c:spPr>
              <a:solidFill>
                <a:srgbClr val="13F51E"/>
              </a:solidFill>
              <a:ln w="25400">
                <a:noFill/>
              </a:ln>
              <a:effectLst/>
            </c:spPr>
            <c:extLst>
              <c:ext xmlns:c16="http://schemas.microsoft.com/office/drawing/2014/chart" uri="{C3380CC4-5D6E-409C-BE32-E72D297353CC}">
                <c16:uniqueId val="{00000003-BA34-4159-9EB9-3CA353317A67}"/>
              </c:ext>
            </c:extLst>
          </c:dPt>
          <c:dPt>
            <c:idx val="3"/>
            <c:invertIfNegative val="0"/>
            <c:bubble3D val="0"/>
            <c:spPr>
              <a:solidFill>
                <a:srgbClr val="FF9900"/>
              </a:solidFill>
              <a:ln w="25400">
                <a:noFill/>
              </a:ln>
              <a:effectLst/>
            </c:spPr>
            <c:extLst>
              <c:ext xmlns:c16="http://schemas.microsoft.com/office/drawing/2014/chart" uri="{C3380CC4-5D6E-409C-BE32-E72D297353CC}">
                <c16:uniqueId val="{00000005-BA34-4159-9EB9-3CA353317A67}"/>
              </c:ext>
            </c:extLst>
          </c:dPt>
          <c:xVal>
            <c:numRef>
              <c:f>'Vit A stab 6w 40c (pla2) DE'!$C$4:$C$8</c:f>
              <c:numCache>
                <c:formatCode>General</c:formatCode>
                <c:ptCount val="5"/>
                <c:pt idx="0" formatCode="0.00">
                  <c:v>0.292745623366089</c:v>
                </c:pt>
                <c:pt idx="2" formatCode="0.00">
                  <c:v>1.1218734331465354</c:v>
                </c:pt>
                <c:pt idx="3" formatCode="0.00">
                  <c:v>1.0451315706646662</c:v>
                </c:pt>
                <c:pt idx="4" formatCode="0.00">
                  <c:v>1.3088162590677133</c:v>
                </c:pt>
              </c:numCache>
            </c:numRef>
          </c:xVal>
          <c:yVal>
            <c:numRef>
              <c:f>'Vit A stab 6w 40c (pla2) DE'!$D$4:$D$8</c:f>
              <c:numCache>
                <c:formatCode>0%</c:formatCode>
                <c:ptCount val="5"/>
                <c:pt idx="0">
                  <c:v>1</c:v>
                </c:pt>
                <c:pt idx="1">
                  <c:v>9.1690544412607447E-2</c:v>
                </c:pt>
                <c:pt idx="2">
                  <c:v>0.10385375494071146</c:v>
                </c:pt>
                <c:pt idx="3">
                  <c:v>7.8007518796992484E-2</c:v>
                </c:pt>
                <c:pt idx="4">
                  <c:v>0.14129032258064517</c:v>
                </c:pt>
              </c:numCache>
            </c:numRef>
          </c:yVal>
          <c:bubbleSize>
            <c:numRef>
              <c:f>'Vit A stab 6w 40c (pla2) DE'!$E$4:$E$8</c:f>
              <c:numCache>
                <c:formatCode>General</c:formatCode>
                <c:ptCount val="5"/>
                <c:pt idx="0">
                  <c:v>10</c:v>
                </c:pt>
                <c:pt idx="1">
                  <c:v>2.2021999999999999</c:v>
                </c:pt>
                <c:pt idx="2">
                  <c:v>1.329E-2</c:v>
                </c:pt>
                <c:pt idx="3">
                  <c:v>0.2006</c:v>
                </c:pt>
                <c:pt idx="4">
                  <c:v>9.8799999999999999E-2</c:v>
                </c:pt>
              </c:numCache>
            </c:numRef>
          </c:bubbleSize>
          <c:bubble3D val="0"/>
          <c:extLst>
            <c:ext xmlns:c16="http://schemas.microsoft.com/office/drawing/2014/chart" uri="{C3380CC4-5D6E-409C-BE32-E72D297353CC}">
              <c16:uniqueId val="{00000006-BA34-4159-9EB9-3CA353317A67}"/>
            </c:ext>
          </c:extLst>
        </c:ser>
        <c:ser>
          <c:idx val="0"/>
          <c:order val="1"/>
          <c:spPr>
            <a:solidFill>
              <a:schemeClr val="accent1">
                <a:alpha val="75000"/>
              </a:schemeClr>
            </a:solidFill>
            <a:ln w="25400">
              <a:noFill/>
            </a:ln>
            <a:effectLst/>
          </c:spPr>
          <c:invertIfNegative val="0"/>
          <c:dPt>
            <c:idx val="0"/>
            <c:invertIfNegative val="0"/>
            <c:bubble3D val="0"/>
            <c:spPr>
              <a:solidFill>
                <a:schemeClr val="tx1"/>
              </a:solidFill>
              <a:ln w="25400">
                <a:noFill/>
              </a:ln>
              <a:effectLst/>
            </c:spPr>
            <c:extLst>
              <c:ext xmlns:c16="http://schemas.microsoft.com/office/drawing/2014/chart" uri="{C3380CC4-5D6E-409C-BE32-E72D297353CC}">
                <c16:uniqueId val="{00000008-BA34-4159-9EB9-3CA353317A67}"/>
              </c:ext>
            </c:extLst>
          </c:dPt>
          <c:dPt>
            <c:idx val="1"/>
            <c:invertIfNegative val="0"/>
            <c:bubble3D val="0"/>
            <c:spPr>
              <a:solidFill>
                <a:schemeClr val="accent6">
                  <a:lumMod val="50000"/>
                </a:schemeClr>
              </a:solidFill>
              <a:ln w="25400">
                <a:noFill/>
              </a:ln>
              <a:effectLst/>
            </c:spPr>
            <c:extLst>
              <c:ext xmlns:c16="http://schemas.microsoft.com/office/drawing/2014/chart" uri="{C3380CC4-5D6E-409C-BE32-E72D297353CC}">
                <c16:uniqueId val="{0000000A-BA34-4159-9EB9-3CA353317A67}"/>
              </c:ext>
            </c:extLst>
          </c:dPt>
          <c:dPt>
            <c:idx val="2"/>
            <c:invertIfNegative val="0"/>
            <c:bubble3D val="0"/>
            <c:spPr>
              <a:solidFill>
                <a:srgbClr val="0070C0"/>
              </a:solidFill>
              <a:ln w="25400">
                <a:noFill/>
              </a:ln>
              <a:effectLst/>
            </c:spPr>
            <c:extLst>
              <c:ext xmlns:c16="http://schemas.microsoft.com/office/drawing/2014/chart" uri="{C3380CC4-5D6E-409C-BE32-E72D297353CC}">
                <c16:uniqueId val="{0000000C-BA34-4159-9EB9-3CA353317A67}"/>
              </c:ext>
            </c:extLst>
          </c:dPt>
          <c:dPt>
            <c:idx val="3"/>
            <c:invertIfNegative val="0"/>
            <c:bubble3D val="0"/>
            <c:spPr>
              <a:solidFill>
                <a:srgbClr val="FF9900"/>
              </a:solidFill>
              <a:ln w="25400">
                <a:noFill/>
              </a:ln>
              <a:effectLst/>
            </c:spPr>
            <c:extLst>
              <c:ext xmlns:c16="http://schemas.microsoft.com/office/drawing/2014/chart" uri="{C3380CC4-5D6E-409C-BE32-E72D297353CC}">
                <c16:uniqueId val="{0000000E-BA34-4159-9EB9-3CA353317A67}"/>
              </c:ext>
            </c:extLst>
          </c:dPt>
          <c:dPt>
            <c:idx val="4"/>
            <c:invertIfNegative val="0"/>
            <c:bubble3D val="0"/>
            <c:spPr>
              <a:solidFill>
                <a:schemeClr val="accent6">
                  <a:lumMod val="40000"/>
                  <a:lumOff val="60000"/>
                </a:schemeClr>
              </a:solidFill>
              <a:ln w="25400">
                <a:noFill/>
              </a:ln>
              <a:effectLst/>
            </c:spPr>
            <c:extLst>
              <c:ext xmlns:c16="http://schemas.microsoft.com/office/drawing/2014/chart" uri="{C3380CC4-5D6E-409C-BE32-E72D297353CC}">
                <c16:uniqueId val="{00000010-BA34-4159-9EB9-3CA353317A67}"/>
              </c:ext>
            </c:extLst>
          </c:dPt>
          <c:dPt>
            <c:idx val="5"/>
            <c:invertIfNegative val="0"/>
            <c:bubble3D val="0"/>
            <c:spPr>
              <a:solidFill>
                <a:srgbClr val="0EE9FA"/>
              </a:solidFill>
              <a:ln w="25400">
                <a:noFill/>
              </a:ln>
              <a:effectLst/>
            </c:spPr>
            <c:extLst>
              <c:ext xmlns:c16="http://schemas.microsoft.com/office/drawing/2014/chart" uri="{C3380CC4-5D6E-409C-BE32-E72D297353CC}">
                <c16:uniqueId val="{00000012-BA34-4159-9EB9-3CA353317A67}"/>
              </c:ext>
            </c:extLst>
          </c:dPt>
          <c:dPt>
            <c:idx val="6"/>
            <c:invertIfNegative val="0"/>
            <c:bubble3D val="0"/>
            <c:spPr>
              <a:solidFill>
                <a:schemeClr val="accent6">
                  <a:lumMod val="50000"/>
                </a:schemeClr>
              </a:solidFill>
              <a:ln w="25400">
                <a:noFill/>
              </a:ln>
              <a:effectLst/>
            </c:spPr>
            <c:extLst>
              <c:ext xmlns:c16="http://schemas.microsoft.com/office/drawing/2014/chart" uri="{C3380CC4-5D6E-409C-BE32-E72D297353CC}">
                <c16:uniqueId val="{00000014-BA34-4159-9EB9-3CA353317A67}"/>
              </c:ext>
            </c:extLst>
          </c:dPt>
          <c:dPt>
            <c:idx val="7"/>
            <c:invertIfNegative val="0"/>
            <c:bubble3D val="0"/>
            <c:spPr>
              <a:solidFill>
                <a:srgbClr val="00B050"/>
              </a:solidFill>
              <a:ln w="25400">
                <a:noFill/>
              </a:ln>
              <a:effectLst/>
            </c:spPr>
            <c:extLst>
              <c:ext xmlns:c16="http://schemas.microsoft.com/office/drawing/2014/chart" uri="{C3380CC4-5D6E-409C-BE32-E72D297353CC}">
                <c16:uniqueId val="{00000016-BA34-4159-9EB9-3CA353317A67}"/>
              </c:ext>
            </c:extLst>
          </c:dPt>
          <c:dPt>
            <c:idx val="8"/>
            <c:invertIfNegative val="0"/>
            <c:bubble3D val="0"/>
            <c:spPr>
              <a:solidFill>
                <a:srgbClr val="CE0CFC"/>
              </a:solidFill>
              <a:ln w="25400">
                <a:noFill/>
              </a:ln>
              <a:effectLst/>
            </c:spPr>
            <c:extLst>
              <c:ext xmlns:c16="http://schemas.microsoft.com/office/drawing/2014/chart" uri="{C3380CC4-5D6E-409C-BE32-E72D297353CC}">
                <c16:uniqueId val="{00000018-BA34-4159-9EB9-3CA353317A67}"/>
              </c:ext>
            </c:extLst>
          </c:dPt>
          <c:dPt>
            <c:idx val="9"/>
            <c:invertIfNegative val="0"/>
            <c:bubble3D val="0"/>
            <c:spPr>
              <a:solidFill>
                <a:srgbClr val="13F51E"/>
              </a:solidFill>
              <a:ln w="25400">
                <a:noFill/>
              </a:ln>
              <a:effectLst/>
            </c:spPr>
            <c:extLst>
              <c:ext xmlns:c16="http://schemas.microsoft.com/office/drawing/2014/chart" uri="{C3380CC4-5D6E-409C-BE32-E72D297353CC}">
                <c16:uniqueId val="{0000001A-BA34-4159-9EB9-3CA353317A67}"/>
              </c:ext>
            </c:extLst>
          </c:dPt>
          <c:dPt>
            <c:idx val="10"/>
            <c:invertIfNegative val="0"/>
            <c:bubble3D val="0"/>
            <c:spPr>
              <a:solidFill>
                <a:schemeClr val="bg2"/>
              </a:solidFill>
              <a:ln w="25400">
                <a:noFill/>
              </a:ln>
              <a:effectLst/>
            </c:spPr>
            <c:extLst>
              <c:ext xmlns:c16="http://schemas.microsoft.com/office/drawing/2014/chart" uri="{C3380CC4-5D6E-409C-BE32-E72D297353CC}">
                <c16:uniqueId val="{0000001C-BA34-4159-9EB9-3CA353317A67}"/>
              </c:ext>
            </c:extLst>
          </c:dPt>
          <c:dPt>
            <c:idx val="11"/>
            <c:invertIfNegative val="0"/>
            <c:bubble3D val="0"/>
            <c:spPr>
              <a:solidFill>
                <a:schemeClr val="accent4">
                  <a:lumMod val="60000"/>
                  <a:lumOff val="40000"/>
                </a:schemeClr>
              </a:solidFill>
              <a:ln w="25400">
                <a:noFill/>
              </a:ln>
              <a:effectLst/>
            </c:spPr>
            <c:extLst>
              <c:ext xmlns:c16="http://schemas.microsoft.com/office/drawing/2014/chart" uri="{C3380CC4-5D6E-409C-BE32-E72D297353CC}">
                <c16:uniqueId val="{0000001E-BA34-4159-9EB9-3CA353317A67}"/>
              </c:ext>
            </c:extLst>
          </c:dPt>
          <c:dPt>
            <c:idx val="12"/>
            <c:invertIfNegative val="0"/>
            <c:bubble3D val="0"/>
            <c:spPr>
              <a:solidFill>
                <a:srgbClr val="92D050"/>
              </a:solidFill>
              <a:ln w="25400">
                <a:noFill/>
              </a:ln>
              <a:effectLst/>
            </c:spPr>
            <c:extLst>
              <c:ext xmlns:c16="http://schemas.microsoft.com/office/drawing/2014/chart" uri="{C3380CC4-5D6E-409C-BE32-E72D297353CC}">
                <c16:uniqueId val="{00000020-BA34-4159-9EB9-3CA353317A67}"/>
              </c:ext>
            </c:extLst>
          </c:dPt>
          <c:dLbls>
            <c:dLbl>
              <c:idx val="0"/>
              <c:layout>
                <c:manualLayout>
                  <c:x val="-0.11304013197612288"/>
                  <c:y val="-3.486617609508124E-2"/>
                </c:manualLayout>
              </c:layout>
              <c:tx>
                <c:rich>
                  <a:bodyPr/>
                  <a:lstStyle/>
                  <a:p>
                    <a:fld id="{037BD7EF-0162-4865-8785-53DC6CA1A6F8}" type="CELLRANGE">
                      <a:rPr lang="en-US"/>
                      <a:pPr/>
                      <a:t>[CELLRANGE]</a:t>
                    </a:fld>
                    <a:endParaRPr lang="en-CH"/>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BA34-4159-9EB9-3CA353317A67}"/>
                </c:ext>
              </c:extLst>
            </c:dLbl>
            <c:dLbl>
              <c:idx val="1"/>
              <c:layout>
                <c:manualLayout>
                  <c:x val="-1.1769635806594287E-2"/>
                  <c:y val="2.0383325296141425E-2"/>
                </c:manualLayout>
              </c:layout>
              <c:tx>
                <c:rich>
                  <a:bodyPr/>
                  <a:lstStyle/>
                  <a:p>
                    <a:fld id="{F7A69FE0-7D95-4663-A56D-0242A0FE5300}" type="CELLRANGE">
                      <a:rPr lang="en-US">
                        <a:solidFill>
                          <a:srgbClr val="FF0000"/>
                        </a:solidFill>
                      </a:rPr>
                      <a:pPr/>
                      <a:t>[CELLRANGE]</a:t>
                    </a:fld>
                    <a:endParaRPr lang="en-CH"/>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BA34-4159-9EB9-3CA353317A67}"/>
                </c:ext>
              </c:extLst>
            </c:dLbl>
            <c:dLbl>
              <c:idx val="2"/>
              <c:layout>
                <c:manualLayout>
                  <c:x val="-0.11607609934367064"/>
                  <c:y val="-1.1139983209118014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fld id="{C284A120-3FB0-4253-9AA9-29C40097029E}" type="CELLRANGE">
                      <a:rPr lang="en-US"/>
                      <a:pPr>
                        <a:defRPr sz="900" b="0" i="0" u="none" strike="noStrike" kern="1200" baseline="0">
                          <a:solidFill>
                            <a:schemeClr val="tx1">
                              <a:lumMod val="75000"/>
                              <a:lumOff val="25000"/>
                            </a:schemeClr>
                          </a:solidFill>
                          <a:latin typeface="+mn-lt"/>
                          <a:ea typeface="+mn-ea"/>
                          <a:cs typeface="+mn-cs"/>
                        </a:defRPr>
                      </a:pPr>
                      <a:t>[CELLRANGE]</a:t>
                    </a:fld>
                    <a:endParaRPr lang="en-CH"/>
                  </a:p>
                </c:rich>
              </c:tx>
              <c:spPr>
                <a:noFill/>
                <a:ln>
                  <a:noFill/>
                </a:ln>
                <a:effectLst/>
              </c:spPr>
              <c:showLegendKey val="0"/>
              <c:showVal val="0"/>
              <c:showCatName val="0"/>
              <c:showSerName val="0"/>
              <c:showPercent val="0"/>
              <c:showBubbleSize val="0"/>
              <c:extLst>
                <c:ext xmlns:c15="http://schemas.microsoft.com/office/drawing/2012/chart" uri="{CE6537A1-D6FC-4f65-9D91-7224C49458BB}">
                  <c15:layout>
                    <c:manualLayout>
                      <c:w val="8.5092315490084031E-2"/>
                      <c:h val="0.10080483454116305"/>
                    </c:manualLayout>
                  </c15:layout>
                  <c15:dlblFieldTable/>
                  <c15:showDataLabelsRange val="1"/>
                </c:ext>
                <c:ext xmlns:c16="http://schemas.microsoft.com/office/drawing/2014/chart" uri="{C3380CC4-5D6E-409C-BE32-E72D297353CC}">
                  <c16:uniqueId val="{0000000C-BA34-4159-9EB9-3CA353317A67}"/>
                </c:ext>
              </c:extLst>
            </c:dLbl>
            <c:dLbl>
              <c:idx val="3"/>
              <c:layout>
                <c:manualLayout>
                  <c:x val="-9.410142920326843E-2"/>
                  <c:y val="5.1853844372970533E-2"/>
                </c:manualLayout>
              </c:layout>
              <c:tx>
                <c:rich>
                  <a:bodyPr/>
                  <a:lstStyle/>
                  <a:p>
                    <a:fld id="{CF8F325E-16C5-4A09-827E-DFBACB9CE6E8}" type="CELLRANGE">
                      <a:rPr lang="en-US"/>
                      <a:pPr/>
                      <a:t>[CELLRANGE]</a:t>
                    </a:fld>
                    <a:endParaRPr lang="en-CH"/>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BA34-4159-9EB9-3CA353317A67}"/>
                </c:ext>
              </c:extLst>
            </c:dLbl>
            <c:dLbl>
              <c:idx val="4"/>
              <c:layout>
                <c:manualLayout>
                  <c:x val="-0.13366133661336613"/>
                  <c:y val="-0.1258657689113702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fld id="{2624D1F3-B43D-4DC5-8A6A-28B14B8BA6FE}" type="CELLRANGE">
                      <a:rPr lang="en-US"/>
                      <a:pPr>
                        <a:defRPr sz="900" b="0" i="0" u="none" strike="noStrike" kern="1200" baseline="0">
                          <a:solidFill>
                            <a:schemeClr val="tx1">
                              <a:lumMod val="75000"/>
                              <a:lumOff val="25000"/>
                            </a:schemeClr>
                          </a:solidFill>
                          <a:latin typeface="+mn-lt"/>
                          <a:ea typeface="+mn-ea"/>
                          <a:cs typeface="+mn-cs"/>
                        </a:defRPr>
                      </a:pPr>
                      <a:t>[CELLRANGE]</a:t>
                    </a:fld>
                    <a:endParaRPr lang="en-CH"/>
                  </a:p>
                </c:rich>
              </c:tx>
              <c:spPr>
                <a:noFill/>
                <a:ln>
                  <a:noFill/>
                </a:ln>
                <a:effectLst/>
              </c:spPr>
              <c:showLegendKey val="0"/>
              <c:showVal val="0"/>
              <c:showCatName val="0"/>
              <c:showSerName val="0"/>
              <c:showPercent val="0"/>
              <c:showBubbleSize val="0"/>
              <c:extLst>
                <c:ext xmlns:c15="http://schemas.microsoft.com/office/drawing/2012/chart" uri="{CE6537A1-D6FC-4f65-9D91-7224C49458BB}">
                  <c15:layout>
                    <c:manualLayout>
                      <c:w val="0.11878638786387864"/>
                      <c:h val="0.12003344166499423"/>
                    </c:manualLayout>
                  </c15:layout>
                  <c15:dlblFieldTable/>
                  <c15:showDataLabelsRange val="1"/>
                </c:ext>
                <c:ext xmlns:c16="http://schemas.microsoft.com/office/drawing/2014/chart" uri="{C3380CC4-5D6E-409C-BE32-E72D297353CC}">
                  <c16:uniqueId val="{00000010-BA34-4159-9EB9-3CA353317A67}"/>
                </c:ext>
              </c:extLst>
            </c:dLbl>
            <c:dLbl>
              <c:idx val="5"/>
              <c:layout>
                <c:manualLayout>
                  <c:x val="2.4600246002460024E-2"/>
                  <c:y val="2.3525798030976458E-2"/>
                </c:manualLayout>
              </c:layout>
              <c:tx>
                <c:rich>
                  <a:bodyPr/>
                  <a:lstStyle/>
                  <a:p>
                    <a:fld id="{8F0D3171-96D1-4A71-B123-9F53E69B9F87}" type="CELLRANGE">
                      <a:rPr lang="en-US"/>
                      <a:pPr/>
                      <a:t>[CELLRANGE]</a:t>
                    </a:fld>
                    <a:endParaRPr lang="en-CH"/>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2-BA34-4159-9EB9-3CA353317A67}"/>
                </c:ext>
              </c:extLst>
            </c:dLbl>
            <c:dLbl>
              <c:idx val="6"/>
              <c:tx>
                <c:rich>
                  <a:bodyPr/>
                  <a:lstStyle/>
                  <a:p>
                    <a:fld id="{2E79F070-3AF7-48ED-A7FA-CAD3F120B5DD}" type="CELLRANGE">
                      <a:rPr lang="en-CH"/>
                      <a:pPr/>
                      <a:t>[CELLRANGE]</a:t>
                    </a:fld>
                    <a:endParaRPr lang="en-CH"/>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BA34-4159-9EB9-3CA353317A67}"/>
                </c:ext>
              </c:extLst>
            </c:dLbl>
            <c:dLbl>
              <c:idx val="7"/>
              <c:layout>
                <c:manualLayout>
                  <c:x val="-1.3120131201312044E-2"/>
                  <c:y val="-3.2756357183572303E-2"/>
                </c:manualLayout>
              </c:layout>
              <c:tx>
                <c:rich>
                  <a:bodyPr/>
                  <a:lstStyle/>
                  <a:p>
                    <a:fld id="{249BD90D-6E1F-42AD-90B1-4B84F5BD4911}" type="CELLRANGE">
                      <a:rPr lang="en-US"/>
                      <a:pPr/>
                      <a:t>[CELLRANGE]</a:t>
                    </a:fld>
                    <a:endParaRPr lang="en-CH"/>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6-BA34-4159-9EB9-3CA353317A67}"/>
                </c:ext>
              </c:extLst>
            </c:dLbl>
            <c:dLbl>
              <c:idx val="8"/>
              <c:layout>
                <c:manualLayout>
                  <c:x val="1.6400164001639716E-3"/>
                  <c:y val="7.1735313494594444E-2"/>
                </c:manualLayout>
              </c:layout>
              <c:tx>
                <c:rich>
                  <a:bodyPr/>
                  <a:lstStyle/>
                  <a:p>
                    <a:fld id="{8509ED3C-BCF9-4BA8-BD35-9FEE4975032B}" type="CELLRANGE">
                      <a:rPr lang="en-US"/>
                      <a:pPr/>
                      <a:t>[CELLRANGE]</a:t>
                    </a:fld>
                    <a:endParaRPr lang="en-CH"/>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8-BA34-4159-9EB9-3CA353317A67}"/>
                </c:ext>
              </c:extLst>
            </c:dLbl>
            <c:dLbl>
              <c:idx val="9"/>
              <c:tx>
                <c:rich>
                  <a:bodyPr/>
                  <a:lstStyle/>
                  <a:p>
                    <a:fld id="{DB783C4D-042F-4796-9FCC-13875959463D}" type="CELLRANGE">
                      <a:rPr lang="en-CH"/>
                      <a:pPr/>
                      <a:t>[CELLRANGE]</a:t>
                    </a:fld>
                    <a:endParaRPr lang="en-CH"/>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BA34-4159-9EB9-3CA353317A67}"/>
                </c:ext>
              </c:extLst>
            </c:dLbl>
            <c:dLbl>
              <c:idx val="10"/>
              <c:layout>
                <c:manualLayout>
                  <c:x val="6.5600656006559767E-3"/>
                  <c:y val="-2.1087022231282049E-2"/>
                </c:manualLayout>
              </c:layout>
              <c:tx>
                <c:rich>
                  <a:bodyPr/>
                  <a:lstStyle/>
                  <a:p>
                    <a:r>
                      <a:rPr lang="en-US"/>
                      <a:t>Bakuchiol 0.4%</a:t>
                    </a:r>
                  </a:p>
                </c:rich>
              </c:tx>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1C-BA34-4159-9EB9-3CA353317A67}"/>
                </c:ext>
              </c:extLst>
            </c:dLbl>
            <c:dLbl>
              <c:idx val="11"/>
              <c:layout>
                <c:manualLayout>
                  <c:x val="-7.8720722640297267E-2"/>
                  <c:y val="-0.25255497052489195"/>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fld id="{B085DD57-5AF1-4BAB-8E44-0C07F5115CF5}" type="CELLRANGE">
                      <a:rPr lang="en-US"/>
                      <a:pPr>
                        <a:defRPr sz="900" b="0" i="0" u="none" strike="noStrike" kern="1200" baseline="0">
                          <a:solidFill>
                            <a:schemeClr val="tx1">
                              <a:lumMod val="75000"/>
                              <a:lumOff val="25000"/>
                            </a:schemeClr>
                          </a:solidFill>
                          <a:latin typeface="+mn-lt"/>
                          <a:ea typeface="+mn-ea"/>
                          <a:cs typeface="+mn-cs"/>
                        </a:defRPr>
                      </a:pPr>
                      <a:t>[CELLRANGE]</a:t>
                    </a:fld>
                    <a:endParaRPr lang="en-CH"/>
                  </a:p>
                </c:rich>
              </c:tx>
              <c:spPr>
                <a:noFill/>
                <a:ln>
                  <a:noFill/>
                </a:ln>
                <a:effectLst/>
              </c:spPr>
              <c:showLegendKey val="0"/>
              <c:showVal val="0"/>
              <c:showCatName val="0"/>
              <c:showSerName val="0"/>
              <c:showPercent val="0"/>
              <c:showBubbleSize val="0"/>
              <c:extLst>
                <c:ext xmlns:c15="http://schemas.microsoft.com/office/drawing/2012/chart" uri="{CE6537A1-D6FC-4f65-9D91-7224C49458BB}">
                  <c15:layout>
                    <c:manualLayout>
                      <c:w val="6.1344878015709287E-2"/>
                      <c:h val="0.15117047578719081"/>
                    </c:manualLayout>
                  </c15:layout>
                  <c15:dlblFieldTable/>
                  <c15:showDataLabelsRange val="1"/>
                </c:ext>
                <c:ext xmlns:c16="http://schemas.microsoft.com/office/drawing/2014/chart" uri="{C3380CC4-5D6E-409C-BE32-E72D297353CC}">
                  <c16:uniqueId val="{0000001E-BA34-4159-9EB9-3CA353317A67}"/>
                </c:ext>
              </c:extLst>
            </c:dLbl>
            <c:dLbl>
              <c:idx val="12"/>
              <c:layout>
                <c:manualLayout>
                  <c:x val="8.2000820008199665E-4"/>
                  <c:y val="-9.5098596521828768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fld id="{8EC0034A-17DB-4E66-82E6-2D8A0564B346}" type="CELLRANGE">
                      <a:rPr lang="en-US"/>
                      <a:pPr>
                        <a:defRPr sz="900" b="0" i="0" u="none" strike="noStrike" kern="1200" baseline="0">
                          <a:solidFill>
                            <a:schemeClr val="tx1">
                              <a:lumMod val="75000"/>
                              <a:lumOff val="25000"/>
                            </a:schemeClr>
                          </a:solidFill>
                          <a:latin typeface="+mn-lt"/>
                          <a:ea typeface="+mn-ea"/>
                          <a:cs typeface="+mn-cs"/>
                        </a:defRPr>
                      </a:pPr>
                      <a:t>[CELLRANGE]</a:t>
                    </a:fld>
                    <a:endParaRPr lang="en-CH"/>
                  </a:p>
                </c:rich>
              </c:tx>
              <c:spPr>
                <a:noFill/>
                <a:ln>
                  <a:noFill/>
                </a:ln>
                <a:effectLst/>
              </c:spPr>
              <c:showLegendKey val="0"/>
              <c:showVal val="0"/>
              <c:showCatName val="0"/>
              <c:showSerName val="0"/>
              <c:showPercent val="0"/>
              <c:showBubbleSize val="0"/>
              <c:extLst>
                <c:ext xmlns:c15="http://schemas.microsoft.com/office/drawing/2012/chart" uri="{CE6537A1-D6FC-4f65-9D91-7224C49458BB}">
                  <c15:layout>
                    <c:manualLayout>
                      <c:w val="7.7966379663796631E-2"/>
                      <c:h val="0.12892973712847897"/>
                    </c:manualLayout>
                  </c15:layout>
                  <c15:dlblFieldTable/>
                  <c15:showDataLabelsRange val="1"/>
                </c:ext>
                <c:ext xmlns:c16="http://schemas.microsoft.com/office/drawing/2014/chart" uri="{C3380CC4-5D6E-409C-BE32-E72D297353CC}">
                  <c16:uniqueId val="{00000020-BA34-4159-9EB9-3CA353317A6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CH"/>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ext>
            </c:extLst>
          </c:dLbls>
          <c:xVal>
            <c:numRef>
              <c:f>'Vit A stab 6w 40c (pla2) DE'!$C$4:$C$17</c:f>
              <c:numCache>
                <c:formatCode>General</c:formatCode>
                <c:ptCount val="13"/>
                <c:pt idx="0" formatCode="0.00">
                  <c:v>0.292745623366089</c:v>
                </c:pt>
                <c:pt idx="2" formatCode="0.00">
                  <c:v>1.1218734331465354</c:v>
                </c:pt>
                <c:pt idx="3" formatCode="0.00">
                  <c:v>1.0451315706646662</c:v>
                </c:pt>
                <c:pt idx="4" formatCode="0.00">
                  <c:v>1.3088162590677133</c:v>
                </c:pt>
                <c:pt idx="5" formatCode="0.00">
                  <c:v>1.6566834338521119</c:v>
                </c:pt>
                <c:pt idx="6" formatCode="0.00">
                  <c:v>2.3487230573228519</c:v>
                </c:pt>
                <c:pt idx="7" formatCode="0.00">
                  <c:v>5.9490335349533909</c:v>
                </c:pt>
                <c:pt idx="8" formatCode="0.00">
                  <c:v>1.2545517127643648</c:v>
                </c:pt>
                <c:pt idx="9" formatCode="0.00">
                  <c:v>5.1945644668249136</c:v>
                </c:pt>
                <c:pt idx="10" formatCode="0.00">
                  <c:v>1.3498888843160433</c:v>
                </c:pt>
                <c:pt idx="11" formatCode="0.00">
                  <c:v>1.6400304875215068</c:v>
                </c:pt>
                <c:pt idx="12" formatCode="0.00">
                  <c:v>1.8643497525947241</c:v>
                </c:pt>
              </c:numCache>
            </c:numRef>
          </c:xVal>
          <c:yVal>
            <c:numRef>
              <c:f>'Vit A stab 6w 40c (pla2) DE'!$D$4:$D$17</c:f>
              <c:numCache>
                <c:formatCode>0%</c:formatCode>
                <c:ptCount val="13"/>
                <c:pt idx="0">
                  <c:v>1</c:v>
                </c:pt>
                <c:pt idx="1">
                  <c:v>9.1690544412607447E-2</c:v>
                </c:pt>
                <c:pt idx="2">
                  <c:v>0.10385375494071146</c:v>
                </c:pt>
                <c:pt idx="3">
                  <c:v>7.8007518796992484E-2</c:v>
                </c:pt>
                <c:pt idx="4">
                  <c:v>0.14129032258064517</c:v>
                </c:pt>
                <c:pt idx="5">
                  <c:v>0.11301115241635687</c:v>
                </c:pt>
                <c:pt idx="6">
                  <c:v>0</c:v>
                </c:pt>
                <c:pt idx="7">
                  <c:v>0.71313131313131317</c:v>
                </c:pt>
                <c:pt idx="8">
                  <c:v>0.10776515151515151</c:v>
                </c:pt>
                <c:pt idx="9">
                  <c:v>0.24735376044568244</c:v>
                </c:pt>
                <c:pt idx="10">
                  <c:v>0.12068636796949475</c:v>
                </c:pt>
                <c:pt idx="11">
                  <c:v>0.20971817298347911</c:v>
                </c:pt>
                <c:pt idx="12">
                  <c:v>0.20672348484848485</c:v>
                </c:pt>
              </c:numCache>
            </c:numRef>
          </c:yVal>
          <c:bubbleSize>
            <c:numRef>
              <c:f>'Vit A stab 6w 40c (pla2) DE'!$E$4:$E$17</c:f>
              <c:numCache>
                <c:formatCode>General</c:formatCode>
                <c:ptCount val="13"/>
                <c:pt idx="0">
                  <c:v>10</c:v>
                </c:pt>
                <c:pt idx="1">
                  <c:v>2.2021999999999999</c:v>
                </c:pt>
                <c:pt idx="2">
                  <c:v>1.329E-2</c:v>
                </c:pt>
                <c:pt idx="3">
                  <c:v>0.2006</c:v>
                </c:pt>
                <c:pt idx="4">
                  <c:v>9.8799999999999999E-2</c:v>
                </c:pt>
                <c:pt idx="5">
                  <c:v>0.05</c:v>
                </c:pt>
                <c:pt idx="6">
                  <c:v>1.4999999999999999E-2</c:v>
                </c:pt>
                <c:pt idx="7">
                  <c:v>0.69499999999999995</c:v>
                </c:pt>
                <c:pt idx="8">
                  <c:v>0.2</c:v>
                </c:pt>
                <c:pt idx="9">
                  <c:v>8.6900000000000005E-2</c:v>
                </c:pt>
                <c:pt idx="10">
                  <c:v>0.4</c:v>
                </c:pt>
                <c:pt idx="11">
                  <c:v>0.54749999999999999</c:v>
                </c:pt>
                <c:pt idx="12">
                  <c:v>5.8799999999999998E-2</c:v>
                </c:pt>
              </c:numCache>
            </c:numRef>
          </c:bubbleSize>
          <c:bubble3D val="0"/>
          <c:extLst>
            <c:ext xmlns:c15="http://schemas.microsoft.com/office/drawing/2012/chart" uri="{02D57815-91ED-43cb-92C2-25804820EDAC}">
              <c15:datalabelsRange>
                <c15:f>'Vit A stab 6w 40c (pla2) DE'!$A$4:$A$17</c15:f>
                <c15:dlblRangeCache>
                  <c:ptCount val="13"/>
                  <c:pt idx="0">
                    <c:v>Placebo 1</c:v>
                  </c:pt>
                  <c:pt idx="1">
                    <c:v>Retinol</c:v>
                  </c:pt>
                  <c:pt idx="2">
                    <c:v>BHT 0.05%</c:v>
                  </c:pt>
                  <c:pt idx="3">
                    <c:v>P.Guard 0.2%</c:v>
                  </c:pt>
                  <c:pt idx="4">
                    <c:v>M. Tocopherol 0.1%</c:v>
                  </c:pt>
                  <c:pt idx="5">
                    <c:v>TT 0.05%</c:v>
                  </c:pt>
                  <c:pt idx="6">
                    <c:v>S. Metabisulfite 0.05%</c:v>
                  </c:pt>
                  <c:pt idx="7">
                    <c:v>STAY-C® 50 0.5%</c:v>
                  </c:pt>
                  <c:pt idx="8">
                    <c:v>HDBM 0.2%</c:v>
                  </c:pt>
                  <c:pt idx="9">
                    <c:v>Tocopherol 0.1%</c:v>
                  </c:pt>
                  <c:pt idx="10">
                    <c:v>Bakutchiol 0.4%</c:v>
                  </c:pt>
                  <c:pt idx="11">
                    <c:v>P. SLX 0.5%</c:v>
                  </c:pt>
                  <c:pt idx="12">
                    <c:v>Vit E Act 0.2%</c:v>
                  </c:pt>
                </c15:dlblRangeCache>
              </c15:datalabelsRange>
            </c:ext>
            <c:ext xmlns:c16="http://schemas.microsoft.com/office/drawing/2014/chart" uri="{C3380CC4-5D6E-409C-BE32-E72D297353CC}">
              <c16:uniqueId val="{00000021-BA34-4159-9EB9-3CA353317A67}"/>
            </c:ext>
          </c:extLst>
        </c:ser>
        <c:dLbls>
          <c:showLegendKey val="0"/>
          <c:showVal val="0"/>
          <c:showCatName val="0"/>
          <c:showSerName val="0"/>
          <c:showPercent val="0"/>
          <c:showBubbleSize val="0"/>
        </c:dLbls>
        <c:bubbleScale val="100"/>
        <c:showNegBubbles val="0"/>
        <c:axId val="2091721864"/>
        <c:axId val="2091718256"/>
      </c:bubbleChart>
      <c:valAx>
        <c:axId val="2091721864"/>
        <c:scaling>
          <c:orientation val="minMax"/>
          <c:max val="10"/>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Color (</a:t>
                </a:r>
                <a:r>
                  <a:rPr lang="el-GR"/>
                  <a:t>Δ</a:t>
                </a:r>
                <a:r>
                  <a:rPr lang="fr-FR"/>
                  <a:t>E versus formulation without stabilizer</a:t>
                </a:r>
                <a:r>
                  <a:rPr lang="en-US"/>
                  <a:t>)</a:t>
                </a:r>
              </a:p>
            </c:rich>
          </c:tx>
          <c:overlay val="0"/>
          <c:spPr>
            <a:noFill/>
            <a:ln>
              <a:noFill/>
            </a:ln>
            <a:effectLst/>
          </c:spPr>
        </c:title>
        <c:numFmt formatCode="0.00"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crossAx val="2091718256"/>
        <c:crosses val="autoZero"/>
        <c:crossBetween val="midCat"/>
        <c:majorUnit val="5"/>
        <c:minorUnit val="0.30000000000000004"/>
      </c:valAx>
      <c:valAx>
        <c:axId val="2091718256"/>
        <c:scaling>
          <c:orientation val="minMax"/>
          <c:max val="0.8"/>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Content (%)</a:t>
                </a:r>
              </a:p>
            </c:rich>
          </c:tx>
          <c:overlay val="0"/>
          <c:spPr>
            <a:noFill/>
            <a:ln>
              <a:noFill/>
            </a:ln>
            <a:effectLst/>
          </c:sp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crossAx val="2091721864"/>
        <c:crossesAt val="0"/>
        <c:crossBetween val="midCat"/>
      </c:valAx>
    </c:plotArea>
    <c:plotVisOnly val="1"/>
    <c:dispBlanksAs val="gap"/>
    <c:showDLblsOverMax val="0"/>
    <c:extLst/>
  </c:chart>
  <c:txPr>
    <a:bodyPr/>
    <a:lstStyle/>
    <a:p>
      <a:pPr>
        <a:defRPr/>
      </a:pPr>
      <a:endParaRPr lang="en-CH"/>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Retinol st</a:t>
            </a:r>
            <a:r>
              <a:rPr lang="en-US" baseline="0"/>
              <a:t>abilizers x Color x Cost in use</a:t>
            </a:r>
          </a:p>
        </c:rich>
      </c:tx>
      <c:overlay val="0"/>
      <c:spPr>
        <a:noFill/>
        <a:ln>
          <a:noFill/>
        </a:ln>
        <a:effectLst/>
      </c:spPr>
    </c:title>
    <c:autoTitleDeleted val="0"/>
    <c:plotArea>
      <c:layout>
        <c:manualLayout>
          <c:layoutTarget val="inner"/>
          <c:xMode val="edge"/>
          <c:yMode val="edge"/>
          <c:x val="8.3471023686614812E-2"/>
          <c:y val="9.3275591466200153E-2"/>
          <c:w val="0.82675357462236043"/>
          <c:h val="0.72421093405795922"/>
        </c:manualLayout>
      </c:layout>
      <c:bubbleChart>
        <c:varyColors val="0"/>
        <c:ser>
          <c:idx val="1"/>
          <c:order val="0"/>
          <c:spPr>
            <a:ln w="25400"/>
          </c:spPr>
          <c:invertIfNegative val="0"/>
          <c:dPt>
            <c:idx val="0"/>
            <c:invertIfNegative val="0"/>
            <c:bubble3D val="0"/>
            <c:spPr>
              <a:solidFill>
                <a:schemeClr val="tx1"/>
              </a:solidFill>
              <a:ln w="25400">
                <a:noFill/>
              </a:ln>
              <a:effectLst/>
            </c:spPr>
            <c:extLst>
              <c:ext xmlns:c16="http://schemas.microsoft.com/office/drawing/2014/chart" uri="{C3380CC4-5D6E-409C-BE32-E72D297353CC}">
                <c16:uniqueId val="{00000001-7E02-4134-AE31-C59E35D8EB77}"/>
              </c:ext>
            </c:extLst>
          </c:dPt>
          <c:dPt>
            <c:idx val="2"/>
            <c:invertIfNegative val="0"/>
            <c:bubble3D val="0"/>
            <c:spPr>
              <a:solidFill>
                <a:srgbClr val="13F51E"/>
              </a:solidFill>
              <a:ln w="25400">
                <a:noFill/>
              </a:ln>
              <a:effectLst/>
            </c:spPr>
            <c:extLst>
              <c:ext xmlns:c16="http://schemas.microsoft.com/office/drawing/2014/chart" uri="{C3380CC4-5D6E-409C-BE32-E72D297353CC}">
                <c16:uniqueId val="{00000003-7E02-4134-AE31-C59E35D8EB77}"/>
              </c:ext>
            </c:extLst>
          </c:dPt>
          <c:dPt>
            <c:idx val="3"/>
            <c:invertIfNegative val="0"/>
            <c:bubble3D val="0"/>
            <c:spPr>
              <a:solidFill>
                <a:srgbClr val="FF9900"/>
              </a:solidFill>
              <a:ln w="25400">
                <a:noFill/>
              </a:ln>
              <a:effectLst/>
            </c:spPr>
            <c:extLst>
              <c:ext xmlns:c16="http://schemas.microsoft.com/office/drawing/2014/chart" uri="{C3380CC4-5D6E-409C-BE32-E72D297353CC}">
                <c16:uniqueId val="{00000005-7E02-4134-AE31-C59E35D8EB77}"/>
              </c:ext>
            </c:extLst>
          </c:dPt>
          <c:xVal>
            <c:numRef>
              <c:f>'Vit A stabilizers 3m RT DE'!$C$4:$C$8</c:f>
              <c:numCache>
                <c:formatCode>0.00</c:formatCode>
                <c:ptCount val="5"/>
                <c:pt idx="0">
                  <c:v>0.44102154142399902</c:v>
                </c:pt>
                <c:pt idx="1">
                  <c:v>0</c:v>
                </c:pt>
                <c:pt idx="2">
                  <c:v>1.0776363022838471</c:v>
                </c:pt>
                <c:pt idx="3">
                  <c:v>0.81000000000000161</c:v>
                </c:pt>
                <c:pt idx="4">
                  <c:v>4.8143743103335845</c:v>
                </c:pt>
              </c:numCache>
            </c:numRef>
          </c:xVal>
          <c:yVal>
            <c:numRef>
              <c:f>'Vit A stabilizers 3m RT DE'!$D$4:$D$8</c:f>
              <c:numCache>
                <c:formatCode>0%</c:formatCode>
                <c:ptCount val="5"/>
                <c:pt idx="0">
                  <c:v>5</c:v>
                </c:pt>
                <c:pt idx="1">
                  <c:v>0</c:v>
                </c:pt>
                <c:pt idx="2">
                  <c:v>0.79575098814229239</c:v>
                </c:pt>
                <c:pt idx="3">
                  <c:v>0.77857142857142858</c:v>
                </c:pt>
                <c:pt idx="4">
                  <c:v>0.76976958525345629</c:v>
                </c:pt>
              </c:numCache>
            </c:numRef>
          </c:yVal>
          <c:bubbleSize>
            <c:numRef>
              <c:f>'Vit A stabilizers 3m RT DE'!$E$4:$E$8</c:f>
              <c:numCache>
                <c:formatCode>General</c:formatCode>
                <c:ptCount val="5"/>
                <c:pt idx="0">
                  <c:v>10</c:v>
                </c:pt>
                <c:pt idx="1">
                  <c:v>0.2</c:v>
                </c:pt>
                <c:pt idx="2">
                  <c:v>0.05</c:v>
                </c:pt>
                <c:pt idx="3">
                  <c:v>0.2</c:v>
                </c:pt>
                <c:pt idx="4">
                  <c:v>0.1</c:v>
                </c:pt>
              </c:numCache>
            </c:numRef>
          </c:bubbleSize>
          <c:bubble3D val="0"/>
          <c:extLst>
            <c:ext xmlns:c16="http://schemas.microsoft.com/office/drawing/2014/chart" uri="{C3380CC4-5D6E-409C-BE32-E72D297353CC}">
              <c16:uniqueId val="{00000006-7E02-4134-AE31-C59E35D8EB77}"/>
            </c:ext>
          </c:extLst>
        </c:ser>
        <c:ser>
          <c:idx val="0"/>
          <c:order val="1"/>
          <c:spPr>
            <a:solidFill>
              <a:schemeClr val="accent1">
                <a:alpha val="75000"/>
              </a:schemeClr>
            </a:solidFill>
            <a:ln w="25400">
              <a:noFill/>
            </a:ln>
            <a:effectLst/>
          </c:spPr>
          <c:invertIfNegative val="0"/>
          <c:dPt>
            <c:idx val="0"/>
            <c:invertIfNegative val="0"/>
            <c:bubble3D val="0"/>
            <c:spPr>
              <a:solidFill>
                <a:schemeClr val="tx1"/>
              </a:solidFill>
              <a:ln w="25400">
                <a:noFill/>
              </a:ln>
              <a:effectLst/>
            </c:spPr>
            <c:extLst>
              <c:ext xmlns:c16="http://schemas.microsoft.com/office/drawing/2014/chart" uri="{C3380CC4-5D6E-409C-BE32-E72D297353CC}">
                <c16:uniqueId val="{00000008-7E02-4134-AE31-C59E35D8EB77}"/>
              </c:ext>
            </c:extLst>
          </c:dPt>
          <c:dPt>
            <c:idx val="1"/>
            <c:invertIfNegative val="0"/>
            <c:bubble3D val="0"/>
            <c:spPr>
              <a:solidFill>
                <a:schemeClr val="accent6">
                  <a:lumMod val="50000"/>
                </a:schemeClr>
              </a:solidFill>
              <a:ln w="25400">
                <a:noFill/>
              </a:ln>
              <a:effectLst/>
            </c:spPr>
            <c:extLst>
              <c:ext xmlns:c16="http://schemas.microsoft.com/office/drawing/2014/chart" uri="{C3380CC4-5D6E-409C-BE32-E72D297353CC}">
                <c16:uniqueId val="{0000000A-7E02-4134-AE31-C59E35D8EB77}"/>
              </c:ext>
            </c:extLst>
          </c:dPt>
          <c:dPt>
            <c:idx val="2"/>
            <c:invertIfNegative val="0"/>
            <c:bubble3D val="0"/>
            <c:spPr>
              <a:solidFill>
                <a:srgbClr val="0070C0"/>
              </a:solidFill>
              <a:ln w="25400">
                <a:noFill/>
              </a:ln>
              <a:effectLst/>
            </c:spPr>
            <c:extLst>
              <c:ext xmlns:c16="http://schemas.microsoft.com/office/drawing/2014/chart" uri="{C3380CC4-5D6E-409C-BE32-E72D297353CC}">
                <c16:uniqueId val="{0000000C-7E02-4134-AE31-C59E35D8EB77}"/>
              </c:ext>
            </c:extLst>
          </c:dPt>
          <c:dPt>
            <c:idx val="3"/>
            <c:invertIfNegative val="0"/>
            <c:bubble3D val="0"/>
            <c:spPr>
              <a:solidFill>
                <a:srgbClr val="FF9900"/>
              </a:solidFill>
              <a:ln w="25400">
                <a:noFill/>
              </a:ln>
              <a:effectLst/>
            </c:spPr>
            <c:extLst>
              <c:ext xmlns:c16="http://schemas.microsoft.com/office/drawing/2014/chart" uri="{C3380CC4-5D6E-409C-BE32-E72D297353CC}">
                <c16:uniqueId val="{0000000E-7E02-4134-AE31-C59E35D8EB77}"/>
              </c:ext>
            </c:extLst>
          </c:dPt>
          <c:dPt>
            <c:idx val="4"/>
            <c:invertIfNegative val="0"/>
            <c:bubble3D val="0"/>
            <c:spPr>
              <a:solidFill>
                <a:schemeClr val="accent6">
                  <a:lumMod val="40000"/>
                  <a:lumOff val="60000"/>
                </a:schemeClr>
              </a:solidFill>
              <a:ln w="25400">
                <a:noFill/>
              </a:ln>
              <a:effectLst/>
            </c:spPr>
            <c:extLst>
              <c:ext xmlns:c16="http://schemas.microsoft.com/office/drawing/2014/chart" uri="{C3380CC4-5D6E-409C-BE32-E72D297353CC}">
                <c16:uniqueId val="{00000010-7E02-4134-AE31-C59E35D8EB77}"/>
              </c:ext>
            </c:extLst>
          </c:dPt>
          <c:dPt>
            <c:idx val="5"/>
            <c:invertIfNegative val="0"/>
            <c:bubble3D val="0"/>
            <c:spPr>
              <a:solidFill>
                <a:srgbClr val="0EE9FA"/>
              </a:solidFill>
              <a:ln w="25400">
                <a:noFill/>
              </a:ln>
              <a:effectLst/>
            </c:spPr>
            <c:extLst>
              <c:ext xmlns:c16="http://schemas.microsoft.com/office/drawing/2014/chart" uri="{C3380CC4-5D6E-409C-BE32-E72D297353CC}">
                <c16:uniqueId val="{00000012-7E02-4134-AE31-C59E35D8EB77}"/>
              </c:ext>
            </c:extLst>
          </c:dPt>
          <c:dPt>
            <c:idx val="6"/>
            <c:invertIfNegative val="0"/>
            <c:bubble3D val="0"/>
            <c:spPr>
              <a:solidFill>
                <a:schemeClr val="accent6">
                  <a:lumMod val="50000"/>
                </a:schemeClr>
              </a:solidFill>
              <a:ln w="25400">
                <a:noFill/>
              </a:ln>
              <a:effectLst/>
            </c:spPr>
            <c:extLst>
              <c:ext xmlns:c16="http://schemas.microsoft.com/office/drawing/2014/chart" uri="{C3380CC4-5D6E-409C-BE32-E72D297353CC}">
                <c16:uniqueId val="{00000014-7E02-4134-AE31-C59E35D8EB77}"/>
              </c:ext>
            </c:extLst>
          </c:dPt>
          <c:dPt>
            <c:idx val="7"/>
            <c:invertIfNegative val="0"/>
            <c:bubble3D val="0"/>
            <c:spPr>
              <a:solidFill>
                <a:srgbClr val="00B050"/>
              </a:solidFill>
              <a:ln w="25400">
                <a:noFill/>
              </a:ln>
              <a:effectLst/>
            </c:spPr>
            <c:extLst>
              <c:ext xmlns:c16="http://schemas.microsoft.com/office/drawing/2014/chart" uri="{C3380CC4-5D6E-409C-BE32-E72D297353CC}">
                <c16:uniqueId val="{00000016-7E02-4134-AE31-C59E35D8EB77}"/>
              </c:ext>
            </c:extLst>
          </c:dPt>
          <c:dPt>
            <c:idx val="8"/>
            <c:invertIfNegative val="0"/>
            <c:bubble3D val="0"/>
            <c:spPr>
              <a:solidFill>
                <a:srgbClr val="CE0CFC"/>
              </a:solidFill>
              <a:ln w="25400">
                <a:noFill/>
              </a:ln>
              <a:effectLst/>
            </c:spPr>
            <c:extLst>
              <c:ext xmlns:c16="http://schemas.microsoft.com/office/drawing/2014/chart" uri="{C3380CC4-5D6E-409C-BE32-E72D297353CC}">
                <c16:uniqueId val="{00000018-7E02-4134-AE31-C59E35D8EB77}"/>
              </c:ext>
            </c:extLst>
          </c:dPt>
          <c:dPt>
            <c:idx val="9"/>
            <c:invertIfNegative val="0"/>
            <c:bubble3D val="0"/>
            <c:spPr>
              <a:solidFill>
                <a:srgbClr val="13F51E"/>
              </a:solidFill>
              <a:ln w="25400">
                <a:noFill/>
              </a:ln>
              <a:effectLst/>
            </c:spPr>
            <c:extLst>
              <c:ext xmlns:c16="http://schemas.microsoft.com/office/drawing/2014/chart" uri="{C3380CC4-5D6E-409C-BE32-E72D297353CC}">
                <c16:uniqueId val="{0000001A-7E02-4134-AE31-C59E35D8EB77}"/>
              </c:ext>
            </c:extLst>
          </c:dPt>
          <c:dPt>
            <c:idx val="10"/>
            <c:invertIfNegative val="0"/>
            <c:bubble3D val="0"/>
            <c:spPr>
              <a:solidFill>
                <a:schemeClr val="bg2"/>
              </a:solidFill>
              <a:ln w="25400">
                <a:noFill/>
              </a:ln>
              <a:effectLst/>
            </c:spPr>
            <c:extLst>
              <c:ext xmlns:c16="http://schemas.microsoft.com/office/drawing/2014/chart" uri="{C3380CC4-5D6E-409C-BE32-E72D297353CC}">
                <c16:uniqueId val="{0000001C-7E02-4134-AE31-C59E35D8EB77}"/>
              </c:ext>
            </c:extLst>
          </c:dPt>
          <c:dPt>
            <c:idx val="11"/>
            <c:invertIfNegative val="0"/>
            <c:bubble3D val="0"/>
            <c:spPr>
              <a:solidFill>
                <a:schemeClr val="accent4">
                  <a:lumMod val="60000"/>
                  <a:lumOff val="40000"/>
                </a:schemeClr>
              </a:solidFill>
              <a:ln w="25400">
                <a:noFill/>
              </a:ln>
              <a:effectLst/>
            </c:spPr>
            <c:extLst>
              <c:ext xmlns:c16="http://schemas.microsoft.com/office/drawing/2014/chart" uri="{C3380CC4-5D6E-409C-BE32-E72D297353CC}">
                <c16:uniqueId val="{0000001E-7E02-4134-AE31-C59E35D8EB77}"/>
              </c:ext>
            </c:extLst>
          </c:dPt>
          <c:dPt>
            <c:idx val="12"/>
            <c:invertIfNegative val="0"/>
            <c:bubble3D val="0"/>
            <c:spPr>
              <a:solidFill>
                <a:srgbClr val="92D050"/>
              </a:solidFill>
              <a:ln w="25400">
                <a:noFill/>
              </a:ln>
              <a:effectLst/>
            </c:spPr>
            <c:extLst>
              <c:ext xmlns:c16="http://schemas.microsoft.com/office/drawing/2014/chart" uri="{C3380CC4-5D6E-409C-BE32-E72D297353CC}">
                <c16:uniqueId val="{00000020-7E02-4134-AE31-C59E35D8EB77}"/>
              </c:ext>
            </c:extLst>
          </c:dPt>
          <c:dLbls>
            <c:dLbl>
              <c:idx val="0"/>
              <c:layout>
                <c:manualLayout>
                  <c:x val="-0.11304013197612288"/>
                  <c:y val="-3.486617609508124E-2"/>
                </c:manualLayout>
              </c:layout>
              <c:tx>
                <c:rich>
                  <a:bodyPr/>
                  <a:lstStyle/>
                  <a:p>
                    <a:fld id="{6CE03467-5166-4FCC-83F9-1B26FEEDEC26}" type="CELLRANGE">
                      <a:rPr lang="en-US"/>
                      <a:pPr/>
                      <a:t>[CELLRANGE]</a:t>
                    </a:fld>
                    <a:endParaRPr lang="en-CH"/>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7E02-4134-AE31-C59E35D8EB77}"/>
                </c:ext>
              </c:extLst>
            </c:dLbl>
            <c:dLbl>
              <c:idx val="1"/>
              <c:layout>
                <c:manualLayout>
                  <c:x val="-5.2770045810694326E-2"/>
                  <c:y val="0.11145883044541897"/>
                </c:manualLayout>
              </c:layout>
              <c:tx>
                <c:rich>
                  <a:bodyPr/>
                  <a:lstStyle/>
                  <a:p>
                    <a:fld id="{F7A69FE0-7D95-4663-A56D-0242A0FE5300}" type="CELLRANGE">
                      <a:rPr lang="en-US">
                        <a:solidFill>
                          <a:srgbClr val="FF0000"/>
                        </a:solidFill>
                      </a:rPr>
                      <a:pPr/>
                      <a:t>[CELLRANGE]</a:t>
                    </a:fld>
                    <a:endParaRPr lang="en-CH"/>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7E02-4134-AE31-C59E35D8EB77}"/>
                </c:ext>
              </c:extLst>
            </c:dLbl>
            <c:dLbl>
              <c:idx val="2"/>
              <c:layout>
                <c:manualLayout>
                  <c:x val="9.4813839741180427E-4"/>
                  <c:y val="-8.7991353444534209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fld id="{7038C9A2-778F-4EC4-8B92-119D06A87ADD}" type="CELLRANGE">
                      <a:rPr lang="en-US"/>
                      <a:pPr>
                        <a:defRPr sz="900" b="0" i="0" u="none" strike="noStrike" kern="1200" baseline="0">
                          <a:solidFill>
                            <a:schemeClr val="tx1">
                              <a:lumMod val="75000"/>
                              <a:lumOff val="25000"/>
                            </a:schemeClr>
                          </a:solidFill>
                          <a:latin typeface="+mn-lt"/>
                          <a:ea typeface="+mn-ea"/>
                          <a:cs typeface="+mn-cs"/>
                        </a:defRPr>
                      </a:pPr>
                      <a:t>[CELLRANGE]</a:t>
                    </a:fld>
                    <a:endParaRPr lang="en-CH"/>
                  </a:p>
                </c:rich>
              </c:tx>
              <c:spPr>
                <a:noFill/>
                <a:ln>
                  <a:noFill/>
                </a:ln>
                <a:effectLst/>
              </c:spPr>
              <c:showLegendKey val="0"/>
              <c:showVal val="0"/>
              <c:showCatName val="0"/>
              <c:showSerName val="0"/>
              <c:showPercent val="0"/>
              <c:showBubbleSize val="0"/>
              <c:extLst>
                <c:ext xmlns:c15="http://schemas.microsoft.com/office/drawing/2012/chart" uri="{CE6537A1-D6FC-4f65-9D91-7224C49458BB}">
                  <c15:layout>
                    <c:manualLayout>
                      <c:w val="6.6578265346992654E-2"/>
                      <c:h val="5.5870324872555763E-2"/>
                    </c:manualLayout>
                  </c15:layout>
                  <c15:dlblFieldTable/>
                  <c15:showDataLabelsRange val="1"/>
                </c:ext>
                <c:ext xmlns:c16="http://schemas.microsoft.com/office/drawing/2014/chart" uri="{C3380CC4-5D6E-409C-BE32-E72D297353CC}">
                  <c16:uniqueId val="{0000000C-7E02-4134-AE31-C59E35D8EB77}"/>
                </c:ext>
              </c:extLst>
            </c:dLbl>
            <c:dLbl>
              <c:idx val="3"/>
              <c:layout>
                <c:manualLayout>
                  <c:x val="-8.9497063086698261E-2"/>
                  <c:y val="9.548609029081781E-2"/>
                </c:manualLayout>
              </c:layout>
              <c:tx>
                <c:rich>
                  <a:bodyPr/>
                  <a:lstStyle/>
                  <a:p>
                    <a:fld id="{0321DD2C-DEF3-4A93-A1C6-C24AA1B67D14}" type="CELLRANGE">
                      <a:rPr lang="en-US"/>
                      <a:pPr/>
                      <a:t>[CELLRANGE]</a:t>
                    </a:fld>
                    <a:endParaRPr lang="en-CH"/>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7E02-4134-AE31-C59E35D8EB77}"/>
                </c:ext>
              </c:extLst>
            </c:dLbl>
            <c:dLbl>
              <c:idx val="4"/>
              <c:layout>
                <c:manualLayout>
                  <c:x val="-4.9200492004921248E-3"/>
                  <c:y val="-7.9900068292540153E-3"/>
                </c:manualLayout>
              </c:layout>
              <c:tx>
                <c:rich>
                  <a:bodyPr/>
                  <a:lstStyle/>
                  <a:p>
                    <a:fld id="{EC4C81CB-080D-4861-A625-AA94AC8E09CF}" type="CELLRANGE">
                      <a:rPr lang="en-US"/>
                      <a:pPr/>
                      <a:t>[CELLRANGE]</a:t>
                    </a:fld>
                    <a:endParaRPr lang="en-CH"/>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7E02-4134-AE31-C59E35D8EB77}"/>
                </c:ext>
              </c:extLst>
            </c:dLbl>
            <c:dLbl>
              <c:idx val="5"/>
              <c:layout>
                <c:manualLayout>
                  <c:x val="-4.2640426404264076E-2"/>
                  <c:y val="7.710258018746971E-2"/>
                </c:manualLayout>
              </c:layout>
              <c:tx>
                <c:rich>
                  <a:bodyPr/>
                  <a:lstStyle/>
                  <a:p>
                    <a:fld id="{AFD8AB72-D0A3-4456-8EA6-E92A993BA127}" type="CELLRANGE">
                      <a:rPr lang="en-US"/>
                      <a:pPr/>
                      <a:t>[CELLRANGE]</a:t>
                    </a:fld>
                    <a:endParaRPr lang="en-CH"/>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2-7E02-4134-AE31-C59E35D8EB77}"/>
                </c:ext>
              </c:extLst>
            </c:dLbl>
            <c:dLbl>
              <c:idx val="6"/>
              <c:tx>
                <c:rich>
                  <a:bodyPr/>
                  <a:lstStyle/>
                  <a:p>
                    <a:fld id="{55B67306-AA87-4095-8022-96CB02790549}" type="CELLRANGE">
                      <a:rPr lang="en-CH"/>
                      <a:pPr/>
                      <a:t>[CELLRANGE]</a:t>
                    </a:fld>
                    <a:endParaRPr lang="en-CH"/>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7E02-4134-AE31-C59E35D8EB77}"/>
                </c:ext>
              </c:extLst>
            </c:dLbl>
            <c:dLbl>
              <c:idx val="7"/>
              <c:layout>
                <c:manualLayout>
                  <c:x val="-0.15950217482958173"/>
                  <c:y val="-2.6282907021391865E-2"/>
                </c:manualLayout>
              </c:layout>
              <c:tx>
                <c:rich>
                  <a:bodyPr/>
                  <a:lstStyle/>
                  <a:p>
                    <a:fld id="{C0853FD3-6FBF-46D2-9D8E-7397E9EC6A57}" type="CELLRANGE">
                      <a:rPr lang="en-US"/>
                      <a:pPr/>
                      <a:t>[CELLRANGE]</a:t>
                    </a:fld>
                    <a:endParaRPr lang="en-CH"/>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6-7E02-4134-AE31-C59E35D8EB77}"/>
                </c:ext>
              </c:extLst>
            </c:dLbl>
            <c:dLbl>
              <c:idx val="8"/>
              <c:layout>
                <c:manualLayout>
                  <c:x val="-1.3120131201312044E-2"/>
                  <c:y val="-7.6960315480831321E-2"/>
                </c:manualLayout>
              </c:layout>
              <c:tx>
                <c:rich>
                  <a:bodyPr/>
                  <a:lstStyle/>
                  <a:p>
                    <a:fld id="{FF33DE60-C8E1-4EAA-B61D-7E48DB86C04C}" type="CELLRANGE">
                      <a:rPr lang="en-US"/>
                      <a:pPr/>
                      <a:t>[CELLRANGE]</a:t>
                    </a:fld>
                    <a:endParaRPr lang="en-CH"/>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8-7E02-4134-AE31-C59E35D8EB77}"/>
                </c:ext>
              </c:extLst>
            </c:dLbl>
            <c:dLbl>
              <c:idx val="9"/>
              <c:tx>
                <c:rich>
                  <a:bodyPr/>
                  <a:lstStyle/>
                  <a:p>
                    <a:fld id="{6DE79F0C-AE65-4C0E-B440-2E36FE6036F4}" type="CELLRANGE">
                      <a:rPr lang="en-CH"/>
                      <a:pPr/>
                      <a:t>[CELLRANGE]</a:t>
                    </a:fld>
                    <a:endParaRPr lang="en-CH"/>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7E02-4134-AE31-C59E35D8EB77}"/>
                </c:ext>
              </c:extLst>
            </c:dLbl>
            <c:dLbl>
              <c:idx val="10"/>
              <c:layout>
                <c:manualLayout>
                  <c:x val="-5.9040590405904043E-2"/>
                  <c:y val="0.22670667784780163"/>
                </c:manualLayout>
              </c:layout>
              <c:tx>
                <c:rich>
                  <a:bodyPr/>
                  <a:lstStyle/>
                  <a:p>
                    <a:r>
                      <a:rPr lang="en-US"/>
                      <a:t>Bakuchiol</a:t>
                    </a:r>
                  </a:p>
                </c:rich>
              </c:tx>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1C-7E02-4134-AE31-C59E35D8EB77}"/>
                </c:ext>
              </c:extLst>
            </c:dLbl>
            <c:dLbl>
              <c:idx val="11"/>
              <c:layout>
                <c:manualLayout>
                  <c:x val="3.116031160311597E-2"/>
                  <c:y val="-5.5930047804777068E-2"/>
                </c:manualLayout>
              </c:layout>
              <c:tx>
                <c:rich>
                  <a:bodyPr/>
                  <a:lstStyle/>
                  <a:p>
                    <a:fld id="{637151E4-8A92-48C5-8465-040E50790873}" type="CELLRANGE">
                      <a:rPr lang="en-US"/>
                      <a:pPr/>
                      <a:t>[CELLRANGE]</a:t>
                    </a:fld>
                    <a:endParaRPr lang="en-CH"/>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E-7E02-4134-AE31-C59E35D8EB77}"/>
                </c:ext>
              </c:extLst>
            </c:dLbl>
            <c:dLbl>
              <c:idx val="12"/>
              <c:layout>
                <c:manualLayout>
                  <c:x val="-7.3800738007380073E-2"/>
                  <c:y val="-9.5880081951046428E-2"/>
                </c:manualLayout>
              </c:layout>
              <c:tx>
                <c:rich>
                  <a:bodyPr/>
                  <a:lstStyle/>
                  <a:p>
                    <a:fld id="{DB3A45F3-5A77-460D-9676-E48D7072B853}" type="CELLRANGE">
                      <a:rPr lang="en-US"/>
                      <a:pPr/>
                      <a:t>[CELLRANGE]</a:t>
                    </a:fld>
                    <a:endParaRPr lang="en-CH"/>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0-7E02-4134-AE31-C59E35D8EB7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CH"/>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ext>
            </c:extLst>
          </c:dLbls>
          <c:xVal>
            <c:numRef>
              <c:f>'Vit A stabilizers 3m RT DE'!$C$4:$C$17</c:f>
              <c:numCache>
                <c:formatCode>0.00</c:formatCode>
                <c:ptCount val="13"/>
                <c:pt idx="0">
                  <c:v>0.44102154142399902</c:v>
                </c:pt>
                <c:pt idx="1">
                  <c:v>0</c:v>
                </c:pt>
                <c:pt idx="2">
                  <c:v>1.0776363022838471</c:v>
                </c:pt>
                <c:pt idx="3">
                  <c:v>0.81000000000000161</c:v>
                </c:pt>
                <c:pt idx="4">
                  <c:v>4.8143743103335845</c:v>
                </c:pt>
                <c:pt idx="5">
                  <c:v>1.5871357849913141</c:v>
                </c:pt>
                <c:pt idx="6">
                  <c:v>7.1182441655228441</c:v>
                </c:pt>
                <c:pt idx="7">
                  <c:v>0.7295203903935763</c:v>
                </c:pt>
                <c:pt idx="8">
                  <c:v>2.7678692165635295</c:v>
                </c:pt>
                <c:pt idx="9">
                  <c:v>10.337204651161743</c:v>
                </c:pt>
                <c:pt idx="10">
                  <c:v>0.78701969479803835</c:v>
                </c:pt>
                <c:pt idx="11">
                  <c:v>0.97329337817535166</c:v>
                </c:pt>
                <c:pt idx="12">
                  <c:v>0.79202272694665132</c:v>
                </c:pt>
              </c:numCache>
            </c:numRef>
          </c:xVal>
          <c:yVal>
            <c:numRef>
              <c:f>'Vit A stabilizers 3m RT DE'!$D$4:$D$17</c:f>
              <c:numCache>
                <c:formatCode>0%</c:formatCode>
                <c:ptCount val="13"/>
                <c:pt idx="0">
                  <c:v>5</c:v>
                </c:pt>
                <c:pt idx="1">
                  <c:v>0</c:v>
                </c:pt>
                <c:pt idx="2">
                  <c:v>0.79575098814229239</c:v>
                </c:pt>
                <c:pt idx="3">
                  <c:v>0.77857142857142858</c:v>
                </c:pt>
                <c:pt idx="4">
                  <c:v>0.76976958525345629</c:v>
                </c:pt>
                <c:pt idx="5">
                  <c:v>0.79656133828996289</c:v>
                </c:pt>
                <c:pt idx="6">
                  <c:v>0.28860465116279066</c:v>
                </c:pt>
                <c:pt idx="7">
                  <c:v>0.78264462809917357</c:v>
                </c:pt>
                <c:pt idx="8">
                  <c:v>0.68929924242424245</c:v>
                </c:pt>
                <c:pt idx="9">
                  <c:v>0.7361188486536675</c:v>
                </c:pt>
                <c:pt idx="10">
                  <c:v>0.7667302192564347</c:v>
                </c:pt>
                <c:pt idx="11">
                  <c:v>0.7759961127308066</c:v>
                </c:pt>
                <c:pt idx="12">
                  <c:v>0.80350378787878785</c:v>
                </c:pt>
              </c:numCache>
            </c:numRef>
          </c:yVal>
          <c:bubbleSize>
            <c:numRef>
              <c:f>'Vit A stabilizers 3m RT DE'!$E$4:$E$17</c:f>
              <c:numCache>
                <c:formatCode>General</c:formatCode>
                <c:ptCount val="13"/>
                <c:pt idx="0">
                  <c:v>10</c:v>
                </c:pt>
                <c:pt idx="1">
                  <c:v>0.2</c:v>
                </c:pt>
                <c:pt idx="2">
                  <c:v>0.05</c:v>
                </c:pt>
                <c:pt idx="3">
                  <c:v>0.2</c:v>
                </c:pt>
                <c:pt idx="4">
                  <c:v>0.1</c:v>
                </c:pt>
                <c:pt idx="5">
                  <c:v>0.05</c:v>
                </c:pt>
                <c:pt idx="6">
                  <c:v>0.05</c:v>
                </c:pt>
                <c:pt idx="7">
                  <c:v>0.5</c:v>
                </c:pt>
                <c:pt idx="8">
                  <c:v>0.2</c:v>
                </c:pt>
                <c:pt idx="9">
                  <c:v>0.1</c:v>
                </c:pt>
                <c:pt idx="10">
                  <c:v>0.4</c:v>
                </c:pt>
                <c:pt idx="11">
                  <c:v>0.5</c:v>
                </c:pt>
                <c:pt idx="12">
                  <c:v>0.2</c:v>
                </c:pt>
              </c:numCache>
            </c:numRef>
          </c:bubbleSize>
          <c:bubble3D val="0"/>
          <c:extLst>
            <c:ext xmlns:c15="http://schemas.microsoft.com/office/drawing/2012/chart" uri="{02D57815-91ED-43cb-92C2-25804820EDAC}">
              <c15:datalabelsRange>
                <c15:f>'Vit A stabilizers 3m RT DE'!$A$4:$A$17</c15:f>
                <c15:dlblRangeCache>
                  <c:ptCount val="13"/>
                  <c:pt idx="0">
                    <c:v>Placebo 1</c:v>
                  </c:pt>
                  <c:pt idx="1">
                    <c:v>Retinol</c:v>
                  </c:pt>
                  <c:pt idx="2">
                    <c:v>BHT</c:v>
                  </c:pt>
                  <c:pt idx="3">
                    <c:v>P.Guard</c:v>
                  </c:pt>
                  <c:pt idx="4">
                    <c:v>M. Tocopherol</c:v>
                  </c:pt>
                  <c:pt idx="5">
                    <c:v>TT</c:v>
                  </c:pt>
                  <c:pt idx="6">
                    <c:v>S. Metabisulfite</c:v>
                  </c:pt>
                  <c:pt idx="7">
                    <c:v>STAY-C® 50</c:v>
                  </c:pt>
                  <c:pt idx="8">
                    <c:v>HDBM</c:v>
                  </c:pt>
                  <c:pt idx="9">
                    <c:v>Tocopherol</c:v>
                  </c:pt>
                  <c:pt idx="10">
                    <c:v>Bakutchiol</c:v>
                  </c:pt>
                  <c:pt idx="11">
                    <c:v>P. SLX</c:v>
                  </c:pt>
                  <c:pt idx="12">
                    <c:v>Vit E Act</c:v>
                  </c:pt>
                </c15:dlblRangeCache>
              </c15:datalabelsRange>
            </c:ext>
            <c:ext xmlns:c16="http://schemas.microsoft.com/office/drawing/2014/chart" uri="{C3380CC4-5D6E-409C-BE32-E72D297353CC}">
              <c16:uniqueId val="{00000021-7E02-4134-AE31-C59E35D8EB77}"/>
            </c:ext>
          </c:extLst>
        </c:ser>
        <c:dLbls>
          <c:showLegendKey val="0"/>
          <c:showVal val="0"/>
          <c:showCatName val="0"/>
          <c:showSerName val="0"/>
          <c:showPercent val="0"/>
          <c:showBubbleSize val="0"/>
        </c:dLbls>
        <c:bubbleScale val="100"/>
        <c:showNegBubbles val="0"/>
        <c:axId val="2091721864"/>
        <c:axId val="2091718256"/>
      </c:bubbleChart>
      <c:valAx>
        <c:axId val="2091721864"/>
        <c:scaling>
          <c:orientation val="minMax"/>
          <c:max val="11"/>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Color (</a:t>
                </a:r>
                <a:r>
                  <a:rPr lang="el-GR"/>
                  <a:t>Δ</a:t>
                </a:r>
                <a:r>
                  <a:rPr lang="en-US"/>
                  <a:t>E)</a:t>
                </a:r>
              </a:p>
            </c:rich>
          </c:tx>
          <c:overlay val="0"/>
          <c:spPr>
            <a:noFill/>
            <a:ln>
              <a:noFill/>
            </a:ln>
            <a:effectLst/>
          </c:spPr>
        </c:title>
        <c:numFmt formatCode="0.00"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crossAx val="2091718256"/>
        <c:crosses val="autoZero"/>
        <c:crossBetween val="midCat"/>
        <c:majorUnit val="2"/>
        <c:minorUnit val="0.30000000000000004"/>
      </c:valAx>
      <c:valAx>
        <c:axId val="2091718256"/>
        <c:scaling>
          <c:orientation val="minMax"/>
          <c:max val="1"/>
          <c:min val="0.2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Content (%)</a:t>
                </a:r>
              </a:p>
            </c:rich>
          </c:tx>
          <c:overlay val="0"/>
          <c:spPr>
            <a:noFill/>
            <a:ln>
              <a:noFill/>
            </a:ln>
            <a:effectLst/>
          </c:sp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crossAx val="2091721864"/>
        <c:crossesAt val="0"/>
        <c:crossBetween val="midCat"/>
      </c:valAx>
    </c:plotArea>
    <c:plotVisOnly val="1"/>
    <c:dispBlanksAs val="gap"/>
    <c:showDLblsOverMax val="0"/>
    <c:extLst/>
  </c:chart>
  <c:txPr>
    <a:bodyPr/>
    <a:lstStyle/>
    <a:p>
      <a:pPr>
        <a:defRPr/>
      </a:pPr>
      <a:endParaRPr lang="en-CH"/>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325943-853A-EC4F-BC0E-9143500FC313}" type="datetimeFigureOut">
              <a:rPr lang="en-GB" smtClean="0"/>
              <a:t>20/09/2023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0F31D2-4BFB-1542-97D8-2E4890A1774B}" type="slidenum">
              <a:rPr lang="en-GB" smtClean="0"/>
              <a:t>‹#›</a:t>
            </a:fld>
            <a:endParaRPr lang="en-GB"/>
          </a:p>
        </p:txBody>
      </p:sp>
    </p:spTree>
    <p:extLst>
      <p:ext uri="{BB962C8B-B14F-4D97-AF65-F5344CB8AC3E}">
        <p14:creationId xmlns:p14="http://schemas.microsoft.com/office/powerpoint/2010/main" val="2870046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0F31D2-4BFB-1542-97D8-2E4890A1774B}" type="slidenum">
              <a:rPr lang="en-GB" smtClean="0"/>
              <a:t>13</a:t>
            </a:fld>
            <a:endParaRPr lang="en-GB"/>
          </a:p>
        </p:txBody>
      </p:sp>
    </p:spTree>
    <p:extLst>
      <p:ext uri="{BB962C8B-B14F-4D97-AF65-F5344CB8AC3E}">
        <p14:creationId xmlns:p14="http://schemas.microsoft.com/office/powerpoint/2010/main" val="3689926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Short term effects after only for 4 weeks.</a:t>
            </a:r>
          </a:p>
          <a:p>
            <a:r>
              <a:rPr lang="en-US"/>
              <a:t>Retinol the longer you treat better the results. Continuous improvement over time </a:t>
            </a:r>
          </a:p>
          <a:p>
            <a:r>
              <a:rPr lang="en-US"/>
              <a:t>Placebo was virtually ineffective, change around zero but the retinol formulation achieved a statistically significant improvement after just 4 weeks (statistics show significance compared to baseline)</a:t>
            </a: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0F31D2-4BFB-1542-97D8-2E4890A1774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2489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37" rtl="0" eaLnBrk="1" fontAlgn="auto" latinLnBrk="0" hangingPunct="1">
              <a:lnSpc>
                <a:spcPct val="100000"/>
              </a:lnSpc>
              <a:spcBef>
                <a:spcPts val="0"/>
              </a:spcBef>
              <a:spcAft>
                <a:spcPts val="0"/>
              </a:spcAft>
              <a:buClrTx/>
              <a:buSzTx/>
              <a:buFontTx/>
              <a:buNone/>
              <a:tabLst/>
              <a:defRPr/>
            </a:pPr>
            <a:r>
              <a:rPr lang="en-US"/>
              <a:t>placebo has opposite effect than Retinol. </a:t>
            </a:r>
          </a:p>
          <a:p>
            <a:pPr defTabSz="914237">
              <a:defRPr/>
            </a:pPr>
            <a:endParaRPr lang="en-US">
              <a:solidFill>
                <a:schemeClr val="bg1"/>
              </a:solidFill>
            </a:endParaRPr>
          </a:p>
          <a:p>
            <a:pPr defTabSz="914237">
              <a:defRPr/>
            </a:pPr>
            <a:r>
              <a:rPr lang="en-US">
                <a:solidFill>
                  <a:schemeClr val="bg1"/>
                </a:solidFill>
              </a:rPr>
              <a:t>Lack of significance confirmed, significance very likely to be expected with prolonged treatment or/and with bigger group of volunteers</a:t>
            </a:r>
          </a:p>
          <a:p>
            <a:pPr defTabSz="914237">
              <a:defRPr/>
            </a:pPr>
            <a:endParaRPr lang="en-US">
              <a:solidFill>
                <a:schemeClr val="bg1"/>
              </a:solidFil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0F31D2-4BFB-1542-97D8-2E4890A1774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5207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0F31D2-4BFB-1542-97D8-2E4890A1774B}" type="slidenum">
              <a:rPr lang="en-GB" smtClean="0"/>
              <a:t>17</a:t>
            </a:fld>
            <a:endParaRPr lang="en-GB"/>
          </a:p>
        </p:txBody>
      </p:sp>
    </p:spTree>
    <p:extLst>
      <p:ext uri="{BB962C8B-B14F-4D97-AF65-F5344CB8AC3E}">
        <p14:creationId xmlns:p14="http://schemas.microsoft.com/office/powerpoint/2010/main" val="1110877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0F31D2-4BFB-1542-97D8-2E4890A1774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4062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Increase of collagen1 staining by treatment. Method: precise quantitative assessment of collagen 1 staining by digital image analysis of collagen1 immuno-stained tissue sections</a:t>
            </a:r>
          </a:p>
          <a:p>
            <a:r>
              <a:rPr lang="en-US"/>
              <a:t>Pure retinol </a:t>
            </a:r>
          </a:p>
          <a:p>
            <a:r>
              <a:rPr lang="en-US" b="1"/>
              <a:t>Skin from 1 female donor 45years old, skin phototype II</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Trebuchet MS" panose="020B0703020202090204" pitchFamily="34" charset="0"/>
                <a:ea typeface="+mn-ea"/>
                <a:cs typeface="+mn-cs"/>
              </a:rPr>
              <a:t>in vivo use level could be 2 to 3 times higher than ex vivo. However, the regulation limits the use of retinol to 0.3% and for retinyl palmitate to 0.6% (based on retinol equivalents)</a:t>
            </a: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Trebuchet MS" panose="020B070302020209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1616714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237" rtl="0" eaLnBrk="1" fontAlgn="auto" latinLnBrk="0" hangingPunct="1">
              <a:lnSpc>
                <a:spcPct val="100000"/>
              </a:lnSpc>
              <a:spcBef>
                <a:spcPts val="0"/>
              </a:spcBef>
              <a:spcAft>
                <a:spcPts val="0"/>
              </a:spcAft>
              <a:buClrTx/>
              <a:buSzTx/>
              <a:buFontTx/>
              <a:buNone/>
              <a:tabLst/>
              <a:defRPr/>
            </a:pPr>
            <a:fld id="{3B0F31D2-4BFB-1542-97D8-2E4890A1774B}"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237"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4034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37">
              <a:defRPr/>
            </a:pPr>
            <a:r>
              <a:rPr lang="en-US">
                <a:solidFill>
                  <a:srgbClr val="FF0000"/>
                </a:solidFill>
                <a:latin typeface="Fira Sans" panose="020B0503050000020004" pitchFamily="34" charset="0"/>
              </a:rPr>
              <a:t>Retinol GS 50 without stabilizer had a recovery content of only 9%.</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0F31D2-4BFB-1542-97D8-2E4890A1774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0393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Stabilizers : BHT, PARSOL® GUARD, Mixed Tocopherols 95, </a:t>
            </a:r>
            <a:r>
              <a:rPr lang="en-US" err="1"/>
              <a:t>Tinogard</a:t>
            </a:r>
            <a:r>
              <a:rPr lang="en-US"/>
              <a:t> TT, </a:t>
            </a:r>
            <a:r>
              <a:rPr lang="en-US" err="1"/>
              <a:t>Covastyle</a:t>
            </a:r>
            <a:r>
              <a:rPr lang="en-US"/>
              <a:t> MBS, STAY-C® 50, </a:t>
            </a:r>
            <a:r>
              <a:rPr lang="en-US" err="1"/>
              <a:t>RonaCare</a:t>
            </a:r>
            <a:r>
              <a:rPr lang="en-US"/>
              <a:t> AP, dl-alpha-Tocopherol, </a:t>
            </a:r>
            <a:r>
              <a:rPr lang="en-US" err="1"/>
              <a:t>Sytenol</a:t>
            </a:r>
            <a:r>
              <a:rPr lang="en-US"/>
              <a:t> A,  PARSOL® SLX and  dl-alpha-</a:t>
            </a:r>
            <a:r>
              <a:rPr lang="en-US" err="1"/>
              <a:t>Tocopheryl</a:t>
            </a:r>
            <a:r>
              <a:rPr lang="en-US"/>
              <a:t> Acetate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0F31D2-4BFB-1542-97D8-2E4890A1774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15537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oleObject" Target="../embeddings/oleObject2.bin"/></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13.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9.png"/><Relationship Id="rId5" Type="http://schemas.openxmlformats.org/officeDocument/2006/relationships/image" Target="../media/image3.emf"/><Relationship Id="rId4" Type="http://schemas.openxmlformats.org/officeDocument/2006/relationships/oleObject" Target="../embeddings/oleObject4.bin"/></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image" Target="../media/image3.emf"/><Relationship Id="rId4" Type="http://schemas.openxmlformats.org/officeDocument/2006/relationships/oleObject" Target="../embeddings/oleObject5.bin"/></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3.emf"/><Relationship Id="rId4" Type="http://schemas.openxmlformats.org/officeDocument/2006/relationships/oleObject" Target="../embeddings/oleObject6.bin"/></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13.png"/><Relationship Id="rId5" Type="http://schemas.openxmlformats.org/officeDocument/2006/relationships/image" Target="../media/image3.emf"/><Relationship Id="rId4" Type="http://schemas.openxmlformats.org/officeDocument/2006/relationships/oleObject" Target="../embeddings/oleObject7.bin"/></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3.emf"/><Relationship Id="rId4" Type="http://schemas.openxmlformats.org/officeDocument/2006/relationships/oleObject" Target="../embeddings/oleObject8.bin"/></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3.emf"/><Relationship Id="rId4" Type="http://schemas.openxmlformats.org/officeDocument/2006/relationships/oleObject" Target="../embeddings/oleObject9.bin"/></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3.emf"/><Relationship Id="rId4" Type="http://schemas.openxmlformats.org/officeDocument/2006/relationships/oleObject" Target="../embeddings/oleObject10.bin"/></Relationships>
</file>

<file path=ppt/slideLayouts/_rels/slideLayout2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image" Target="../media/image3.emf"/><Relationship Id="rId4" Type="http://schemas.openxmlformats.org/officeDocument/2006/relationships/oleObject" Target="../embeddings/oleObject11.bin"/></Relationships>
</file>

<file path=ppt/slideLayouts/_rels/slideLayout2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4.xml"/><Relationship Id="rId1" Type="http://schemas.openxmlformats.org/officeDocument/2006/relationships/tags" Target="../tags/tag23.xml"/><Relationship Id="rId5" Type="http://schemas.openxmlformats.org/officeDocument/2006/relationships/image" Target="../media/image3.emf"/><Relationship Id="rId4" Type="http://schemas.openxmlformats.org/officeDocument/2006/relationships/oleObject" Target="../embeddings/oleObject12.bin"/></Relationships>
</file>

<file path=ppt/slideLayouts/_rels/slideLayout2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image" Target="../media/image3.emf"/><Relationship Id="rId4" Type="http://schemas.openxmlformats.org/officeDocument/2006/relationships/oleObject" Target="../embeddings/oleObject13.bin"/></Relationships>
</file>

<file path=ppt/slideLayouts/_rels/slideLayout2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image" Target="../media/image3.emf"/><Relationship Id="rId4" Type="http://schemas.openxmlformats.org/officeDocument/2006/relationships/oleObject" Target="../embeddings/oleObject14.bin"/></Relationships>
</file>

<file path=ppt/slideLayouts/_rels/slideLayout29.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tags" Target="../tags/tag41.xml"/><Relationship Id="rId7" Type="http://schemas.openxmlformats.org/officeDocument/2006/relationships/image" Target="../media/image15.png"/><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slideMaster" Target="../slideMasters/slideMaster3.xml"/><Relationship Id="rId5" Type="http://schemas.openxmlformats.org/officeDocument/2006/relationships/tags" Target="../tags/tag43.xml"/><Relationship Id="rId4" Type="http://schemas.openxmlformats.org/officeDocument/2006/relationships/tags" Target="../tags/tag42.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4.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5.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6.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7.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8.xml"/></Relationships>
</file>

<file path=ppt/slideLayouts/_rels/slideLayout3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50.xml"/><Relationship Id="rId1" Type="http://schemas.openxmlformats.org/officeDocument/2006/relationships/tags" Target="../tags/tag49.xml"/><Relationship Id="rId5" Type="http://schemas.openxmlformats.org/officeDocument/2006/relationships/image" Target="../media/image16.emf"/><Relationship Id="rId4" Type="http://schemas.openxmlformats.org/officeDocument/2006/relationships/oleObject" Target="../embeddings/oleObject17.bin"/></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51.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52.xml"/></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53.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5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3.xml"/><Relationship Id="rId1" Type="http://schemas.openxmlformats.org/officeDocument/2006/relationships/tags" Target="../tags/tag55.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3.xml"/><Relationship Id="rId1" Type="http://schemas.openxmlformats.org/officeDocument/2006/relationships/tags" Target="../tags/tag56.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3.xml"/><Relationship Id="rId1" Type="http://schemas.openxmlformats.org/officeDocument/2006/relationships/tags" Target="../tags/tag5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58.xml"/></Relationships>
</file>

<file path=ppt/slideLayouts/_rels/slideLayout5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59.xml"/></Relationships>
</file>

<file path=ppt/slideLayouts/_rels/slideLayout5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0.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4.xml"/><Relationship Id="rId7" Type="http://schemas.openxmlformats.org/officeDocument/2006/relationships/image" Target="../media/image21.png"/><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image" Target="../media/image9.png"/><Relationship Id="rId5" Type="http://schemas.openxmlformats.org/officeDocument/2006/relationships/image" Target="../media/image3.emf"/><Relationship Id="rId4" Type="http://schemas.openxmlformats.org/officeDocument/2006/relationships/oleObject" Target="../embeddings/oleObject19.bin"/></Relationships>
</file>

<file path=ppt/slideLayouts/_rels/slideLayout55.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66.xml"/><Relationship Id="rId1" Type="http://schemas.openxmlformats.org/officeDocument/2006/relationships/tags" Target="../tags/tag65.xml"/><Relationship Id="rId5" Type="http://schemas.openxmlformats.org/officeDocument/2006/relationships/image" Target="../media/image3.emf"/><Relationship Id="rId4" Type="http://schemas.openxmlformats.org/officeDocument/2006/relationships/oleObject" Target="../embeddings/oleObject20.bin"/></Relationships>
</file>

<file path=ppt/slideLayouts/_rels/slideLayout56.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68.xml"/><Relationship Id="rId1" Type="http://schemas.openxmlformats.org/officeDocument/2006/relationships/tags" Target="../tags/tag67.xml"/><Relationship Id="rId5" Type="http://schemas.openxmlformats.org/officeDocument/2006/relationships/image" Target="../media/image3.emf"/><Relationship Id="rId4" Type="http://schemas.openxmlformats.org/officeDocument/2006/relationships/oleObject" Target="../embeddings/oleObject21.bin"/></Relationships>
</file>

<file path=ppt/slideLayouts/_rels/slideLayout57.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image" Target="../media/image21.png"/><Relationship Id="rId5" Type="http://schemas.openxmlformats.org/officeDocument/2006/relationships/image" Target="../media/image3.emf"/><Relationship Id="rId4" Type="http://schemas.openxmlformats.org/officeDocument/2006/relationships/oleObject" Target="../embeddings/oleObject22.bin"/></Relationships>
</file>

<file path=ppt/slideLayouts/_rels/slideLayout58.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72.xml"/><Relationship Id="rId1" Type="http://schemas.openxmlformats.org/officeDocument/2006/relationships/tags" Target="../tags/tag71.xml"/><Relationship Id="rId5" Type="http://schemas.openxmlformats.org/officeDocument/2006/relationships/image" Target="../media/image3.emf"/><Relationship Id="rId4" Type="http://schemas.openxmlformats.org/officeDocument/2006/relationships/oleObject" Target="../embeddings/oleObject23.bin"/></Relationships>
</file>

<file path=ppt/slideLayouts/_rels/slideLayout59.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74.xml"/><Relationship Id="rId1" Type="http://schemas.openxmlformats.org/officeDocument/2006/relationships/tags" Target="../tags/tag73.xml"/><Relationship Id="rId5" Type="http://schemas.openxmlformats.org/officeDocument/2006/relationships/image" Target="../media/image3.emf"/><Relationship Id="rId4" Type="http://schemas.openxmlformats.org/officeDocument/2006/relationships/oleObject" Target="../embeddings/oleObject24.bin"/></Relationships>
</file>

<file path=ppt/slideLayouts/_rels/slideLayout60.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76.xml"/><Relationship Id="rId1" Type="http://schemas.openxmlformats.org/officeDocument/2006/relationships/tags" Target="../tags/tag75.xml"/><Relationship Id="rId5" Type="http://schemas.openxmlformats.org/officeDocument/2006/relationships/image" Target="../media/image3.emf"/><Relationship Id="rId4" Type="http://schemas.openxmlformats.org/officeDocument/2006/relationships/oleObject" Target="../embeddings/oleObject25.bin"/></Relationships>
</file>

<file path=ppt/slideLayouts/_rels/slideLayout61.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78.xml"/><Relationship Id="rId1" Type="http://schemas.openxmlformats.org/officeDocument/2006/relationships/tags" Target="../tags/tag77.xml"/><Relationship Id="rId5" Type="http://schemas.openxmlformats.org/officeDocument/2006/relationships/image" Target="../media/image3.emf"/><Relationship Id="rId4" Type="http://schemas.openxmlformats.org/officeDocument/2006/relationships/oleObject" Target="../embeddings/oleObject26.bin"/></Relationships>
</file>

<file path=ppt/slideLayouts/_rels/slideLayout62.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80.xml"/><Relationship Id="rId1" Type="http://schemas.openxmlformats.org/officeDocument/2006/relationships/tags" Target="../tags/tag79.xml"/><Relationship Id="rId5" Type="http://schemas.openxmlformats.org/officeDocument/2006/relationships/image" Target="../media/image3.emf"/><Relationship Id="rId4" Type="http://schemas.openxmlformats.org/officeDocument/2006/relationships/oleObject" Target="../embeddings/oleObject27.bin"/></Relationships>
</file>

<file path=ppt/slideLayouts/_rels/slideLayout63.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82.xml"/><Relationship Id="rId1" Type="http://schemas.openxmlformats.org/officeDocument/2006/relationships/tags" Target="../tags/tag81.xml"/><Relationship Id="rId5" Type="http://schemas.openxmlformats.org/officeDocument/2006/relationships/image" Target="../media/image3.emf"/><Relationship Id="rId4" Type="http://schemas.openxmlformats.org/officeDocument/2006/relationships/oleObject" Target="../embeddings/oleObject28.bin"/></Relationships>
</file>

<file path=ppt/slideLayouts/_rels/slideLayout64.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84.xml"/><Relationship Id="rId1" Type="http://schemas.openxmlformats.org/officeDocument/2006/relationships/tags" Target="../tags/tag83.xml"/><Relationship Id="rId5" Type="http://schemas.openxmlformats.org/officeDocument/2006/relationships/image" Target="../media/image3.emf"/><Relationship Id="rId4" Type="http://schemas.openxmlformats.org/officeDocument/2006/relationships/oleObject" Target="../embeddings/oleObject29.bin"/></Relationships>
</file>

<file path=ppt/slideLayouts/_rels/slideLayout65.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oleObject" Target="../embeddings/oleObject30.bin"/></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jpe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jpe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oleObject" Target="../embeddings/oleObject31.bin"/></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jpe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jpe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jpe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jpe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9.png"/><Relationship Id="rId1" Type="http://schemas.openxmlformats.org/officeDocument/2006/relationships/slideMaster" Target="../slideMasters/slideMaster5.xml"/><Relationship Id="rId4" Type="http://schemas.openxmlformats.org/officeDocument/2006/relationships/image" Target="../media/image26.png"/></Relationships>
</file>

<file path=ppt/slideLayouts/_rels/slideLayout81.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oleObject" Target="../embeddings/oleObject32.bin"/></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6.xml"/><Relationship Id="rId4" Type="http://schemas.openxmlformats.org/officeDocument/2006/relationships/image" Target="../media/image4.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6.xml"/><Relationship Id="rId4" Type="http://schemas.openxmlformats.org/officeDocument/2006/relationships/image" Target="../media/image4.png"/></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92.xml"/><Relationship Id="rId1" Type="http://schemas.openxmlformats.org/officeDocument/2006/relationships/tags" Target="../tags/tag91.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oleObject" Target="../embeddings/oleObject33.bin"/></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6.xml"/><Relationship Id="rId4" Type="http://schemas.openxmlformats.org/officeDocument/2006/relationships/image" Target="../media/image4.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6.xml"/><Relationship Id="rId4" Type="http://schemas.openxmlformats.org/officeDocument/2006/relationships/image" Target="../media/image4.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6.xml"/><Relationship Id="rId4" Type="http://schemas.openxmlformats.org/officeDocument/2006/relationships/image" Target="../media/image4.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6.xml"/><Relationship Id="rId4" Type="http://schemas.openxmlformats.org/officeDocument/2006/relationships/image" Target="../media/image4.pn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6.xml"/><Relationship Id="rId4" Type="http://schemas.openxmlformats.org/officeDocument/2006/relationships/image" Target="../media/image4.pn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6.xml"/><Relationship Id="rId4" Type="http://schemas.openxmlformats.org/officeDocument/2006/relationships/image" Target="../media/image4.pn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6.xml"/><Relationship Id="rId4" Type="http://schemas.openxmlformats.org/officeDocument/2006/relationships/image" Target="../media/image21.png"/></Relationships>
</file>

<file path=ppt/slideLayouts/_rels/slideLayout97.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oleObject" Target="../embeddings/oleObject34.bin"/></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7.xml"/><Relationship Id="rId4" Type="http://schemas.openxmlformats.org/officeDocument/2006/relationships/image" Target="../media/image4.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7.xml"/><Relationship Id="rId4" Type="http://schemas.openxmlformats.org/officeDocument/2006/relationships/image" Target="../media/image4.png"/></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oleObject" Target="../embeddings/oleObject34.bin"/></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7.xml"/><Relationship Id="rId4" Type="http://schemas.openxmlformats.org/officeDocument/2006/relationships/image" Target="../media/image4.png"/></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7.xml"/><Relationship Id="rId4" Type="http://schemas.openxmlformats.org/officeDocument/2006/relationships/image" Target="../media/image4.png"/></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7.xml"/><Relationship Id="rId4" Type="http://schemas.openxmlformats.org/officeDocument/2006/relationships/image" Target="../media/image4.png"/></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7.xml"/><Relationship Id="rId4" Type="http://schemas.openxmlformats.org/officeDocument/2006/relationships/image" Target="../media/image4.png"/></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7.xml"/><Relationship Id="rId4" Type="http://schemas.openxmlformats.org/officeDocument/2006/relationships/image" Target="../media/image4.png"/></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7.xml"/><Relationship Id="rId4" Type="http://schemas.openxmlformats.org/officeDocument/2006/relationships/image" Target="../media/image4.png"/></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7.xml"/><Relationship Id="rId4" Type="http://schemas.openxmlformats.org/officeDocument/2006/relationships/image" Target="../media/image11.png"/></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oleObject" Target="../embeddings/oleObject36.bin"/></Relationships>
</file>

<file path=ppt/slideLayouts/_rels/slideLayout11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Master" Target="../slideMasters/slideMaster8.xml"/><Relationship Id="rId7" Type="http://schemas.openxmlformats.org/officeDocument/2006/relationships/image" Target="../media/image28.png"/><Relationship Id="rId2" Type="http://schemas.openxmlformats.org/officeDocument/2006/relationships/tags" Target="../tags/tag102.xml"/><Relationship Id="rId1" Type="http://schemas.openxmlformats.org/officeDocument/2006/relationships/tags" Target="../tags/tag101.xml"/><Relationship Id="rId6" Type="http://schemas.openxmlformats.org/officeDocument/2006/relationships/image" Target="../media/image29.jpeg"/><Relationship Id="rId5" Type="http://schemas.openxmlformats.org/officeDocument/2006/relationships/image" Target="../media/image3.emf"/><Relationship Id="rId4" Type="http://schemas.openxmlformats.org/officeDocument/2006/relationships/oleObject" Target="../embeddings/oleObject37.bin"/></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0.jpeg"/><Relationship Id="rId1" Type="http://schemas.openxmlformats.org/officeDocument/2006/relationships/slideMaster" Target="../slideMasters/slideMaster8.xml"/><Relationship Id="rId4" Type="http://schemas.openxmlformats.org/officeDocument/2006/relationships/image" Target="../media/image4.png"/></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0.jpeg"/><Relationship Id="rId1" Type="http://schemas.openxmlformats.org/officeDocument/2006/relationships/slideMaster" Target="../slideMasters/slideMaster8.xml"/><Relationship Id="rId4" Type="http://schemas.openxmlformats.org/officeDocument/2006/relationships/image" Target="../media/image4.png"/></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0.jpeg"/><Relationship Id="rId1" Type="http://schemas.openxmlformats.org/officeDocument/2006/relationships/slideMaster" Target="../slideMasters/slideMaster8.xml"/><Relationship Id="rId4" Type="http://schemas.openxmlformats.org/officeDocument/2006/relationships/image" Target="../media/image4.png"/></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1.jpeg"/><Relationship Id="rId1" Type="http://schemas.openxmlformats.org/officeDocument/2006/relationships/slideMaster" Target="../slideMasters/slideMaster8.xml"/><Relationship Id="rId4" Type="http://schemas.openxmlformats.org/officeDocument/2006/relationships/image" Target="../media/image4.png"/></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1.jpeg"/><Relationship Id="rId1" Type="http://schemas.openxmlformats.org/officeDocument/2006/relationships/slideMaster" Target="../slideMasters/slideMaster8.xml"/><Relationship Id="rId4" Type="http://schemas.openxmlformats.org/officeDocument/2006/relationships/image" Target="../media/image4.png"/></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8.jpeg"/><Relationship Id="rId1" Type="http://schemas.openxmlformats.org/officeDocument/2006/relationships/slideMaster" Target="../slideMasters/slideMaster8.xml"/><Relationship Id="rId4" Type="http://schemas.openxmlformats.org/officeDocument/2006/relationships/image" Target="../media/image4.png"/></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8.jpeg"/><Relationship Id="rId1" Type="http://schemas.openxmlformats.org/officeDocument/2006/relationships/slideMaster" Target="../slideMasters/slideMaster8.xml"/><Relationship Id="rId4" Type="http://schemas.openxmlformats.org/officeDocument/2006/relationships/image" Target="../media/image4.png"/></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9.png"/><Relationship Id="rId1" Type="http://schemas.openxmlformats.org/officeDocument/2006/relationships/slideMaster" Target="../slideMasters/slideMaster8.xml"/><Relationship Id="rId4" Type="http://schemas.openxmlformats.org/officeDocument/2006/relationships/image" Target="../media/image33.png"/></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Master" Target="../slideMasters/slideMaster8.xml"/><Relationship Id="rId4" Type="http://schemas.openxmlformats.org/officeDocument/2006/relationships/image" Target="../media/image10.png"/></Relationships>
</file>

<file path=ppt/slideLayouts/_rels/slideLayout132.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oleObject" Target="../embeddings/oleObject38.bin"/></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6.jpeg"/><Relationship Id="rId1" Type="http://schemas.openxmlformats.org/officeDocument/2006/relationships/slideMaster" Target="../slideMasters/slideMaster8.xml"/><Relationship Id="rId4" Type="http://schemas.openxmlformats.org/officeDocument/2006/relationships/image" Target="../media/image4.png"/></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oleObject" Target="../embeddings/oleObject39.bin"/></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7.jpeg"/><Relationship Id="rId1" Type="http://schemas.openxmlformats.org/officeDocument/2006/relationships/slideMaster" Target="../slideMasters/slideMaster9.xml"/><Relationship Id="rId4" Type="http://schemas.openxmlformats.org/officeDocument/2006/relationships/image" Target="../media/image4.png"/></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8.jpeg"/><Relationship Id="rId1" Type="http://schemas.openxmlformats.org/officeDocument/2006/relationships/slideMaster" Target="../slideMasters/slideMaster9.xml"/><Relationship Id="rId4" Type="http://schemas.openxmlformats.org/officeDocument/2006/relationships/image" Target="../media/image4.png"/></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oleObject" Target="../embeddings/oleObject40.bin"/></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8.jpeg"/><Relationship Id="rId1" Type="http://schemas.openxmlformats.org/officeDocument/2006/relationships/slideMaster" Target="../slideMasters/slideMaster9.xml"/><Relationship Id="rId4" Type="http://schemas.openxmlformats.org/officeDocument/2006/relationships/image" Target="../media/image4.png"/></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8.jpeg"/><Relationship Id="rId1" Type="http://schemas.openxmlformats.org/officeDocument/2006/relationships/slideMaster" Target="../slideMasters/slideMaster9.xml"/><Relationship Id="rId4" Type="http://schemas.openxmlformats.org/officeDocument/2006/relationships/image" Target="../media/image4.png"/></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9.jpeg"/><Relationship Id="rId1" Type="http://schemas.openxmlformats.org/officeDocument/2006/relationships/slideMaster" Target="../slideMasters/slideMaster9.xml"/><Relationship Id="rId4" Type="http://schemas.openxmlformats.org/officeDocument/2006/relationships/image" Target="../media/image4.png"/></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9.jpeg"/><Relationship Id="rId1" Type="http://schemas.openxmlformats.org/officeDocument/2006/relationships/slideMaster" Target="../slideMasters/slideMaster9.xml"/><Relationship Id="rId4" Type="http://schemas.openxmlformats.org/officeDocument/2006/relationships/image" Target="../media/image4.png"/></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8.jpeg"/><Relationship Id="rId1" Type="http://schemas.openxmlformats.org/officeDocument/2006/relationships/slideMaster" Target="../slideMasters/slideMaster9.xml"/><Relationship Id="rId4" Type="http://schemas.openxmlformats.org/officeDocument/2006/relationships/image" Target="../media/image4.png"/></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8.jpeg"/><Relationship Id="rId1" Type="http://schemas.openxmlformats.org/officeDocument/2006/relationships/slideMaster" Target="../slideMasters/slideMaster9.xml"/><Relationship Id="rId4" Type="http://schemas.openxmlformats.org/officeDocument/2006/relationships/image" Target="../media/image4.png"/></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9.png"/><Relationship Id="rId1" Type="http://schemas.openxmlformats.org/officeDocument/2006/relationships/slideMaster" Target="../slideMasters/slideMaster9.xml"/><Relationship Id="rId4" Type="http://schemas.openxmlformats.org/officeDocument/2006/relationships/image" Target="../media/image4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ioactives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err="1"/>
              <a:t>Subheader</a:t>
            </a:r>
            <a:endParaRPr lang="en-US" noProof="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6"/>
          <a:srcRect/>
          <a:stretch/>
        </p:blipFill>
        <p:spPr>
          <a:xfrm>
            <a:off x="432000" y="6235416"/>
            <a:ext cx="4535993" cy="308570"/>
          </a:xfrm>
          <a:prstGeom prst="rect">
            <a:avLst/>
          </a:prstGeom>
        </p:spPr>
      </p:pic>
    </p:spTree>
    <p:extLst>
      <p:ext uri="{BB962C8B-B14F-4D97-AF65-F5344CB8AC3E}">
        <p14:creationId xmlns:p14="http://schemas.microsoft.com/office/powerpoint/2010/main" val="192496464"/>
      </p:ext>
    </p:extLst>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ioactives Section Divider">
    <p:spTree>
      <p:nvGrpSpPr>
        <p:cNvPr id="1" name=""/>
        <p:cNvGrpSpPr/>
        <p:nvPr/>
      </p:nvGrpSpPr>
      <p:grpSpPr>
        <a:xfrm>
          <a:off x="0" y="0"/>
          <a:ext cx="0" cy="0"/>
          <a:chOff x="0" y="0"/>
          <a:chExt cx="0" cy="0"/>
        </a:xfrm>
      </p:grpSpPr>
      <p:pic>
        <p:nvPicPr>
          <p:cNvPr id="4" name="Picture 3" descr="A picture containing white, indoor, frisbee, green&#10;&#10;Description automatically generated">
            <a:extLst>
              <a:ext uri="{FF2B5EF4-FFF2-40B4-BE49-F238E27FC236}">
                <a16:creationId xmlns:a16="http://schemas.microsoft.com/office/drawing/2014/main" id="{67F7EF7C-8C6A-344F-9964-B00B4AF0381F}"/>
              </a:ext>
            </a:extLst>
          </p:cNvPr>
          <p:cNvPicPr>
            <a:picLocks noChangeAspect="1"/>
          </p:cNvPicPr>
          <p:nvPr userDrawn="1"/>
        </p:nvPicPr>
        <p:blipFill rotWithShape="1">
          <a:blip r:embed="rId2" cstate="screen">
            <a:alphaModFix amt="89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sp>
        <p:nvSpPr>
          <p:cNvPr id="5" name="Text Placeholder 12">
            <a:extLst>
              <a:ext uri="{FF2B5EF4-FFF2-40B4-BE49-F238E27FC236}">
                <a16:creationId xmlns:a16="http://schemas.microsoft.com/office/drawing/2014/main" id="{000C5585-96A2-304A-902D-0DDEDD290F4F}"/>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a:t>Header</a:t>
            </a:r>
          </a:p>
        </p:txBody>
      </p:sp>
      <p:sp>
        <p:nvSpPr>
          <p:cNvPr id="6" name="Text Placeholder 14">
            <a:extLst>
              <a:ext uri="{FF2B5EF4-FFF2-40B4-BE49-F238E27FC236}">
                <a16:creationId xmlns:a16="http://schemas.microsoft.com/office/drawing/2014/main" id="{9810C83D-68D1-864E-BB03-ECE34BDFA310}"/>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a:latin typeface="Fira Sans" panose="020B0503050000020004" pitchFamily="34" charset="0"/>
              </a:rPr>
              <a:t>Sub header</a:t>
            </a:r>
          </a:p>
        </p:txBody>
      </p:sp>
      <p:pic>
        <p:nvPicPr>
          <p:cNvPr id="9" name="Picture 8">
            <a:extLst>
              <a:ext uri="{FF2B5EF4-FFF2-40B4-BE49-F238E27FC236}">
                <a16:creationId xmlns:a16="http://schemas.microsoft.com/office/drawing/2014/main" id="{3FFE3B84-F6E4-F145-B270-E10A2F5AA65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10" name="Picture 9" descr="A close up of a logo&#10;&#10;Description automatically generated">
            <a:extLst>
              <a:ext uri="{FF2B5EF4-FFF2-40B4-BE49-F238E27FC236}">
                <a16:creationId xmlns:a16="http://schemas.microsoft.com/office/drawing/2014/main" id="{06764E9A-FDED-4441-8B53-173FF4A7735E}"/>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077605618"/>
      </p:ext>
    </p:extLst>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ioactives 1 Column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2854282786"/>
      </p:ext>
    </p:extLst>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ioactives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2870663251"/>
      </p:ext>
    </p:extLst>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ioactives 2 Columns &amp; Corner Image">
    <p:spTree>
      <p:nvGrpSpPr>
        <p:cNvPr id="1" name=""/>
        <p:cNvGrpSpPr/>
        <p:nvPr/>
      </p:nvGrpSpPr>
      <p:grpSpPr>
        <a:xfrm>
          <a:off x="0" y="0"/>
          <a:ext cx="0" cy="0"/>
          <a:chOff x="0" y="0"/>
          <a:chExt cx="0" cy="0"/>
        </a:xfrm>
      </p:grpSpPr>
      <p:sp>
        <p:nvSpPr>
          <p:cNvPr id="17" name="Picture Placeholder 21">
            <a:extLst>
              <a:ext uri="{FF2B5EF4-FFF2-40B4-BE49-F238E27FC236}">
                <a16:creationId xmlns:a16="http://schemas.microsoft.com/office/drawing/2014/main" id="{49C33A1C-1AA2-304F-8BBA-2B8F7AEDE4D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F5F93135-061E-814D-B3D3-11D5E7A2731E}"/>
              </a:ext>
            </a:extLst>
          </p:cNvPr>
          <p:cNvSpPr>
            <a:spLocks noGrp="1"/>
          </p:cNvSpPr>
          <p:nvPr>
            <p:ph type="body" sz="quarter" idx="14"/>
          </p:nvPr>
        </p:nvSpPr>
        <p:spPr>
          <a:xfrm>
            <a:off x="468315"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5" name="Text Placeholder 9">
            <a:extLst>
              <a:ext uri="{FF2B5EF4-FFF2-40B4-BE49-F238E27FC236}">
                <a16:creationId xmlns:a16="http://schemas.microsoft.com/office/drawing/2014/main" id="{19E3B4AA-6414-E648-A805-7A7CC46EC562}"/>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8" name="Title 1">
            <a:extLst>
              <a:ext uri="{FF2B5EF4-FFF2-40B4-BE49-F238E27FC236}">
                <a16:creationId xmlns:a16="http://schemas.microsoft.com/office/drawing/2014/main" id="{F71ECF12-09EE-4444-89BD-84F465C8976E}"/>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9" name="Text Placeholder 7">
            <a:extLst>
              <a:ext uri="{FF2B5EF4-FFF2-40B4-BE49-F238E27FC236}">
                <a16:creationId xmlns:a16="http://schemas.microsoft.com/office/drawing/2014/main" id="{3D151D1D-2F1D-1241-8EBB-D6D1DE545E68}"/>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0" name="Slide Number Placeholder 2">
            <a:extLst>
              <a:ext uri="{FF2B5EF4-FFF2-40B4-BE49-F238E27FC236}">
                <a16:creationId xmlns:a16="http://schemas.microsoft.com/office/drawing/2014/main" id="{CFB0F3A1-31E7-8F43-AC06-A608C4A3AF7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Tree>
    <p:extLst>
      <p:ext uri="{BB962C8B-B14F-4D97-AF65-F5344CB8AC3E}">
        <p14:creationId xmlns:p14="http://schemas.microsoft.com/office/powerpoint/2010/main" val="2270714619"/>
      </p:ext>
    </p:extLst>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oactives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3ADAD6B7-CA4E-B241-B7C7-BAD70759BFB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7" name="Text Placeholder 9">
            <a:extLst>
              <a:ext uri="{FF2B5EF4-FFF2-40B4-BE49-F238E27FC236}">
                <a16:creationId xmlns:a16="http://schemas.microsoft.com/office/drawing/2014/main" id="{30860A75-F550-C44E-952B-2971C2AC25BE}"/>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8" name="Text Placeholder 9">
            <a:extLst>
              <a:ext uri="{FF2B5EF4-FFF2-40B4-BE49-F238E27FC236}">
                <a16:creationId xmlns:a16="http://schemas.microsoft.com/office/drawing/2014/main" id="{CFF01E91-6FFC-1F42-B45C-917CB72C11A9}"/>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9" name="Text Placeholder 9">
            <a:extLst>
              <a:ext uri="{FF2B5EF4-FFF2-40B4-BE49-F238E27FC236}">
                <a16:creationId xmlns:a16="http://schemas.microsoft.com/office/drawing/2014/main" id="{3C83F770-DAC2-7E4F-A96E-CC031783A019}"/>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1" name="Title 1">
            <a:extLst>
              <a:ext uri="{FF2B5EF4-FFF2-40B4-BE49-F238E27FC236}">
                <a16:creationId xmlns:a16="http://schemas.microsoft.com/office/drawing/2014/main" id="{632477D5-F3B6-644D-BE74-7052E4EAC72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2" name="Text Placeholder 7">
            <a:extLst>
              <a:ext uri="{FF2B5EF4-FFF2-40B4-BE49-F238E27FC236}">
                <a16:creationId xmlns:a16="http://schemas.microsoft.com/office/drawing/2014/main" id="{47A285BC-DD8C-604C-9390-4BEC9A6B6093}"/>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Tree>
    <p:extLst>
      <p:ext uri="{BB962C8B-B14F-4D97-AF65-F5344CB8AC3E}">
        <p14:creationId xmlns:p14="http://schemas.microsoft.com/office/powerpoint/2010/main" val="3388740939"/>
      </p:ext>
    </p:extLst>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oactives 1/2 Image on 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sp>
        <p:nvSpPr>
          <p:cNvPr id="21" name="Slide Number Placeholder 2">
            <a:extLst>
              <a:ext uri="{FF2B5EF4-FFF2-40B4-BE49-F238E27FC236}">
                <a16:creationId xmlns:a16="http://schemas.microsoft.com/office/drawing/2014/main" id="{91C974F2-5116-7340-8A00-11DB7ADA72DD}"/>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pic>
        <p:nvPicPr>
          <p:cNvPr id="12" name="Picture 11" descr="A close up of a logo&#10;&#10;Description automatically generated">
            <a:extLst>
              <a:ext uri="{FF2B5EF4-FFF2-40B4-BE49-F238E27FC236}">
                <a16:creationId xmlns:a16="http://schemas.microsoft.com/office/drawing/2014/main" id="{EDA317A4-950D-2D45-B8B6-C11D9A84D58A}"/>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958883757"/>
      </p:ext>
    </p:extLst>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oactives 1/2 Image Clear">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240663848"/>
      </p:ext>
    </p:extLst>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oactives Full-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a:solidFill>
                <a:schemeClr val="bg1"/>
              </a:solidFill>
              <a:latin typeface="Fira Sans" panose="020B05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16E5687A-8036-AA47-A83A-48FF2C742D4D}"/>
              </a:ext>
            </a:extLst>
          </p:cNvPr>
          <p:cNvPicPr>
            <a:picLocks noChangeAspect="1"/>
          </p:cNvPicPr>
          <p:nvPr userDrawn="1"/>
        </p:nvPicPr>
        <p:blipFill>
          <a:blip r:embed="rId6"/>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752820317"/>
      </p:ext>
    </p:extLst>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oactives Accent Slide 1">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0" name="Slide Number Placeholder 2">
            <a:extLst>
              <a:ext uri="{FF2B5EF4-FFF2-40B4-BE49-F238E27FC236}">
                <a16:creationId xmlns:a16="http://schemas.microsoft.com/office/drawing/2014/main" id="{96909B89-2FE2-604D-900A-19D5C002DCC4}"/>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198C362C-855C-D445-853F-8827DE22940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482554177"/>
      </p:ext>
    </p:extLst>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oactives Accent Slid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FB624355-F290-1744-ADA0-8DD3C75A6032}"/>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58261539"/>
      </p:ext>
    </p:extLst>
  </p:cSld>
  <p:clrMapOvr>
    <a:masterClrMapping/>
  </p:clrMapOvr>
  <p:transition spd="slow">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oactives Accent Slide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4" name="Picture 3" descr="A picture containing holding, ball, apple, white&#10;&#10;Description automatically generated">
            <a:extLst>
              <a:ext uri="{FF2B5EF4-FFF2-40B4-BE49-F238E27FC236}">
                <a16:creationId xmlns:a16="http://schemas.microsoft.com/office/drawing/2014/main" id="{857A4A8A-D254-5C4A-99B4-377B14BA365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8E125F73-D010-A245-AD50-BDC8672437C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9A8373A0-4B45-CF4B-8025-5946299CD3AF}"/>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729749000"/>
      </p:ext>
    </p:extLst>
  </p:cSld>
  <p:clrMapOvr>
    <a:masterClrMapping/>
  </p:clrMapOvr>
  <p:transition spd="slow">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oactives Accent Slide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6" name="Picture 15" descr="A close up of a logo&#10;&#10;Description automatically generated">
            <a:extLst>
              <a:ext uri="{FF2B5EF4-FFF2-40B4-BE49-F238E27FC236}">
                <a16:creationId xmlns:a16="http://schemas.microsoft.com/office/drawing/2014/main" id="{9E3D2E49-CEF8-CC4A-812C-5C88A39B192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830365954"/>
      </p:ext>
    </p:extLst>
  </p:cSld>
  <p:clrMapOvr>
    <a:masterClrMapping/>
  </p:clrMapOvr>
  <p:transition spd="slow">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ioactives Accent Slide 5">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F0609DF3-7FFC-7A48-9BE7-591F11F15E8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475796364"/>
      </p:ext>
    </p:extLst>
  </p:cSld>
  <p:clrMapOvr>
    <a:masterClrMapping/>
  </p:clrMapOvr>
  <p:transition spd="slow">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oactives Accent Slide 6">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54EDBA3A-1AA4-E047-8340-7A5EFFBECA3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055394445"/>
      </p:ext>
    </p:extLst>
  </p:cSld>
  <p:clrMapOvr>
    <a:masterClrMapping/>
  </p:clrMapOvr>
  <p:transition spd="slow">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426424119"/>
      </p:ext>
    </p:extLst>
  </p:cSld>
  <p:clrMapOvr>
    <a:masterClrMapping/>
  </p:clrMapOvr>
  <p:transition spd="slow">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C 1 Column &amp; Corner Image">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F092D919-15F7-6540-999C-08252759AF2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1" name="Title 1">
            <a:extLst>
              <a:ext uri="{FF2B5EF4-FFF2-40B4-BE49-F238E27FC236}">
                <a16:creationId xmlns:a16="http://schemas.microsoft.com/office/drawing/2014/main" id="{2C35BEC0-A614-084D-997B-DF7BD5847BF9}"/>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A01AA871-7BA8-7440-8BFC-DB4864F4B457}"/>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lnSpc>
                <a:spcPct val="90000"/>
              </a:lnSpc>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6BCD1471-81E5-0143-A536-1D3131C0773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5978046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Blue / Divider">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300" b="0" i="0" baseline="0">
              <a:latin typeface="Fira Sans Medium" panose="020B0603050000020004" pitchFamily="34" charset="0"/>
              <a:ea typeface="+mj-ea"/>
              <a:cs typeface="+mj-cs"/>
              <a:sym typeface="Fira Sans Medium" panose="020B0603050000020004" pitchFamily="34" charset="0"/>
            </a:endParaRPr>
          </a:p>
        </p:txBody>
      </p:sp>
      <p:pic>
        <p:nvPicPr>
          <p:cNvPr id="8" name="Picture 7">
            <a:extLst>
              <a:ext uri="{FF2B5EF4-FFF2-40B4-BE49-F238E27FC236}">
                <a16:creationId xmlns:a16="http://schemas.microsoft.com/office/drawing/2014/main" id="{3B23B8A5-F0B9-4B92-9033-C0E5FF133994}"/>
              </a:ext>
            </a:extLst>
          </p:cNvPr>
          <p:cNvPicPr>
            <a:picLocks noChangeAspect="1"/>
          </p:cNvPicPr>
          <p:nvPr userDrawn="1"/>
        </p:nvPicPr>
        <p:blipFill>
          <a:blip r:embed="rId6"/>
          <a:srcRect/>
          <a:stretch/>
        </p:blipFill>
        <p:spPr bwMode="ltGray">
          <a:xfrm>
            <a:off x="0" y="0"/>
            <a:ext cx="12192000" cy="6858000"/>
          </a:xfrm>
          <a:prstGeom prst="rect">
            <a:avLst/>
          </a:prstGeom>
        </p:spPr>
      </p:pic>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1"/>
            <a:ext cx="9144000" cy="276999"/>
          </a:xfrm>
        </p:spPr>
        <p:txBody>
          <a:bodyPr/>
          <a:lstStyle>
            <a:lvl1pPr marL="0" indent="0" algn="l">
              <a:buNone/>
              <a:defRPr sz="1800">
                <a:solidFill>
                  <a:schemeClr val="bg1"/>
                </a:solidFill>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noProof="0"/>
              <a:t>Subtitle</a:t>
            </a:r>
          </a:p>
        </p:txBody>
      </p:sp>
      <p:sp>
        <p:nvSpPr>
          <p:cNvPr id="10" name="Title 1">
            <a:extLst>
              <a:ext uri="{FF2B5EF4-FFF2-40B4-BE49-F238E27FC236}">
                <a16:creationId xmlns:a16="http://schemas.microsoft.com/office/drawing/2014/main" id="{9AE11780-2DEF-46A1-931C-FE31AE9DB4B8}"/>
              </a:ext>
            </a:extLst>
          </p:cNvPr>
          <p:cNvSpPr>
            <a:spLocks noGrp="1"/>
          </p:cNvSpPr>
          <p:nvPr>
            <p:ph type="ctrTitle" hasCustomPrompt="1"/>
          </p:nvPr>
        </p:nvSpPr>
        <p:spPr>
          <a:xfrm>
            <a:off x="540000" y="540001"/>
            <a:ext cx="9144000" cy="914096"/>
          </a:xfrm>
          <a:prstGeom prst="rect">
            <a:avLst/>
          </a:prstGeom>
        </p:spPr>
        <p:txBody>
          <a:bodyPr anchor="t" anchorCtr="0"/>
          <a:lstStyle>
            <a:lvl1pPr algn="l">
              <a:defRPr sz="3300">
                <a:solidFill>
                  <a:schemeClr val="bg1"/>
                </a:solidFill>
              </a:defRPr>
            </a:lvl1pPr>
          </a:lstStyle>
          <a:p>
            <a:r>
              <a:rPr lang="en-US" noProof="0"/>
              <a:t>Divider slide</a:t>
            </a:r>
            <a:br>
              <a:rPr lang="en-US" noProof="0"/>
            </a:br>
            <a:r>
              <a:rPr lang="en-US" noProof="0"/>
              <a:t>without an image</a:t>
            </a:r>
          </a:p>
        </p:txBody>
      </p:sp>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8692674" y="5940449"/>
            <a:ext cx="3499327" cy="917553"/>
          </a:xfrm>
          <a:prstGeom prst="rect">
            <a:avLst/>
          </a:prstGeom>
        </p:spPr>
      </p:pic>
      <p:sp>
        <p:nvSpPr>
          <p:cNvPr id="9" name="Slide Number Placeholder 5">
            <a:extLst>
              <a:ext uri="{FF2B5EF4-FFF2-40B4-BE49-F238E27FC236}">
                <a16:creationId xmlns:a16="http://schemas.microsoft.com/office/drawing/2014/main" id="{4C85137F-B8FB-48C3-B162-ABBE7B987181}"/>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chemeClr val="bg1"/>
                </a:solidFill>
              </a:defRPr>
            </a:lvl1pPr>
          </a:lstStyle>
          <a:p>
            <a:fld id="{E118D48E-C7CB-6244-969D-7BAEA9B6226C}" type="slidenum">
              <a:rPr lang="en-US" noProof="0" smtClean="0"/>
              <a:pPr/>
              <a:t>‹#›</a:t>
            </a:fld>
            <a:endParaRPr lang="en-US" noProof="0"/>
          </a:p>
        </p:txBody>
      </p:sp>
      <p:sp>
        <p:nvSpPr>
          <p:cNvPr id="12" name="Footer Placeholder 4">
            <a:extLst>
              <a:ext uri="{FF2B5EF4-FFF2-40B4-BE49-F238E27FC236}">
                <a16:creationId xmlns:a16="http://schemas.microsoft.com/office/drawing/2014/main" id="{0EA4E02A-F812-44E1-930E-E387B9F33FD0}"/>
              </a:ext>
            </a:extLst>
          </p:cNvPr>
          <p:cNvSpPr>
            <a:spLocks noGrp="1"/>
          </p:cNvSpPr>
          <p:nvPr>
            <p:ph type="ftr" sz="quarter" idx="3"/>
          </p:nvPr>
        </p:nvSpPr>
        <p:spPr>
          <a:xfrm>
            <a:off x="1066801" y="6338495"/>
            <a:ext cx="6429375" cy="184666"/>
          </a:xfrm>
          <a:prstGeom prst="rect">
            <a:avLst/>
          </a:prstGeom>
        </p:spPr>
        <p:txBody>
          <a:bodyPr vert="horz" lIns="0" tIns="0" rIns="0" bIns="0" rtlCol="0" anchor="ctr">
            <a:noAutofit/>
          </a:bodyPr>
          <a:lstStyle>
            <a:lvl1pPr algn="l">
              <a:defRPr sz="900">
                <a:solidFill>
                  <a:schemeClr val="bg1"/>
                </a:solidFill>
                <a:latin typeface="+mj-lt"/>
              </a:defRPr>
            </a:lvl1pPr>
          </a:lstStyle>
          <a:p>
            <a:endParaRPr lang="en-US" noProof="0"/>
          </a:p>
        </p:txBody>
      </p:sp>
    </p:spTree>
    <p:extLst>
      <p:ext uri="{BB962C8B-B14F-4D97-AF65-F5344CB8AC3E}">
        <p14:creationId xmlns:p14="http://schemas.microsoft.com/office/powerpoint/2010/main" val="1783400303"/>
      </p:ext>
    </p:extLst>
  </p:cSld>
  <p:clrMapOvr>
    <a:masterClrMapping/>
  </p:clrMapOvr>
  <p:transition spd="slow">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ue /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2400" b="1" i="0" baseline="0">
              <a:latin typeface="Trebuchet MS" panose="020B0603020202020204" pitchFamily="34" charset="0"/>
              <a:ea typeface="+mj-ea"/>
              <a:cs typeface="+mj-cs"/>
              <a:sym typeface="Trebuchet MS" panose="020B0603020202020204" pitchFamily="34" charset="0"/>
            </a:endParaRPr>
          </a:p>
        </p:txBody>
      </p:sp>
      <p:sp>
        <p:nvSpPr>
          <p:cNvPr id="10" name="Text Placeholder 9">
            <a:extLst>
              <a:ext uri="{FF2B5EF4-FFF2-40B4-BE49-F238E27FC236}">
                <a16:creationId xmlns:a16="http://schemas.microsoft.com/office/drawing/2014/main" id="{786F02DC-70AF-4281-AFBA-BCAB285C40D6}"/>
              </a:ext>
            </a:extLst>
          </p:cNvPr>
          <p:cNvSpPr>
            <a:spLocks noGrp="1"/>
          </p:cNvSpPr>
          <p:nvPr>
            <p:ph type="body" sz="quarter" idx="14"/>
          </p:nvPr>
        </p:nvSpPr>
        <p:spPr>
          <a:xfrm>
            <a:off x="468314" y="1800226"/>
            <a:ext cx="11258863" cy="1164421"/>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Title 2">
            <a:extLst>
              <a:ext uri="{FF2B5EF4-FFF2-40B4-BE49-F238E27FC236}">
                <a16:creationId xmlns:a16="http://schemas.microsoft.com/office/drawing/2014/main" id="{52F7AC56-F0FB-4742-98ED-2C89A977A9C7}"/>
              </a:ext>
            </a:extLst>
          </p:cNvPr>
          <p:cNvSpPr>
            <a:spLocks noGrp="1"/>
          </p:cNvSpPr>
          <p:nvPr>
            <p:ph type="title" hasCustomPrompt="1"/>
          </p:nvPr>
        </p:nvSpPr>
        <p:spPr/>
        <p:txBody>
          <a:bodyPr/>
          <a:lstStyle>
            <a:lvl1pPr>
              <a:defRPr/>
            </a:lvl1pPr>
          </a:lstStyle>
          <a:p>
            <a:r>
              <a:rPr lang="en-US" noProof="0"/>
              <a:t>Header</a:t>
            </a:r>
          </a:p>
        </p:txBody>
      </p:sp>
      <p:sp>
        <p:nvSpPr>
          <p:cNvPr id="7" name="Slide Number Placeholder 5">
            <a:extLst>
              <a:ext uri="{FF2B5EF4-FFF2-40B4-BE49-F238E27FC236}">
                <a16:creationId xmlns:a16="http://schemas.microsoft.com/office/drawing/2014/main" id="{DA14C9DD-C4AE-4F0C-B9F0-FCA15CD80134}"/>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a:p>
        </p:txBody>
      </p:sp>
      <p:sp>
        <p:nvSpPr>
          <p:cNvPr id="8" name="Footer Placeholder 4">
            <a:extLst>
              <a:ext uri="{FF2B5EF4-FFF2-40B4-BE49-F238E27FC236}">
                <a16:creationId xmlns:a16="http://schemas.microsoft.com/office/drawing/2014/main" id="{A282DA73-2EBE-4BD4-865B-DE0EBC9453BC}"/>
              </a:ext>
            </a:extLst>
          </p:cNvPr>
          <p:cNvSpPr>
            <a:spLocks noGrp="1"/>
          </p:cNvSpPr>
          <p:nvPr>
            <p:ph type="ftr" sz="quarter" idx="3"/>
          </p:nvPr>
        </p:nvSpPr>
        <p:spPr>
          <a:xfrm>
            <a:off x="1066801" y="6338495"/>
            <a:ext cx="6429375" cy="184666"/>
          </a:xfrm>
          <a:prstGeom prst="rect">
            <a:avLst/>
          </a:prstGeom>
        </p:spPr>
        <p:txBody>
          <a:bodyPr vert="horz" lIns="0" tIns="0" rIns="0" bIns="0" rtlCol="0" anchor="ctr">
            <a:noAutofit/>
          </a:bodyPr>
          <a:lstStyle>
            <a:lvl1pPr algn="l">
              <a:defRPr sz="900">
                <a:solidFill>
                  <a:srgbClr val="B2B2B2"/>
                </a:solidFill>
                <a:latin typeface="+mn-lt"/>
              </a:defRPr>
            </a:lvl1pPr>
          </a:lstStyle>
          <a:p>
            <a:endParaRPr lang="en-US" noProof="0"/>
          </a:p>
        </p:txBody>
      </p:sp>
    </p:spTree>
    <p:extLst>
      <p:ext uri="{BB962C8B-B14F-4D97-AF65-F5344CB8AC3E}">
        <p14:creationId xmlns:p14="http://schemas.microsoft.com/office/powerpoint/2010/main" val="1398550469"/>
      </p:ext>
    </p:extLst>
  </p:cSld>
  <p:clrMapOvr>
    <a:masterClrMapping/>
  </p:clrMapOvr>
  <p:transition spd="slow">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ue / sub header,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2400" b="1" i="0" baseline="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noProof="0"/>
              <a:t>Header</a:t>
            </a:r>
          </a:p>
        </p:txBody>
      </p:sp>
      <p:sp>
        <p:nvSpPr>
          <p:cNvPr id="9" name="Text Placeholder 9">
            <a:extLst>
              <a:ext uri="{FF2B5EF4-FFF2-40B4-BE49-F238E27FC236}">
                <a16:creationId xmlns:a16="http://schemas.microsoft.com/office/drawing/2014/main" id="{8E589E12-1854-4953-9331-7725BED7601C}"/>
              </a:ext>
            </a:extLst>
          </p:cNvPr>
          <p:cNvSpPr>
            <a:spLocks noGrp="1"/>
          </p:cNvSpPr>
          <p:nvPr>
            <p:ph type="body" sz="quarter" idx="14"/>
          </p:nvPr>
        </p:nvSpPr>
        <p:spPr>
          <a:xfrm>
            <a:off x="468314" y="1800226"/>
            <a:ext cx="11258863" cy="1164421"/>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7">
            <a:extLst>
              <a:ext uri="{FF2B5EF4-FFF2-40B4-BE49-F238E27FC236}">
                <a16:creationId xmlns:a16="http://schemas.microsoft.com/office/drawing/2014/main" id="{0110FC02-B841-447E-81D7-1D189745B938}"/>
              </a:ext>
            </a:extLst>
          </p:cNvPr>
          <p:cNvSpPr>
            <a:spLocks noGrp="1"/>
          </p:cNvSpPr>
          <p:nvPr>
            <p:ph type="body" sz="quarter" idx="13" hasCustomPrompt="1"/>
          </p:nvPr>
        </p:nvSpPr>
        <p:spPr>
          <a:xfrm>
            <a:off x="468001" y="936877"/>
            <a:ext cx="11258863" cy="276999"/>
          </a:xfrm>
        </p:spPr>
        <p:txBody>
          <a:bodyPr/>
          <a:lstStyle>
            <a:lvl1pPr marL="0" indent="0">
              <a:spcAft>
                <a:spcPts val="0"/>
              </a:spcAft>
              <a:buNone/>
              <a:defRPr sz="18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8" name="Slide Number Placeholder 5">
            <a:extLst>
              <a:ext uri="{FF2B5EF4-FFF2-40B4-BE49-F238E27FC236}">
                <a16:creationId xmlns:a16="http://schemas.microsoft.com/office/drawing/2014/main" id="{02FC21C4-5401-4164-91BA-DC24D7BB105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a:p>
        </p:txBody>
      </p:sp>
      <p:sp>
        <p:nvSpPr>
          <p:cNvPr id="10" name="Footer Placeholder 4">
            <a:extLst>
              <a:ext uri="{FF2B5EF4-FFF2-40B4-BE49-F238E27FC236}">
                <a16:creationId xmlns:a16="http://schemas.microsoft.com/office/drawing/2014/main" id="{1EE1A1E3-31FD-4EA7-BCB2-F721C7ECF8A7}"/>
              </a:ext>
            </a:extLst>
          </p:cNvPr>
          <p:cNvSpPr>
            <a:spLocks noGrp="1"/>
          </p:cNvSpPr>
          <p:nvPr>
            <p:ph type="ftr" sz="quarter" idx="3"/>
          </p:nvPr>
        </p:nvSpPr>
        <p:spPr>
          <a:xfrm>
            <a:off x="1066801" y="6338495"/>
            <a:ext cx="6429375" cy="184666"/>
          </a:xfrm>
          <a:prstGeom prst="rect">
            <a:avLst/>
          </a:prstGeom>
        </p:spPr>
        <p:txBody>
          <a:bodyPr vert="horz" lIns="0" tIns="0" rIns="0" bIns="0" rtlCol="0" anchor="ctr">
            <a:noAutofit/>
          </a:bodyPr>
          <a:lstStyle>
            <a:lvl1pPr algn="l">
              <a:defRPr sz="900">
                <a:solidFill>
                  <a:srgbClr val="B2B2B2"/>
                </a:solidFill>
                <a:latin typeface="+mn-lt"/>
              </a:defRPr>
            </a:lvl1pPr>
          </a:lstStyle>
          <a:p>
            <a:endParaRPr lang="en-US" noProof="0"/>
          </a:p>
        </p:txBody>
      </p:sp>
    </p:spTree>
    <p:extLst>
      <p:ext uri="{BB962C8B-B14F-4D97-AF65-F5344CB8AC3E}">
        <p14:creationId xmlns:p14="http://schemas.microsoft.com/office/powerpoint/2010/main" val="1487159432"/>
      </p:ext>
    </p:extLst>
  </p:cSld>
  <p:clrMapOvr>
    <a:masterClrMapping/>
  </p:clrMapOvr>
  <p:transition spd="slow">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Blue / sub header, 1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8D4724-77F4-B24F-91B4-CDB4A8A8000F}"/>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GB" sz="1800" err="1">
              <a:solidFill>
                <a:schemeClr val="tx1"/>
              </a:solidFill>
            </a:endParaRPr>
          </a:p>
        </p:txBody>
      </p:sp>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2400" b="1" i="0" baseline="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noProof="0"/>
              <a:t>Header</a:t>
            </a:r>
          </a:p>
        </p:txBody>
      </p:sp>
      <p:sp>
        <p:nvSpPr>
          <p:cNvPr id="9" name="Text Placeholder 9">
            <a:extLst>
              <a:ext uri="{FF2B5EF4-FFF2-40B4-BE49-F238E27FC236}">
                <a16:creationId xmlns:a16="http://schemas.microsoft.com/office/drawing/2014/main" id="{8E589E12-1854-4953-9331-7725BED7601C}"/>
              </a:ext>
            </a:extLst>
          </p:cNvPr>
          <p:cNvSpPr>
            <a:spLocks noGrp="1"/>
          </p:cNvSpPr>
          <p:nvPr>
            <p:ph type="body" sz="quarter" idx="14"/>
          </p:nvPr>
        </p:nvSpPr>
        <p:spPr>
          <a:xfrm>
            <a:off x="468314" y="1800226"/>
            <a:ext cx="11258863" cy="1164421"/>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7">
            <a:extLst>
              <a:ext uri="{FF2B5EF4-FFF2-40B4-BE49-F238E27FC236}">
                <a16:creationId xmlns:a16="http://schemas.microsoft.com/office/drawing/2014/main" id="{0110FC02-B841-447E-81D7-1D189745B938}"/>
              </a:ext>
            </a:extLst>
          </p:cNvPr>
          <p:cNvSpPr>
            <a:spLocks noGrp="1"/>
          </p:cNvSpPr>
          <p:nvPr>
            <p:ph type="body" sz="quarter" idx="13" hasCustomPrompt="1"/>
          </p:nvPr>
        </p:nvSpPr>
        <p:spPr>
          <a:xfrm>
            <a:off x="468001" y="936877"/>
            <a:ext cx="11258863" cy="276999"/>
          </a:xfrm>
        </p:spPr>
        <p:txBody>
          <a:bodyPr/>
          <a:lstStyle>
            <a:lvl1pPr marL="0" indent="0">
              <a:spcAft>
                <a:spcPts val="0"/>
              </a:spcAft>
              <a:buNone/>
              <a:defRPr sz="18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8" name="Slide Number Placeholder 5">
            <a:extLst>
              <a:ext uri="{FF2B5EF4-FFF2-40B4-BE49-F238E27FC236}">
                <a16:creationId xmlns:a16="http://schemas.microsoft.com/office/drawing/2014/main" id="{02FC21C4-5401-4164-91BA-DC24D7BB105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a:p>
        </p:txBody>
      </p:sp>
      <p:sp>
        <p:nvSpPr>
          <p:cNvPr id="10" name="Footer Placeholder 4">
            <a:extLst>
              <a:ext uri="{FF2B5EF4-FFF2-40B4-BE49-F238E27FC236}">
                <a16:creationId xmlns:a16="http://schemas.microsoft.com/office/drawing/2014/main" id="{1EE1A1E3-31FD-4EA7-BCB2-F721C7ECF8A7}"/>
              </a:ext>
            </a:extLst>
          </p:cNvPr>
          <p:cNvSpPr>
            <a:spLocks noGrp="1"/>
          </p:cNvSpPr>
          <p:nvPr>
            <p:ph type="ftr" sz="quarter" idx="3"/>
          </p:nvPr>
        </p:nvSpPr>
        <p:spPr>
          <a:xfrm>
            <a:off x="1066801" y="6338495"/>
            <a:ext cx="6429375" cy="184666"/>
          </a:xfrm>
          <a:prstGeom prst="rect">
            <a:avLst/>
          </a:prstGeom>
        </p:spPr>
        <p:txBody>
          <a:bodyPr vert="horz" lIns="0" tIns="0" rIns="0" bIns="0" rtlCol="0" anchor="ctr">
            <a:noAutofit/>
          </a:bodyPr>
          <a:lstStyle>
            <a:lvl1pPr algn="l">
              <a:defRPr sz="900">
                <a:solidFill>
                  <a:srgbClr val="B2B2B2"/>
                </a:solidFill>
                <a:latin typeface="+mn-lt"/>
              </a:defRPr>
            </a:lvl1pPr>
          </a:lstStyle>
          <a:p>
            <a:endParaRPr lang="en-US" noProof="0"/>
          </a:p>
        </p:txBody>
      </p:sp>
      <p:pic>
        <p:nvPicPr>
          <p:cNvPr id="12" name="Picture 11">
            <a:extLst>
              <a:ext uri="{FF2B5EF4-FFF2-40B4-BE49-F238E27FC236}">
                <a16:creationId xmlns:a16="http://schemas.microsoft.com/office/drawing/2014/main" id="{9EB32882-5792-9148-9FBF-C7A53262A919}"/>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8692674" y="5940449"/>
            <a:ext cx="3499327" cy="917553"/>
          </a:xfrm>
          <a:prstGeom prst="rect">
            <a:avLst/>
          </a:prstGeom>
        </p:spPr>
      </p:pic>
    </p:spTree>
    <p:extLst>
      <p:ext uri="{BB962C8B-B14F-4D97-AF65-F5344CB8AC3E}">
        <p14:creationId xmlns:p14="http://schemas.microsoft.com/office/powerpoint/2010/main" val="2960716874"/>
      </p:ext>
    </p:extLst>
  </p:cSld>
  <p:clrMapOvr>
    <a:masterClrMapping/>
  </p:clrMapOvr>
  <p:transition spd="slow">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ue / sub header, 2 column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1"/>
            </p:custData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2400" b="1" i="0" baseline="0">
              <a:latin typeface="Trebuchet MS" panose="020B0603020202020204" pitchFamily="3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4" y="1800226"/>
            <a:ext cx="5391177" cy="1164421"/>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1" y="1800226"/>
            <a:ext cx="5391177" cy="1164421"/>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7">
            <a:extLst>
              <a:ext uri="{FF2B5EF4-FFF2-40B4-BE49-F238E27FC236}">
                <a16:creationId xmlns:a16="http://schemas.microsoft.com/office/drawing/2014/main" id="{A8A6B7A4-D943-4831-A643-DDE1410230ED}"/>
              </a:ext>
            </a:extLst>
          </p:cNvPr>
          <p:cNvSpPr>
            <a:spLocks noGrp="1"/>
          </p:cNvSpPr>
          <p:nvPr>
            <p:ph type="body" sz="quarter" idx="13" hasCustomPrompt="1"/>
          </p:nvPr>
        </p:nvSpPr>
        <p:spPr>
          <a:xfrm>
            <a:off x="468001" y="936877"/>
            <a:ext cx="11258863" cy="276999"/>
          </a:xfrm>
        </p:spPr>
        <p:txBody>
          <a:bodyPr/>
          <a:lstStyle>
            <a:lvl1pPr marL="0" indent="0">
              <a:spcAft>
                <a:spcPts val="0"/>
              </a:spcAft>
              <a:buNone/>
              <a:defRPr sz="18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 name="Title 1">
            <a:extLst>
              <a:ext uri="{FF2B5EF4-FFF2-40B4-BE49-F238E27FC236}">
                <a16:creationId xmlns:a16="http://schemas.microsoft.com/office/drawing/2014/main" id="{8AF9859E-49E6-4991-A101-64768140C36E}"/>
              </a:ext>
            </a:extLst>
          </p:cNvPr>
          <p:cNvSpPr>
            <a:spLocks noGrp="1"/>
          </p:cNvSpPr>
          <p:nvPr>
            <p:ph type="title" hasCustomPrompt="1"/>
          </p:nvPr>
        </p:nvSpPr>
        <p:spPr/>
        <p:txBody>
          <a:bodyPr/>
          <a:lstStyle>
            <a:lvl1pPr>
              <a:defRPr/>
            </a:lvl1pPr>
          </a:lstStyle>
          <a:p>
            <a:r>
              <a:rPr lang="en-US" noProof="0"/>
              <a:t>Header</a:t>
            </a:r>
          </a:p>
        </p:txBody>
      </p:sp>
      <p:sp>
        <p:nvSpPr>
          <p:cNvPr id="9" name="Slide Number Placeholder 5">
            <a:extLst>
              <a:ext uri="{FF2B5EF4-FFF2-40B4-BE49-F238E27FC236}">
                <a16:creationId xmlns:a16="http://schemas.microsoft.com/office/drawing/2014/main" id="{7F9106C1-A74E-4316-9285-24C2D5F0D51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a:p>
        </p:txBody>
      </p:sp>
      <p:sp>
        <p:nvSpPr>
          <p:cNvPr id="10" name="Footer Placeholder 4">
            <a:extLst>
              <a:ext uri="{FF2B5EF4-FFF2-40B4-BE49-F238E27FC236}">
                <a16:creationId xmlns:a16="http://schemas.microsoft.com/office/drawing/2014/main" id="{6D8AFE70-5132-4474-A761-AC2C2E7862FD}"/>
              </a:ext>
            </a:extLst>
          </p:cNvPr>
          <p:cNvSpPr>
            <a:spLocks noGrp="1"/>
          </p:cNvSpPr>
          <p:nvPr>
            <p:ph type="ftr" sz="quarter" idx="3"/>
          </p:nvPr>
        </p:nvSpPr>
        <p:spPr>
          <a:xfrm>
            <a:off x="1066801" y="6338495"/>
            <a:ext cx="6429375" cy="184666"/>
          </a:xfrm>
          <a:prstGeom prst="rect">
            <a:avLst/>
          </a:prstGeom>
        </p:spPr>
        <p:txBody>
          <a:bodyPr vert="horz" lIns="0" tIns="0" rIns="0" bIns="0" rtlCol="0" anchor="ctr">
            <a:noAutofit/>
          </a:bodyPr>
          <a:lstStyle>
            <a:lvl1pPr algn="l">
              <a:defRPr sz="900">
                <a:solidFill>
                  <a:srgbClr val="B2B2B2"/>
                </a:solidFill>
                <a:latin typeface="+mn-lt"/>
              </a:defRPr>
            </a:lvl1pPr>
          </a:lstStyle>
          <a:p>
            <a:endParaRPr lang="en-US" noProof="0"/>
          </a:p>
        </p:txBody>
      </p:sp>
    </p:spTree>
    <p:extLst>
      <p:ext uri="{BB962C8B-B14F-4D97-AF65-F5344CB8AC3E}">
        <p14:creationId xmlns:p14="http://schemas.microsoft.com/office/powerpoint/2010/main" val="2315495136"/>
      </p:ext>
    </p:extLst>
  </p:cSld>
  <p:clrMapOvr>
    <a:masterClrMapping/>
  </p:clrMapOvr>
  <p:transition spd="slow">
    <p:wipe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ue / 2 columns w/ header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1"/>
            </p:custData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2400" b="1" i="0" baseline="0">
              <a:latin typeface="Trebuchet MS" panose="020B0603020202020204" pitchFamily="3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4" y="2232001"/>
            <a:ext cx="5391177" cy="1164421"/>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1" y="2232001"/>
            <a:ext cx="5391177" cy="1164421"/>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a:extLst>
              <a:ext uri="{FF2B5EF4-FFF2-40B4-BE49-F238E27FC236}">
                <a16:creationId xmlns:a16="http://schemas.microsoft.com/office/drawing/2014/main" id="{334F5A02-45AE-457C-93B5-134D4CA14F31}"/>
              </a:ext>
            </a:extLst>
          </p:cNvPr>
          <p:cNvSpPr>
            <a:spLocks noGrp="1"/>
          </p:cNvSpPr>
          <p:nvPr>
            <p:ph type="title" hasCustomPrompt="1"/>
          </p:nvPr>
        </p:nvSpPr>
        <p:spPr/>
        <p:txBody>
          <a:bodyPr/>
          <a:lstStyle>
            <a:lvl1pPr>
              <a:defRPr/>
            </a:lvl1pPr>
          </a:lstStyle>
          <a:p>
            <a:r>
              <a:rPr lang="en-US" noProof="0"/>
              <a:t>Header</a:t>
            </a:r>
          </a:p>
        </p:txBody>
      </p:sp>
      <p:sp>
        <p:nvSpPr>
          <p:cNvPr id="11" name="Text Placeholder 7">
            <a:extLst>
              <a:ext uri="{FF2B5EF4-FFF2-40B4-BE49-F238E27FC236}">
                <a16:creationId xmlns:a16="http://schemas.microsoft.com/office/drawing/2014/main" id="{00626E5D-46A4-4917-94D9-76F8EC00A8AB}"/>
              </a:ext>
            </a:extLst>
          </p:cNvPr>
          <p:cNvSpPr>
            <a:spLocks noGrp="1"/>
          </p:cNvSpPr>
          <p:nvPr>
            <p:ph type="body" sz="quarter" idx="13" hasCustomPrompt="1"/>
          </p:nvPr>
        </p:nvSpPr>
        <p:spPr>
          <a:xfrm>
            <a:off x="468000" y="1862066"/>
            <a:ext cx="5391491" cy="276999"/>
          </a:xfrm>
        </p:spPr>
        <p:txBody>
          <a:bodyPr anchor="b"/>
          <a:lstStyle>
            <a:lvl1pPr marL="0" indent="0">
              <a:spcAft>
                <a:spcPts val="0"/>
              </a:spcAft>
              <a:buNone/>
              <a:defRPr sz="18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 </a:t>
            </a:r>
          </a:p>
        </p:txBody>
      </p:sp>
      <p:sp>
        <p:nvSpPr>
          <p:cNvPr id="14" name="Text Placeholder 7">
            <a:extLst>
              <a:ext uri="{FF2B5EF4-FFF2-40B4-BE49-F238E27FC236}">
                <a16:creationId xmlns:a16="http://schemas.microsoft.com/office/drawing/2014/main" id="{1201B17D-2F65-4670-BFA9-9258870A745E}"/>
              </a:ext>
            </a:extLst>
          </p:cNvPr>
          <p:cNvSpPr>
            <a:spLocks noGrp="1"/>
          </p:cNvSpPr>
          <p:nvPr>
            <p:ph type="body" sz="quarter" idx="18" hasCustomPrompt="1"/>
          </p:nvPr>
        </p:nvSpPr>
        <p:spPr>
          <a:xfrm>
            <a:off x="6332509" y="1862066"/>
            <a:ext cx="5391491" cy="276999"/>
          </a:xfrm>
        </p:spPr>
        <p:txBody>
          <a:bodyPr anchor="b"/>
          <a:lstStyle>
            <a:lvl1pPr marL="0" indent="0">
              <a:spcAft>
                <a:spcPts val="0"/>
              </a:spcAft>
              <a:buNone/>
              <a:defRPr sz="18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 </a:t>
            </a:r>
          </a:p>
        </p:txBody>
      </p:sp>
      <p:sp>
        <p:nvSpPr>
          <p:cNvPr id="10" name="Slide Number Placeholder 5">
            <a:extLst>
              <a:ext uri="{FF2B5EF4-FFF2-40B4-BE49-F238E27FC236}">
                <a16:creationId xmlns:a16="http://schemas.microsoft.com/office/drawing/2014/main" id="{B01EB234-5D8E-472D-AFF8-9F39501AC63D}"/>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a:p>
        </p:txBody>
      </p:sp>
      <p:sp>
        <p:nvSpPr>
          <p:cNvPr id="15" name="Footer Placeholder 4">
            <a:extLst>
              <a:ext uri="{FF2B5EF4-FFF2-40B4-BE49-F238E27FC236}">
                <a16:creationId xmlns:a16="http://schemas.microsoft.com/office/drawing/2014/main" id="{53269602-6D9D-4AB3-B9E6-58FC9FE588B9}"/>
              </a:ext>
            </a:extLst>
          </p:cNvPr>
          <p:cNvSpPr>
            <a:spLocks noGrp="1"/>
          </p:cNvSpPr>
          <p:nvPr>
            <p:ph type="ftr" sz="quarter" idx="3"/>
          </p:nvPr>
        </p:nvSpPr>
        <p:spPr>
          <a:xfrm>
            <a:off x="1066801" y="6338495"/>
            <a:ext cx="6429375" cy="184666"/>
          </a:xfrm>
          <a:prstGeom prst="rect">
            <a:avLst/>
          </a:prstGeom>
        </p:spPr>
        <p:txBody>
          <a:bodyPr vert="horz" lIns="0" tIns="0" rIns="0" bIns="0" rtlCol="0" anchor="ctr">
            <a:noAutofit/>
          </a:bodyPr>
          <a:lstStyle>
            <a:lvl1pPr algn="l">
              <a:defRPr sz="900">
                <a:solidFill>
                  <a:srgbClr val="B2B2B2"/>
                </a:solidFill>
                <a:latin typeface="+mn-lt"/>
              </a:defRPr>
            </a:lvl1pPr>
          </a:lstStyle>
          <a:p>
            <a:endParaRPr lang="en-US" noProof="0"/>
          </a:p>
        </p:txBody>
      </p:sp>
    </p:spTree>
    <p:extLst>
      <p:ext uri="{BB962C8B-B14F-4D97-AF65-F5344CB8AC3E}">
        <p14:creationId xmlns:p14="http://schemas.microsoft.com/office/powerpoint/2010/main" val="1001681083"/>
      </p:ext>
    </p:extLst>
  </p:cSld>
  <p:clrMapOvr>
    <a:masterClrMapping/>
  </p:clrMapOvr>
  <p:transition spd="slow">
    <p:wipe dir="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ue / sub header, image 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15F042-46C1-4FCB-B6D7-589B71C29D3E}"/>
              </a:ext>
            </a:extLst>
          </p:cNvPr>
          <p:cNvGraphicFramePr>
            <a:graphicFrameLocks noChangeAspect="1"/>
          </p:cNvGraphicFramePr>
          <p:nvPr userDrawn="1">
            <p:custDataLst>
              <p:tags r:id="rId1"/>
            </p:custData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15F042-46C1-4FCB-B6D7-589B71C29D3E}"/>
                          </a:ext>
                        </a:extLst>
                      </p:cNvPr>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E763AC1-7B8A-4444-88F3-9B621FA29C0A}"/>
              </a:ext>
            </a:extLst>
          </p:cNvPr>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2400" b="1" i="0" baseline="0">
              <a:latin typeface="Trebuchet MS" panose="020B0603020202020204" pitchFamily="34" charset="0"/>
              <a:ea typeface="+mj-ea"/>
              <a:cs typeface="+mj-cs"/>
              <a:sym typeface="Trebuchet MS" panose="020B0603020202020204" pitchFamily="34" charset="0"/>
            </a:endParaRPr>
          </a:p>
        </p:txBody>
      </p:sp>
      <p:sp>
        <p:nvSpPr>
          <p:cNvPr id="12" name="Picture Placeholder 19">
            <a:extLst>
              <a:ext uri="{FF2B5EF4-FFF2-40B4-BE49-F238E27FC236}">
                <a16:creationId xmlns:a16="http://schemas.microsoft.com/office/drawing/2014/main" id="{05B7262F-33D1-B34A-95F0-8E3E02B33330}"/>
              </a:ext>
            </a:extLst>
          </p:cNvPr>
          <p:cNvSpPr>
            <a:spLocks noGrp="1" noChangeAspect="1"/>
          </p:cNvSpPr>
          <p:nvPr>
            <p:ph type="pic" sz="quarter" idx="14" hasCustomPrompt="1"/>
          </p:nvPr>
        </p:nvSpPr>
        <p:spPr bwMode="auto">
          <a:xfrm>
            <a:off x="7696461" y="1"/>
            <a:ext cx="449554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050">
                <a:solidFill>
                  <a:schemeClr val="bg1">
                    <a:lumMod val="50000"/>
                  </a:schemeClr>
                </a:solidFill>
              </a:defRPr>
            </a:lvl1pPr>
          </a:lstStyle>
          <a:p>
            <a:r>
              <a:rPr lang="en-US" noProof="0"/>
              <a:t>Click icon to add image</a:t>
            </a:r>
          </a:p>
        </p:txBody>
      </p:sp>
      <p:sp>
        <p:nvSpPr>
          <p:cNvPr id="15" name="Text Placeholder 9">
            <a:extLst>
              <a:ext uri="{FF2B5EF4-FFF2-40B4-BE49-F238E27FC236}">
                <a16:creationId xmlns:a16="http://schemas.microsoft.com/office/drawing/2014/main" id="{38353E38-92D9-4256-A046-61F5C0855A22}"/>
              </a:ext>
            </a:extLst>
          </p:cNvPr>
          <p:cNvSpPr>
            <a:spLocks noGrp="1"/>
          </p:cNvSpPr>
          <p:nvPr>
            <p:ph type="body" sz="quarter" idx="15"/>
          </p:nvPr>
        </p:nvSpPr>
        <p:spPr>
          <a:xfrm>
            <a:off x="468314" y="1800226"/>
            <a:ext cx="6743124" cy="1164421"/>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a:extLst>
              <a:ext uri="{FF2B5EF4-FFF2-40B4-BE49-F238E27FC236}">
                <a16:creationId xmlns:a16="http://schemas.microsoft.com/office/drawing/2014/main" id="{95907D54-ECB7-4185-A0E2-E0C2628BC014}"/>
              </a:ext>
            </a:extLst>
          </p:cNvPr>
          <p:cNvSpPr>
            <a:spLocks noGrp="1"/>
          </p:cNvSpPr>
          <p:nvPr>
            <p:ph type="title" hasCustomPrompt="1"/>
          </p:nvPr>
        </p:nvSpPr>
        <p:spPr>
          <a:xfrm>
            <a:off x="468001" y="468001"/>
            <a:ext cx="6743124" cy="332399"/>
          </a:xfrm>
        </p:spPr>
        <p:txBody>
          <a:bodyPr/>
          <a:lstStyle>
            <a:lvl1pPr>
              <a:defRPr/>
            </a:lvl1pPr>
          </a:lstStyle>
          <a:p>
            <a:r>
              <a:rPr lang="en-US" noProof="0"/>
              <a:t>Header</a:t>
            </a:r>
          </a:p>
        </p:txBody>
      </p:sp>
      <p:sp>
        <p:nvSpPr>
          <p:cNvPr id="10" name="Text Placeholder 7">
            <a:extLst>
              <a:ext uri="{FF2B5EF4-FFF2-40B4-BE49-F238E27FC236}">
                <a16:creationId xmlns:a16="http://schemas.microsoft.com/office/drawing/2014/main" id="{3DDBFE5F-1A05-41BA-A463-6D9DFCEAB018}"/>
              </a:ext>
            </a:extLst>
          </p:cNvPr>
          <p:cNvSpPr>
            <a:spLocks noGrp="1"/>
          </p:cNvSpPr>
          <p:nvPr>
            <p:ph type="body" sz="quarter" idx="13" hasCustomPrompt="1"/>
          </p:nvPr>
        </p:nvSpPr>
        <p:spPr>
          <a:xfrm>
            <a:off x="468001" y="936877"/>
            <a:ext cx="6743124" cy="276999"/>
          </a:xfrm>
        </p:spPr>
        <p:txBody>
          <a:bodyPr/>
          <a:lstStyle>
            <a:lvl1pPr marL="0" indent="0">
              <a:spcAft>
                <a:spcPts val="0"/>
              </a:spcAft>
              <a:buNone/>
              <a:defRPr sz="18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9" name="Slide Number Placeholder 5">
            <a:extLst>
              <a:ext uri="{FF2B5EF4-FFF2-40B4-BE49-F238E27FC236}">
                <a16:creationId xmlns:a16="http://schemas.microsoft.com/office/drawing/2014/main" id="{353C0BAD-6501-432C-BDEE-DDD9D0A4FA30}"/>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a:p>
        </p:txBody>
      </p:sp>
      <p:sp>
        <p:nvSpPr>
          <p:cNvPr id="11" name="Footer Placeholder 4">
            <a:extLst>
              <a:ext uri="{FF2B5EF4-FFF2-40B4-BE49-F238E27FC236}">
                <a16:creationId xmlns:a16="http://schemas.microsoft.com/office/drawing/2014/main" id="{14C2CD50-5B04-4D3D-BA05-74D0E97B1067}"/>
              </a:ext>
            </a:extLst>
          </p:cNvPr>
          <p:cNvSpPr>
            <a:spLocks noGrp="1"/>
          </p:cNvSpPr>
          <p:nvPr>
            <p:ph type="ftr" sz="quarter" idx="3"/>
          </p:nvPr>
        </p:nvSpPr>
        <p:spPr>
          <a:xfrm>
            <a:off x="1066800" y="6338495"/>
            <a:ext cx="6144325" cy="184666"/>
          </a:xfrm>
          <a:prstGeom prst="rect">
            <a:avLst/>
          </a:prstGeom>
        </p:spPr>
        <p:txBody>
          <a:bodyPr vert="horz" lIns="0" tIns="0" rIns="0" bIns="0" rtlCol="0" anchor="ctr">
            <a:noAutofit/>
          </a:bodyPr>
          <a:lstStyle>
            <a:lvl1pPr algn="l">
              <a:defRPr sz="900">
                <a:solidFill>
                  <a:srgbClr val="B2B2B2"/>
                </a:solidFill>
                <a:latin typeface="+mn-lt"/>
              </a:defRPr>
            </a:lvl1pPr>
          </a:lstStyle>
          <a:p>
            <a:endParaRPr lang="en-US" noProof="0"/>
          </a:p>
        </p:txBody>
      </p:sp>
    </p:spTree>
    <p:extLst>
      <p:ext uri="{BB962C8B-B14F-4D97-AF65-F5344CB8AC3E}">
        <p14:creationId xmlns:p14="http://schemas.microsoft.com/office/powerpoint/2010/main" val="1917896548"/>
      </p:ext>
    </p:extLst>
  </p:cSld>
  <p:clrMapOvr>
    <a:masterClrMapping/>
  </p:clrMapOvr>
  <p:transition spd="slow">
    <p:wipe dir="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ue / sub header, image 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2BAB836-C9B1-4F02-BEDD-1902625C3D89}"/>
              </a:ext>
            </a:extLst>
          </p:cNvPr>
          <p:cNvGraphicFramePr>
            <a:graphicFrameLocks noChangeAspect="1"/>
          </p:cNvGraphicFramePr>
          <p:nvPr userDrawn="1">
            <p:custDataLst>
              <p:tags r:id="rId1"/>
            </p:custData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22BAB836-C9B1-4F02-BEDD-1902625C3D89}"/>
                          </a:ext>
                        </a:extLst>
                      </p:cNvPr>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80C3687-36C5-4171-B057-30559693390C}"/>
              </a:ext>
            </a:extLst>
          </p:cNvPr>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2400" b="1" i="0" baseline="0">
              <a:latin typeface="Trebuchet MS" panose="020B0603020202020204" pitchFamily="34" charset="0"/>
              <a:ea typeface="+mj-ea"/>
              <a:cs typeface="+mj-cs"/>
              <a:sym typeface="Trebuchet MS" panose="020B0603020202020204" pitchFamily="34" charset="0"/>
            </a:endParaRPr>
          </a:p>
        </p:txBody>
      </p:sp>
      <p:sp>
        <p:nvSpPr>
          <p:cNvPr id="10" name="Picture Placeholder 21">
            <a:extLst>
              <a:ext uri="{FF2B5EF4-FFF2-40B4-BE49-F238E27FC236}">
                <a16:creationId xmlns:a16="http://schemas.microsoft.com/office/drawing/2014/main" id="{3E210B19-5567-EC4C-82D7-46BB70171659}"/>
              </a:ext>
            </a:extLst>
          </p:cNvPr>
          <p:cNvSpPr>
            <a:spLocks noGrp="1" noChangeAspect="1"/>
          </p:cNvSpPr>
          <p:nvPr>
            <p:ph type="pic" sz="quarter" idx="17" hasCustomPrompt="1"/>
          </p:nvPr>
        </p:nvSpPr>
        <p:spPr bwMode="auto">
          <a:xfrm>
            <a:off x="6097412"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050">
                <a:solidFill>
                  <a:schemeClr val="bg1">
                    <a:lumMod val="50000"/>
                  </a:schemeClr>
                </a:solidFill>
              </a:defRPr>
            </a:lvl1pPr>
          </a:lstStyle>
          <a:p>
            <a:r>
              <a:rPr lang="en-US" noProof="0"/>
              <a:t>Click icon to add image</a:t>
            </a:r>
          </a:p>
        </p:txBody>
      </p:sp>
      <p:sp>
        <p:nvSpPr>
          <p:cNvPr id="13" name="Text Placeholder 9">
            <a:extLst>
              <a:ext uri="{FF2B5EF4-FFF2-40B4-BE49-F238E27FC236}">
                <a16:creationId xmlns:a16="http://schemas.microsoft.com/office/drawing/2014/main" id="{F355D142-E307-46D2-ABBE-A69BC17C242A}"/>
              </a:ext>
            </a:extLst>
          </p:cNvPr>
          <p:cNvSpPr>
            <a:spLocks noGrp="1"/>
          </p:cNvSpPr>
          <p:nvPr>
            <p:ph type="body" sz="quarter" idx="15"/>
          </p:nvPr>
        </p:nvSpPr>
        <p:spPr>
          <a:xfrm>
            <a:off x="468313" y="1800226"/>
            <a:ext cx="5158635" cy="1164421"/>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a:extLst>
              <a:ext uri="{FF2B5EF4-FFF2-40B4-BE49-F238E27FC236}">
                <a16:creationId xmlns:a16="http://schemas.microsoft.com/office/drawing/2014/main" id="{D20150C5-668E-4AF4-8FA1-109F47087E7E}"/>
              </a:ext>
            </a:extLst>
          </p:cNvPr>
          <p:cNvSpPr>
            <a:spLocks noGrp="1"/>
          </p:cNvSpPr>
          <p:nvPr>
            <p:ph type="title" hasCustomPrompt="1"/>
          </p:nvPr>
        </p:nvSpPr>
        <p:spPr>
          <a:xfrm>
            <a:off x="468001" y="468001"/>
            <a:ext cx="5158947" cy="332399"/>
          </a:xfrm>
        </p:spPr>
        <p:txBody>
          <a:bodyPr/>
          <a:lstStyle>
            <a:lvl1pPr>
              <a:defRPr/>
            </a:lvl1pPr>
          </a:lstStyle>
          <a:p>
            <a:r>
              <a:rPr lang="en-US" noProof="0"/>
              <a:t>Header</a:t>
            </a:r>
          </a:p>
        </p:txBody>
      </p:sp>
      <p:sp>
        <p:nvSpPr>
          <p:cNvPr id="12" name="Text Placeholder 7">
            <a:extLst>
              <a:ext uri="{FF2B5EF4-FFF2-40B4-BE49-F238E27FC236}">
                <a16:creationId xmlns:a16="http://schemas.microsoft.com/office/drawing/2014/main" id="{FE460FD4-C709-4C4E-8F84-D8A6C0957493}"/>
              </a:ext>
            </a:extLst>
          </p:cNvPr>
          <p:cNvSpPr>
            <a:spLocks noGrp="1"/>
          </p:cNvSpPr>
          <p:nvPr>
            <p:ph type="body" sz="quarter" idx="13" hasCustomPrompt="1"/>
          </p:nvPr>
        </p:nvSpPr>
        <p:spPr>
          <a:xfrm>
            <a:off x="468001" y="936877"/>
            <a:ext cx="5158947" cy="276999"/>
          </a:xfrm>
        </p:spPr>
        <p:txBody>
          <a:bodyPr/>
          <a:lstStyle>
            <a:lvl1pPr marL="0" indent="0">
              <a:spcAft>
                <a:spcPts val="0"/>
              </a:spcAft>
              <a:buNone/>
              <a:defRPr sz="18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1" name="Slide Number Placeholder 5">
            <a:extLst>
              <a:ext uri="{FF2B5EF4-FFF2-40B4-BE49-F238E27FC236}">
                <a16:creationId xmlns:a16="http://schemas.microsoft.com/office/drawing/2014/main" id="{B2B0F4B5-E5C2-4382-AED6-B702530406F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a:p>
        </p:txBody>
      </p:sp>
      <p:sp>
        <p:nvSpPr>
          <p:cNvPr id="14" name="Footer Placeholder 4">
            <a:extLst>
              <a:ext uri="{FF2B5EF4-FFF2-40B4-BE49-F238E27FC236}">
                <a16:creationId xmlns:a16="http://schemas.microsoft.com/office/drawing/2014/main" id="{B7101D0A-2711-43A1-B0D0-D28DE6599F50}"/>
              </a:ext>
            </a:extLst>
          </p:cNvPr>
          <p:cNvSpPr>
            <a:spLocks noGrp="1"/>
          </p:cNvSpPr>
          <p:nvPr>
            <p:ph type="ftr" sz="quarter" idx="3"/>
          </p:nvPr>
        </p:nvSpPr>
        <p:spPr>
          <a:xfrm>
            <a:off x="1066801" y="6338495"/>
            <a:ext cx="4560148" cy="184666"/>
          </a:xfrm>
          <a:prstGeom prst="rect">
            <a:avLst/>
          </a:prstGeom>
        </p:spPr>
        <p:txBody>
          <a:bodyPr vert="horz" lIns="0" tIns="0" rIns="0" bIns="0" rtlCol="0" anchor="ctr">
            <a:noAutofit/>
          </a:bodyPr>
          <a:lstStyle>
            <a:lvl1pPr algn="l">
              <a:defRPr sz="900">
                <a:solidFill>
                  <a:srgbClr val="B2B2B2"/>
                </a:solidFill>
                <a:latin typeface="+mn-lt"/>
              </a:defRPr>
            </a:lvl1pPr>
          </a:lstStyle>
          <a:p>
            <a:endParaRPr lang="en-US" noProof="0"/>
          </a:p>
        </p:txBody>
      </p:sp>
    </p:spTree>
    <p:extLst>
      <p:ext uri="{BB962C8B-B14F-4D97-AF65-F5344CB8AC3E}">
        <p14:creationId xmlns:p14="http://schemas.microsoft.com/office/powerpoint/2010/main" val="305867653"/>
      </p:ext>
    </p:extLst>
  </p:cSld>
  <p:clrMapOvr>
    <a:masterClrMapping/>
  </p:clrMapOvr>
  <p:transition spd="slow">
    <p:wipe dir="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ue / sub header, image I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2400" b="1" i="0" baseline="0">
              <a:latin typeface="Trebuchet MS" panose="020B0603020202020204" pitchFamily="34" charset="0"/>
              <a:ea typeface="+mj-ea"/>
              <a:cs typeface="+mj-cs"/>
              <a:sym typeface="Trebuchet MS" panose="020B06030202020202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1"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050" dirty="0">
                <a:solidFill>
                  <a:schemeClr val="bg1">
                    <a:lumMod val="50000"/>
                  </a:schemeClr>
                </a:solidFill>
              </a:defRPr>
            </a:lvl1pPr>
          </a:lstStyle>
          <a:p>
            <a:pPr marL="189000" lvl="0" indent="-189000" algn="ctr"/>
            <a:r>
              <a:rPr lang="en-US" noProof="0"/>
              <a:t>Click icon to add image</a:t>
            </a:r>
          </a:p>
        </p:txBody>
      </p:sp>
      <p:sp>
        <p:nvSpPr>
          <p:cNvPr id="9" name="Text Placeholder 7">
            <a:extLst>
              <a:ext uri="{FF2B5EF4-FFF2-40B4-BE49-F238E27FC236}">
                <a16:creationId xmlns:a16="http://schemas.microsoft.com/office/drawing/2014/main" id="{39E842B9-D9CA-4763-BCD8-8AECCFA20C82}"/>
              </a:ext>
            </a:extLst>
          </p:cNvPr>
          <p:cNvSpPr>
            <a:spLocks noGrp="1"/>
          </p:cNvSpPr>
          <p:nvPr>
            <p:ph type="body" sz="quarter" idx="16" hasCustomPrompt="1"/>
          </p:nvPr>
        </p:nvSpPr>
        <p:spPr bwMode="white">
          <a:xfrm>
            <a:off x="468000" y="946172"/>
            <a:ext cx="11259176" cy="276999"/>
          </a:xfrm>
        </p:spPr>
        <p:txBody>
          <a:bodyPr/>
          <a:lstStyle>
            <a:lvl1pPr marL="0" indent="0">
              <a:spcAft>
                <a:spcPts val="0"/>
              </a:spcAft>
              <a:buNone/>
              <a:defRPr sz="1800" b="0" i="1">
                <a:solidFill>
                  <a:schemeClr val="bg1"/>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3" name="Title 2">
            <a:extLst>
              <a:ext uri="{FF2B5EF4-FFF2-40B4-BE49-F238E27FC236}">
                <a16:creationId xmlns:a16="http://schemas.microsoft.com/office/drawing/2014/main" id="{08CA1BF8-0DEB-4A3C-B757-CD61169A81D1}"/>
              </a:ext>
            </a:extLst>
          </p:cNvPr>
          <p:cNvSpPr>
            <a:spLocks noGrp="1"/>
          </p:cNvSpPr>
          <p:nvPr>
            <p:ph type="title" hasCustomPrompt="1"/>
          </p:nvPr>
        </p:nvSpPr>
        <p:spPr bwMode="white"/>
        <p:txBody>
          <a:bodyPr/>
          <a:lstStyle>
            <a:lvl1pPr>
              <a:defRPr>
                <a:solidFill>
                  <a:schemeClr val="bg1"/>
                </a:solidFill>
              </a:defRPr>
            </a:lvl1pPr>
          </a:lstStyle>
          <a:p>
            <a:r>
              <a:rPr lang="en-US" noProof="0"/>
              <a:t>Header</a:t>
            </a:r>
          </a:p>
        </p:txBody>
      </p:sp>
      <p:sp>
        <p:nvSpPr>
          <p:cNvPr id="10" name="Slide Number Placeholder 5">
            <a:extLst>
              <a:ext uri="{FF2B5EF4-FFF2-40B4-BE49-F238E27FC236}">
                <a16:creationId xmlns:a16="http://schemas.microsoft.com/office/drawing/2014/main" id="{022F5370-528F-4CD2-B3B7-548D2989FD1D}"/>
              </a:ext>
            </a:extLst>
          </p:cNvPr>
          <p:cNvSpPr>
            <a:spLocks noGrp="1"/>
          </p:cNvSpPr>
          <p:nvPr>
            <p:ph type="sldNum" sz="quarter" idx="12"/>
          </p:nvPr>
        </p:nvSpPr>
        <p:spPr bwMode="white">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noProof="0" smtClean="0"/>
              <a:pPr/>
              <a:t>‹#›</a:t>
            </a:fld>
            <a:endParaRPr lang="en-US" noProof="0"/>
          </a:p>
        </p:txBody>
      </p:sp>
      <p:sp>
        <p:nvSpPr>
          <p:cNvPr id="12" name="Footer Placeholder 4">
            <a:extLst>
              <a:ext uri="{FF2B5EF4-FFF2-40B4-BE49-F238E27FC236}">
                <a16:creationId xmlns:a16="http://schemas.microsoft.com/office/drawing/2014/main" id="{A3EDC437-8A4A-4FE1-AC29-0BD7C8876E27}"/>
              </a:ext>
            </a:extLst>
          </p:cNvPr>
          <p:cNvSpPr>
            <a:spLocks noGrp="1"/>
          </p:cNvSpPr>
          <p:nvPr>
            <p:ph type="ftr" sz="quarter" idx="3"/>
          </p:nvPr>
        </p:nvSpPr>
        <p:spPr bwMode="white">
          <a:xfrm>
            <a:off x="1066801" y="6338495"/>
            <a:ext cx="6429375" cy="184666"/>
          </a:xfrm>
          <a:prstGeom prst="rect">
            <a:avLst/>
          </a:prstGeom>
        </p:spPr>
        <p:txBody>
          <a:bodyPr vert="horz" lIns="0" tIns="0" rIns="0" bIns="0" rtlCol="0" anchor="ctr">
            <a:noAutofit/>
          </a:bodyPr>
          <a:lstStyle>
            <a:lvl1pPr algn="l">
              <a:defRPr sz="900">
                <a:solidFill>
                  <a:schemeClr val="bg1"/>
                </a:solidFill>
                <a:latin typeface="+mn-lt"/>
              </a:defRPr>
            </a:lvl1pPr>
          </a:lstStyle>
          <a:p>
            <a:endParaRPr lang="en-US" noProof="0"/>
          </a:p>
        </p:txBody>
      </p:sp>
    </p:spTree>
    <p:extLst>
      <p:ext uri="{BB962C8B-B14F-4D97-AF65-F5344CB8AC3E}">
        <p14:creationId xmlns:p14="http://schemas.microsoft.com/office/powerpoint/2010/main" val="790526243"/>
      </p:ext>
    </p:extLst>
  </p:cSld>
  <p:clrMapOvr>
    <a:masterClrMapping/>
  </p:clrMapOvr>
  <p:transition spd="slow">
    <p:wipe dir="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ue /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2400" b="1" i="0" baseline="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noProof="0"/>
              <a:t>Header</a:t>
            </a:r>
          </a:p>
        </p:txBody>
      </p:sp>
      <p:sp>
        <p:nvSpPr>
          <p:cNvPr id="9" name="Slide Number Placeholder 5">
            <a:extLst>
              <a:ext uri="{FF2B5EF4-FFF2-40B4-BE49-F238E27FC236}">
                <a16:creationId xmlns:a16="http://schemas.microsoft.com/office/drawing/2014/main" id="{4103AC79-C5BC-47C4-BE09-93769D0990A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a:p>
        </p:txBody>
      </p:sp>
      <p:sp>
        <p:nvSpPr>
          <p:cNvPr id="10" name="Footer Placeholder 4">
            <a:extLst>
              <a:ext uri="{FF2B5EF4-FFF2-40B4-BE49-F238E27FC236}">
                <a16:creationId xmlns:a16="http://schemas.microsoft.com/office/drawing/2014/main" id="{ED8A6B18-6BCC-43D0-9936-BD3BE44D28D7}"/>
              </a:ext>
            </a:extLst>
          </p:cNvPr>
          <p:cNvSpPr>
            <a:spLocks noGrp="1"/>
          </p:cNvSpPr>
          <p:nvPr>
            <p:ph type="ftr" sz="quarter" idx="3"/>
          </p:nvPr>
        </p:nvSpPr>
        <p:spPr>
          <a:xfrm>
            <a:off x="1066801" y="6338495"/>
            <a:ext cx="6429375" cy="184666"/>
          </a:xfrm>
          <a:prstGeom prst="rect">
            <a:avLst/>
          </a:prstGeom>
        </p:spPr>
        <p:txBody>
          <a:bodyPr vert="horz" lIns="0" tIns="0" rIns="0" bIns="0" rtlCol="0" anchor="ctr">
            <a:noAutofit/>
          </a:bodyPr>
          <a:lstStyle>
            <a:lvl1pPr algn="l">
              <a:defRPr sz="900">
                <a:solidFill>
                  <a:srgbClr val="B2B2B2"/>
                </a:solidFill>
                <a:latin typeface="+mn-lt"/>
              </a:defRPr>
            </a:lvl1pPr>
          </a:lstStyle>
          <a:p>
            <a:endParaRPr lang="en-US" noProof="0"/>
          </a:p>
        </p:txBody>
      </p:sp>
    </p:spTree>
    <p:extLst>
      <p:ext uri="{BB962C8B-B14F-4D97-AF65-F5344CB8AC3E}">
        <p14:creationId xmlns:p14="http://schemas.microsoft.com/office/powerpoint/2010/main" val="1114175089"/>
      </p:ext>
    </p:extLst>
  </p:cSld>
  <p:clrMapOvr>
    <a:masterClrMapping/>
  </p:clrMapOvr>
  <p:transition spd="slow">
    <p:wipe dir="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ue / sub header,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2400" b="0" i="0" baseline="0">
              <a:latin typeface="Fira Sans Medium" panose="020B0603050000020004" pitchFamily="34" charset="0"/>
              <a:ea typeface="+mj-ea"/>
              <a:cs typeface="+mj-cs"/>
              <a:sym typeface="Fira Sans Medium" panose="020B0603050000020004" pitchFamily="34" charset="0"/>
            </a:endParaRPr>
          </a:p>
        </p:txBody>
      </p:sp>
      <p:sp>
        <p:nvSpPr>
          <p:cNvPr id="8" name="Text Placeholder 7">
            <a:extLst>
              <a:ext uri="{FF2B5EF4-FFF2-40B4-BE49-F238E27FC236}">
                <a16:creationId xmlns:a16="http://schemas.microsoft.com/office/drawing/2014/main" id="{5014A1EC-5405-41F8-8513-97687168C1C5}"/>
              </a:ext>
            </a:extLst>
          </p:cNvPr>
          <p:cNvSpPr>
            <a:spLocks noGrp="1"/>
          </p:cNvSpPr>
          <p:nvPr>
            <p:ph type="body" sz="quarter" idx="13" hasCustomPrompt="1"/>
          </p:nvPr>
        </p:nvSpPr>
        <p:spPr>
          <a:xfrm>
            <a:off x="468001" y="936877"/>
            <a:ext cx="11258863" cy="276999"/>
          </a:xfrm>
        </p:spPr>
        <p:txBody>
          <a:bodyPr/>
          <a:lstStyle>
            <a:lvl1pPr marL="0" indent="0">
              <a:spcAft>
                <a:spcPts val="0"/>
              </a:spcAft>
              <a:buNone/>
              <a:defRPr sz="18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7" name="Slide Number Placeholder 5">
            <a:extLst>
              <a:ext uri="{FF2B5EF4-FFF2-40B4-BE49-F238E27FC236}">
                <a16:creationId xmlns:a16="http://schemas.microsoft.com/office/drawing/2014/main" id="{4DFB00B4-33CE-494A-BB67-30294EE0CD28}"/>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a:p>
        </p:txBody>
      </p:sp>
      <p:sp>
        <p:nvSpPr>
          <p:cNvPr id="9" name="Footer Placeholder 4">
            <a:extLst>
              <a:ext uri="{FF2B5EF4-FFF2-40B4-BE49-F238E27FC236}">
                <a16:creationId xmlns:a16="http://schemas.microsoft.com/office/drawing/2014/main" id="{6B1AC2AB-79C7-44D8-A2D9-1231C29DC1B6}"/>
              </a:ext>
            </a:extLst>
          </p:cNvPr>
          <p:cNvSpPr>
            <a:spLocks noGrp="1"/>
          </p:cNvSpPr>
          <p:nvPr>
            <p:ph type="ftr" sz="quarter" idx="3"/>
          </p:nvPr>
        </p:nvSpPr>
        <p:spPr>
          <a:xfrm>
            <a:off x="1066801" y="6338495"/>
            <a:ext cx="6429375" cy="184666"/>
          </a:xfrm>
          <a:prstGeom prst="rect">
            <a:avLst/>
          </a:prstGeom>
        </p:spPr>
        <p:txBody>
          <a:bodyPr vert="horz" lIns="0" tIns="0" rIns="0" bIns="0" rtlCol="0" anchor="ctr">
            <a:noAutofit/>
          </a:bodyPr>
          <a:lstStyle>
            <a:lvl1pPr algn="l">
              <a:defRPr sz="900">
                <a:solidFill>
                  <a:srgbClr val="B2B2B2"/>
                </a:solidFill>
                <a:latin typeface="+mn-lt"/>
              </a:defRPr>
            </a:lvl1pPr>
          </a:lstStyle>
          <a:p>
            <a:endParaRPr lang="en-US" noProof="0"/>
          </a:p>
        </p:txBody>
      </p:sp>
      <p:sp>
        <p:nvSpPr>
          <p:cNvPr id="3" name="Title 2">
            <a:extLst>
              <a:ext uri="{FF2B5EF4-FFF2-40B4-BE49-F238E27FC236}">
                <a16:creationId xmlns:a16="http://schemas.microsoft.com/office/drawing/2014/main" id="{1FBFBD3E-297D-4BC3-94BA-F7DADB32AC24}"/>
              </a:ext>
            </a:extLst>
          </p:cNvPr>
          <p:cNvSpPr>
            <a:spLocks noGrp="1"/>
          </p:cNvSpPr>
          <p:nvPr>
            <p:ph type="title" hasCustomPrompt="1"/>
          </p:nvPr>
        </p:nvSpPr>
        <p:spPr/>
        <p:txBody>
          <a:bodyPr/>
          <a:lstStyle>
            <a:lvl1pPr>
              <a:defRPr/>
            </a:lvl1pPr>
          </a:lstStyle>
          <a:p>
            <a:r>
              <a:rPr lang="en-US" noProof="0"/>
              <a:t>Header</a:t>
            </a:r>
          </a:p>
        </p:txBody>
      </p:sp>
    </p:spTree>
    <p:extLst>
      <p:ext uri="{BB962C8B-B14F-4D97-AF65-F5344CB8AC3E}">
        <p14:creationId xmlns:p14="http://schemas.microsoft.com/office/powerpoint/2010/main" val="4252520401"/>
      </p:ext>
    </p:extLst>
  </p:cSld>
  <p:clrMapOvr>
    <a:masterClrMapping/>
  </p:clrMapOvr>
  <p:transition spd="slow">
    <p:wipe dir="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 name="Picture 13" descr="DSM_cover_purple2"/>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 y="0"/>
            <a:ext cx="12206817" cy="686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Rectangle 2" hidden="1"/>
          <p:cNvGraphicFramePr>
            <a:graphicFrameLocks/>
          </p:cNvGraphicFramePr>
          <p:nvPr>
            <p:custDataLst>
              <p:tags r:id="rId1"/>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8" imgW="0" imgH="0" progId="TCLayout.ActiveDocument.1">
                  <p:embed/>
                </p:oleObj>
              </mc:Choice>
              <mc:Fallback>
                <p:oleObj name="think-cell Slide" r:id="rId8" imgW="0" imgH="0" progId="TCLayout.ActiveDocument.1">
                  <p:embed/>
                  <p:pic>
                    <p:nvPicPr>
                      <p:cNvPr id="5" name="Rectangle 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Text Box 16"/>
          <p:cNvSpPr txBox="1">
            <a:spLocks noChangeArrowheads="1"/>
          </p:cNvSpPr>
          <p:nvPr>
            <p:custDataLst>
              <p:tags r:id="rId2"/>
            </p:custDataLst>
          </p:nvPr>
        </p:nvSpPr>
        <p:spPr bwMode="auto">
          <a:xfrm>
            <a:off x="967318" y="3392489"/>
            <a:ext cx="6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800">
              <a:solidFill>
                <a:schemeClr val="bg1"/>
              </a:solidFill>
            </a:endParaRPr>
          </a:p>
        </p:txBody>
      </p:sp>
      <p:sp>
        <p:nvSpPr>
          <p:cNvPr id="7" name="Text Box 17"/>
          <p:cNvSpPr txBox="1">
            <a:spLocks noChangeArrowheads="1"/>
          </p:cNvSpPr>
          <p:nvPr>
            <p:custDataLst>
              <p:tags r:id="rId3"/>
            </p:custDataLst>
          </p:nvPr>
        </p:nvSpPr>
        <p:spPr bwMode="auto">
          <a:xfrm>
            <a:off x="967318" y="3667126"/>
            <a:ext cx="6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800">
              <a:solidFill>
                <a:schemeClr val="bg1"/>
              </a:solidFill>
            </a:endParaRPr>
          </a:p>
        </p:txBody>
      </p:sp>
      <p:sp>
        <p:nvSpPr>
          <p:cNvPr id="8" name="Text Box 18"/>
          <p:cNvSpPr txBox="1">
            <a:spLocks noChangeArrowheads="1"/>
          </p:cNvSpPr>
          <p:nvPr>
            <p:custDataLst>
              <p:tags r:id="rId4"/>
            </p:custDataLst>
          </p:nvPr>
        </p:nvSpPr>
        <p:spPr bwMode="auto">
          <a:xfrm>
            <a:off x="967318" y="3940176"/>
            <a:ext cx="187230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1800">
                <a:solidFill>
                  <a:schemeClr val="bg1"/>
                </a:solidFill>
              </a:rPr>
              <a:t>February 20, 2014</a:t>
            </a:r>
          </a:p>
        </p:txBody>
      </p:sp>
      <p:sp>
        <p:nvSpPr>
          <p:cNvPr id="10" name="TextBox 9"/>
          <p:cNvSpPr txBox="1"/>
          <p:nvPr userDrawn="1">
            <p:custDataLst>
              <p:tags r:id="rId5"/>
            </p:custDataLst>
          </p:nvPr>
        </p:nvSpPr>
        <p:spPr>
          <a:xfrm>
            <a:off x="1" y="0"/>
            <a:ext cx="184731" cy="369332"/>
          </a:xfrm>
          <a:prstGeom prst="rect">
            <a:avLst/>
          </a:prstGeom>
          <a:noFill/>
        </p:spPr>
        <p:txBody>
          <a:bodyPr vert="horz" wrap="none" rtlCol="0">
            <a:spAutoFit/>
          </a:bodyPr>
          <a:lstStyle/>
          <a:p>
            <a:endParaRPr lang="en-US" sz="1800"/>
          </a:p>
        </p:txBody>
      </p:sp>
      <p:sp>
        <p:nvSpPr>
          <p:cNvPr id="34819" name="Rectangle 3"/>
          <p:cNvSpPr>
            <a:spLocks noGrp="1" noChangeArrowheads="1"/>
          </p:cNvSpPr>
          <p:nvPr>
            <p:ph type="ctrTitle"/>
          </p:nvPr>
        </p:nvSpPr>
        <p:spPr>
          <a:xfrm>
            <a:off x="954618" y="1363663"/>
            <a:ext cx="8547100" cy="463550"/>
          </a:xfrm>
          <a:extLst>
            <a:ext uri="{91240B29-F687-4F45-9708-019B960494DF}">
              <a14:hiddenLine xmlns:a14="http://schemas.microsoft.com/office/drawing/2010/main" w="9525">
                <a:solidFill>
                  <a:schemeClr val="tx1"/>
                </a:solidFill>
                <a:miter lim="800000"/>
                <a:headEnd/>
                <a:tailEnd/>
              </a14:hiddenLine>
            </a:ext>
          </a:extLst>
        </p:spPr>
        <p:txBody>
          <a:bodyPr anchor="t"/>
          <a:lstStyle>
            <a:lvl1pPr>
              <a:defRPr>
                <a:solidFill>
                  <a:schemeClr val="bg1"/>
                </a:solidFill>
              </a:defRPr>
            </a:lvl1pPr>
          </a:lstStyle>
          <a:p>
            <a:pPr lvl="0"/>
            <a:r>
              <a:rPr lang="en-US" noProof="0"/>
              <a:t>Click to edit Master title style</a:t>
            </a:r>
          </a:p>
        </p:txBody>
      </p:sp>
      <p:sp>
        <p:nvSpPr>
          <p:cNvPr id="34820" name="Rectangle 4"/>
          <p:cNvSpPr>
            <a:spLocks noGrp="1" noChangeArrowheads="1"/>
          </p:cNvSpPr>
          <p:nvPr>
            <p:ph type="subTitle" idx="1"/>
          </p:nvPr>
        </p:nvSpPr>
        <p:spPr>
          <a:xfrm>
            <a:off x="969434" y="3022600"/>
            <a:ext cx="8470900" cy="369332"/>
          </a:xfrm>
        </p:spPr>
        <p:txBody>
          <a:bodyPr/>
          <a:lstStyle>
            <a:lvl1pPr marL="0" indent="0">
              <a:buFontTx/>
              <a:buNone/>
              <a:defRPr sz="2400">
                <a:solidFill>
                  <a:schemeClr val="bg1"/>
                </a:solidFill>
              </a:defRPr>
            </a:lvl1pPr>
          </a:lstStyle>
          <a:p>
            <a:pPr lvl="0"/>
            <a:r>
              <a:rPr lang="en-US" noProof="0"/>
              <a:t>Click to edit Master subtitle style</a:t>
            </a:r>
          </a:p>
        </p:txBody>
      </p:sp>
      <p:sp>
        <p:nvSpPr>
          <p:cNvPr id="11" name="hl"/>
          <p:cNvSpPr txBox="1"/>
          <p:nvPr userDrawn="1"/>
        </p:nvSpPr>
        <p:spPr>
          <a:xfrm>
            <a:off x="0" y="0"/>
            <a:ext cx="12192000" cy="223138"/>
          </a:xfrm>
          <a:prstGeom prst="rect">
            <a:avLst/>
          </a:prstGeom>
          <a:noFill/>
        </p:spPr>
        <p:txBody>
          <a:bodyPr vert="horz" rtlCol="0">
            <a:spAutoFit/>
          </a:bodyPr>
          <a:lstStyle/>
          <a:p>
            <a:pPr algn="l"/>
            <a:endParaRPr lang="en-US" sz="850" b="0" i="0" u="none" baseline="0">
              <a:solidFill>
                <a:srgbClr val="5F5F5F"/>
              </a:solidFill>
              <a:latin typeface="trebuchet ms"/>
            </a:endParaRPr>
          </a:p>
        </p:txBody>
      </p:sp>
    </p:spTree>
    <p:extLst>
      <p:ext uri="{BB962C8B-B14F-4D97-AF65-F5344CB8AC3E}">
        <p14:creationId xmlns:p14="http://schemas.microsoft.com/office/powerpoint/2010/main" val="3497835155"/>
      </p:ext>
    </p:extLst>
  </p:cSld>
  <p:clrMapOvr>
    <a:masterClrMapping/>
  </p:clrMapOvr>
  <p:transition spd="slow">
    <p:wipe dir="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971077" y="715056"/>
            <a:ext cx="8644467" cy="467820"/>
          </a:xfrm>
        </p:spPr>
        <p:txBody>
          <a:body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Inhaltsplatzhalter 2"/>
          <p:cNvSpPr>
            <a:spLocks noGrp="1"/>
          </p:cNvSpPr>
          <p:nvPr>
            <p:ph idx="1"/>
          </p:nvPr>
        </p:nvSpPr>
        <p:spPr/>
        <p:txBody>
          <a:bodyPr/>
          <a:lstStyle/>
          <a:p>
            <a:pPr lvl="0"/>
            <a:r>
              <a:rPr lang="en-US" err="1"/>
              <a:t>Textmasterformat</a:t>
            </a:r>
            <a:r>
              <a:rPr lang="en-US"/>
              <a:t> </a:t>
            </a:r>
            <a:r>
              <a:rPr lang="en-US" err="1"/>
              <a:t>bearbeiten</a:t>
            </a:r>
            <a:endParaRPr lang="en-US"/>
          </a:p>
          <a:p>
            <a:pPr lvl="1"/>
            <a:r>
              <a:rPr lang="en-US" err="1"/>
              <a:t>Zweite</a:t>
            </a:r>
            <a:r>
              <a:rPr lang="en-US"/>
              <a:t> </a:t>
            </a:r>
            <a:r>
              <a:rPr lang="en-US" err="1"/>
              <a:t>Ebene</a:t>
            </a:r>
            <a:endParaRPr lang="en-US"/>
          </a:p>
          <a:p>
            <a:pPr lvl="2"/>
            <a:r>
              <a:rPr lang="en-US" err="1"/>
              <a:t>Dritte</a:t>
            </a:r>
            <a:r>
              <a:rPr lang="en-US"/>
              <a:t> </a:t>
            </a:r>
            <a:r>
              <a:rPr lang="en-US" err="1"/>
              <a:t>Ebene</a:t>
            </a:r>
            <a:endParaRPr lang="en-US"/>
          </a:p>
          <a:p>
            <a:pPr lvl="3"/>
            <a:r>
              <a:rPr lang="en-US" err="1"/>
              <a:t>Vierte</a:t>
            </a:r>
            <a:r>
              <a:rPr lang="en-US"/>
              <a:t> </a:t>
            </a:r>
            <a:r>
              <a:rPr lang="en-US" err="1"/>
              <a:t>Ebene</a:t>
            </a:r>
            <a:endParaRPr lang="en-US"/>
          </a:p>
          <a:p>
            <a:pPr lvl="4"/>
            <a:r>
              <a:rPr lang="en-US" err="1"/>
              <a:t>Fünfte</a:t>
            </a:r>
            <a:r>
              <a:rPr lang="en-US"/>
              <a:t> </a:t>
            </a:r>
            <a:r>
              <a:rPr lang="en-US" err="1"/>
              <a:t>Ebene</a:t>
            </a:r>
            <a:endParaRPr lang="en-US"/>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fld id="{833B648E-3B97-4C73-BCE1-2186B91FEB77}" type="slidenum">
              <a:rPr lang="en-US" altLang="en-US" smtClean="0"/>
              <a:pPr/>
              <a:t>‹#›</a:t>
            </a:fld>
            <a:endParaRPr lang="en-US" altLang="en-US"/>
          </a:p>
        </p:txBody>
      </p:sp>
    </p:spTree>
    <p:extLst>
      <p:ext uri="{BB962C8B-B14F-4D97-AF65-F5344CB8AC3E}">
        <p14:creationId xmlns:p14="http://schemas.microsoft.com/office/powerpoint/2010/main" val="2131672684"/>
      </p:ext>
    </p:extLst>
  </p:cSld>
  <p:clrMapOvr>
    <a:masterClrMapping/>
  </p:clrMapOvr>
  <p:transition spd="slow">
    <p:wipe dir="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169551"/>
          </a:xfrm>
        </p:spPr>
        <p:txBody>
          <a:bodyPr anchor="t"/>
          <a:lstStyle>
            <a:lvl1pPr algn="l">
              <a:defRPr sz="4000" b="1" cap="all"/>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Textplatzhalter 2"/>
          <p:cNvSpPr>
            <a:spLocks noGrp="1"/>
          </p:cNvSpPr>
          <p:nvPr>
            <p:ph type="body" idx="1"/>
          </p:nvPr>
        </p:nvSpPr>
        <p:spPr>
          <a:xfrm>
            <a:off x="963084" y="4099124"/>
            <a:ext cx="10363200" cy="30777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err="1"/>
              <a:t>Textmasterformat</a:t>
            </a:r>
            <a:r>
              <a:rPr lang="en-US"/>
              <a:t> </a:t>
            </a:r>
            <a:r>
              <a:rPr lang="en-US" err="1"/>
              <a:t>bearbeiten</a:t>
            </a:r>
            <a:endParaRPr lang="en-US"/>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fld id="{020EACD0-010D-416D-A8AF-B02D03B3DFC8}" type="slidenum">
              <a:rPr lang="en-US" altLang="en-US" smtClean="0"/>
              <a:pPr/>
              <a:t>‹#›</a:t>
            </a:fld>
            <a:endParaRPr lang="en-US" altLang="en-US"/>
          </a:p>
        </p:txBody>
      </p:sp>
    </p:spTree>
    <p:extLst>
      <p:ext uri="{BB962C8B-B14F-4D97-AF65-F5344CB8AC3E}">
        <p14:creationId xmlns:p14="http://schemas.microsoft.com/office/powerpoint/2010/main" val="2019864645"/>
      </p:ext>
    </p:extLst>
  </p:cSld>
  <p:clrMapOvr>
    <a:masterClrMapping/>
  </p:clrMapOvr>
  <p:transition spd="slow">
    <p:wipe dir="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956733" y="768844"/>
            <a:ext cx="8644467" cy="467820"/>
          </a:xfrm>
        </p:spPr>
        <p:txBody>
          <a:body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Inhaltsplatzhalter 2"/>
          <p:cNvSpPr>
            <a:spLocks noGrp="1"/>
          </p:cNvSpPr>
          <p:nvPr>
            <p:ph sz="half" idx="1"/>
          </p:nvPr>
        </p:nvSpPr>
        <p:spPr>
          <a:xfrm>
            <a:off x="982134" y="1773238"/>
            <a:ext cx="4229100" cy="209288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err="1"/>
              <a:t>Textmasterformat</a:t>
            </a:r>
            <a:r>
              <a:rPr lang="en-US"/>
              <a:t> </a:t>
            </a:r>
            <a:r>
              <a:rPr lang="en-US" err="1"/>
              <a:t>bearbeiten</a:t>
            </a:r>
            <a:endParaRPr lang="en-US"/>
          </a:p>
          <a:p>
            <a:pPr lvl="1"/>
            <a:r>
              <a:rPr lang="en-US" err="1"/>
              <a:t>Zweite</a:t>
            </a:r>
            <a:r>
              <a:rPr lang="en-US"/>
              <a:t> </a:t>
            </a:r>
            <a:r>
              <a:rPr lang="en-US" err="1"/>
              <a:t>Ebene</a:t>
            </a:r>
            <a:endParaRPr lang="en-US"/>
          </a:p>
          <a:p>
            <a:pPr lvl="2"/>
            <a:r>
              <a:rPr lang="en-US" err="1"/>
              <a:t>Dritte</a:t>
            </a:r>
            <a:r>
              <a:rPr lang="en-US"/>
              <a:t> </a:t>
            </a:r>
            <a:r>
              <a:rPr lang="en-US" err="1"/>
              <a:t>Ebene</a:t>
            </a:r>
            <a:endParaRPr lang="en-US"/>
          </a:p>
          <a:p>
            <a:pPr lvl="3"/>
            <a:r>
              <a:rPr lang="en-US" err="1"/>
              <a:t>Vierte</a:t>
            </a:r>
            <a:r>
              <a:rPr lang="en-US"/>
              <a:t> </a:t>
            </a:r>
            <a:r>
              <a:rPr lang="en-US" err="1"/>
              <a:t>Ebene</a:t>
            </a:r>
            <a:endParaRPr lang="en-US"/>
          </a:p>
          <a:p>
            <a:pPr lvl="4"/>
            <a:r>
              <a:rPr lang="en-US" err="1"/>
              <a:t>Fünfte</a:t>
            </a:r>
            <a:r>
              <a:rPr lang="en-US"/>
              <a:t> </a:t>
            </a:r>
            <a:r>
              <a:rPr lang="en-US" err="1"/>
              <a:t>Ebene</a:t>
            </a:r>
            <a:endParaRPr lang="en-US"/>
          </a:p>
        </p:txBody>
      </p:sp>
      <p:sp>
        <p:nvSpPr>
          <p:cNvPr id="4" name="Inhaltsplatzhalter 3"/>
          <p:cNvSpPr>
            <a:spLocks noGrp="1"/>
          </p:cNvSpPr>
          <p:nvPr>
            <p:ph sz="half" idx="2"/>
          </p:nvPr>
        </p:nvSpPr>
        <p:spPr>
          <a:xfrm>
            <a:off x="5414434" y="1773238"/>
            <a:ext cx="4229100" cy="209288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err="1"/>
              <a:t>Textmasterformat</a:t>
            </a:r>
            <a:r>
              <a:rPr lang="en-US"/>
              <a:t> </a:t>
            </a:r>
            <a:r>
              <a:rPr lang="en-US" err="1"/>
              <a:t>bearbeiten</a:t>
            </a:r>
            <a:endParaRPr lang="en-US"/>
          </a:p>
          <a:p>
            <a:pPr lvl="1"/>
            <a:r>
              <a:rPr lang="en-US" err="1"/>
              <a:t>Zweite</a:t>
            </a:r>
            <a:r>
              <a:rPr lang="en-US"/>
              <a:t> </a:t>
            </a:r>
            <a:r>
              <a:rPr lang="en-US" err="1"/>
              <a:t>Ebene</a:t>
            </a:r>
            <a:endParaRPr lang="en-US"/>
          </a:p>
          <a:p>
            <a:pPr lvl="2"/>
            <a:r>
              <a:rPr lang="en-US" err="1"/>
              <a:t>Dritte</a:t>
            </a:r>
            <a:r>
              <a:rPr lang="en-US"/>
              <a:t> </a:t>
            </a:r>
            <a:r>
              <a:rPr lang="en-US" err="1"/>
              <a:t>Ebene</a:t>
            </a:r>
            <a:endParaRPr lang="en-US"/>
          </a:p>
          <a:p>
            <a:pPr lvl="3"/>
            <a:r>
              <a:rPr lang="en-US" err="1"/>
              <a:t>Vierte</a:t>
            </a:r>
            <a:r>
              <a:rPr lang="en-US"/>
              <a:t> </a:t>
            </a:r>
            <a:r>
              <a:rPr lang="en-US" err="1"/>
              <a:t>Ebene</a:t>
            </a:r>
            <a:endParaRPr lang="en-US"/>
          </a:p>
          <a:p>
            <a:pPr lvl="4"/>
            <a:r>
              <a:rPr lang="en-US" err="1"/>
              <a:t>Fünfte</a:t>
            </a:r>
            <a:r>
              <a:rPr lang="en-US"/>
              <a:t> </a:t>
            </a:r>
            <a:r>
              <a:rPr lang="en-US" err="1"/>
              <a:t>Ebene</a:t>
            </a:r>
            <a:endParaRPr lang="en-US"/>
          </a:p>
        </p:txBody>
      </p:sp>
      <p:sp>
        <p:nvSpPr>
          <p:cNvPr id="5" name="Rectangle 6"/>
          <p:cNvSpPr>
            <a:spLocks noGrp="1" noChangeArrowheads="1"/>
          </p:cNvSpPr>
          <p:nvPr>
            <p:ph type="sldNum" sz="quarter" idx="10"/>
            <p:custDataLst>
              <p:tags r:id="rId1"/>
            </p:custDataLst>
          </p:nvPr>
        </p:nvSpPr>
        <p:spPr>
          <a:ln/>
        </p:spPr>
        <p:txBody>
          <a:bodyPr/>
          <a:lstStyle>
            <a:lvl1pPr>
              <a:defRPr/>
            </a:lvl1pPr>
          </a:lstStyle>
          <a:p>
            <a:fld id="{5DC86C06-D527-42FA-A96A-69BC21DBA54B}" type="slidenum">
              <a:rPr lang="en-US" altLang="en-US" smtClean="0"/>
              <a:pPr/>
              <a:t>‹#›</a:t>
            </a:fld>
            <a:endParaRPr lang="en-US" altLang="en-US"/>
          </a:p>
        </p:txBody>
      </p:sp>
    </p:spTree>
    <p:extLst>
      <p:ext uri="{BB962C8B-B14F-4D97-AF65-F5344CB8AC3E}">
        <p14:creationId xmlns:p14="http://schemas.microsoft.com/office/powerpoint/2010/main" val="3712977427"/>
      </p:ext>
    </p:extLst>
  </p:cSld>
  <p:clrMapOvr>
    <a:masterClrMapping/>
  </p:clrMapOvr>
  <p:transition spd="slow">
    <p:wipe dir="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949818"/>
            <a:ext cx="10972800" cy="467820"/>
          </a:xfrm>
        </p:spPr>
        <p:txBody>
          <a:bodyPr/>
          <a:lstStyle>
            <a:lvl1pPr>
              <a:defRPr/>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Textplatzhalter 2"/>
          <p:cNvSpPr>
            <a:spLocks noGrp="1"/>
          </p:cNvSpPr>
          <p:nvPr>
            <p:ph type="body" idx="1"/>
          </p:nvPr>
        </p:nvSpPr>
        <p:spPr>
          <a:xfrm>
            <a:off x="609600" y="1805543"/>
            <a:ext cx="5386917" cy="36933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err="1"/>
              <a:t>Textmasterformat</a:t>
            </a:r>
            <a:r>
              <a:rPr lang="en-US"/>
              <a:t> </a:t>
            </a:r>
            <a:r>
              <a:rPr lang="en-US" err="1"/>
              <a:t>bearbeiten</a:t>
            </a:r>
            <a:endParaRPr lang="en-US"/>
          </a:p>
        </p:txBody>
      </p:sp>
      <p:sp>
        <p:nvSpPr>
          <p:cNvPr id="4" name="Inhaltsplatzhalter 3"/>
          <p:cNvSpPr>
            <a:spLocks noGrp="1"/>
          </p:cNvSpPr>
          <p:nvPr>
            <p:ph sz="half" idx="2"/>
          </p:nvPr>
        </p:nvSpPr>
        <p:spPr>
          <a:xfrm>
            <a:off x="609600" y="2174875"/>
            <a:ext cx="5386917" cy="14465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err="1"/>
              <a:t>Textmasterformat</a:t>
            </a:r>
            <a:r>
              <a:rPr lang="en-US"/>
              <a:t> </a:t>
            </a:r>
            <a:r>
              <a:rPr lang="en-US" err="1"/>
              <a:t>bearbeiten</a:t>
            </a:r>
            <a:endParaRPr lang="en-US"/>
          </a:p>
          <a:p>
            <a:pPr lvl="1"/>
            <a:r>
              <a:rPr lang="en-US" err="1"/>
              <a:t>Zweite</a:t>
            </a:r>
            <a:r>
              <a:rPr lang="en-US"/>
              <a:t> </a:t>
            </a:r>
            <a:r>
              <a:rPr lang="en-US" err="1"/>
              <a:t>Ebene</a:t>
            </a:r>
            <a:endParaRPr lang="en-US"/>
          </a:p>
          <a:p>
            <a:pPr lvl="2"/>
            <a:r>
              <a:rPr lang="en-US" err="1"/>
              <a:t>Dritte</a:t>
            </a:r>
            <a:r>
              <a:rPr lang="en-US"/>
              <a:t> </a:t>
            </a:r>
            <a:r>
              <a:rPr lang="en-US" err="1"/>
              <a:t>Ebene</a:t>
            </a:r>
            <a:endParaRPr lang="en-US"/>
          </a:p>
          <a:p>
            <a:pPr lvl="3"/>
            <a:r>
              <a:rPr lang="en-US" err="1"/>
              <a:t>Vierte</a:t>
            </a:r>
            <a:r>
              <a:rPr lang="en-US"/>
              <a:t> </a:t>
            </a:r>
            <a:r>
              <a:rPr lang="en-US" err="1"/>
              <a:t>Ebene</a:t>
            </a:r>
            <a:endParaRPr lang="en-US"/>
          </a:p>
          <a:p>
            <a:pPr lvl="4"/>
            <a:r>
              <a:rPr lang="en-US" err="1"/>
              <a:t>Fünfte</a:t>
            </a:r>
            <a:r>
              <a:rPr lang="en-US"/>
              <a:t> </a:t>
            </a:r>
            <a:r>
              <a:rPr lang="en-US" err="1"/>
              <a:t>Ebene</a:t>
            </a:r>
            <a:endParaRPr lang="en-US"/>
          </a:p>
        </p:txBody>
      </p:sp>
      <p:sp>
        <p:nvSpPr>
          <p:cNvPr id="5" name="Textplatzhalter 4"/>
          <p:cNvSpPr>
            <a:spLocks noGrp="1"/>
          </p:cNvSpPr>
          <p:nvPr>
            <p:ph type="body" sz="quarter" idx="3"/>
          </p:nvPr>
        </p:nvSpPr>
        <p:spPr>
          <a:xfrm>
            <a:off x="6193368" y="1805543"/>
            <a:ext cx="5389033" cy="36933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err="1"/>
              <a:t>Textmasterformat</a:t>
            </a:r>
            <a:r>
              <a:rPr lang="en-US"/>
              <a:t> </a:t>
            </a:r>
            <a:r>
              <a:rPr lang="en-US" err="1"/>
              <a:t>bearbeiten</a:t>
            </a:r>
            <a:endParaRPr lang="en-US"/>
          </a:p>
        </p:txBody>
      </p:sp>
      <p:sp>
        <p:nvSpPr>
          <p:cNvPr id="6" name="Inhaltsplatzhalter 5"/>
          <p:cNvSpPr>
            <a:spLocks noGrp="1"/>
          </p:cNvSpPr>
          <p:nvPr>
            <p:ph sz="quarter" idx="4"/>
          </p:nvPr>
        </p:nvSpPr>
        <p:spPr>
          <a:xfrm>
            <a:off x="6193368" y="2174875"/>
            <a:ext cx="5389033" cy="14465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err="1"/>
              <a:t>Textmasterformat</a:t>
            </a:r>
            <a:r>
              <a:rPr lang="en-US"/>
              <a:t> </a:t>
            </a:r>
            <a:r>
              <a:rPr lang="en-US" err="1"/>
              <a:t>bearbeiten</a:t>
            </a:r>
            <a:endParaRPr lang="en-US"/>
          </a:p>
          <a:p>
            <a:pPr lvl="1"/>
            <a:r>
              <a:rPr lang="en-US" err="1"/>
              <a:t>Zweite</a:t>
            </a:r>
            <a:r>
              <a:rPr lang="en-US"/>
              <a:t> </a:t>
            </a:r>
            <a:r>
              <a:rPr lang="en-US" err="1"/>
              <a:t>Ebene</a:t>
            </a:r>
            <a:endParaRPr lang="en-US"/>
          </a:p>
          <a:p>
            <a:pPr lvl="2"/>
            <a:r>
              <a:rPr lang="en-US" err="1"/>
              <a:t>Dritte</a:t>
            </a:r>
            <a:r>
              <a:rPr lang="en-US"/>
              <a:t> </a:t>
            </a:r>
            <a:r>
              <a:rPr lang="en-US" err="1"/>
              <a:t>Ebene</a:t>
            </a:r>
            <a:endParaRPr lang="en-US"/>
          </a:p>
          <a:p>
            <a:pPr lvl="3"/>
            <a:r>
              <a:rPr lang="en-US" err="1"/>
              <a:t>Vierte</a:t>
            </a:r>
            <a:r>
              <a:rPr lang="en-US"/>
              <a:t> </a:t>
            </a:r>
            <a:r>
              <a:rPr lang="en-US" err="1"/>
              <a:t>Ebene</a:t>
            </a:r>
            <a:endParaRPr lang="en-US"/>
          </a:p>
          <a:p>
            <a:pPr lvl="4"/>
            <a:r>
              <a:rPr lang="en-US" err="1"/>
              <a:t>Fünfte</a:t>
            </a:r>
            <a:r>
              <a:rPr lang="en-US"/>
              <a:t> </a:t>
            </a:r>
            <a:r>
              <a:rPr lang="en-US" err="1"/>
              <a:t>Ebene</a:t>
            </a:r>
            <a:endParaRPr lang="en-US"/>
          </a:p>
        </p:txBody>
      </p:sp>
      <p:sp>
        <p:nvSpPr>
          <p:cNvPr id="7" name="Rectangle 6"/>
          <p:cNvSpPr>
            <a:spLocks noGrp="1" noChangeArrowheads="1"/>
          </p:cNvSpPr>
          <p:nvPr>
            <p:ph type="sldNum" sz="quarter" idx="10"/>
            <p:custDataLst>
              <p:tags r:id="rId1"/>
            </p:custDataLst>
          </p:nvPr>
        </p:nvSpPr>
        <p:spPr>
          <a:ln/>
        </p:spPr>
        <p:txBody>
          <a:bodyPr/>
          <a:lstStyle>
            <a:lvl1pPr>
              <a:defRPr/>
            </a:lvl1pPr>
          </a:lstStyle>
          <a:p>
            <a:fld id="{075AC7AB-26D6-44ED-AC21-01C3260433B7}" type="slidenum">
              <a:rPr lang="en-US" altLang="en-US" smtClean="0"/>
              <a:pPr/>
              <a:t>‹#›</a:t>
            </a:fld>
            <a:endParaRPr lang="en-US" altLang="en-US"/>
          </a:p>
        </p:txBody>
      </p:sp>
    </p:spTree>
    <p:extLst>
      <p:ext uri="{BB962C8B-B14F-4D97-AF65-F5344CB8AC3E}">
        <p14:creationId xmlns:p14="http://schemas.microsoft.com/office/powerpoint/2010/main" val="3639824222"/>
      </p:ext>
    </p:extLst>
  </p:cSld>
  <p:clrMapOvr>
    <a:masterClrMapping/>
  </p:clrMapOvr>
  <p:transition spd="slow">
    <p:wipe dir="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956733" y="768844"/>
            <a:ext cx="8644467" cy="467820"/>
          </a:xfrm>
        </p:spPr>
        <p:txBody>
          <a:body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Rectangle 6"/>
          <p:cNvSpPr>
            <a:spLocks noGrp="1" noChangeArrowheads="1"/>
          </p:cNvSpPr>
          <p:nvPr>
            <p:ph type="sldNum" sz="quarter" idx="10"/>
            <p:custDataLst>
              <p:tags r:id="rId1"/>
            </p:custDataLst>
          </p:nvPr>
        </p:nvSpPr>
        <p:spPr>
          <a:ln/>
        </p:spPr>
        <p:txBody>
          <a:bodyPr/>
          <a:lstStyle>
            <a:lvl1pPr>
              <a:defRPr/>
            </a:lvl1pPr>
          </a:lstStyle>
          <a:p>
            <a:fld id="{87E7BC3F-E94F-4694-9FF3-1FEDCC6B9626}" type="slidenum">
              <a:rPr lang="en-US" altLang="en-US" smtClean="0"/>
              <a:pPr/>
              <a:t>‹#›</a:t>
            </a:fld>
            <a:endParaRPr lang="en-US" altLang="en-US"/>
          </a:p>
        </p:txBody>
      </p:sp>
    </p:spTree>
    <p:extLst>
      <p:ext uri="{BB962C8B-B14F-4D97-AF65-F5344CB8AC3E}">
        <p14:creationId xmlns:p14="http://schemas.microsoft.com/office/powerpoint/2010/main" val="1169664462"/>
      </p:ext>
    </p:extLst>
  </p:cSld>
  <p:clrMapOvr>
    <a:masterClrMapping/>
  </p:clrMapOvr>
  <p:transition spd="slow">
    <p:wipe dir="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2118" y="1589"/>
                        <a:ext cx="2116" cy="1587"/>
                      </a:xfrm>
                      <a:prstGeom prst="rect">
                        <a:avLst/>
                      </a:prstGeom>
                    </p:spPr>
                  </p:pic>
                </p:oleObj>
              </mc:Fallback>
            </mc:AlternateContent>
          </a:graphicData>
        </a:graphic>
      </p:graphicFrame>
      <p:sp>
        <p:nvSpPr>
          <p:cNvPr id="2" name="Rectangle 6"/>
          <p:cNvSpPr>
            <a:spLocks noGrp="1" noChangeArrowheads="1"/>
          </p:cNvSpPr>
          <p:nvPr>
            <p:ph type="sldNum" sz="quarter" idx="10"/>
            <p:custDataLst>
              <p:tags r:id="rId2"/>
            </p:custDataLst>
          </p:nvPr>
        </p:nvSpPr>
        <p:spPr>
          <a:ln/>
        </p:spPr>
        <p:txBody>
          <a:bodyPr/>
          <a:lstStyle>
            <a:lvl1pPr>
              <a:defRPr/>
            </a:lvl1pPr>
          </a:lstStyle>
          <a:p>
            <a:fld id="{FED72F89-2F8E-42F1-BC4C-F3F80C3E875F}" type="slidenum">
              <a:rPr lang="en-US" altLang="en-US" smtClean="0"/>
              <a:pPr/>
              <a:t>‹#›</a:t>
            </a:fld>
            <a:endParaRPr lang="en-US" altLang="en-US"/>
          </a:p>
        </p:txBody>
      </p:sp>
    </p:spTree>
    <p:extLst>
      <p:ext uri="{BB962C8B-B14F-4D97-AF65-F5344CB8AC3E}">
        <p14:creationId xmlns:p14="http://schemas.microsoft.com/office/powerpoint/2010/main" val="3724125707"/>
      </p:ext>
    </p:extLst>
  </p:cSld>
  <p:clrMapOvr>
    <a:masterClrMapping/>
  </p:clrMapOvr>
  <p:transition spd="slow">
    <p:wipe dir="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850326"/>
            <a:ext cx="4011084" cy="584775"/>
          </a:xfrm>
        </p:spPr>
        <p:txBody>
          <a:bodyPr/>
          <a:lstStyle>
            <a:lvl1pPr algn="l">
              <a:defRPr sz="2000" b="1"/>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Inhaltsplatzhalter 2"/>
          <p:cNvSpPr>
            <a:spLocks noGrp="1"/>
          </p:cNvSpPr>
          <p:nvPr>
            <p:ph idx="1"/>
          </p:nvPr>
        </p:nvSpPr>
        <p:spPr>
          <a:xfrm>
            <a:off x="4766733" y="273051"/>
            <a:ext cx="6815667" cy="190821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err="1"/>
              <a:t>Textmasterformat</a:t>
            </a:r>
            <a:r>
              <a:rPr lang="en-US"/>
              <a:t> </a:t>
            </a:r>
            <a:r>
              <a:rPr lang="en-US" err="1"/>
              <a:t>bearbeiten</a:t>
            </a:r>
            <a:endParaRPr lang="en-US"/>
          </a:p>
          <a:p>
            <a:pPr lvl="1"/>
            <a:r>
              <a:rPr lang="en-US" err="1"/>
              <a:t>Zweite</a:t>
            </a:r>
            <a:r>
              <a:rPr lang="en-US"/>
              <a:t> </a:t>
            </a:r>
            <a:r>
              <a:rPr lang="en-US" err="1"/>
              <a:t>Ebene</a:t>
            </a:r>
            <a:endParaRPr lang="en-US"/>
          </a:p>
          <a:p>
            <a:pPr lvl="2"/>
            <a:r>
              <a:rPr lang="en-US" err="1"/>
              <a:t>Dritte</a:t>
            </a:r>
            <a:r>
              <a:rPr lang="en-US"/>
              <a:t> </a:t>
            </a:r>
            <a:r>
              <a:rPr lang="en-US" err="1"/>
              <a:t>Ebene</a:t>
            </a:r>
            <a:endParaRPr lang="en-US"/>
          </a:p>
          <a:p>
            <a:pPr lvl="3"/>
            <a:r>
              <a:rPr lang="en-US" err="1"/>
              <a:t>Vierte</a:t>
            </a:r>
            <a:r>
              <a:rPr lang="en-US"/>
              <a:t> </a:t>
            </a:r>
            <a:r>
              <a:rPr lang="en-US" err="1"/>
              <a:t>Ebene</a:t>
            </a:r>
            <a:endParaRPr lang="en-US"/>
          </a:p>
          <a:p>
            <a:pPr lvl="4"/>
            <a:r>
              <a:rPr lang="en-US" err="1"/>
              <a:t>Fünfte</a:t>
            </a:r>
            <a:r>
              <a:rPr lang="en-US"/>
              <a:t> </a:t>
            </a:r>
            <a:r>
              <a:rPr lang="en-US" err="1"/>
              <a:t>Ebene</a:t>
            </a:r>
            <a:endParaRPr lang="en-US"/>
          </a:p>
        </p:txBody>
      </p:sp>
      <p:sp>
        <p:nvSpPr>
          <p:cNvPr id="4" name="Textplatzhalter 3"/>
          <p:cNvSpPr>
            <a:spLocks noGrp="1"/>
          </p:cNvSpPr>
          <p:nvPr>
            <p:ph type="body" sz="half" idx="2"/>
          </p:nvPr>
        </p:nvSpPr>
        <p:spPr>
          <a:xfrm>
            <a:off x="609601" y="1435100"/>
            <a:ext cx="4011084" cy="21544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err="1"/>
              <a:t>Textmasterformat</a:t>
            </a:r>
            <a:r>
              <a:rPr lang="en-US"/>
              <a:t> </a:t>
            </a:r>
            <a:r>
              <a:rPr lang="en-US" err="1"/>
              <a:t>bearbeiten</a:t>
            </a:r>
            <a:endParaRPr lang="en-US"/>
          </a:p>
        </p:txBody>
      </p:sp>
      <p:sp>
        <p:nvSpPr>
          <p:cNvPr id="5" name="Rectangle 6"/>
          <p:cNvSpPr>
            <a:spLocks noGrp="1" noChangeArrowheads="1"/>
          </p:cNvSpPr>
          <p:nvPr>
            <p:ph type="sldNum" sz="quarter" idx="10"/>
            <p:custDataLst>
              <p:tags r:id="rId1"/>
            </p:custDataLst>
          </p:nvPr>
        </p:nvSpPr>
        <p:spPr>
          <a:ln/>
        </p:spPr>
        <p:txBody>
          <a:bodyPr/>
          <a:lstStyle>
            <a:lvl1pPr>
              <a:defRPr/>
            </a:lvl1pPr>
          </a:lstStyle>
          <a:p>
            <a:fld id="{C65743B3-A0D7-4FB7-9C46-820A0B4DADAE}" type="slidenum">
              <a:rPr lang="en-US" altLang="en-US" smtClean="0"/>
              <a:pPr/>
              <a:t>‹#›</a:t>
            </a:fld>
            <a:endParaRPr lang="en-US" altLang="en-US"/>
          </a:p>
        </p:txBody>
      </p:sp>
    </p:spTree>
    <p:extLst>
      <p:ext uri="{BB962C8B-B14F-4D97-AF65-F5344CB8AC3E}">
        <p14:creationId xmlns:p14="http://schemas.microsoft.com/office/powerpoint/2010/main" val="681490856"/>
      </p:ext>
    </p:extLst>
  </p:cSld>
  <p:clrMapOvr>
    <a:masterClrMapping/>
  </p:clrMapOvr>
  <p:transition spd="slow">
    <p:wipe dir="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5074950"/>
            <a:ext cx="7315200" cy="292388"/>
          </a:xfrm>
        </p:spPr>
        <p:txBody>
          <a:bodyPr/>
          <a:lstStyle>
            <a:lvl1pPr algn="l">
              <a:defRPr sz="2000" b="1"/>
            </a:lvl1p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Bildplatzhalter 2"/>
          <p:cNvSpPr>
            <a:spLocks noGrp="1"/>
          </p:cNvSpPr>
          <p:nvPr>
            <p:ph type="pic" idx="1"/>
          </p:nvPr>
        </p:nvSpPr>
        <p:spPr>
          <a:xfrm>
            <a:off x="2389717" y="612775"/>
            <a:ext cx="7315200" cy="49244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2389717" y="5367338"/>
            <a:ext cx="7315200" cy="21544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err="1"/>
              <a:t>Textmasterformat</a:t>
            </a:r>
            <a:r>
              <a:rPr lang="en-US"/>
              <a:t> </a:t>
            </a:r>
            <a:r>
              <a:rPr lang="en-US" err="1"/>
              <a:t>bearbeiten</a:t>
            </a:r>
            <a:endParaRPr lang="en-US"/>
          </a:p>
        </p:txBody>
      </p:sp>
      <p:sp>
        <p:nvSpPr>
          <p:cNvPr id="5" name="Rectangle 6"/>
          <p:cNvSpPr>
            <a:spLocks noGrp="1" noChangeArrowheads="1"/>
          </p:cNvSpPr>
          <p:nvPr>
            <p:ph type="sldNum" sz="quarter" idx="10"/>
            <p:custDataLst>
              <p:tags r:id="rId1"/>
            </p:custDataLst>
          </p:nvPr>
        </p:nvSpPr>
        <p:spPr>
          <a:ln/>
        </p:spPr>
        <p:txBody>
          <a:bodyPr/>
          <a:lstStyle>
            <a:lvl1pPr>
              <a:defRPr/>
            </a:lvl1pPr>
          </a:lstStyle>
          <a:p>
            <a:fld id="{1508328E-502C-4FA6-A4F6-5E444CBD2B9B}" type="slidenum">
              <a:rPr lang="en-US" altLang="en-US" smtClean="0"/>
              <a:pPr/>
              <a:t>‹#›</a:t>
            </a:fld>
            <a:endParaRPr lang="en-US" altLang="en-US"/>
          </a:p>
        </p:txBody>
      </p:sp>
    </p:spTree>
    <p:extLst>
      <p:ext uri="{BB962C8B-B14F-4D97-AF65-F5344CB8AC3E}">
        <p14:creationId xmlns:p14="http://schemas.microsoft.com/office/powerpoint/2010/main" val="1351463444"/>
      </p:ext>
    </p:extLst>
  </p:cSld>
  <p:clrMapOvr>
    <a:masterClrMapping/>
  </p:clrMapOvr>
  <p:transition spd="slow">
    <p:wipe dir="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956733" y="768844"/>
            <a:ext cx="8644467" cy="467820"/>
          </a:xfrm>
        </p:spPr>
        <p:txBody>
          <a:bodyPr/>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Vertikaler Textplatzhalter 2"/>
          <p:cNvSpPr>
            <a:spLocks noGrp="1"/>
          </p:cNvSpPr>
          <p:nvPr>
            <p:ph type="body" orient="vert" idx="1"/>
          </p:nvPr>
        </p:nvSpPr>
        <p:spPr>
          <a:xfrm>
            <a:off x="-605426" y="1773239"/>
            <a:ext cx="10248960" cy="1373187"/>
          </a:xfrm>
        </p:spPr>
        <p:txBody>
          <a:bodyPr vert="eaVert"/>
          <a:lstStyle/>
          <a:p>
            <a:pPr lvl="0"/>
            <a:r>
              <a:rPr lang="en-US" err="1"/>
              <a:t>Textmasterformat</a:t>
            </a:r>
            <a:r>
              <a:rPr lang="en-US"/>
              <a:t> </a:t>
            </a:r>
            <a:r>
              <a:rPr lang="en-US" err="1"/>
              <a:t>bearbeiten</a:t>
            </a:r>
            <a:endParaRPr lang="en-US"/>
          </a:p>
          <a:p>
            <a:pPr lvl="1"/>
            <a:r>
              <a:rPr lang="en-US" err="1"/>
              <a:t>Zweite</a:t>
            </a:r>
            <a:r>
              <a:rPr lang="en-US"/>
              <a:t> </a:t>
            </a:r>
            <a:r>
              <a:rPr lang="en-US" err="1"/>
              <a:t>Ebene</a:t>
            </a:r>
            <a:endParaRPr lang="en-US"/>
          </a:p>
          <a:p>
            <a:pPr lvl="2"/>
            <a:r>
              <a:rPr lang="en-US" err="1"/>
              <a:t>Dritte</a:t>
            </a:r>
            <a:r>
              <a:rPr lang="en-US"/>
              <a:t> </a:t>
            </a:r>
            <a:r>
              <a:rPr lang="en-US" err="1"/>
              <a:t>Ebene</a:t>
            </a:r>
            <a:endParaRPr lang="en-US"/>
          </a:p>
          <a:p>
            <a:pPr lvl="3"/>
            <a:r>
              <a:rPr lang="en-US" err="1"/>
              <a:t>Vierte</a:t>
            </a:r>
            <a:r>
              <a:rPr lang="en-US"/>
              <a:t> </a:t>
            </a:r>
            <a:r>
              <a:rPr lang="en-US" err="1"/>
              <a:t>Ebene</a:t>
            </a:r>
            <a:endParaRPr lang="en-US"/>
          </a:p>
          <a:p>
            <a:pPr lvl="4"/>
            <a:r>
              <a:rPr lang="en-US" err="1"/>
              <a:t>Fünfte</a:t>
            </a:r>
            <a:r>
              <a:rPr lang="en-US"/>
              <a:t> </a:t>
            </a:r>
            <a:r>
              <a:rPr lang="en-US" err="1"/>
              <a:t>Ebene</a:t>
            </a:r>
            <a:endParaRPr lang="en-US"/>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fld id="{FA5B93C7-72D3-4784-ABAE-F5ECCB128155}" type="slidenum">
              <a:rPr lang="en-US" altLang="en-US" smtClean="0"/>
              <a:pPr/>
              <a:t>‹#›</a:t>
            </a:fld>
            <a:endParaRPr lang="en-US" altLang="en-US"/>
          </a:p>
        </p:txBody>
      </p:sp>
    </p:spTree>
    <p:extLst>
      <p:ext uri="{BB962C8B-B14F-4D97-AF65-F5344CB8AC3E}">
        <p14:creationId xmlns:p14="http://schemas.microsoft.com/office/powerpoint/2010/main" val="611093829"/>
      </p:ext>
    </p:extLst>
  </p:cSld>
  <p:clrMapOvr>
    <a:masterClrMapping/>
  </p:clrMapOvr>
  <p:transition spd="slow">
    <p:wipe dir="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471833" y="773113"/>
            <a:ext cx="1871282" cy="2373312"/>
          </a:xfrm>
        </p:spPr>
        <p:txBody>
          <a:bodyPr vert="eaVert"/>
          <a:lstStyle/>
          <a:p>
            <a:r>
              <a:rPr lang="en-US" err="1"/>
              <a:t>Titelmasterformat</a:t>
            </a:r>
            <a:r>
              <a:rPr lang="en-US"/>
              <a:t> </a:t>
            </a:r>
            <a:r>
              <a:rPr lang="en-US" err="1"/>
              <a:t>durch</a:t>
            </a:r>
            <a:r>
              <a:rPr lang="en-US"/>
              <a:t> </a:t>
            </a:r>
            <a:r>
              <a:rPr lang="en-US" err="1"/>
              <a:t>Klicken</a:t>
            </a:r>
            <a:r>
              <a:rPr lang="en-US"/>
              <a:t> </a:t>
            </a:r>
            <a:r>
              <a:rPr lang="en-US" err="1"/>
              <a:t>bearbeiten</a:t>
            </a:r>
            <a:endParaRPr lang="en-US"/>
          </a:p>
        </p:txBody>
      </p:sp>
      <p:sp>
        <p:nvSpPr>
          <p:cNvPr id="3" name="Vertikaler Textplatzhalter 2"/>
          <p:cNvSpPr>
            <a:spLocks noGrp="1"/>
          </p:cNvSpPr>
          <p:nvPr>
            <p:ph type="body" orient="vert" idx="1"/>
          </p:nvPr>
        </p:nvSpPr>
        <p:spPr>
          <a:xfrm>
            <a:off x="3667648" y="773113"/>
            <a:ext cx="3600986" cy="2373312"/>
          </a:xfrm>
        </p:spPr>
        <p:txBody>
          <a:bodyPr vert="eaVert"/>
          <a:lstStyle/>
          <a:p>
            <a:pPr lvl="0"/>
            <a:r>
              <a:rPr lang="en-US" err="1"/>
              <a:t>Textmasterformat</a:t>
            </a:r>
            <a:r>
              <a:rPr lang="en-US"/>
              <a:t> </a:t>
            </a:r>
            <a:r>
              <a:rPr lang="en-US" err="1"/>
              <a:t>bearbeiten</a:t>
            </a:r>
            <a:endParaRPr lang="en-US"/>
          </a:p>
          <a:p>
            <a:pPr lvl="1"/>
            <a:r>
              <a:rPr lang="en-US" err="1"/>
              <a:t>Zweite</a:t>
            </a:r>
            <a:r>
              <a:rPr lang="en-US"/>
              <a:t> </a:t>
            </a:r>
            <a:r>
              <a:rPr lang="en-US" err="1"/>
              <a:t>Ebene</a:t>
            </a:r>
            <a:endParaRPr lang="en-US"/>
          </a:p>
          <a:p>
            <a:pPr lvl="2"/>
            <a:r>
              <a:rPr lang="en-US" err="1"/>
              <a:t>Dritte</a:t>
            </a:r>
            <a:r>
              <a:rPr lang="en-US"/>
              <a:t> </a:t>
            </a:r>
            <a:r>
              <a:rPr lang="en-US" err="1"/>
              <a:t>Ebene</a:t>
            </a:r>
            <a:endParaRPr lang="en-US"/>
          </a:p>
          <a:p>
            <a:pPr lvl="3"/>
            <a:r>
              <a:rPr lang="en-US" err="1"/>
              <a:t>Vierte</a:t>
            </a:r>
            <a:r>
              <a:rPr lang="en-US"/>
              <a:t> </a:t>
            </a:r>
            <a:r>
              <a:rPr lang="en-US" err="1"/>
              <a:t>Ebene</a:t>
            </a:r>
            <a:endParaRPr lang="en-US"/>
          </a:p>
          <a:p>
            <a:pPr lvl="4"/>
            <a:r>
              <a:rPr lang="en-US" err="1"/>
              <a:t>Fünfte</a:t>
            </a:r>
            <a:r>
              <a:rPr lang="en-US"/>
              <a:t> </a:t>
            </a:r>
            <a:r>
              <a:rPr lang="en-US" err="1"/>
              <a:t>Ebene</a:t>
            </a:r>
            <a:endParaRPr lang="en-US"/>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fld id="{85CCAE39-2F8F-4245-B571-EDC4A5380F0D}" type="slidenum">
              <a:rPr lang="en-US" altLang="en-US" smtClean="0"/>
              <a:pPr/>
              <a:t>‹#›</a:t>
            </a:fld>
            <a:endParaRPr lang="en-US" altLang="en-US"/>
          </a:p>
        </p:txBody>
      </p:sp>
    </p:spTree>
    <p:extLst>
      <p:ext uri="{BB962C8B-B14F-4D97-AF65-F5344CB8AC3E}">
        <p14:creationId xmlns:p14="http://schemas.microsoft.com/office/powerpoint/2010/main" val="2238299981"/>
      </p:ext>
    </p:extLst>
  </p:cSld>
  <p:clrMapOvr>
    <a:masterClrMapping/>
  </p:clrMapOvr>
  <p:transition spd="slow">
    <p:wipe dir="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blue /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67151" y="1778517"/>
            <a:ext cx="10615251" cy="13849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973923" y="291597"/>
            <a:ext cx="6585116" cy="153888"/>
          </a:xfrm>
          <a:prstGeom prst="rect">
            <a:avLst/>
          </a:prstGeom>
        </p:spPr>
        <p:txBody>
          <a:bodyPr/>
          <a:lstStyle/>
          <a:p>
            <a:r>
              <a:rPr lang="en-US">
                <a:solidFill>
                  <a:srgbClr val="5F5F5F"/>
                </a:solidFill>
              </a:rPr>
              <a:t>classification/filename/author/date (Trebuchet MS 10 pt)</a:t>
            </a:r>
          </a:p>
        </p:txBody>
      </p:sp>
      <p:sp>
        <p:nvSpPr>
          <p:cNvPr id="6" name="Slide Number Placeholder 5"/>
          <p:cNvSpPr>
            <a:spLocks noGrp="1"/>
          </p:cNvSpPr>
          <p:nvPr>
            <p:ph type="sldNum" sz="quarter" idx="12"/>
          </p:nvPr>
        </p:nvSpPr>
        <p:spPr/>
        <p:txBody>
          <a:bodyPr/>
          <a:lstStyle/>
          <a:p>
            <a:fld id="{F5427510-8AA6-4FAF-894D-5210D2160AD1}" type="slidenum">
              <a:rPr lang="en-US" smtClean="0">
                <a:solidFill>
                  <a:srgbClr val="5F5F5F"/>
                </a:solidFill>
              </a:rPr>
              <a:pPr/>
              <a:t>‹#›</a:t>
            </a:fld>
            <a:endParaRPr lang="en-US">
              <a:solidFill>
                <a:srgbClr val="5F5F5F"/>
              </a:solidFill>
            </a:endParaRP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47265729"/>
      </p:ext>
    </p:extLst>
  </p:cSld>
  <p:clrMapOvr>
    <a:masterClrMapping/>
  </p:clrMapOvr>
  <p:transition spd="slow">
    <p:wipe dir="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blue / 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973923" y="291597"/>
            <a:ext cx="6585116" cy="153888"/>
          </a:xfrm>
          <a:prstGeom prst="rect">
            <a:avLst/>
          </a:prstGeom>
        </p:spPr>
        <p:txBody>
          <a:bodyPr/>
          <a:lstStyle/>
          <a:p>
            <a:r>
              <a:rPr lang="en-US">
                <a:solidFill>
                  <a:srgbClr val="5F5F5F"/>
                </a:solidFill>
              </a:rPr>
              <a:t>classification/filename/author/date (Trebuchet MS 10 pt)</a:t>
            </a:r>
          </a:p>
        </p:txBody>
      </p:sp>
      <p:sp>
        <p:nvSpPr>
          <p:cNvPr id="5" name="Slide Number Placeholder 4"/>
          <p:cNvSpPr>
            <a:spLocks noGrp="1"/>
          </p:cNvSpPr>
          <p:nvPr>
            <p:ph type="sldNum" sz="quarter" idx="12"/>
          </p:nvPr>
        </p:nvSpPr>
        <p:spPr/>
        <p:txBody>
          <a:bodyPr/>
          <a:lstStyle/>
          <a:p>
            <a:fld id="{F5427510-8AA6-4FAF-894D-5210D2160AD1}" type="slidenum">
              <a:rPr lang="en-US" smtClean="0">
                <a:solidFill>
                  <a:srgbClr val="5F5F5F"/>
                </a:solidFill>
              </a:rPr>
              <a:pPr/>
              <a:t>‹#›</a:t>
            </a:fld>
            <a:endParaRPr lang="en-US">
              <a:solidFill>
                <a:srgbClr val="5F5F5F"/>
              </a:solidFill>
            </a:endParaRP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81022959"/>
      </p:ext>
    </p:extLst>
  </p:cSld>
  <p:clrMapOvr>
    <a:masterClrMapping/>
  </p:clrMapOvr>
  <p:transition spd="slow">
    <p:wipe dir="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_Title Slide">
    <p:bg bwMode="ltGray">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296401" y="6444635"/>
            <a:ext cx="2740023" cy="265440"/>
          </a:xfrm>
          <a:prstGeom prst="rect">
            <a:avLst/>
          </a:prstGeom>
        </p:spPr>
      </p:pic>
      <p:pic>
        <p:nvPicPr>
          <p:cNvPr id="6" name="Picture 5"/>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41280" y="286320"/>
            <a:ext cx="3710440" cy="865634"/>
          </a:xfrm>
          <a:prstGeom prst="rect">
            <a:avLst/>
          </a:prstGeom>
        </p:spPr>
      </p:pic>
      <p:sp>
        <p:nvSpPr>
          <p:cNvPr id="2" name="Title 1"/>
          <p:cNvSpPr>
            <a:spLocks noGrp="1"/>
          </p:cNvSpPr>
          <p:nvPr>
            <p:ph type="ctrTitle"/>
          </p:nvPr>
        </p:nvSpPr>
        <p:spPr>
          <a:xfrm>
            <a:off x="914400" y="1726424"/>
            <a:ext cx="8128000" cy="467820"/>
          </a:xfrm>
          <a:prstGeom prst="rect">
            <a:avLst/>
          </a:prstGeom>
        </p:spPr>
        <p:txBody>
          <a:bodyPr/>
          <a:lstStyle>
            <a:lvl1pPr>
              <a:defRPr sz="3200">
                <a:solidFill>
                  <a:schemeClr val="bg1"/>
                </a:solidFill>
              </a:defRPr>
            </a:lvl1pPr>
          </a:lstStyle>
          <a:p>
            <a:r>
              <a:rPr lang="en-US"/>
              <a:t>Click to edit Master title style</a:t>
            </a:r>
          </a:p>
        </p:txBody>
      </p:sp>
      <p:sp>
        <p:nvSpPr>
          <p:cNvPr id="3" name="Subtitle 2"/>
          <p:cNvSpPr>
            <a:spLocks noGrp="1"/>
          </p:cNvSpPr>
          <p:nvPr>
            <p:ph type="subTitle" idx="1"/>
          </p:nvPr>
        </p:nvSpPr>
        <p:spPr>
          <a:xfrm>
            <a:off x="973922" y="2990850"/>
            <a:ext cx="8919377" cy="369332"/>
          </a:xfrm>
        </p:spPr>
        <p:txBody>
          <a:bodyPr wrap="square">
            <a:spAutoFit/>
          </a:bodyPr>
          <a:lstStyle>
            <a:lvl1pPr marL="0" indent="0" algn="l">
              <a:buNone/>
              <a:defRPr sz="24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406103386"/>
      </p:ext>
    </p:extLst>
  </p:cSld>
  <p:clrMapOvr>
    <a:masterClrMapping/>
  </p:clrMapOvr>
  <p:transition spd="slow">
    <p:wipe dir="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0554115"/>
      </p:ext>
    </p:extLst>
  </p:cSld>
  <p:clrMapOvr>
    <a:masterClrMapping/>
  </p:clrMapOvr>
  <p:transition spd="slow">
    <p:wipe dir="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_Chapter I">
    <p:bg>
      <p:bgPr>
        <a:solidFill>
          <a:schemeClr val="accent5"/>
        </a:solidFill>
        <a:effectLst/>
      </p:bgPr>
    </p:bg>
    <p:spTree>
      <p:nvGrpSpPr>
        <p:cNvPr id="1" name=""/>
        <p:cNvGrpSpPr/>
        <p:nvPr/>
      </p:nvGrpSpPr>
      <p:grpSpPr>
        <a:xfrm>
          <a:off x="0" y="0"/>
          <a:ext cx="0" cy="0"/>
          <a:chOff x="0" y="0"/>
          <a:chExt cx="0" cy="0"/>
        </a:xfrm>
      </p:grpSpPr>
      <p:sp>
        <p:nvSpPr>
          <p:cNvPr id="7" name="Freeform 5"/>
          <p:cNvSpPr>
            <a:spLocks/>
          </p:cNvSpPr>
          <p:nvPr userDrawn="1"/>
        </p:nvSpPr>
        <p:spPr bwMode="white">
          <a:xfrm>
            <a:off x="0" y="5364164"/>
            <a:ext cx="12201600" cy="1493837"/>
          </a:xfrm>
          <a:custGeom>
            <a:avLst/>
            <a:gdLst>
              <a:gd name="T0" fmla="*/ 0 w 5760"/>
              <a:gd name="T1" fmla="*/ 503 h 941"/>
              <a:gd name="T2" fmla="*/ 0 w 5760"/>
              <a:gd name="T3" fmla="*/ 941 h 941"/>
              <a:gd name="T4" fmla="*/ 5760 w 5760"/>
              <a:gd name="T5" fmla="*/ 941 h 941"/>
              <a:gd name="T6" fmla="*/ 5760 w 5760"/>
              <a:gd name="T7" fmla="*/ 0 h 941"/>
              <a:gd name="T8" fmla="*/ 5760 w 5760"/>
              <a:gd name="T9" fmla="*/ 0 h 941"/>
              <a:gd name="T10" fmla="*/ 5624 w 5760"/>
              <a:gd name="T11" fmla="*/ 42 h 941"/>
              <a:gd name="T12" fmla="*/ 5484 w 5760"/>
              <a:gd name="T13" fmla="*/ 80 h 941"/>
              <a:gd name="T14" fmla="*/ 5343 w 5760"/>
              <a:gd name="T15" fmla="*/ 118 h 941"/>
              <a:gd name="T16" fmla="*/ 5195 w 5760"/>
              <a:gd name="T17" fmla="*/ 154 h 941"/>
              <a:gd name="T18" fmla="*/ 5045 w 5760"/>
              <a:gd name="T19" fmla="*/ 188 h 941"/>
              <a:gd name="T20" fmla="*/ 4891 w 5760"/>
              <a:gd name="T21" fmla="*/ 222 h 941"/>
              <a:gd name="T22" fmla="*/ 4735 w 5760"/>
              <a:gd name="T23" fmla="*/ 252 h 941"/>
              <a:gd name="T24" fmla="*/ 4576 w 5760"/>
              <a:gd name="T25" fmla="*/ 282 h 941"/>
              <a:gd name="T26" fmla="*/ 4414 w 5760"/>
              <a:gd name="T27" fmla="*/ 312 h 941"/>
              <a:gd name="T28" fmla="*/ 4248 w 5760"/>
              <a:gd name="T29" fmla="*/ 338 h 941"/>
              <a:gd name="T30" fmla="*/ 4078 w 5760"/>
              <a:gd name="T31" fmla="*/ 364 h 941"/>
              <a:gd name="T32" fmla="*/ 3907 w 5760"/>
              <a:gd name="T33" fmla="*/ 388 h 941"/>
              <a:gd name="T34" fmla="*/ 3733 w 5760"/>
              <a:gd name="T35" fmla="*/ 410 h 941"/>
              <a:gd name="T36" fmla="*/ 3557 w 5760"/>
              <a:gd name="T37" fmla="*/ 430 h 941"/>
              <a:gd name="T38" fmla="*/ 3377 w 5760"/>
              <a:gd name="T39" fmla="*/ 450 h 941"/>
              <a:gd name="T40" fmla="*/ 3196 w 5760"/>
              <a:gd name="T41" fmla="*/ 468 h 941"/>
              <a:gd name="T42" fmla="*/ 3010 w 5760"/>
              <a:gd name="T43" fmla="*/ 483 h 941"/>
              <a:gd name="T44" fmla="*/ 2822 w 5760"/>
              <a:gd name="T45" fmla="*/ 497 h 941"/>
              <a:gd name="T46" fmla="*/ 2634 w 5760"/>
              <a:gd name="T47" fmla="*/ 509 h 941"/>
              <a:gd name="T48" fmla="*/ 2443 w 5760"/>
              <a:gd name="T49" fmla="*/ 519 h 941"/>
              <a:gd name="T50" fmla="*/ 2249 w 5760"/>
              <a:gd name="T51" fmla="*/ 527 h 941"/>
              <a:gd name="T52" fmla="*/ 2053 w 5760"/>
              <a:gd name="T53" fmla="*/ 535 h 941"/>
              <a:gd name="T54" fmla="*/ 1855 w 5760"/>
              <a:gd name="T55" fmla="*/ 539 h 941"/>
              <a:gd name="T56" fmla="*/ 1656 w 5760"/>
              <a:gd name="T57" fmla="*/ 543 h 941"/>
              <a:gd name="T58" fmla="*/ 1454 w 5760"/>
              <a:gd name="T59" fmla="*/ 545 h 941"/>
              <a:gd name="T60" fmla="*/ 1250 w 5760"/>
              <a:gd name="T61" fmla="*/ 545 h 941"/>
              <a:gd name="T62" fmla="*/ 1047 w 5760"/>
              <a:gd name="T63" fmla="*/ 543 h 941"/>
              <a:gd name="T64" fmla="*/ 841 w 5760"/>
              <a:gd name="T65" fmla="*/ 539 h 941"/>
              <a:gd name="T66" fmla="*/ 631 w 5760"/>
              <a:gd name="T67" fmla="*/ 533 h 941"/>
              <a:gd name="T68" fmla="*/ 423 w 5760"/>
              <a:gd name="T69" fmla="*/ 525 h 941"/>
              <a:gd name="T70" fmla="*/ 212 w 5760"/>
              <a:gd name="T71" fmla="*/ 515 h 941"/>
              <a:gd name="T72" fmla="*/ 0 w 5760"/>
              <a:gd name="T73" fmla="*/ 503 h 941"/>
              <a:gd name="T74" fmla="*/ 0 w 5760"/>
              <a:gd name="T75" fmla="*/ 503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60" h="941">
                <a:moveTo>
                  <a:pt x="0" y="503"/>
                </a:moveTo>
                <a:lnTo>
                  <a:pt x="0" y="941"/>
                </a:lnTo>
                <a:lnTo>
                  <a:pt x="5760" y="941"/>
                </a:lnTo>
                <a:lnTo>
                  <a:pt x="5760" y="0"/>
                </a:lnTo>
                <a:lnTo>
                  <a:pt x="5760" y="0"/>
                </a:lnTo>
                <a:lnTo>
                  <a:pt x="5624" y="42"/>
                </a:lnTo>
                <a:lnTo>
                  <a:pt x="5484" y="80"/>
                </a:lnTo>
                <a:lnTo>
                  <a:pt x="5343" y="118"/>
                </a:lnTo>
                <a:lnTo>
                  <a:pt x="5195" y="154"/>
                </a:lnTo>
                <a:lnTo>
                  <a:pt x="5045" y="188"/>
                </a:lnTo>
                <a:lnTo>
                  <a:pt x="4891" y="222"/>
                </a:lnTo>
                <a:lnTo>
                  <a:pt x="4735" y="252"/>
                </a:lnTo>
                <a:lnTo>
                  <a:pt x="4576" y="282"/>
                </a:lnTo>
                <a:lnTo>
                  <a:pt x="4414" y="312"/>
                </a:lnTo>
                <a:lnTo>
                  <a:pt x="4248" y="338"/>
                </a:lnTo>
                <a:lnTo>
                  <a:pt x="4078" y="364"/>
                </a:lnTo>
                <a:lnTo>
                  <a:pt x="3907" y="388"/>
                </a:lnTo>
                <a:lnTo>
                  <a:pt x="3733" y="410"/>
                </a:lnTo>
                <a:lnTo>
                  <a:pt x="3557" y="430"/>
                </a:lnTo>
                <a:lnTo>
                  <a:pt x="3377" y="450"/>
                </a:lnTo>
                <a:lnTo>
                  <a:pt x="3196" y="468"/>
                </a:lnTo>
                <a:lnTo>
                  <a:pt x="3010" y="483"/>
                </a:lnTo>
                <a:lnTo>
                  <a:pt x="2822" y="497"/>
                </a:lnTo>
                <a:lnTo>
                  <a:pt x="2634" y="509"/>
                </a:lnTo>
                <a:lnTo>
                  <a:pt x="2443" y="519"/>
                </a:lnTo>
                <a:lnTo>
                  <a:pt x="2249" y="527"/>
                </a:lnTo>
                <a:lnTo>
                  <a:pt x="2053" y="535"/>
                </a:lnTo>
                <a:lnTo>
                  <a:pt x="1855" y="539"/>
                </a:lnTo>
                <a:lnTo>
                  <a:pt x="1656" y="543"/>
                </a:lnTo>
                <a:lnTo>
                  <a:pt x="1454" y="545"/>
                </a:lnTo>
                <a:lnTo>
                  <a:pt x="1250" y="545"/>
                </a:lnTo>
                <a:lnTo>
                  <a:pt x="1047" y="543"/>
                </a:lnTo>
                <a:lnTo>
                  <a:pt x="841" y="539"/>
                </a:lnTo>
                <a:lnTo>
                  <a:pt x="631" y="533"/>
                </a:lnTo>
                <a:lnTo>
                  <a:pt x="423" y="525"/>
                </a:lnTo>
                <a:lnTo>
                  <a:pt x="212" y="515"/>
                </a:lnTo>
                <a:lnTo>
                  <a:pt x="0" y="503"/>
                </a:lnTo>
                <a:lnTo>
                  <a:pt x="0" y="503"/>
                </a:lnTo>
                <a:close/>
              </a:path>
            </a:pathLst>
          </a:custGeom>
          <a:solidFill>
            <a:schemeClr val="bg1"/>
          </a:solidFill>
          <a:ln w="12700">
            <a:solidFill>
              <a:schemeClr val="bg1"/>
            </a:solidFill>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sz="1800">
              <a:solidFill>
                <a:srgbClr val="000000"/>
              </a:solidFill>
              <a:latin typeface="Trebuchet MS"/>
            </a:endParaRPr>
          </a:p>
        </p:txBody>
      </p:sp>
      <p:sp>
        <p:nvSpPr>
          <p:cNvPr id="2" name="Title 1"/>
          <p:cNvSpPr>
            <a:spLocks noGrp="1"/>
          </p:cNvSpPr>
          <p:nvPr>
            <p:ph type="ctrTitle"/>
          </p:nvPr>
        </p:nvSpPr>
        <p:spPr>
          <a:xfrm>
            <a:off x="914400" y="1723345"/>
            <a:ext cx="8128000" cy="409343"/>
          </a:xfrm>
          <a:prstGeom prst="rect">
            <a:avLst/>
          </a:prstGeom>
        </p:spPr>
        <p:txBody>
          <a:bodyPr/>
          <a:lstStyle>
            <a:lvl1pPr>
              <a:defRPr sz="2800">
                <a:solidFill>
                  <a:schemeClr val="bg1"/>
                </a:solidFill>
              </a:defRPr>
            </a:lvl1pPr>
          </a:lstStyle>
          <a:p>
            <a:r>
              <a:rPr lang="en-US"/>
              <a:t>Click to edit Master title style</a:t>
            </a:r>
          </a:p>
        </p:txBody>
      </p:sp>
      <p:pic>
        <p:nvPicPr>
          <p:cNvPr id="6" name="Picture 5" descr="DSM_cover_logo_contentpage_300"/>
          <p:cNvPicPr>
            <a:picLocks noChangeAspect="1" noChangeArrowheads="1"/>
          </p:cNvPicPr>
          <p:nvPr userDrawn="1">
            <p:custDataLst>
              <p:tags r:id="rId1"/>
            </p:custDataLst>
          </p:nvPr>
        </p:nvPicPr>
        <p:blipFill>
          <a:blip r:embed="rId3" cstate="email">
            <a:extLst>
              <a:ext uri="{28A0092B-C50C-407E-A947-70E740481C1C}">
                <a14:useLocalDpi xmlns:a14="http://schemas.microsoft.com/office/drawing/2010/main"/>
              </a:ext>
            </a:extLst>
          </a:blip>
          <a:srcRect/>
          <a:stretch>
            <a:fillRect/>
          </a:stretch>
        </p:blipFill>
        <p:spPr bwMode="auto">
          <a:xfrm>
            <a:off x="9258300" y="6053138"/>
            <a:ext cx="2650067" cy="633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5683588"/>
      </p:ext>
    </p:extLst>
  </p:cSld>
  <p:clrMapOvr>
    <a:masterClrMapping/>
  </p:clrMapOvr>
  <p:transition spd="slow">
    <p:wipe dir="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_Chapter II">
    <p:bg>
      <p:bgPr>
        <a:solidFill>
          <a:schemeClr val="accent5"/>
        </a:solidFill>
        <a:effectLst/>
      </p:bgPr>
    </p:bg>
    <p:spTree>
      <p:nvGrpSpPr>
        <p:cNvPr id="1" name=""/>
        <p:cNvGrpSpPr/>
        <p:nvPr/>
      </p:nvGrpSpPr>
      <p:grpSpPr>
        <a:xfrm>
          <a:off x="0" y="0"/>
          <a:ext cx="0" cy="0"/>
          <a:chOff x="0" y="0"/>
          <a:chExt cx="0" cy="0"/>
        </a:xfrm>
      </p:grpSpPr>
      <p:sp>
        <p:nvSpPr>
          <p:cNvPr id="8" name="Freeform 5"/>
          <p:cNvSpPr>
            <a:spLocks/>
          </p:cNvSpPr>
          <p:nvPr userDrawn="1"/>
        </p:nvSpPr>
        <p:spPr bwMode="white">
          <a:xfrm>
            <a:off x="0" y="5364164"/>
            <a:ext cx="12201600" cy="1493837"/>
          </a:xfrm>
          <a:custGeom>
            <a:avLst/>
            <a:gdLst>
              <a:gd name="T0" fmla="*/ 0 w 5760"/>
              <a:gd name="T1" fmla="*/ 503 h 941"/>
              <a:gd name="T2" fmla="*/ 0 w 5760"/>
              <a:gd name="T3" fmla="*/ 941 h 941"/>
              <a:gd name="T4" fmla="*/ 5760 w 5760"/>
              <a:gd name="T5" fmla="*/ 941 h 941"/>
              <a:gd name="T6" fmla="*/ 5760 w 5760"/>
              <a:gd name="T7" fmla="*/ 0 h 941"/>
              <a:gd name="T8" fmla="*/ 5760 w 5760"/>
              <a:gd name="T9" fmla="*/ 0 h 941"/>
              <a:gd name="T10" fmla="*/ 5624 w 5760"/>
              <a:gd name="T11" fmla="*/ 42 h 941"/>
              <a:gd name="T12" fmla="*/ 5484 w 5760"/>
              <a:gd name="T13" fmla="*/ 80 h 941"/>
              <a:gd name="T14" fmla="*/ 5343 w 5760"/>
              <a:gd name="T15" fmla="*/ 118 h 941"/>
              <a:gd name="T16" fmla="*/ 5195 w 5760"/>
              <a:gd name="T17" fmla="*/ 154 h 941"/>
              <a:gd name="T18" fmla="*/ 5045 w 5760"/>
              <a:gd name="T19" fmla="*/ 188 h 941"/>
              <a:gd name="T20" fmla="*/ 4891 w 5760"/>
              <a:gd name="T21" fmla="*/ 222 h 941"/>
              <a:gd name="T22" fmla="*/ 4735 w 5760"/>
              <a:gd name="T23" fmla="*/ 252 h 941"/>
              <a:gd name="T24" fmla="*/ 4576 w 5760"/>
              <a:gd name="T25" fmla="*/ 282 h 941"/>
              <a:gd name="T26" fmla="*/ 4414 w 5760"/>
              <a:gd name="T27" fmla="*/ 312 h 941"/>
              <a:gd name="T28" fmla="*/ 4248 w 5760"/>
              <a:gd name="T29" fmla="*/ 338 h 941"/>
              <a:gd name="T30" fmla="*/ 4078 w 5760"/>
              <a:gd name="T31" fmla="*/ 364 h 941"/>
              <a:gd name="T32" fmla="*/ 3907 w 5760"/>
              <a:gd name="T33" fmla="*/ 388 h 941"/>
              <a:gd name="T34" fmla="*/ 3733 w 5760"/>
              <a:gd name="T35" fmla="*/ 410 h 941"/>
              <a:gd name="T36" fmla="*/ 3557 w 5760"/>
              <a:gd name="T37" fmla="*/ 430 h 941"/>
              <a:gd name="T38" fmla="*/ 3377 w 5760"/>
              <a:gd name="T39" fmla="*/ 450 h 941"/>
              <a:gd name="T40" fmla="*/ 3196 w 5760"/>
              <a:gd name="T41" fmla="*/ 468 h 941"/>
              <a:gd name="T42" fmla="*/ 3010 w 5760"/>
              <a:gd name="T43" fmla="*/ 483 h 941"/>
              <a:gd name="T44" fmla="*/ 2822 w 5760"/>
              <a:gd name="T45" fmla="*/ 497 h 941"/>
              <a:gd name="T46" fmla="*/ 2634 w 5760"/>
              <a:gd name="T47" fmla="*/ 509 h 941"/>
              <a:gd name="T48" fmla="*/ 2443 w 5760"/>
              <a:gd name="T49" fmla="*/ 519 h 941"/>
              <a:gd name="T50" fmla="*/ 2249 w 5760"/>
              <a:gd name="T51" fmla="*/ 527 h 941"/>
              <a:gd name="T52" fmla="*/ 2053 w 5760"/>
              <a:gd name="T53" fmla="*/ 535 h 941"/>
              <a:gd name="T54" fmla="*/ 1855 w 5760"/>
              <a:gd name="T55" fmla="*/ 539 h 941"/>
              <a:gd name="T56" fmla="*/ 1656 w 5760"/>
              <a:gd name="T57" fmla="*/ 543 h 941"/>
              <a:gd name="T58" fmla="*/ 1454 w 5760"/>
              <a:gd name="T59" fmla="*/ 545 h 941"/>
              <a:gd name="T60" fmla="*/ 1250 w 5760"/>
              <a:gd name="T61" fmla="*/ 545 h 941"/>
              <a:gd name="T62" fmla="*/ 1047 w 5760"/>
              <a:gd name="T63" fmla="*/ 543 h 941"/>
              <a:gd name="T64" fmla="*/ 841 w 5760"/>
              <a:gd name="T65" fmla="*/ 539 h 941"/>
              <a:gd name="T66" fmla="*/ 631 w 5760"/>
              <a:gd name="T67" fmla="*/ 533 h 941"/>
              <a:gd name="T68" fmla="*/ 423 w 5760"/>
              <a:gd name="T69" fmla="*/ 525 h 941"/>
              <a:gd name="T70" fmla="*/ 212 w 5760"/>
              <a:gd name="T71" fmla="*/ 515 h 941"/>
              <a:gd name="T72" fmla="*/ 0 w 5760"/>
              <a:gd name="T73" fmla="*/ 503 h 941"/>
              <a:gd name="T74" fmla="*/ 0 w 5760"/>
              <a:gd name="T75" fmla="*/ 503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60" h="941">
                <a:moveTo>
                  <a:pt x="0" y="503"/>
                </a:moveTo>
                <a:lnTo>
                  <a:pt x="0" y="941"/>
                </a:lnTo>
                <a:lnTo>
                  <a:pt x="5760" y="941"/>
                </a:lnTo>
                <a:lnTo>
                  <a:pt x="5760" y="0"/>
                </a:lnTo>
                <a:lnTo>
                  <a:pt x="5760" y="0"/>
                </a:lnTo>
                <a:lnTo>
                  <a:pt x="5624" y="42"/>
                </a:lnTo>
                <a:lnTo>
                  <a:pt x="5484" y="80"/>
                </a:lnTo>
                <a:lnTo>
                  <a:pt x="5343" y="118"/>
                </a:lnTo>
                <a:lnTo>
                  <a:pt x="5195" y="154"/>
                </a:lnTo>
                <a:lnTo>
                  <a:pt x="5045" y="188"/>
                </a:lnTo>
                <a:lnTo>
                  <a:pt x="4891" y="222"/>
                </a:lnTo>
                <a:lnTo>
                  <a:pt x="4735" y="252"/>
                </a:lnTo>
                <a:lnTo>
                  <a:pt x="4576" y="282"/>
                </a:lnTo>
                <a:lnTo>
                  <a:pt x="4414" y="312"/>
                </a:lnTo>
                <a:lnTo>
                  <a:pt x="4248" y="338"/>
                </a:lnTo>
                <a:lnTo>
                  <a:pt x="4078" y="364"/>
                </a:lnTo>
                <a:lnTo>
                  <a:pt x="3907" y="388"/>
                </a:lnTo>
                <a:lnTo>
                  <a:pt x="3733" y="410"/>
                </a:lnTo>
                <a:lnTo>
                  <a:pt x="3557" y="430"/>
                </a:lnTo>
                <a:lnTo>
                  <a:pt x="3377" y="450"/>
                </a:lnTo>
                <a:lnTo>
                  <a:pt x="3196" y="468"/>
                </a:lnTo>
                <a:lnTo>
                  <a:pt x="3010" y="483"/>
                </a:lnTo>
                <a:lnTo>
                  <a:pt x="2822" y="497"/>
                </a:lnTo>
                <a:lnTo>
                  <a:pt x="2634" y="509"/>
                </a:lnTo>
                <a:lnTo>
                  <a:pt x="2443" y="519"/>
                </a:lnTo>
                <a:lnTo>
                  <a:pt x="2249" y="527"/>
                </a:lnTo>
                <a:lnTo>
                  <a:pt x="2053" y="535"/>
                </a:lnTo>
                <a:lnTo>
                  <a:pt x="1855" y="539"/>
                </a:lnTo>
                <a:lnTo>
                  <a:pt x="1656" y="543"/>
                </a:lnTo>
                <a:lnTo>
                  <a:pt x="1454" y="545"/>
                </a:lnTo>
                <a:lnTo>
                  <a:pt x="1250" y="545"/>
                </a:lnTo>
                <a:lnTo>
                  <a:pt x="1047" y="543"/>
                </a:lnTo>
                <a:lnTo>
                  <a:pt x="841" y="539"/>
                </a:lnTo>
                <a:lnTo>
                  <a:pt x="631" y="533"/>
                </a:lnTo>
                <a:lnTo>
                  <a:pt x="423" y="525"/>
                </a:lnTo>
                <a:lnTo>
                  <a:pt x="212" y="515"/>
                </a:lnTo>
                <a:lnTo>
                  <a:pt x="0" y="503"/>
                </a:lnTo>
                <a:lnTo>
                  <a:pt x="0" y="503"/>
                </a:lnTo>
                <a:close/>
              </a:path>
            </a:pathLst>
          </a:custGeom>
          <a:solidFill>
            <a:schemeClr val="bg1"/>
          </a:solidFill>
          <a:ln w="12700">
            <a:solidFill>
              <a:schemeClr val="bg1"/>
            </a:solidFill>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sz="1800">
              <a:solidFill>
                <a:srgbClr val="000000"/>
              </a:solidFill>
              <a:latin typeface="Trebuchet MS"/>
            </a:endParaRPr>
          </a:p>
        </p:txBody>
      </p:sp>
      <p:sp>
        <p:nvSpPr>
          <p:cNvPr id="9" name="Freeform 5"/>
          <p:cNvSpPr>
            <a:spLocks/>
          </p:cNvSpPr>
          <p:nvPr userDrawn="1"/>
        </p:nvSpPr>
        <p:spPr bwMode="white">
          <a:xfrm>
            <a:off x="0" y="0"/>
            <a:ext cx="12201600" cy="1924050"/>
          </a:xfrm>
          <a:custGeom>
            <a:avLst/>
            <a:gdLst>
              <a:gd name="T0" fmla="*/ 0 w 5760"/>
              <a:gd name="T1" fmla="*/ 0 h 1212"/>
              <a:gd name="T2" fmla="*/ 0 w 5760"/>
              <a:gd name="T3" fmla="*/ 509 h 1212"/>
              <a:gd name="T4" fmla="*/ 0 w 5760"/>
              <a:gd name="T5" fmla="*/ 509 h 1212"/>
              <a:gd name="T6" fmla="*/ 212 w 5760"/>
              <a:gd name="T7" fmla="*/ 497 h 1212"/>
              <a:gd name="T8" fmla="*/ 423 w 5760"/>
              <a:gd name="T9" fmla="*/ 487 h 1212"/>
              <a:gd name="T10" fmla="*/ 635 w 5760"/>
              <a:gd name="T11" fmla="*/ 479 h 1212"/>
              <a:gd name="T12" fmla="*/ 849 w 5760"/>
              <a:gd name="T13" fmla="*/ 473 h 1212"/>
              <a:gd name="T14" fmla="*/ 1061 w 5760"/>
              <a:gd name="T15" fmla="*/ 467 h 1212"/>
              <a:gd name="T16" fmla="*/ 1270 w 5760"/>
              <a:gd name="T17" fmla="*/ 465 h 1212"/>
              <a:gd name="T18" fmla="*/ 1482 w 5760"/>
              <a:gd name="T19" fmla="*/ 463 h 1212"/>
              <a:gd name="T20" fmla="*/ 1692 w 5760"/>
              <a:gd name="T21" fmla="*/ 463 h 1212"/>
              <a:gd name="T22" fmla="*/ 1899 w 5760"/>
              <a:gd name="T23" fmla="*/ 467 h 1212"/>
              <a:gd name="T24" fmla="*/ 2105 w 5760"/>
              <a:gd name="T25" fmla="*/ 471 h 1212"/>
              <a:gd name="T26" fmla="*/ 2311 w 5760"/>
              <a:gd name="T27" fmla="*/ 477 h 1212"/>
              <a:gd name="T28" fmla="*/ 2513 w 5760"/>
              <a:gd name="T29" fmla="*/ 487 h 1212"/>
              <a:gd name="T30" fmla="*/ 2712 w 5760"/>
              <a:gd name="T31" fmla="*/ 497 h 1212"/>
              <a:gd name="T32" fmla="*/ 2910 w 5760"/>
              <a:gd name="T33" fmla="*/ 511 h 1212"/>
              <a:gd name="T34" fmla="*/ 3106 w 5760"/>
              <a:gd name="T35" fmla="*/ 527 h 1212"/>
              <a:gd name="T36" fmla="*/ 3297 w 5760"/>
              <a:gd name="T37" fmla="*/ 545 h 1212"/>
              <a:gd name="T38" fmla="*/ 3485 w 5760"/>
              <a:gd name="T39" fmla="*/ 565 h 1212"/>
              <a:gd name="T40" fmla="*/ 3671 w 5760"/>
              <a:gd name="T41" fmla="*/ 587 h 1212"/>
              <a:gd name="T42" fmla="*/ 3853 w 5760"/>
              <a:gd name="T43" fmla="*/ 613 h 1212"/>
              <a:gd name="T44" fmla="*/ 4030 w 5760"/>
              <a:gd name="T45" fmla="*/ 641 h 1212"/>
              <a:gd name="T46" fmla="*/ 4204 w 5760"/>
              <a:gd name="T47" fmla="*/ 673 h 1212"/>
              <a:gd name="T48" fmla="*/ 4372 w 5760"/>
              <a:gd name="T49" fmla="*/ 707 h 1212"/>
              <a:gd name="T50" fmla="*/ 4536 w 5760"/>
              <a:gd name="T51" fmla="*/ 743 h 1212"/>
              <a:gd name="T52" fmla="*/ 4695 w 5760"/>
              <a:gd name="T53" fmla="*/ 783 h 1212"/>
              <a:gd name="T54" fmla="*/ 4849 w 5760"/>
              <a:gd name="T55" fmla="*/ 825 h 1212"/>
              <a:gd name="T56" fmla="*/ 4997 w 5760"/>
              <a:gd name="T57" fmla="*/ 871 h 1212"/>
              <a:gd name="T58" fmla="*/ 5069 w 5760"/>
              <a:gd name="T59" fmla="*/ 895 h 1212"/>
              <a:gd name="T60" fmla="*/ 5141 w 5760"/>
              <a:gd name="T61" fmla="*/ 918 h 1212"/>
              <a:gd name="T62" fmla="*/ 5209 w 5760"/>
              <a:gd name="T63" fmla="*/ 944 h 1212"/>
              <a:gd name="T64" fmla="*/ 5277 w 5760"/>
              <a:gd name="T65" fmla="*/ 970 h 1212"/>
              <a:gd name="T66" fmla="*/ 5343 w 5760"/>
              <a:gd name="T67" fmla="*/ 998 h 1212"/>
              <a:gd name="T68" fmla="*/ 5408 w 5760"/>
              <a:gd name="T69" fmla="*/ 1026 h 1212"/>
              <a:gd name="T70" fmla="*/ 5470 w 5760"/>
              <a:gd name="T71" fmla="*/ 1054 h 1212"/>
              <a:gd name="T72" fmla="*/ 5532 w 5760"/>
              <a:gd name="T73" fmla="*/ 1084 h 1212"/>
              <a:gd name="T74" fmla="*/ 5592 w 5760"/>
              <a:gd name="T75" fmla="*/ 1114 h 1212"/>
              <a:gd name="T76" fmla="*/ 5650 w 5760"/>
              <a:gd name="T77" fmla="*/ 1146 h 1212"/>
              <a:gd name="T78" fmla="*/ 5706 w 5760"/>
              <a:gd name="T79" fmla="*/ 1178 h 1212"/>
              <a:gd name="T80" fmla="*/ 5760 w 5760"/>
              <a:gd name="T81" fmla="*/ 1212 h 1212"/>
              <a:gd name="T82" fmla="*/ 5760 w 5760"/>
              <a:gd name="T83" fmla="*/ 0 h 1212"/>
              <a:gd name="T84" fmla="*/ 0 w 5760"/>
              <a:gd name="T85" fmla="*/ 0 h 1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760" h="1212">
                <a:moveTo>
                  <a:pt x="0" y="0"/>
                </a:moveTo>
                <a:lnTo>
                  <a:pt x="0" y="509"/>
                </a:lnTo>
                <a:lnTo>
                  <a:pt x="0" y="509"/>
                </a:lnTo>
                <a:lnTo>
                  <a:pt x="212" y="497"/>
                </a:lnTo>
                <a:lnTo>
                  <a:pt x="423" y="487"/>
                </a:lnTo>
                <a:lnTo>
                  <a:pt x="635" y="479"/>
                </a:lnTo>
                <a:lnTo>
                  <a:pt x="849" y="473"/>
                </a:lnTo>
                <a:lnTo>
                  <a:pt x="1061" y="467"/>
                </a:lnTo>
                <a:lnTo>
                  <a:pt x="1270" y="465"/>
                </a:lnTo>
                <a:lnTo>
                  <a:pt x="1482" y="463"/>
                </a:lnTo>
                <a:lnTo>
                  <a:pt x="1692" y="463"/>
                </a:lnTo>
                <a:lnTo>
                  <a:pt x="1899" y="467"/>
                </a:lnTo>
                <a:lnTo>
                  <a:pt x="2105" y="471"/>
                </a:lnTo>
                <a:lnTo>
                  <a:pt x="2311" y="477"/>
                </a:lnTo>
                <a:lnTo>
                  <a:pt x="2513" y="487"/>
                </a:lnTo>
                <a:lnTo>
                  <a:pt x="2712" y="497"/>
                </a:lnTo>
                <a:lnTo>
                  <a:pt x="2910" y="511"/>
                </a:lnTo>
                <a:lnTo>
                  <a:pt x="3106" y="527"/>
                </a:lnTo>
                <a:lnTo>
                  <a:pt x="3297" y="545"/>
                </a:lnTo>
                <a:lnTo>
                  <a:pt x="3485" y="565"/>
                </a:lnTo>
                <a:lnTo>
                  <a:pt x="3671" y="587"/>
                </a:lnTo>
                <a:lnTo>
                  <a:pt x="3853" y="613"/>
                </a:lnTo>
                <a:lnTo>
                  <a:pt x="4030" y="641"/>
                </a:lnTo>
                <a:lnTo>
                  <a:pt x="4204" y="673"/>
                </a:lnTo>
                <a:lnTo>
                  <a:pt x="4372" y="707"/>
                </a:lnTo>
                <a:lnTo>
                  <a:pt x="4536" y="743"/>
                </a:lnTo>
                <a:lnTo>
                  <a:pt x="4695" y="783"/>
                </a:lnTo>
                <a:lnTo>
                  <a:pt x="4849" y="825"/>
                </a:lnTo>
                <a:lnTo>
                  <a:pt x="4997" y="871"/>
                </a:lnTo>
                <a:lnTo>
                  <a:pt x="5069" y="895"/>
                </a:lnTo>
                <a:lnTo>
                  <a:pt x="5141" y="918"/>
                </a:lnTo>
                <a:lnTo>
                  <a:pt x="5209" y="944"/>
                </a:lnTo>
                <a:lnTo>
                  <a:pt x="5277" y="970"/>
                </a:lnTo>
                <a:lnTo>
                  <a:pt x="5343" y="998"/>
                </a:lnTo>
                <a:lnTo>
                  <a:pt x="5408" y="1026"/>
                </a:lnTo>
                <a:lnTo>
                  <a:pt x="5470" y="1054"/>
                </a:lnTo>
                <a:lnTo>
                  <a:pt x="5532" y="1084"/>
                </a:lnTo>
                <a:lnTo>
                  <a:pt x="5592" y="1114"/>
                </a:lnTo>
                <a:lnTo>
                  <a:pt x="5650" y="1146"/>
                </a:lnTo>
                <a:lnTo>
                  <a:pt x="5706" y="1178"/>
                </a:lnTo>
                <a:lnTo>
                  <a:pt x="5760" y="1212"/>
                </a:lnTo>
                <a:lnTo>
                  <a:pt x="5760" y="0"/>
                </a:lnTo>
                <a:lnTo>
                  <a:pt x="0" y="0"/>
                </a:lnTo>
                <a:close/>
              </a:path>
            </a:pathLst>
          </a:custGeom>
          <a:solidFill>
            <a:schemeClr val="bg1"/>
          </a:solidFill>
          <a:ln w="12700">
            <a:solidFill>
              <a:schemeClr val="bg1"/>
            </a:solidFill>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sz="1800">
              <a:solidFill>
                <a:srgbClr val="000000"/>
              </a:solidFill>
              <a:latin typeface="Trebuchet MS"/>
            </a:endParaRPr>
          </a:p>
        </p:txBody>
      </p:sp>
      <p:sp>
        <p:nvSpPr>
          <p:cNvPr id="2" name="Title 1"/>
          <p:cNvSpPr>
            <a:spLocks noGrp="1"/>
          </p:cNvSpPr>
          <p:nvPr>
            <p:ph type="ctrTitle"/>
          </p:nvPr>
        </p:nvSpPr>
        <p:spPr>
          <a:xfrm>
            <a:off x="914400" y="1723345"/>
            <a:ext cx="8128000" cy="409343"/>
          </a:xfrm>
          <a:prstGeom prst="rect">
            <a:avLst/>
          </a:prstGeom>
        </p:spPr>
        <p:txBody>
          <a:bodyPr/>
          <a:lstStyle>
            <a:lvl1pPr>
              <a:defRPr sz="2800">
                <a:solidFill>
                  <a:schemeClr val="bg1"/>
                </a:solidFill>
              </a:defRPr>
            </a:lvl1pPr>
          </a:lstStyle>
          <a:p>
            <a:r>
              <a:rPr lang="en-US"/>
              <a:t>Click to edit Master title style</a:t>
            </a:r>
          </a:p>
        </p:txBody>
      </p:sp>
      <p:pic>
        <p:nvPicPr>
          <p:cNvPr id="6" name="Picture 5" descr="DSM_cover_logo_contentpage_300"/>
          <p:cNvPicPr>
            <a:picLocks noChangeAspect="1" noChangeArrowheads="1"/>
          </p:cNvPicPr>
          <p:nvPr userDrawn="1">
            <p:custDataLst>
              <p:tags r:id="rId1"/>
            </p:custDataLst>
          </p:nvPr>
        </p:nvPicPr>
        <p:blipFill>
          <a:blip r:embed="rId3" cstate="email">
            <a:extLst>
              <a:ext uri="{28A0092B-C50C-407E-A947-70E740481C1C}">
                <a14:useLocalDpi xmlns:a14="http://schemas.microsoft.com/office/drawing/2010/main"/>
              </a:ext>
            </a:extLst>
          </a:blip>
          <a:srcRect/>
          <a:stretch>
            <a:fillRect/>
          </a:stretch>
        </p:blipFill>
        <p:spPr bwMode="auto">
          <a:xfrm>
            <a:off x="9258300" y="6053138"/>
            <a:ext cx="2650067" cy="633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4771441"/>
      </p:ext>
    </p:extLst>
  </p:cSld>
  <p:clrMapOvr>
    <a:masterClrMapping/>
  </p:clrMapOvr>
  <p:transition spd="slow">
    <p:wipe dir="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blue / Agenda">
    <p:bg>
      <p:bgPr>
        <a:solidFill>
          <a:schemeClr val="accent5"/>
        </a:solidFill>
        <a:effectLst/>
      </p:bgPr>
    </p:bg>
    <p:spTree>
      <p:nvGrpSpPr>
        <p:cNvPr id="1" name=""/>
        <p:cNvGrpSpPr/>
        <p:nvPr/>
      </p:nvGrpSpPr>
      <p:grpSpPr>
        <a:xfrm>
          <a:off x="0" y="0"/>
          <a:ext cx="0" cy="0"/>
          <a:chOff x="0" y="0"/>
          <a:chExt cx="0" cy="0"/>
        </a:xfrm>
      </p:grpSpPr>
      <p:sp>
        <p:nvSpPr>
          <p:cNvPr id="7" name="Freeform 5"/>
          <p:cNvSpPr>
            <a:spLocks/>
          </p:cNvSpPr>
          <p:nvPr userDrawn="1"/>
        </p:nvSpPr>
        <p:spPr bwMode="white">
          <a:xfrm>
            <a:off x="0" y="5364164"/>
            <a:ext cx="12201600" cy="1493837"/>
          </a:xfrm>
          <a:custGeom>
            <a:avLst/>
            <a:gdLst>
              <a:gd name="T0" fmla="*/ 0 w 5760"/>
              <a:gd name="T1" fmla="*/ 503 h 941"/>
              <a:gd name="T2" fmla="*/ 0 w 5760"/>
              <a:gd name="T3" fmla="*/ 941 h 941"/>
              <a:gd name="T4" fmla="*/ 5760 w 5760"/>
              <a:gd name="T5" fmla="*/ 941 h 941"/>
              <a:gd name="T6" fmla="*/ 5760 w 5760"/>
              <a:gd name="T7" fmla="*/ 0 h 941"/>
              <a:gd name="T8" fmla="*/ 5760 w 5760"/>
              <a:gd name="T9" fmla="*/ 0 h 941"/>
              <a:gd name="T10" fmla="*/ 5624 w 5760"/>
              <a:gd name="T11" fmla="*/ 42 h 941"/>
              <a:gd name="T12" fmla="*/ 5484 w 5760"/>
              <a:gd name="T13" fmla="*/ 80 h 941"/>
              <a:gd name="T14" fmla="*/ 5343 w 5760"/>
              <a:gd name="T15" fmla="*/ 118 h 941"/>
              <a:gd name="T16" fmla="*/ 5195 w 5760"/>
              <a:gd name="T17" fmla="*/ 154 h 941"/>
              <a:gd name="T18" fmla="*/ 5045 w 5760"/>
              <a:gd name="T19" fmla="*/ 188 h 941"/>
              <a:gd name="T20" fmla="*/ 4891 w 5760"/>
              <a:gd name="T21" fmla="*/ 222 h 941"/>
              <a:gd name="T22" fmla="*/ 4735 w 5760"/>
              <a:gd name="T23" fmla="*/ 252 h 941"/>
              <a:gd name="T24" fmla="*/ 4576 w 5760"/>
              <a:gd name="T25" fmla="*/ 282 h 941"/>
              <a:gd name="T26" fmla="*/ 4414 w 5760"/>
              <a:gd name="T27" fmla="*/ 312 h 941"/>
              <a:gd name="T28" fmla="*/ 4248 w 5760"/>
              <a:gd name="T29" fmla="*/ 338 h 941"/>
              <a:gd name="T30" fmla="*/ 4078 w 5760"/>
              <a:gd name="T31" fmla="*/ 364 h 941"/>
              <a:gd name="T32" fmla="*/ 3907 w 5760"/>
              <a:gd name="T33" fmla="*/ 388 h 941"/>
              <a:gd name="T34" fmla="*/ 3733 w 5760"/>
              <a:gd name="T35" fmla="*/ 410 h 941"/>
              <a:gd name="T36" fmla="*/ 3557 w 5760"/>
              <a:gd name="T37" fmla="*/ 430 h 941"/>
              <a:gd name="T38" fmla="*/ 3377 w 5760"/>
              <a:gd name="T39" fmla="*/ 450 h 941"/>
              <a:gd name="T40" fmla="*/ 3196 w 5760"/>
              <a:gd name="T41" fmla="*/ 468 h 941"/>
              <a:gd name="T42" fmla="*/ 3010 w 5760"/>
              <a:gd name="T43" fmla="*/ 483 h 941"/>
              <a:gd name="T44" fmla="*/ 2822 w 5760"/>
              <a:gd name="T45" fmla="*/ 497 h 941"/>
              <a:gd name="T46" fmla="*/ 2634 w 5760"/>
              <a:gd name="T47" fmla="*/ 509 h 941"/>
              <a:gd name="T48" fmla="*/ 2443 w 5760"/>
              <a:gd name="T49" fmla="*/ 519 h 941"/>
              <a:gd name="T50" fmla="*/ 2249 w 5760"/>
              <a:gd name="T51" fmla="*/ 527 h 941"/>
              <a:gd name="T52" fmla="*/ 2053 w 5760"/>
              <a:gd name="T53" fmla="*/ 535 h 941"/>
              <a:gd name="T54" fmla="*/ 1855 w 5760"/>
              <a:gd name="T55" fmla="*/ 539 h 941"/>
              <a:gd name="T56" fmla="*/ 1656 w 5760"/>
              <a:gd name="T57" fmla="*/ 543 h 941"/>
              <a:gd name="T58" fmla="*/ 1454 w 5760"/>
              <a:gd name="T59" fmla="*/ 545 h 941"/>
              <a:gd name="T60" fmla="*/ 1250 w 5760"/>
              <a:gd name="T61" fmla="*/ 545 h 941"/>
              <a:gd name="T62" fmla="*/ 1047 w 5760"/>
              <a:gd name="T63" fmla="*/ 543 h 941"/>
              <a:gd name="T64" fmla="*/ 841 w 5760"/>
              <a:gd name="T65" fmla="*/ 539 h 941"/>
              <a:gd name="T66" fmla="*/ 631 w 5760"/>
              <a:gd name="T67" fmla="*/ 533 h 941"/>
              <a:gd name="T68" fmla="*/ 423 w 5760"/>
              <a:gd name="T69" fmla="*/ 525 h 941"/>
              <a:gd name="T70" fmla="*/ 212 w 5760"/>
              <a:gd name="T71" fmla="*/ 515 h 941"/>
              <a:gd name="T72" fmla="*/ 0 w 5760"/>
              <a:gd name="T73" fmla="*/ 503 h 941"/>
              <a:gd name="T74" fmla="*/ 0 w 5760"/>
              <a:gd name="T75" fmla="*/ 503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60" h="941">
                <a:moveTo>
                  <a:pt x="0" y="503"/>
                </a:moveTo>
                <a:lnTo>
                  <a:pt x="0" y="941"/>
                </a:lnTo>
                <a:lnTo>
                  <a:pt x="5760" y="941"/>
                </a:lnTo>
                <a:lnTo>
                  <a:pt x="5760" y="0"/>
                </a:lnTo>
                <a:lnTo>
                  <a:pt x="5760" y="0"/>
                </a:lnTo>
                <a:lnTo>
                  <a:pt x="5624" y="42"/>
                </a:lnTo>
                <a:lnTo>
                  <a:pt x="5484" y="80"/>
                </a:lnTo>
                <a:lnTo>
                  <a:pt x="5343" y="118"/>
                </a:lnTo>
                <a:lnTo>
                  <a:pt x="5195" y="154"/>
                </a:lnTo>
                <a:lnTo>
                  <a:pt x="5045" y="188"/>
                </a:lnTo>
                <a:lnTo>
                  <a:pt x="4891" y="222"/>
                </a:lnTo>
                <a:lnTo>
                  <a:pt x="4735" y="252"/>
                </a:lnTo>
                <a:lnTo>
                  <a:pt x="4576" y="282"/>
                </a:lnTo>
                <a:lnTo>
                  <a:pt x="4414" y="312"/>
                </a:lnTo>
                <a:lnTo>
                  <a:pt x="4248" y="338"/>
                </a:lnTo>
                <a:lnTo>
                  <a:pt x="4078" y="364"/>
                </a:lnTo>
                <a:lnTo>
                  <a:pt x="3907" y="388"/>
                </a:lnTo>
                <a:lnTo>
                  <a:pt x="3733" y="410"/>
                </a:lnTo>
                <a:lnTo>
                  <a:pt x="3557" y="430"/>
                </a:lnTo>
                <a:lnTo>
                  <a:pt x="3377" y="450"/>
                </a:lnTo>
                <a:lnTo>
                  <a:pt x="3196" y="468"/>
                </a:lnTo>
                <a:lnTo>
                  <a:pt x="3010" y="483"/>
                </a:lnTo>
                <a:lnTo>
                  <a:pt x="2822" y="497"/>
                </a:lnTo>
                <a:lnTo>
                  <a:pt x="2634" y="509"/>
                </a:lnTo>
                <a:lnTo>
                  <a:pt x="2443" y="519"/>
                </a:lnTo>
                <a:lnTo>
                  <a:pt x="2249" y="527"/>
                </a:lnTo>
                <a:lnTo>
                  <a:pt x="2053" y="535"/>
                </a:lnTo>
                <a:lnTo>
                  <a:pt x="1855" y="539"/>
                </a:lnTo>
                <a:lnTo>
                  <a:pt x="1656" y="543"/>
                </a:lnTo>
                <a:lnTo>
                  <a:pt x="1454" y="545"/>
                </a:lnTo>
                <a:lnTo>
                  <a:pt x="1250" y="545"/>
                </a:lnTo>
                <a:lnTo>
                  <a:pt x="1047" y="543"/>
                </a:lnTo>
                <a:lnTo>
                  <a:pt x="841" y="539"/>
                </a:lnTo>
                <a:lnTo>
                  <a:pt x="631" y="533"/>
                </a:lnTo>
                <a:lnTo>
                  <a:pt x="423" y="525"/>
                </a:lnTo>
                <a:lnTo>
                  <a:pt x="212" y="515"/>
                </a:lnTo>
                <a:lnTo>
                  <a:pt x="0" y="503"/>
                </a:lnTo>
                <a:lnTo>
                  <a:pt x="0" y="503"/>
                </a:lnTo>
                <a:close/>
              </a:path>
            </a:pathLst>
          </a:custGeom>
          <a:solidFill>
            <a:schemeClr val="bg1"/>
          </a:solidFill>
          <a:ln w="12700">
            <a:solidFill>
              <a:schemeClr val="bg1"/>
            </a:solidFill>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sz="1800">
              <a:solidFill>
                <a:srgbClr val="000000"/>
              </a:solidFill>
              <a:latin typeface="Trebuchet MS"/>
            </a:endParaRPr>
          </a:p>
        </p:txBody>
      </p:sp>
      <p:sp>
        <p:nvSpPr>
          <p:cNvPr id="2" name="Title 1"/>
          <p:cNvSpPr>
            <a:spLocks noGrp="1"/>
          </p:cNvSpPr>
          <p:nvPr>
            <p:ph type="ctrTitle"/>
          </p:nvPr>
        </p:nvSpPr>
        <p:spPr>
          <a:xfrm>
            <a:off x="914400" y="1726424"/>
            <a:ext cx="8128000" cy="467820"/>
          </a:xfrm>
          <a:prstGeom prst="rect">
            <a:avLst/>
          </a:prstGeom>
        </p:spPr>
        <p:txBody>
          <a:bodyPr/>
          <a:lstStyle>
            <a:lvl1pPr>
              <a:defRPr>
                <a:solidFill>
                  <a:schemeClr val="bg1"/>
                </a:solidFill>
              </a:defRPr>
            </a:lvl1pPr>
          </a:lstStyle>
          <a:p>
            <a:r>
              <a:rPr lang="en-US"/>
              <a:t>Click to edit Master title style</a:t>
            </a:r>
          </a:p>
        </p:txBody>
      </p:sp>
      <p:pic>
        <p:nvPicPr>
          <p:cNvPr id="6" name="Picture 5" descr="DSM_cover_logo_contentpage_300"/>
          <p:cNvPicPr>
            <a:picLocks noChangeAspect="1" noChangeArrowheads="1"/>
          </p:cNvPicPr>
          <p:nvPr userDrawn="1">
            <p:custDataLst>
              <p:tags r:id="rId1"/>
            </p:custDataLst>
          </p:nvPr>
        </p:nvPicPr>
        <p:blipFill>
          <a:blip r:embed="rId3" cstate="email">
            <a:extLst>
              <a:ext uri="{28A0092B-C50C-407E-A947-70E740481C1C}">
                <a14:useLocalDpi xmlns:a14="http://schemas.microsoft.com/office/drawing/2010/main"/>
              </a:ext>
            </a:extLst>
          </a:blip>
          <a:srcRect/>
          <a:stretch>
            <a:fillRect/>
          </a:stretch>
        </p:blipFill>
        <p:spPr bwMode="auto">
          <a:xfrm>
            <a:off x="9258300" y="6053138"/>
            <a:ext cx="2650067" cy="633412"/>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a:spLocks noGrp="1"/>
          </p:cNvSpPr>
          <p:nvPr>
            <p:ph idx="1"/>
          </p:nvPr>
        </p:nvSpPr>
        <p:spPr>
          <a:xfrm>
            <a:off x="1170351" y="2724150"/>
            <a:ext cx="7097349" cy="1192634"/>
          </a:xfrm>
        </p:spPr>
        <p:txBody>
          <a:bodyPr/>
          <a:lstStyle>
            <a:lvl1pPr>
              <a:spcAft>
                <a:spcPts val="300"/>
              </a:spcAft>
              <a:defRPr/>
            </a:lvl1pPr>
            <a:lvl2pPr>
              <a:spcAft>
                <a:spcPts val="300"/>
              </a:spcAft>
              <a:defRPr>
                <a:solidFill>
                  <a:schemeClr val="accent2"/>
                </a:solidFill>
              </a:defRPr>
            </a:lvl2pPr>
            <a:lvl3pPr marL="257175" indent="-257175">
              <a:spcAft>
                <a:spcPts val="300"/>
              </a:spcAft>
              <a:buFont typeface="Arial" pitchFamily="34" charset="0"/>
              <a:buChar char="•"/>
              <a:defRPr/>
            </a:lvl3pPr>
            <a:lvl4pPr marL="542925" indent="-295275">
              <a:spcAft>
                <a:spcPts val="300"/>
              </a:spcAft>
              <a:buFont typeface="DIN Next Rounded LT Pro" pitchFamily="34" charset="0"/>
              <a:buChar cha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992454335"/>
      </p:ext>
    </p:extLst>
  </p:cSld>
  <p:clrMapOvr>
    <a:masterClrMapping/>
  </p:clrMapOvr>
  <p:transition spd="slow">
    <p:wipe dir="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ue /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65533" y="1774774"/>
            <a:ext cx="5039951" cy="4006901"/>
          </a:xfrm>
        </p:spPr>
        <p:txBody>
          <a:bodyPr>
            <a:no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42449" y="1774774"/>
            <a:ext cx="5039951" cy="4006901"/>
          </a:xfrm>
        </p:spPr>
        <p:txBody>
          <a:bodyPr>
            <a:no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a:xfrm>
            <a:off x="973923" y="291597"/>
            <a:ext cx="6585116" cy="153888"/>
          </a:xfrm>
          <a:prstGeom prst="rect">
            <a:avLst/>
          </a:prstGeom>
        </p:spPr>
        <p:txBody>
          <a:bodyPr/>
          <a:lstStyle/>
          <a:p>
            <a:r>
              <a:rPr lang="en-US">
                <a:solidFill>
                  <a:srgbClr val="5F5F5F"/>
                </a:solidFill>
              </a:rPr>
              <a:t>classification/filename/author/date (Trebuchet MS 10 pt)</a:t>
            </a:r>
          </a:p>
        </p:txBody>
      </p:sp>
      <p:sp>
        <p:nvSpPr>
          <p:cNvPr id="7" name="Slide Number Placeholder 6"/>
          <p:cNvSpPr>
            <a:spLocks noGrp="1"/>
          </p:cNvSpPr>
          <p:nvPr>
            <p:ph type="sldNum" sz="quarter" idx="12"/>
          </p:nvPr>
        </p:nvSpPr>
        <p:spPr/>
        <p:txBody>
          <a:bodyPr/>
          <a:lstStyle/>
          <a:p>
            <a:fld id="{F5427510-8AA6-4FAF-894D-5210D2160AD1}" type="slidenum">
              <a:rPr lang="en-US" smtClean="0">
                <a:solidFill>
                  <a:srgbClr val="5F5F5F"/>
                </a:solidFill>
              </a:rPr>
              <a:pPr/>
              <a:t>‹#›</a:t>
            </a:fld>
            <a:endParaRPr lang="en-US">
              <a:solidFill>
                <a:srgbClr val="5F5F5F"/>
              </a:solidFill>
            </a:endParaRP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51788579"/>
      </p:ext>
    </p:extLst>
  </p:cSld>
  <p:clrMapOvr>
    <a:masterClrMapping/>
  </p:clrMapOvr>
  <p:transition spd="slow">
    <p:wipe dir="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ue / Content &amp; object">
    <p:spTree>
      <p:nvGrpSpPr>
        <p:cNvPr id="1" name=""/>
        <p:cNvGrpSpPr/>
        <p:nvPr/>
      </p:nvGrpSpPr>
      <p:grpSpPr>
        <a:xfrm>
          <a:off x="0" y="0"/>
          <a:ext cx="0" cy="0"/>
          <a:chOff x="0" y="0"/>
          <a:chExt cx="0" cy="0"/>
        </a:xfrm>
      </p:grpSpPr>
      <p:sp>
        <p:nvSpPr>
          <p:cNvPr id="5" name="Chart Placeholder 4"/>
          <p:cNvSpPr>
            <a:spLocks noGrp="1"/>
          </p:cNvSpPr>
          <p:nvPr>
            <p:ph type="chart" sz="quarter" idx="13"/>
          </p:nvPr>
        </p:nvSpPr>
        <p:spPr>
          <a:xfrm>
            <a:off x="7416801" y="1762125"/>
            <a:ext cx="4178300" cy="276999"/>
          </a:xfrm>
        </p:spPr>
        <p:txBody>
          <a:bodyPr/>
          <a:lstStyle/>
          <a:p>
            <a:endParaRPr lang="en-US"/>
          </a:p>
        </p:txBody>
      </p:sp>
      <p:sp>
        <p:nvSpPr>
          <p:cNvPr id="3" name="Content Placeholder 2"/>
          <p:cNvSpPr>
            <a:spLocks noGrp="1"/>
          </p:cNvSpPr>
          <p:nvPr>
            <p:ph sz="half" idx="1"/>
          </p:nvPr>
        </p:nvSpPr>
        <p:spPr>
          <a:xfrm>
            <a:off x="965532" y="1774774"/>
            <a:ext cx="6032168" cy="4006901"/>
          </a:xfrm>
        </p:spPr>
        <p:txBody>
          <a:bodyPr>
            <a:no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a:xfrm>
            <a:off x="973923" y="291597"/>
            <a:ext cx="6585116" cy="153888"/>
          </a:xfrm>
          <a:prstGeom prst="rect">
            <a:avLst/>
          </a:prstGeom>
        </p:spPr>
        <p:txBody>
          <a:bodyPr/>
          <a:lstStyle/>
          <a:p>
            <a:r>
              <a:rPr lang="en-US">
                <a:solidFill>
                  <a:srgbClr val="5F5F5F"/>
                </a:solidFill>
              </a:rPr>
              <a:t>classification/filename/author/date (Trebuchet MS 10 pt)</a:t>
            </a:r>
          </a:p>
        </p:txBody>
      </p:sp>
      <p:sp>
        <p:nvSpPr>
          <p:cNvPr id="7" name="Slide Number Placeholder 6"/>
          <p:cNvSpPr>
            <a:spLocks noGrp="1"/>
          </p:cNvSpPr>
          <p:nvPr>
            <p:ph type="sldNum" sz="quarter" idx="12"/>
          </p:nvPr>
        </p:nvSpPr>
        <p:spPr/>
        <p:txBody>
          <a:bodyPr/>
          <a:lstStyle/>
          <a:p>
            <a:fld id="{F5427510-8AA6-4FAF-894D-5210D2160AD1}" type="slidenum">
              <a:rPr lang="en-US" smtClean="0">
                <a:solidFill>
                  <a:srgbClr val="5F5F5F"/>
                </a:solidFill>
              </a:rPr>
              <a:pPr/>
              <a:t>‹#›</a:t>
            </a:fld>
            <a:endParaRPr lang="en-US">
              <a:solidFill>
                <a:srgbClr val="5F5F5F"/>
              </a:solidFill>
            </a:endParaRP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4505609"/>
      </p:ext>
    </p:extLst>
  </p:cSld>
  <p:clrMapOvr>
    <a:masterClrMapping/>
  </p:clrMapOvr>
  <p:transition spd="slow">
    <p:wipe dir="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itel, Text und Inhalt">
    <p:spTree>
      <p:nvGrpSpPr>
        <p:cNvPr id="1" name=""/>
        <p:cNvGrpSpPr/>
        <p:nvPr/>
      </p:nvGrpSpPr>
      <p:grpSpPr>
        <a:xfrm>
          <a:off x="0" y="0"/>
          <a:ext cx="0" cy="0"/>
          <a:chOff x="0" y="0"/>
          <a:chExt cx="0" cy="0"/>
        </a:xfrm>
      </p:grpSpPr>
      <p:sp>
        <p:nvSpPr>
          <p:cNvPr id="2" name="Rectangle 6"/>
          <p:cNvSpPr>
            <a:spLocks noGrp="1" noChangeArrowheads="1"/>
          </p:cNvSpPr>
          <p:nvPr>
            <p:ph type="sldNum" sz="quarter" idx="10"/>
            <p:custDataLst>
              <p:tags r:id="rId1"/>
            </p:custDataLst>
          </p:nvPr>
        </p:nvSpPr>
        <p:spPr>
          <a:xfrm>
            <a:off x="982133" y="6499225"/>
            <a:ext cx="1270000" cy="152400"/>
          </a:xfrm>
          <a:ln/>
        </p:spPr>
        <p:txBody>
          <a:bodyPr/>
          <a:lstStyle>
            <a:lvl1pPr>
              <a:defRPr/>
            </a:lvl1pPr>
          </a:lstStyle>
          <a:p>
            <a:pPr>
              <a:defRPr/>
            </a:pPr>
            <a:r>
              <a:rPr lang="en-US">
                <a:solidFill>
                  <a:srgbClr val="5F5F5F"/>
                </a:solidFill>
              </a:rPr>
              <a:t>Page </a:t>
            </a:r>
            <a:fld id="{72C51300-B0DB-4E11-9568-801D674C59F2}" type="slidenum">
              <a:rPr lang="en-US">
                <a:solidFill>
                  <a:srgbClr val="5F5F5F"/>
                </a:solidFill>
              </a:rPr>
              <a:pPr>
                <a:defRPr/>
              </a:pPr>
              <a:t>‹#›</a:t>
            </a:fld>
            <a:endParaRPr lang="en-US">
              <a:solidFill>
                <a:srgbClr val="5F5F5F"/>
              </a:solidFill>
            </a:endParaRPr>
          </a:p>
        </p:txBody>
      </p:sp>
    </p:spTree>
    <p:extLst>
      <p:ext uri="{BB962C8B-B14F-4D97-AF65-F5344CB8AC3E}">
        <p14:creationId xmlns:p14="http://schemas.microsoft.com/office/powerpoint/2010/main" val="454326651"/>
      </p:ext>
    </p:extLst>
  </p:cSld>
  <p:clrMapOvr>
    <a:masterClrMapping/>
  </p:clrMapOvr>
  <p:transition spd="slow">
    <p:wipe dir="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Titel und Inhalt">
    <p:spTree>
      <p:nvGrpSpPr>
        <p:cNvPr id="1" name=""/>
        <p:cNvGrpSpPr/>
        <p:nvPr/>
      </p:nvGrpSpPr>
      <p:grpSpPr>
        <a:xfrm>
          <a:off x="0" y="0"/>
          <a:ext cx="0" cy="0"/>
          <a:chOff x="0" y="0"/>
          <a:chExt cx="0" cy="0"/>
        </a:xfrm>
      </p:grpSpPr>
      <p:sp>
        <p:nvSpPr>
          <p:cNvPr id="2" name="Rectangle 6"/>
          <p:cNvSpPr>
            <a:spLocks noGrp="1" noChangeArrowheads="1"/>
          </p:cNvSpPr>
          <p:nvPr>
            <p:ph type="sldNum" sz="quarter" idx="10"/>
            <p:custDataLst>
              <p:tags r:id="rId1"/>
            </p:custDataLst>
          </p:nvPr>
        </p:nvSpPr>
        <p:spPr>
          <a:xfrm>
            <a:off x="982133" y="6499225"/>
            <a:ext cx="1270000" cy="152400"/>
          </a:xfrm>
          <a:ln/>
        </p:spPr>
        <p:txBody>
          <a:bodyPr/>
          <a:lstStyle>
            <a:lvl1pPr>
              <a:defRPr/>
            </a:lvl1pPr>
          </a:lstStyle>
          <a:p>
            <a:pPr>
              <a:defRPr/>
            </a:pPr>
            <a:r>
              <a:rPr lang="en-US">
                <a:solidFill>
                  <a:srgbClr val="5F5F5F"/>
                </a:solidFill>
              </a:rPr>
              <a:t>Page </a:t>
            </a:r>
            <a:fld id="{72C51300-B0DB-4E11-9568-801D674C59F2}" type="slidenum">
              <a:rPr lang="en-US">
                <a:solidFill>
                  <a:srgbClr val="5F5F5F"/>
                </a:solidFill>
              </a:rPr>
              <a:pPr>
                <a:defRPr/>
              </a:pPr>
              <a:t>‹#›</a:t>
            </a:fld>
            <a:endParaRPr lang="en-US">
              <a:solidFill>
                <a:srgbClr val="5F5F5F"/>
              </a:solidFill>
            </a:endParaRPr>
          </a:p>
        </p:txBody>
      </p:sp>
    </p:spTree>
    <p:extLst>
      <p:ext uri="{BB962C8B-B14F-4D97-AF65-F5344CB8AC3E}">
        <p14:creationId xmlns:p14="http://schemas.microsoft.com/office/powerpoint/2010/main" val="1775539979"/>
      </p:ext>
    </p:extLst>
  </p:cSld>
  <p:clrMapOvr>
    <a:masterClrMapping/>
  </p:clrMapOvr>
  <p:transition spd="slow">
    <p:wipe dir="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Zwei Inhalte">
    <p:spTree>
      <p:nvGrpSpPr>
        <p:cNvPr id="1" name=""/>
        <p:cNvGrpSpPr/>
        <p:nvPr/>
      </p:nvGrpSpPr>
      <p:grpSpPr>
        <a:xfrm>
          <a:off x="0" y="0"/>
          <a:ext cx="0" cy="0"/>
          <a:chOff x="0" y="0"/>
          <a:chExt cx="0" cy="0"/>
        </a:xfrm>
      </p:grpSpPr>
      <p:sp>
        <p:nvSpPr>
          <p:cNvPr id="2" name="Rectangle 6"/>
          <p:cNvSpPr>
            <a:spLocks noGrp="1" noChangeArrowheads="1"/>
          </p:cNvSpPr>
          <p:nvPr>
            <p:ph type="sldNum" sz="quarter" idx="10"/>
            <p:custDataLst>
              <p:tags r:id="rId1"/>
            </p:custDataLst>
          </p:nvPr>
        </p:nvSpPr>
        <p:spPr>
          <a:xfrm>
            <a:off x="982133" y="6499225"/>
            <a:ext cx="1270000" cy="152400"/>
          </a:xfrm>
          <a:ln/>
        </p:spPr>
        <p:txBody>
          <a:bodyPr/>
          <a:lstStyle>
            <a:lvl1pPr>
              <a:defRPr/>
            </a:lvl1pPr>
          </a:lstStyle>
          <a:p>
            <a:pPr>
              <a:defRPr/>
            </a:pPr>
            <a:r>
              <a:rPr lang="en-US">
                <a:solidFill>
                  <a:srgbClr val="5F5F5F"/>
                </a:solidFill>
              </a:rPr>
              <a:t>Page </a:t>
            </a:r>
            <a:fld id="{72C51300-B0DB-4E11-9568-801D674C59F2}" type="slidenum">
              <a:rPr lang="en-US">
                <a:solidFill>
                  <a:srgbClr val="5F5F5F"/>
                </a:solidFill>
              </a:rPr>
              <a:pPr>
                <a:defRPr/>
              </a:pPr>
              <a:t>‹#›</a:t>
            </a:fld>
            <a:endParaRPr lang="en-US">
              <a:solidFill>
                <a:srgbClr val="5F5F5F"/>
              </a:solidFill>
            </a:endParaRPr>
          </a:p>
        </p:txBody>
      </p:sp>
    </p:spTree>
    <p:extLst>
      <p:ext uri="{BB962C8B-B14F-4D97-AF65-F5344CB8AC3E}">
        <p14:creationId xmlns:p14="http://schemas.microsoft.com/office/powerpoint/2010/main" val="2855946689"/>
      </p:ext>
    </p:extLst>
  </p:cSld>
  <p:clrMapOvr>
    <a:masterClrMapping/>
  </p:clrMapOvr>
  <p:transition spd="slow">
    <p:wipe dir="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Titel und Inhal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0735990"/>
      </p:ext>
    </p:extLst>
  </p:cSld>
  <p:clrMapOvr>
    <a:masterClrMapping/>
  </p:clrMapOvr>
  <p:transition spd="slow">
    <p:wipe dir="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138499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3552645"/>
      </p:ext>
    </p:extLst>
  </p:cSld>
  <p:clrMapOvr>
    <a:masterClrMapping/>
  </p:clrMapOvr>
  <p:transition spd="slow">
    <p:wipe dir="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Blue / Divider">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extLst>
              <p:ext uri="{D42A27DB-BD31-4B8C-83A1-F6EECF244321}">
                <p14:modId xmlns:p14="http://schemas.microsoft.com/office/powerpoint/2010/main" val="1700652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Fira Sans Medium" panose="020B0603050000020004" pitchFamily="34" charset="0"/>
              <a:ea typeface="+mj-ea"/>
              <a:cs typeface="+mj-cs"/>
              <a:sym typeface="Fira Sans Medium" panose="020B0603050000020004" pitchFamily="34" charset="0"/>
            </a:endParaRPr>
          </a:p>
        </p:txBody>
      </p:sp>
      <p:pic>
        <p:nvPicPr>
          <p:cNvPr id="8" name="Picture 7">
            <a:extLst>
              <a:ext uri="{FF2B5EF4-FFF2-40B4-BE49-F238E27FC236}">
                <a16:creationId xmlns:a16="http://schemas.microsoft.com/office/drawing/2014/main" id="{3B23B8A5-F0B9-4B92-9033-C0E5FF133994}"/>
              </a:ext>
            </a:extLst>
          </p:cNvPr>
          <p:cNvPicPr>
            <a:picLocks noChangeAspect="1"/>
          </p:cNvPicPr>
          <p:nvPr userDrawn="1"/>
        </p:nvPicPr>
        <p:blipFill>
          <a:blip r:embed="rId6"/>
          <a:srcRect/>
          <a:stretch/>
        </p:blipFill>
        <p:spPr bwMode="ltGray">
          <a:xfrm>
            <a:off x="0" y="0"/>
            <a:ext cx="12192000" cy="6858000"/>
          </a:xfrm>
          <a:prstGeom prst="rect">
            <a:avLst/>
          </a:prstGeom>
        </p:spPr>
      </p:pic>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69332"/>
          </a:xfrm>
        </p:spPr>
        <p:txBody>
          <a:bodyPr/>
          <a:lstStyle>
            <a:lvl1pPr marL="0" indent="0" algn="l">
              <a:buNone/>
              <a:defRPr sz="2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a:t>
            </a:r>
          </a:p>
        </p:txBody>
      </p:sp>
      <p:sp>
        <p:nvSpPr>
          <p:cNvPr id="10" name="Title 1">
            <a:extLst>
              <a:ext uri="{FF2B5EF4-FFF2-40B4-BE49-F238E27FC236}">
                <a16:creationId xmlns:a16="http://schemas.microsoft.com/office/drawing/2014/main" id="{9AE11780-2DEF-46A1-931C-FE31AE9DB4B8}"/>
              </a:ext>
            </a:extLst>
          </p:cNvPr>
          <p:cNvSpPr>
            <a:spLocks noGrp="1"/>
          </p:cNvSpPr>
          <p:nvPr>
            <p:ph type="ctrTitle" hasCustomPrompt="1"/>
          </p:nvPr>
        </p:nvSpPr>
        <p:spPr>
          <a:xfrm>
            <a:off x="540000" y="540000"/>
            <a:ext cx="9144000" cy="1218795"/>
          </a:xfrm>
          <a:prstGeom prst="rect">
            <a:avLst/>
          </a:prstGeom>
        </p:spPr>
        <p:txBody>
          <a:bodyPr anchor="t" anchorCtr="0"/>
          <a:lstStyle>
            <a:lvl1pPr algn="l">
              <a:defRPr sz="4400">
                <a:solidFill>
                  <a:schemeClr val="bg1"/>
                </a:solidFill>
              </a:defRPr>
            </a:lvl1pPr>
          </a:lstStyle>
          <a:p>
            <a:r>
              <a:rPr lang="en-US" noProof="0"/>
              <a:t>Divider slide</a:t>
            </a:r>
            <a:br>
              <a:rPr lang="en-US" noProof="0"/>
            </a:br>
            <a:r>
              <a:rPr lang="en-US" noProof="0"/>
              <a:t>without an image</a:t>
            </a:r>
          </a:p>
        </p:txBody>
      </p:sp>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9" name="Slide Number Placeholder 5">
            <a:extLst>
              <a:ext uri="{FF2B5EF4-FFF2-40B4-BE49-F238E27FC236}">
                <a16:creationId xmlns:a16="http://schemas.microsoft.com/office/drawing/2014/main" id="{4C85137F-B8FB-48C3-B162-ABBE7B987181}"/>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chemeClr val="bg1"/>
                </a:solidFill>
              </a:defRPr>
            </a:lvl1pPr>
          </a:lstStyle>
          <a:p>
            <a:fld id="{E118D48E-C7CB-6244-969D-7BAEA9B6226C}" type="slidenum">
              <a:rPr lang="en-US" noProof="0" smtClean="0"/>
              <a:pPr/>
              <a:t>‹#›</a:t>
            </a:fld>
            <a:endParaRPr lang="en-US" noProof="0"/>
          </a:p>
        </p:txBody>
      </p:sp>
      <p:sp>
        <p:nvSpPr>
          <p:cNvPr id="12" name="Footer Placeholder 4">
            <a:extLst>
              <a:ext uri="{FF2B5EF4-FFF2-40B4-BE49-F238E27FC236}">
                <a16:creationId xmlns:a16="http://schemas.microsoft.com/office/drawing/2014/main" id="{0EA4E02A-F812-44E1-930E-E387B9F33FD0}"/>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j-lt"/>
              </a:defRPr>
            </a:lvl1pPr>
          </a:lstStyle>
          <a:p>
            <a:endParaRPr lang="en-US" noProof="0"/>
          </a:p>
        </p:txBody>
      </p:sp>
    </p:spTree>
    <p:extLst>
      <p:ext uri="{BB962C8B-B14F-4D97-AF65-F5344CB8AC3E}">
        <p14:creationId xmlns:p14="http://schemas.microsoft.com/office/powerpoint/2010/main" val="2197436202"/>
      </p:ext>
    </p:extLst>
  </p:cSld>
  <p:clrMapOvr>
    <a:masterClrMapping/>
  </p:clrMapOvr>
  <p:transition spd="slow">
    <p:wipe dir="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ue /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36672697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10" name="Text Placeholder 9">
            <a:extLst>
              <a:ext uri="{FF2B5EF4-FFF2-40B4-BE49-F238E27FC236}">
                <a16:creationId xmlns:a16="http://schemas.microsoft.com/office/drawing/2014/main" id="{786F02DC-70AF-4281-AFBA-BCAB285C40D6}"/>
              </a:ext>
            </a:extLst>
          </p:cNvPr>
          <p:cNvSpPr>
            <a:spLocks noGrp="1"/>
          </p:cNvSpPr>
          <p:nvPr>
            <p:ph type="body" sz="quarter" idx="14"/>
          </p:nvPr>
        </p:nvSpPr>
        <p:spPr>
          <a:xfrm>
            <a:off x="468313" y="1800225"/>
            <a:ext cx="11258863" cy="156966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Title 2">
            <a:extLst>
              <a:ext uri="{FF2B5EF4-FFF2-40B4-BE49-F238E27FC236}">
                <a16:creationId xmlns:a16="http://schemas.microsoft.com/office/drawing/2014/main" id="{52F7AC56-F0FB-4742-98ED-2C89A977A9C7}"/>
              </a:ext>
            </a:extLst>
          </p:cNvPr>
          <p:cNvSpPr>
            <a:spLocks noGrp="1"/>
          </p:cNvSpPr>
          <p:nvPr>
            <p:ph type="title" hasCustomPrompt="1"/>
          </p:nvPr>
        </p:nvSpPr>
        <p:spPr/>
        <p:txBody>
          <a:bodyPr/>
          <a:lstStyle>
            <a:lvl1pPr>
              <a:defRPr/>
            </a:lvl1pPr>
          </a:lstStyle>
          <a:p>
            <a:r>
              <a:rPr lang="en-US" noProof="0"/>
              <a:t>Header</a:t>
            </a:r>
          </a:p>
        </p:txBody>
      </p:sp>
      <p:sp>
        <p:nvSpPr>
          <p:cNvPr id="7" name="Slide Number Placeholder 5">
            <a:extLst>
              <a:ext uri="{FF2B5EF4-FFF2-40B4-BE49-F238E27FC236}">
                <a16:creationId xmlns:a16="http://schemas.microsoft.com/office/drawing/2014/main" id="{DA14C9DD-C4AE-4F0C-B9F0-FCA15CD80134}"/>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a:p>
        </p:txBody>
      </p:sp>
      <p:sp>
        <p:nvSpPr>
          <p:cNvPr id="8" name="Footer Placeholder 4">
            <a:extLst>
              <a:ext uri="{FF2B5EF4-FFF2-40B4-BE49-F238E27FC236}">
                <a16:creationId xmlns:a16="http://schemas.microsoft.com/office/drawing/2014/main" id="{A282DA73-2EBE-4BD4-865B-DE0EBC9453BC}"/>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a:p>
        </p:txBody>
      </p:sp>
    </p:spTree>
    <p:extLst>
      <p:ext uri="{BB962C8B-B14F-4D97-AF65-F5344CB8AC3E}">
        <p14:creationId xmlns:p14="http://schemas.microsoft.com/office/powerpoint/2010/main" val="940936771"/>
      </p:ext>
    </p:extLst>
  </p:cSld>
  <p:clrMapOvr>
    <a:masterClrMapping/>
  </p:clrMapOvr>
  <p:transition spd="slow">
    <p:wipe dir="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ue / sub header,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35618732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noProof="0"/>
              <a:t>Header</a:t>
            </a:r>
          </a:p>
        </p:txBody>
      </p:sp>
      <p:sp>
        <p:nvSpPr>
          <p:cNvPr id="9" name="Text Placeholder 9">
            <a:extLst>
              <a:ext uri="{FF2B5EF4-FFF2-40B4-BE49-F238E27FC236}">
                <a16:creationId xmlns:a16="http://schemas.microsoft.com/office/drawing/2014/main" id="{8E589E12-1854-4953-9331-7725BED7601C}"/>
              </a:ext>
            </a:extLst>
          </p:cNvPr>
          <p:cNvSpPr>
            <a:spLocks noGrp="1"/>
          </p:cNvSpPr>
          <p:nvPr>
            <p:ph type="body" sz="quarter" idx="14"/>
          </p:nvPr>
        </p:nvSpPr>
        <p:spPr>
          <a:xfrm>
            <a:off x="468313" y="1800225"/>
            <a:ext cx="11258863" cy="156966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7">
            <a:extLst>
              <a:ext uri="{FF2B5EF4-FFF2-40B4-BE49-F238E27FC236}">
                <a16:creationId xmlns:a16="http://schemas.microsoft.com/office/drawing/2014/main" id="{0110FC02-B841-447E-81D7-1D189745B938}"/>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8" name="Slide Number Placeholder 5">
            <a:extLst>
              <a:ext uri="{FF2B5EF4-FFF2-40B4-BE49-F238E27FC236}">
                <a16:creationId xmlns:a16="http://schemas.microsoft.com/office/drawing/2014/main" id="{02FC21C4-5401-4164-91BA-DC24D7BB105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a:p>
        </p:txBody>
      </p:sp>
      <p:sp>
        <p:nvSpPr>
          <p:cNvPr id="10" name="Footer Placeholder 4">
            <a:extLst>
              <a:ext uri="{FF2B5EF4-FFF2-40B4-BE49-F238E27FC236}">
                <a16:creationId xmlns:a16="http://schemas.microsoft.com/office/drawing/2014/main" id="{1EE1A1E3-31FD-4EA7-BCB2-F721C7ECF8A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a:p>
        </p:txBody>
      </p:sp>
    </p:spTree>
    <p:extLst>
      <p:ext uri="{BB962C8B-B14F-4D97-AF65-F5344CB8AC3E}">
        <p14:creationId xmlns:p14="http://schemas.microsoft.com/office/powerpoint/2010/main" val="3522765893"/>
      </p:ext>
    </p:extLst>
  </p:cSld>
  <p:clrMapOvr>
    <a:masterClrMapping/>
  </p:clrMapOvr>
  <p:transition spd="slow">
    <p:wipe dir="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Blue / sub header, 1 colum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8D4724-77F4-B24F-91B4-CDB4A8A8000F}"/>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err="1">
              <a:solidFill>
                <a:schemeClr val="tx1"/>
              </a:solidFill>
            </a:endParaRPr>
          </a:p>
        </p:txBody>
      </p:sp>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35139937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noProof="0"/>
              <a:t>Header</a:t>
            </a:r>
          </a:p>
        </p:txBody>
      </p:sp>
      <p:sp>
        <p:nvSpPr>
          <p:cNvPr id="9" name="Text Placeholder 9">
            <a:extLst>
              <a:ext uri="{FF2B5EF4-FFF2-40B4-BE49-F238E27FC236}">
                <a16:creationId xmlns:a16="http://schemas.microsoft.com/office/drawing/2014/main" id="{8E589E12-1854-4953-9331-7725BED7601C}"/>
              </a:ext>
            </a:extLst>
          </p:cNvPr>
          <p:cNvSpPr>
            <a:spLocks noGrp="1"/>
          </p:cNvSpPr>
          <p:nvPr>
            <p:ph type="body" sz="quarter" idx="14"/>
          </p:nvPr>
        </p:nvSpPr>
        <p:spPr>
          <a:xfrm>
            <a:off x="468313" y="1800225"/>
            <a:ext cx="11258863" cy="156966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7">
            <a:extLst>
              <a:ext uri="{FF2B5EF4-FFF2-40B4-BE49-F238E27FC236}">
                <a16:creationId xmlns:a16="http://schemas.microsoft.com/office/drawing/2014/main" id="{0110FC02-B841-447E-81D7-1D189745B938}"/>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8" name="Slide Number Placeholder 5">
            <a:extLst>
              <a:ext uri="{FF2B5EF4-FFF2-40B4-BE49-F238E27FC236}">
                <a16:creationId xmlns:a16="http://schemas.microsoft.com/office/drawing/2014/main" id="{02FC21C4-5401-4164-91BA-DC24D7BB105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a:p>
        </p:txBody>
      </p:sp>
      <p:sp>
        <p:nvSpPr>
          <p:cNvPr id="10" name="Footer Placeholder 4">
            <a:extLst>
              <a:ext uri="{FF2B5EF4-FFF2-40B4-BE49-F238E27FC236}">
                <a16:creationId xmlns:a16="http://schemas.microsoft.com/office/drawing/2014/main" id="{1EE1A1E3-31FD-4EA7-BCB2-F721C7ECF8A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a:p>
        </p:txBody>
      </p:sp>
      <p:pic>
        <p:nvPicPr>
          <p:cNvPr id="12" name="Picture 11">
            <a:extLst>
              <a:ext uri="{FF2B5EF4-FFF2-40B4-BE49-F238E27FC236}">
                <a16:creationId xmlns:a16="http://schemas.microsoft.com/office/drawing/2014/main" id="{9EB32882-5792-9148-9FBF-C7A53262A919}"/>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2242137462"/>
      </p:ext>
    </p:extLst>
  </p:cSld>
  <p:clrMapOvr>
    <a:masterClrMapping/>
  </p:clrMapOvr>
  <p:transition spd="slow">
    <p:wipe dir="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lue / sub header, 2 column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1"/>
            </p:custDataLst>
            <p:extLst>
              <p:ext uri="{D42A27DB-BD31-4B8C-83A1-F6EECF244321}">
                <p14:modId xmlns:p14="http://schemas.microsoft.com/office/powerpoint/2010/main" val="30292776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3" y="1800225"/>
            <a:ext cx="5391177" cy="156966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0" y="1800225"/>
            <a:ext cx="5391177" cy="156966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7">
            <a:extLst>
              <a:ext uri="{FF2B5EF4-FFF2-40B4-BE49-F238E27FC236}">
                <a16:creationId xmlns:a16="http://schemas.microsoft.com/office/drawing/2014/main" id="{A8A6B7A4-D943-4831-A643-DDE1410230ED}"/>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 name="Title 1">
            <a:extLst>
              <a:ext uri="{FF2B5EF4-FFF2-40B4-BE49-F238E27FC236}">
                <a16:creationId xmlns:a16="http://schemas.microsoft.com/office/drawing/2014/main" id="{8AF9859E-49E6-4991-A101-64768140C36E}"/>
              </a:ext>
            </a:extLst>
          </p:cNvPr>
          <p:cNvSpPr>
            <a:spLocks noGrp="1"/>
          </p:cNvSpPr>
          <p:nvPr>
            <p:ph type="title" hasCustomPrompt="1"/>
          </p:nvPr>
        </p:nvSpPr>
        <p:spPr/>
        <p:txBody>
          <a:bodyPr/>
          <a:lstStyle>
            <a:lvl1pPr>
              <a:defRPr/>
            </a:lvl1pPr>
          </a:lstStyle>
          <a:p>
            <a:r>
              <a:rPr lang="en-US" noProof="0"/>
              <a:t>Header</a:t>
            </a:r>
          </a:p>
        </p:txBody>
      </p:sp>
      <p:sp>
        <p:nvSpPr>
          <p:cNvPr id="9" name="Slide Number Placeholder 5">
            <a:extLst>
              <a:ext uri="{FF2B5EF4-FFF2-40B4-BE49-F238E27FC236}">
                <a16:creationId xmlns:a16="http://schemas.microsoft.com/office/drawing/2014/main" id="{7F9106C1-A74E-4316-9285-24C2D5F0D51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a:p>
        </p:txBody>
      </p:sp>
      <p:sp>
        <p:nvSpPr>
          <p:cNvPr id="10" name="Footer Placeholder 4">
            <a:extLst>
              <a:ext uri="{FF2B5EF4-FFF2-40B4-BE49-F238E27FC236}">
                <a16:creationId xmlns:a16="http://schemas.microsoft.com/office/drawing/2014/main" id="{6D8AFE70-5132-4474-A761-AC2C2E7862FD}"/>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a:p>
        </p:txBody>
      </p:sp>
    </p:spTree>
    <p:extLst>
      <p:ext uri="{BB962C8B-B14F-4D97-AF65-F5344CB8AC3E}">
        <p14:creationId xmlns:p14="http://schemas.microsoft.com/office/powerpoint/2010/main" val="1022345064"/>
      </p:ext>
    </p:extLst>
  </p:cSld>
  <p:clrMapOvr>
    <a:masterClrMapping/>
  </p:clrMapOvr>
  <p:transition spd="slow">
    <p:wipe dir="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ue / 2 columns w/ header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1"/>
            </p:custDataLst>
            <p:extLst>
              <p:ext uri="{D42A27DB-BD31-4B8C-83A1-F6EECF244321}">
                <p14:modId xmlns:p14="http://schemas.microsoft.com/office/powerpoint/2010/main" val="31918723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3" y="2232000"/>
            <a:ext cx="5391177" cy="156966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0" y="2232000"/>
            <a:ext cx="5391177" cy="156966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a:extLst>
              <a:ext uri="{FF2B5EF4-FFF2-40B4-BE49-F238E27FC236}">
                <a16:creationId xmlns:a16="http://schemas.microsoft.com/office/drawing/2014/main" id="{334F5A02-45AE-457C-93B5-134D4CA14F31}"/>
              </a:ext>
            </a:extLst>
          </p:cNvPr>
          <p:cNvSpPr>
            <a:spLocks noGrp="1"/>
          </p:cNvSpPr>
          <p:nvPr>
            <p:ph type="title" hasCustomPrompt="1"/>
          </p:nvPr>
        </p:nvSpPr>
        <p:spPr/>
        <p:txBody>
          <a:bodyPr/>
          <a:lstStyle>
            <a:lvl1pPr>
              <a:defRPr/>
            </a:lvl1pPr>
          </a:lstStyle>
          <a:p>
            <a:r>
              <a:rPr lang="en-US" noProof="0"/>
              <a:t>Header</a:t>
            </a:r>
          </a:p>
        </p:txBody>
      </p:sp>
      <p:sp>
        <p:nvSpPr>
          <p:cNvPr id="11" name="Text Placeholder 7">
            <a:extLst>
              <a:ext uri="{FF2B5EF4-FFF2-40B4-BE49-F238E27FC236}">
                <a16:creationId xmlns:a16="http://schemas.microsoft.com/office/drawing/2014/main" id="{00626E5D-46A4-4917-94D9-76F8EC00A8AB}"/>
              </a:ext>
            </a:extLst>
          </p:cNvPr>
          <p:cNvSpPr>
            <a:spLocks noGrp="1"/>
          </p:cNvSpPr>
          <p:nvPr>
            <p:ph type="body" sz="quarter" idx="13" hasCustomPrompt="1"/>
          </p:nvPr>
        </p:nvSpPr>
        <p:spPr>
          <a:xfrm>
            <a:off x="468000" y="1769732"/>
            <a:ext cx="5391490" cy="369332"/>
          </a:xfrm>
        </p:spPr>
        <p:txBody>
          <a:bodyPr anchor="b"/>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 </a:t>
            </a:r>
          </a:p>
        </p:txBody>
      </p:sp>
      <p:sp>
        <p:nvSpPr>
          <p:cNvPr id="14" name="Text Placeholder 7">
            <a:extLst>
              <a:ext uri="{FF2B5EF4-FFF2-40B4-BE49-F238E27FC236}">
                <a16:creationId xmlns:a16="http://schemas.microsoft.com/office/drawing/2014/main" id="{1201B17D-2F65-4670-BFA9-9258870A745E}"/>
              </a:ext>
            </a:extLst>
          </p:cNvPr>
          <p:cNvSpPr>
            <a:spLocks noGrp="1"/>
          </p:cNvSpPr>
          <p:nvPr>
            <p:ph type="body" sz="quarter" idx="18" hasCustomPrompt="1"/>
          </p:nvPr>
        </p:nvSpPr>
        <p:spPr>
          <a:xfrm>
            <a:off x="6332510" y="1769732"/>
            <a:ext cx="5391490" cy="369332"/>
          </a:xfrm>
        </p:spPr>
        <p:txBody>
          <a:bodyPr anchor="b"/>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 </a:t>
            </a:r>
          </a:p>
        </p:txBody>
      </p:sp>
      <p:sp>
        <p:nvSpPr>
          <p:cNvPr id="10" name="Slide Number Placeholder 5">
            <a:extLst>
              <a:ext uri="{FF2B5EF4-FFF2-40B4-BE49-F238E27FC236}">
                <a16:creationId xmlns:a16="http://schemas.microsoft.com/office/drawing/2014/main" id="{B01EB234-5D8E-472D-AFF8-9F39501AC63D}"/>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a:p>
        </p:txBody>
      </p:sp>
      <p:sp>
        <p:nvSpPr>
          <p:cNvPr id="15" name="Footer Placeholder 4">
            <a:extLst>
              <a:ext uri="{FF2B5EF4-FFF2-40B4-BE49-F238E27FC236}">
                <a16:creationId xmlns:a16="http://schemas.microsoft.com/office/drawing/2014/main" id="{53269602-6D9D-4AB3-B9E6-58FC9FE588B9}"/>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a:p>
        </p:txBody>
      </p:sp>
    </p:spTree>
    <p:extLst>
      <p:ext uri="{BB962C8B-B14F-4D97-AF65-F5344CB8AC3E}">
        <p14:creationId xmlns:p14="http://schemas.microsoft.com/office/powerpoint/2010/main" val="169289058"/>
      </p:ext>
    </p:extLst>
  </p:cSld>
  <p:clrMapOvr>
    <a:masterClrMapping/>
  </p:clrMapOvr>
  <p:transition spd="slow">
    <p:wipe dir="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ue / sub header, image 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15F042-46C1-4FCB-B6D7-589B71C29D3E}"/>
              </a:ext>
            </a:extLst>
          </p:cNvPr>
          <p:cNvGraphicFramePr>
            <a:graphicFrameLocks noChangeAspect="1"/>
          </p:cNvGraphicFramePr>
          <p:nvPr userDrawn="1">
            <p:custDataLst>
              <p:tags r:id="rId1"/>
            </p:custDataLst>
            <p:extLst>
              <p:ext uri="{D42A27DB-BD31-4B8C-83A1-F6EECF244321}">
                <p14:modId xmlns:p14="http://schemas.microsoft.com/office/powerpoint/2010/main" val="35166404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15F042-46C1-4FCB-B6D7-589B71C29D3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E763AC1-7B8A-4444-88F3-9B621FA29C0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12" name="Picture Placeholder 19">
            <a:extLst>
              <a:ext uri="{FF2B5EF4-FFF2-40B4-BE49-F238E27FC236}">
                <a16:creationId xmlns:a16="http://schemas.microsoft.com/office/drawing/2014/main" id="{05B7262F-33D1-B34A-95F0-8E3E02B33330}"/>
              </a:ext>
            </a:extLst>
          </p:cNvPr>
          <p:cNvSpPr>
            <a:spLocks noGrp="1" noChangeAspect="1"/>
          </p:cNvSpPr>
          <p:nvPr>
            <p:ph type="pic" sz="quarter" idx="14" hasCustomPrompt="1"/>
          </p:nvPr>
        </p:nvSpPr>
        <p:spPr bwMode="auto">
          <a:xfrm>
            <a:off x="7696460" y="1"/>
            <a:ext cx="449554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a:t>Click icon to add image</a:t>
            </a:r>
          </a:p>
        </p:txBody>
      </p:sp>
      <p:sp>
        <p:nvSpPr>
          <p:cNvPr id="15" name="Text Placeholder 9">
            <a:extLst>
              <a:ext uri="{FF2B5EF4-FFF2-40B4-BE49-F238E27FC236}">
                <a16:creationId xmlns:a16="http://schemas.microsoft.com/office/drawing/2014/main" id="{38353E38-92D9-4256-A046-61F5C0855A22}"/>
              </a:ext>
            </a:extLst>
          </p:cNvPr>
          <p:cNvSpPr>
            <a:spLocks noGrp="1"/>
          </p:cNvSpPr>
          <p:nvPr>
            <p:ph type="body" sz="quarter" idx="15"/>
          </p:nvPr>
        </p:nvSpPr>
        <p:spPr>
          <a:xfrm>
            <a:off x="468313" y="1800225"/>
            <a:ext cx="6743124" cy="156966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a:extLst>
              <a:ext uri="{FF2B5EF4-FFF2-40B4-BE49-F238E27FC236}">
                <a16:creationId xmlns:a16="http://schemas.microsoft.com/office/drawing/2014/main" id="{95907D54-ECB7-4185-A0E2-E0C2628BC014}"/>
              </a:ext>
            </a:extLst>
          </p:cNvPr>
          <p:cNvSpPr>
            <a:spLocks noGrp="1"/>
          </p:cNvSpPr>
          <p:nvPr>
            <p:ph type="title" hasCustomPrompt="1"/>
          </p:nvPr>
        </p:nvSpPr>
        <p:spPr>
          <a:xfrm>
            <a:off x="468000" y="468000"/>
            <a:ext cx="6743124" cy="443198"/>
          </a:xfrm>
        </p:spPr>
        <p:txBody>
          <a:bodyPr/>
          <a:lstStyle>
            <a:lvl1pPr>
              <a:defRPr/>
            </a:lvl1pPr>
          </a:lstStyle>
          <a:p>
            <a:r>
              <a:rPr lang="en-US" noProof="0"/>
              <a:t>Header</a:t>
            </a:r>
          </a:p>
        </p:txBody>
      </p:sp>
      <p:sp>
        <p:nvSpPr>
          <p:cNvPr id="10" name="Text Placeholder 7">
            <a:extLst>
              <a:ext uri="{FF2B5EF4-FFF2-40B4-BE49-F238E27FC236}">
                <a16:creationId xmlns:a16="http://schemas.microsoft.com/office/drawing/2014/main" id="{3DDBFE5F-1A05-41BA-A463-6D9DFCEAB018}"/>
              </a:ext>
            </a:extLst>
          </p:cNvPr>
          <p:cNvSpPr>
            <a:spLocks noGrp="1"/>
          </p:cNvSpPr>
          <p:nvPr>
            <p:ph type="body" sz="quarter" idx="13" hasCustomPrompt="1"/>
          </p:nvPr>
        </p:nvSpPr>
        <p:spPr>
          <a:xfrm>
            <a:off x="468000" y="936876"/>
            <a:ext cx="6743124"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9" name="Slide Number Placeholder 5">
            <a:extLst>
              <a:ext uri="{FF2B5EF4-FFF2-40B4-BE49-F238E27FC236}">
                <a16:creationId xmlns:a16="http://schemas.microsoft.com/office/drawing/2014/main" id="{353C0BAD-6501-432C-BDEE-DDD9D0A4FA30}"/>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a:p>
        </p:txBody>
      </p:sp>
      <p:sp>
        <p:nvSpPr>
          <p:cNvPr id="11" name="Footer Placeholder 4">
            <a:extLst>
              <a:ext uri="{FF2B5EF4-FFF2-40B4-BE49-F238E27FC236}">
                <a16:creationId xmlns:a16="http://schemas.microsoft.com/office/drawing/2014/main" id="{14C2CD50-5B04-4D3D-BA05-74D0E97B1067}"/>
              </a:ext>
            </a:extLst>
          </p:cNvPr>
          <p:cNvSpPr>
            <a:spLocks noGrp="1"/>
          </p:cNvSpPr>
          <p:nvPr>
            <p:ph type="ftr" sz="quarter" idx="3"/>
          </p:nvPr>
        </p:nvSpPr>
        <p:spPr>
          <a:xfrm>
            <a:off x="1066799" y="6338495"/>
            <a:ext cx="614432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a:p>
        </p:txBody>
      </p:sp>
    </p:spTree>
    <p:extLst>
      <p:ext uri="{BB962C8B-B14F-4D97-AF65-F5344CB8AC3E}">
        <p14:creationId xmlns:p14="http://schemas.microsoft.com/office/powerpoint/2010/main" val="3455550444"/>
      </p:ext>
    </p:extLst>
  </p:cSld>
  <p:clrMapOvr>
    <a:masterClrMapping/>
  </p:clrMapOvr>
  <p:transition spd="slow">
    <p:wipe dir="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lue / sub header, image 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2BAB836-C9B1-4F02-BEDD-1902625C3D89}"/>
              </a:ext>
            </a:extLst>
          </p:cNvPr>
          <p:cNvGraphicFramePr>
            <a:graphicFrameLocks noChangeAspect="1"/>
          </p:cNvGraphicFramePr>
          <p:nvPr userDrawn="1">
            <p:custDataLst>
              <p:tags r:id="rId1"/>
            </p:custDataLst>
            <p:extLst>
              <p:ext uri="{D42A27DB-BD31-4B8C-83A1-F6EECF244321}">
                <p14:modId xmlns:p14="http://schemas.microsoft.com/office/powerpoint/2010/main" val="38084142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22BAB836-C9B1-4F02-BEDD-1902625C3D8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80C3687-36C5-4171-B057-30559693390C}"/>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10" name="Picture Placeholder 21">
            <a:extLst>
              <a:ext uri="{FF2B5EF4-FFF2-40B4-BE49-F238E27FC236}">
                <a16:creationId xmlns:a16="http://schemas.microsoft.com/office/drawing/2014/main" id="{3E210B19-5567-EC4C-82D7-46BB70171659}"/>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a:t>Click icon to add image</a:t>
            </a:r>
          </a:p>
        </p:txBody>
      </p:sp>
      <p:sp>
        <p:nvSpPr>
          <p:cNvPr id="13" name="Text Placeholder 9">
            <a:extLst>
              <a:ext uri="{FF2B5EF4-FFF2-40B4-BE49-F238E27FC236}">
                <a16:creationId xmlns:a16="http://schemas.microsoft.com/office/drawing/2014/main" id="{F355D142-E307-46D2-ABBE-A69BC17C242A}"/>
              </a:ext>
            </a:extLst>
          </p:cNvPr>
          <p:cNvSpPr>
            <a:spLocks noGrp="1"/>
          </p:cNvSpPr>
          <p:nvPr>
            <p:ph type="body" sz="quarter" idx="15"/>
          </p:nvPr>
        </p:nvSpPr>
        <p:spPr>
          <a:xfrm>
            <a:off x="468313" y="1800225"/>
            <a:ext cx="5158634" cy="156966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a:extLst>
              <a:ext uri="{FF2B5EF4-FFF2-40B4-BE49-F238E27FC236}">
                <a16:creationId xmlns:a16="http://schemas.microsoft.com/office/drawing/2014/main" id="{D20150C5-668E-4AF4-8FA1-109F47087E7E}"/>
              </a:ext>
            </a:extLst>
          </p:cNvPr>
          <p:cNvSpPr>
            <a:spLocks noGrp="1"/>
          </p:cNvSpPr>
          <p:nvPr>
            <p:ph type="title" hasCustomPrompt="1"/>
          </p:nvPr>
        </p:nvSpPr>
        <p:spPr>
          <a:xfrm>
            <a:off x="468000" y="468000"/>
            <a:ext cx="5158947" cy="443198"/>
          </a:xfrm>
        </p:spPr>
        <p:txBody>
          <a:bodyPr/>
          <a:lstStyle>
            <a:lvl1pPr>
              <a:defRPr/>
            </a:lvl1pPr>
          </a:lstStyle>
          <a:p>
            <a:r>
              <a:rPr lang="en-US" noProof="0"/>
              <a:t>Header</a:t>
            </a:r>
          </a:p>
        </p:txBody>
      </p:sp>
      <p:sp>
        <p:nvSpPr>
          <p:cNvPr id="12" name="Text Placeholder 7">
            <a:extLst>
              <a:ext uri="{FF2B5EF4-FFF2-40B4-BE49-F238E27FC236}">
                <a16:creationId xmlns:a16="http://schemas.microsoft.com/office/drawing/2014/main" id="{FE460FD4-C709-4C4E-8F84-D8A6C0957493}"/>
              </a:ext>
            </a:extLst>
          </p:cNvPr>
          <p:cNvSpPr>
            <a:spLocks noGrp="1"/>
          </p:cNvSpPr>
          <p:nvPr>
            <p:ph type="body" sz="quarter" idx="13" hasCustomPrompt="1"/>
          </p:nvPr>
        </p:nvSpPr>
        <p:spPr>
          <a:xfrm>
            <a:off x="468000" y="936876"/>
            <a:ext cx="5158947"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1" name="Slide Number Placeholder 5">
            <a:extLst>
              <a:ext uri="{FF2B5EF4-FFF2-40B4-BE49-F238E27FC236}">
                <a16:creationId xmlns:a16="http://schemas.microsoft.com/office/drawing/2014/main" id="{B2B0F4B5-E5C2-4382-AED6-B702530406F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a:p>
        </p:txBody>
      </p:sp>
      <p:sp>
        <p:nvSpPr>
          <p:cNvPr id="14" name="Footer Placeholder 4">
            <a:extLst>
              <a:ext uri="{FF2B5EF4-FFF2-40B4-BE49-F238E27FC236}">
                <a16:creationId xmlns:a16="http://schemas.microsoft.com/office/drawing/2014/main" id="{B7101D0A-2711-43A1-B0D0-D28DE6599F50}"/>
              </a:ext>
            </a:extLst>
          </p:cNvPr>
          <p:cNvSpPr>
            <a:spLocks noGrp="1"/>
          </p:cNvSpPr>
          <p:nvPr>
            <p:ph type="ftr" sz="quarter" idx="3"/>
          </p:nvPr>
        </p:nvSpPr>
        <p:spPr>
          <a:xfrm>
            <a:off x="1066800" y="6338495"/>
            <a:ext cx="4560148"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a:p>
        </p:txBody>
      </p:sp>
    </p:spTree>
    <p:extLst>
      <p:ext uri="{BB962C8B-B14F-4D97-AF65-F5344CB8AC3E}">
        <p14:creationId xmlns:p14="http://schemas.microsoft.com/office/powerpoint/2010/main" val="878712535"/>
      </p:ext>
    </p:extLst>
  </p:cSld>
  <p:clrMapOvr>
    <a:masterClrMapping/>
  </p:clrMapOvr>
  <p:transition spd="slow">
    <p:wipe dir="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ue / sub header, image I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a:t>Click icon to add image</a:t>
            </a:r>
          </a:p>
        </p:txBody>
      </p:sp>
      <p:sp>
        <p:nvSpPr>
          <p:cNvPr id="9" name="Text Placeholder 7">
            <a:extLst>
              <a:ext uri="{FF2B5EF4-FFF2-40B4-BE49-F238E27FC236}">
                <a16:creationId xmlns:a16="http://schemas.microsoft.com/office/drawing/2014/main" id="{39E842B9-D9CA-4763-BCD8-8AECCFA20C82}"/>
              </a:ext>
            </a:extLst>
          </p:cNvPr>
          <p:cNvSpPr>
            <a:spLocks noGrp="1"/>
          </p:cNvSpPr>
          <p:nvPr>
            <p:ph type="body" sz="quarter" idx="16" hasCustomPrompt="1"/>
          </p:nvPr>
        </p:nvSpPr>
        <p:spPr bwMode="white">
          <a:xfrm>
            <a:off x="468000" y="946171"/>
            <a:ext cx="11259176" cy="369332"/>
          </a:xfrm>
        </p:spPr>
        <p:txBody>
          <a:bodyPr/>
          <a:lstStyle>
            <a:lvl1pPr marL="0" indent="0">
              <a:spcAft>
                <a:spcPts val="0"/>
              </a:spcAft>
              <a:buNone/>
              <a:defRPr sz="2400" b="0" i="1">
                <a:solidFill>
                  <a:schemeClr val="bg1"/>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3" name="Title 2">
            <a:extLst>
              <a:ext uri="{FF2B5EF4-FFF2-40B4-BE49-F238E27FC236}">
                <a16:creationId xmlns:a16="http://schemas.microsoft.com/office/drawing/2014/main" id="{08CA1BF8-0DEB-4A3C-B757-CD61169A81D1}"/>
              </a:ext>
            </a:extLst>
          </p:cNvPr>
          <p:cNvSpPr>
            <a:spLocks noGrp="1"/>
          </p:cNvSpPr>
          <p:nvPr>
            <p:ph type="title" hasCustomPrompt="1"/>
          </p:nvPr>
        </p:nvSpPr>
        <p:spPr bwMode="white"/>
        <p:txBody>
          <a:bodyPr/>
          <a:lstStyle>
            <a:lvl1pPr>
              <a:defRPr>
                <a:solidFill>
                  <a:schemeClr val="bg1"/>
                </a:solidFill>
              </a:defRPr>
            </a:lvl1pPr>
          </a:lstStyle>
          <a:p>
            <a:r>
              <a:rPr lang="en-US" noProof="0"/>
              <a:t>Header</a:t>
            </a:r>
          </a:p>
        </p:txBody>
      </p:sp>
      <p:sp>
        <p:nvSpPr>
          <p:cNvPr id="10" name="Slide Number Placeholder 5">
            <a:extLst>
              <a:ext uri="{FF2B5EF4-FFF2-40B4-BE49-F238E27FC236}">
                <a16:creationId xmlns:a16="http://schemas.microsoft.com/office/drawing/2014/main" id="{022F5370-528F-4CD2-B3B7-548D2989FD1D}"/>
              </a:ext>
            </a:extLst>
          </p:cNvPr>
          <p:cNvSpPr>
            <a:spLocks noGrp="1"/>
          </p:cNvSpPr>
          <p:nvPr>
            <p:ph type="sldNum" sz="quarter" idx="12"/>
          </p:nvPr>
        </p:nvSpPr>
        <p:spPr bwMode="white">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noProof="0" smtClean="0"/>
              <a:pPr/>
              <a:t>‹#›</a:t>
            </a:fld>
            <a:endParaRPr lang="en-US" noProof="0"/>
          </a:p>
        </p:txBody>
      </p:sp>
      <p:sp>
        <p:nvSpPr>
          <p:cNvPr id="12" name="Footer Placeholder 4">
            <a:extLst>
              <a:ext uri="{FF2B5EF4-FFF2-40B4-BE49-F238E27FC236}">
                <a16:creationId xmlns:a16="http://schemas.microsoft.com/office/drawing/2014/main" id="{A3EDC437-8A4A-4FE1-AC29-0BD7C8876E27}"/>
              </a:ext>
            </a:extLst>
          </p:cNvPr>
          <p:cNvSpPr>
            <a:spLocks noGrp="1"/>
          </p:cNvSpPr>
          <p:nvPr>
            <p:ph type="ftr" sz="quarter" idx="3"/>
          </p:nvPr>
        </p:nvSpPr>
        <p:spPr bwMode="white">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noProof="0"/>
          </a:p>
        </p:txBody>
      </p:sp>
    </p:spTree>
    <p:extLst>
      <p:ext uri="{BB962C8B-B14F-4D97-AF65-F5344CB8AC3E}">
        <p14:creationId xmlns:p14="http://schemas.microsoft.com/office/powerpoint/2010/main" val="75781906"/>
      </p:ext>
    </p:extLst>
  </p:cSld>
  <p:clrMapOvr>
    <a:masterClrMapping/>
  </p:clrMapOvr>
  <p:transition spd="slow">
    <p:wipe dir="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lue /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14674858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noProof="0"/>
              <a:t>Header</a:t>
            </a:r>
          </a:p>
        </p:txBody>
      </p:sp>
      <p:sp>
        <p:nvSpPr>
          <p:cNvPr id="9" name="Slide Number Placeholder 5">
            <a:extLst>
              <a:ext uri="{FF2B5EF4-FFF2-40B4-BE49-F238E27FC236}">
                <a16:creationId xmlns:a16="http://schemas.microsoft.com/office/drawing/2014/main" id="{4103AC79-C5BC-47C4-BE09-93769D0990A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a:p>
        </p:txBody>
      </p:sp>
      <p:sp>
        <p:nvSpPr>
          <p:cNvPr id="10" name="Footer Placeholder 4">
            <a:extLst>
              <a:ext uri="{FF2B5EF4-FFF2-40B4-BE49-F238E27FC236}">
                <a16:creationId xmlns:a16="http://schemas.microsoft.com/office/drawing/2014/main" id="{ED8A6B18-6BCC-43D0-9936-BD3BE44D28D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a:p>
        </p:txBody>
      </p:sp>
    </p:spTree>
    <p:extLst>
      <p:ext uri="{BB962C8B-B14F-4D97-AF65-F5344CB8AC3E}">
        <p14:creationId xmlns:p14="http://schemas.microsoft.com/office/powerpoint/2010/main" val="1574296350"/>
      </p:ext>
    </p:extLst>
  </p:cSld>
  <p:clrMapOvr>
    <a:masterClrMapping/>
  </p:clrMapOvr>
  <p:transition spd="slow">
    <p:wipe dir="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lue / sub header,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42899017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0" i="0" baseline="0">
              <a:latin typeface="Fira Sans Medium" panose="020B0603050000020004" pitchFamily="34" charset="0"/>
              <a:ea typeface="+mj-ea"/>
              <a:cs typeface="+mj-cs"/>
              <a:sym typeface="Fira Sans Medium" panose="020B0603050000020004" pitchFamily="34" charset="0"/>
            </a:endParaRPr>
          </a:p>
        </p:txBody>
      </p:sp>
      <p:sp>
        <p:nvSpPr>
          <p:cNvPr id="8" name="Text Placeholder 7">
            <a:extLst>
              <a:ext uri="{FF2B5EF4-FFF2-40B4-BE49-F238E27FC236}">
                <a16:creationId xmlns:a16="http://schemas.microsoft.com/office/drawing/2014/main" id="{5014A1EC-5405-41F8-8513-97687168C1C5}"/>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7" name="Slide Number Placeholder 5">
            <a:extLst>
              <a:ext uri="{FF2B5EF4-FFF2-40B4-BE49-F238E27FC236}">
                <a16:creationId xmlns:a16="http://schemas.microsoft.com/office/drawing/2014/main" id="{4DFB00B4-33CE-494A-BB67-30294EE0CD28}"/>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a:p>
        </p:txBody>
      </p:sp>
      <p:sp>
        <p:nvSpPr>
          <p:cNvPr id="9" name="Footer Placeholder 4">
            <a:extLst>
              <a:ext uri="{FF2B5EF4-FFF2-40B4-BE49-F238E27FC236}">
                <a16:creationId xmlns:a16="http://schemas.microsoft.com/office/drawing/2014/main" id="{6B1AC2AB-79C7-44D8-A2D9-1231C29DC1B6}"/>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a:p>
        </p:txBody>
      </p:sp>
      <p:sp>
        <p:nvSpPr>
          <p:cNvPr id="3" name="Title 2">
            <a:extLst>
              <a:ext uri="{FF2B5EF4-FFF2-40B4-BE49-F238E27FC236}">
                <a16:creationId xmlns:a16="http://schemas.microsoft.com/office/drawing/2014/main" id="{1FBFBD3E-297D-4BC3-94BA-F7DADB32AC24}"/>
              </a:ext>
            </a:extLst>
          </p:cNvPr>
          <p:cNvSpPr>
            <a:spLocks noGrp="1"/>
          </p:cNvSpPr>
          <p:nvPr>
            <p:ph type="title" hasCustomPrompt="1"/>
          </p:nvPr>
        </p:nvSpPr>
        <p:spPr/>
        <p:txBody>
          <a:bodyPr/>
          <a:lstStyle>
            <a:lvl1pPr>
              <a:defRPr/>
            </a:lvl1pPr>
          </a:lstStyle>
          <a:p>
            <a:r>
              <a:rPr lang="en-US" noProof="0"/>
              <a:t>Header</a:t>
            </a:r>
          </a:p>
        </p:txBody>
      </p:sp>
    </p:spTree>
    <p:extLst>
      <p:ext uri="{BB962C8B-B14F-4D97-AF65-F5344CB8AC3E}">
        <p14:creationId xmlns:p14="http://schemas.microsoft.com/office/powerpoint/2010/main" val="982749401"/>
      </p:ext>
    </p:extLst>
  </p:cSld>
  <p:clrMapOvr>
    <a:masterClrMapping/>
  </p:clrMapOvr>
  <p:transition spd="slow">
    <p:wipe dir="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ioactives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err="1"/>
              <a:t>Subheader</a:t>
            </a:r>
            <a:endParaRPr lang="en-US" noProof="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6" cstate="email">
            <a:extLst>
              <a:ext uri="{28A0092B-C50C-407E-A947-70E740481C1C}">
                <a14:useLocalDpi xmlns:a14="http://schemas.microsoft.com/office/drawing/2010/main"/>
              </a:ext>
            </a:extLst>
          </a:blip>
          <a:srcRect/>
          <a:stretch/>
        </p:blipFill>
        <p:spPr>
          <a:xfrm>
            <a:off x="432000" y="6235416"/>
            <a:ext cx="4535993" cy="308570"/>
          </a:xfrm>
          <a:prstGeom prst="rect">
            <a:avLst/>
          </a:prstGeom>
        </p:spPr>
      </p:pic>
    </p:spTree>
    <p:extLst>
      <p:ext uri="{BB962C8B-B14F-4D97-AF65-F5344CB8AC3E}">
        <p14:creationId xmlns:p14="http://schemas.microsoft.com/office/powerpoint/2010/main" val="4152538589"/>
      </p:ext>
    </p:extLst>
  </p:cSld>
  <p:clrMapOvr>
    <a:masterClrMapping/>
  </p:clrMapOvr>
  <p:transition spd="slow">
    <p:wipe dir="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ioactives Section Divider">
    <p:spTree>
      <p:nvGrpSpPr>
        <p:cNvPr id="1" name=""/>
        <p:cNvGrpSpPr/>
        <p:nvPr/>
      </p:nvGrpSpPr>
      <p:grpSpPr>
        <a:xfrm>
          <a:off x="0" y="0"/>
          <a:ext cx="0" cy="0"/>
          <a:chOff x="0" y="0"/>
          <a:chExt cx="0" cy="0"/>
        </a:xfrm>
      </p:grpSpPr>
      <p:pic>
        <p:nvPicPr>
          <p:cNvPr id="4" name="Picture 3" descr="A picture containing white, indoor, frisbee, green&#10;&#10;Description automatically generated">
            <a:extLst>
              <a:ext uri="{FF2B5EF4-FFF2-40B4-BE49-F238E27FC236}">
                <a16:creationId xmlns:a16="http://schemas.microsoft.com/office/drawing/2014/main" id="{67F7EF7C-8C6A-344F-9964-B00B4AF0381F}"/>
              </a:ext>
            </a:extLst>
          </p:cNvPr>
          <p:cNvPicPr>
            <a:picLocks noChangeAspect="1"/>
          </p:cNvPicPr>
          <p:nvPr userDrawn="1"/>
        </p:nvPicPr>
        <p:blipFill rotWithShape="1">
          <a:blip r:embed="rId2" cstate="email">
            <a:alphaModFix amt="89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sp>
        <p:nvSpPr>
          <p:cNvPr id="5" name="Text Placeholder 12">
            <a:extLst>
              <a:ext uri="{FF2B5EF4-FFF2-40B4-BE49-F238E27FC236}">
                <a16:creationId xmlns:a16="http://schemas.microsoft.com/office/drawing/2014/main" id="{000C5585-96A2-304A-902D-0DDEDD290F4F}"/>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a:t>Header</a:t>
            </a:r>
          </a:p>
        </p:txBody>
      </p:sp>
      <p:sp>
        <p:nvSpPr>
          <p:cNvPr id="6" name="Text Placeholder 14">
            <a:extLst>
              <a:ext uri="{FF2B5EF4-FFF2-40B4-BE49-F238E27FC236}">
                <a16:creationId xmlns:a16="http://schemas.microsoft.com/office/drawing/2014/main" id="{9810C83D-68D1-864E-BB03-ECE34BDFA310}"/>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a:latin typeface="Fira Sans" panose="020B0503050000020004" pitchFamily="34" charset="0"/>
              </a:rPr>
              <a:t>Sub header</a:t>
            </a:r>
          </a:p>
        </p:txBody>
      </p:sp>
      <p:pic>
        <p:nvPicPr>
          <p:cNvPr id="9" name="Picture 8">
            <a:extLst>
              <a:ext uri="{FF2B5EF4-FFF2-40B4-BE49-F238E27FC236}">
                <a16:creationId xmlns:a16="http://schemas.microsoft.com/office/drawing/2014/main" id="{3FFE3B84-F6E4-F145-B270-E10A2F5AA65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10" name="Picture 9" descr="A close up of a logo&#10;&#10;Description automatically generated">
            <a:extLst>
              <a:ext uri="{FF2B5EF4-FFF2-40B4-BE49-F238E27FC236}">
                <a16:creationId xmlns:a16="http://schemas.microsoft.com/office/drawing/2014/main" id="{06764E9A-FDED-4441-8B53-173FF4A7735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679443184"/>
      </p:ext>
    </p:extLst>
  </p:cSld>
  <p:clrMapOvr>
    <a:masterClrMapping/>
  </p:clrMapOvr>
  <p:transition spd="slow">
    <p:wipe dir="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ioactives 1 Column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2616169420"/>
      </p:ext>
    </p:extLst>
  </p:cSld>
  <p:clrMapOvr>
    <a:masterClrMapping/>
  </p:clrMapOvr>
  <p:transition spd="slow">
    <p:wipe dir="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Bioactives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3881481980"/>
      </p:ext>
    </p:extLst>
  </p:cSld>
  <p:clrMapOvr>
    <a:masterClrMapping/>
  </p:clrMapOvr>
  <p:transition spd="slow">
    <p:wipe dir="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ioactives 2 Columns &amp; Corner Image">
    <p:spTree>
      <p:nvGrpSpPr>
        <p:cNvPr id="1" name=""/>
        <p:cNvGrpSpPr/>
        <p:nvPr/>
      </p:nvGrpSpPr>
      <p:grpSpPr>
        <a:xfrm>
          <a:off x="0" y="0"/>
          <a:ext cx="0" cy="0"/>
          <a:chOff x="0" y="0"/>
          <a:chExt cx="0" cy="0"/>
        </a:xfrm>
      </p:grpSpPr>
      <p:sp>
        <p:nvSpPr>
          <p:cNvPr id="17" name="Picture Placeholder 21">
            <a:extLst>
              <a:ext uri="{FF2B5EF4-FFF2-40B4-BE49-F238E27FC236}">
                <a16:creationId xmlns:a16="http://schemas.microsoft.com/office/drawing/2014/main" id="{49C33A1C-1AA2-304F-8BBA-2B8F7AEDE4D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F5F93135-061E-814D-B3D3-11D5E7A2731E}"/>
              </a:ext>
            </a:extLst>
          </p:cNvPr>
          <p:cNvSpPr>
            <a:spLocks noGrp="1"/>
          </p:cNvSpPr>
          <p:nvPr>
            <p:ph type="body" sz="quarter" idx="14"/>
          </p:nvPr>
        </p:nvSpPr>
        <p:spPr>
          <a:xfrm>
            <a:off x="468315"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5" name="Text Placeholder 9">
            <a:extLst>
              <a:ext uri="{FF2B5EF4-FFF2-40B4-BE49-F238E27FC236}">
                <a16:creationId xmlns:a16="http://schemas.microsoft.com/office/drawing/2014/main" id="{19E3B4AA-6414-E648-A805-7A7CC46EC562}"/>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8" name="Title 1">
            <a:extLst>
              <a:ext uri="{FF2B5EF4-FFF2-40B4-BE49-F238E27FC236}">
                <a16:creationId xmlns:a16="http://schemas.microsoft.com/office/drawing/2014/main" id="{F71ECF12-09EE-4444-89BD-84F465C8976E}"/>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9" name="Text Placeholder 7">
            <a:extLst>
              <a:ext uri="{FF2B5EF4-FFF2-40B4-BE49-F238E27FC236}">
                <a16:creationId xmlns:a16="http://schemas.microsoft.com/office/drawing/2014/main" id="{3D151D1D-2F1D-1241-8EBB-D6D1DE545E68}"/>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0" name="Slide Number Placeholder 2">
            <a:extLst>
              <a:ext uri="{FF2B5EF4-FFF2-40B4-BE49-F238E27FC236}">
                <a16:creationId xmlns:a16="http://schemas.microsoft.com/office/drawing/2014/main" id="{CFB0F3A1-31E7-8F43-AC06-A608C4A3AF7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Tree>
    <p:extLst>
      <p:ext uri="{BB962C8B-B14F-4D97-AF65-F5344CB8AC3E}">
        <p14:creationId xmlns:p14="http://schemas.microsoft.com/office/powerpoint/2010/main" val="3122872171"/>
      </p:ext>
    </p:extLst>
  </p:cSld>
  <p:clrMapOvr>
    <a:masterClrMapping/>
  </p:clrMapOvr>
  <p:transition spd="slow">
    <p:wipe dir="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ioactives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3ADAD6B7-CA4E-B241-B7C7-BAD70759BFB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7" name="Text Placeholder 9">
            <a:extLst>
              <a:ext uri="{FF2B5EF4-FFF2-40B4-BE49-F238E27FC236}">
                <a16:creationId xmlns:a16="http://schemas.microsoft.com/office/drawing/2014/main" id="{30860A75-F550-C44E-952B-2971C2AC25BE}"/>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8" name="Text Placeholder 9">
            <a:extLst>
              <a:ext uri="{FF2B5EF4-FFF2-40B4-BE49-F238E27FC236}">
                <a16:creationId xmlns:a16="http://schemas.microsoft.com/office/drawing/2014/main" id="{CFF01E91-6FFC-1F42-B45C-917CB72C11A9}"/>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9" name="Text Placeholder 9">
            <a:extLst>
              <a:ext uri="{FF2B5EF4-FFF2-40B4-BE49-F238E27FC236}">
                <a16:creationId xmlns:a16="http://schemas.microsoft.com/office/drawing/2014/main" id="{3C83F770-DAC2-7E4F-A96E-CC031783A019}"/>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1" name="Title 1">
            <a:extLst>
              <a:ext uri="{FF2B5EF4-FFF2-40B4-BE49-F238E27FC236}">
                <a16:creationId xmlns:a16="http://schemas.microsoft.com/office/drawing/2014/main" id="{632477D5-F3B6-644D-BE74-7052E4EAC72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2" name="Text Placeholder 7">
            <a:extLst>
              <a:ext uri="{FF2B5EF4-FFF2-40B4-BE49-F238E27FC236}">
                <a16:creationId xmlns:a16="http://schemas.microsoft.com/office/drawing/2014/main" id="{47A285BC-DD8C-604C-9390-4BEC9A6B6093}"/>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Tree>
    <p:extLst>
      <p:ext uri="{BB962C8B-B14F-4D97-AF65-F5344CB8AC3E}">
        <p14:creationId xmlns:p14="http://schemas.microsoft.com/office/powerpoint/2010/main" val="3552773445"/>
      </p:ext>
    </p:extLst>
  </p:cSld>
  <p:clrMapOvr>
    <a:masterClrMapping/>
  </p:clrMapOvr>
  <p:transition spd="slow">
    <p:wipe dir="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ioactives 1/2 Image on 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sp>
        <p:nvSpPr>
          <p:cNvPr id="21" name="Slide Number Placeholder 2">
            <a:extLst>
              <a:ext uri="{FF2B5EF4-FFF2-40B4-BE49-F238E27FC236}">
                <a16:creationId xmlns:a16="http://schemas.microsoft.com/office/drawing/2014/main" id="{91C974F2-5116-7340-8A00-11DB7ADA72DD}"/>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pic>
        <p:nvPicPr>
          <p:cNvPr id="12" name="Picture 11" descr="A close up of a logo&#10;&#10;Description automatically generated">
            <a:extLst>
              <a:ext uri="{FF2B5EF4-FFF2-40B4-BE49-F238E27FC236}">
                <a16:creationId xmlns:a16="http://schemas.microsoft.com/office/drawing/2014/main" id="{EDA317A4-950D-2D45-B8B6-C11D9A84D58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4200582879"/>
      </p:ext>
    </p:extLst>
  </p:cSld>
  <p:clrMapOvr>
    <a:masterClrMapping/>
  </p:clrMapOvr>
  <p:transition spd="slow">
    <p:wipe dir="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ioactives 1/2 Image Clear">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2501517324"/>
      </p:ext>
    </p:extLst>
  </p:cSld>
  <p:clrMapOvr>
    <a:masterClrMapping/>
  </p:clrMapOvr>
  <p:transition spd="slow">
    <p:wipe dir="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Bioactives Full-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a:solidFill>
                <a:schemeClr val="bg1"/>
              </a:solidFill>
              <a:latin typeface="Fira Sans" panose="020B05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16E5687A-8036-AA47-A83A-48FF2C742D4D}"/>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792820529"/>
      </p:ext>
    </p:extLst>
  </p:cSld>
  <p:clrMapOvr>
    <a:masterClrMapping/>
  </p:clrMapOvr>
  <p:transition spd="slow">
    <p:wipe dir="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ioactives Accent Slide 1">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0" name="Slide Number Placeholder 2">
            <a:extLst>
              <a:ext uri="{FF2B5EF4-FFF2-40B4-BE49-F238E27FC236}">
                <a16:creationId xmlns:a16="http://schemas.microsoft.com/office/drawing/2014/main" id="{96909B89-2FE2-604D-900A-19D5C002DCC4}"/>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198C362C-855C-D445-853F-8827DE22940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416214083"/>
      </p:ext>
    </p:extLst>
  </p:cSld>
  <p:clrMapOvr>
    <a:masterClrMapping/>
  </p:clrMapOvr>
  <p:transition spd="slow">
    <p:wipe dir="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ioactives Accent Slid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FB624355-F290-1744-ADA0-8DD3C75A603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43083379"/>
      </p:ext>
    </p:extLst>
  </p:cSld>
  <p:clrMapOvr>
    <a:masterClrMapping/>
  </p:clrMapOvr>
  <p:transition spd="slow">
    <p:wipe dir="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ioactives Accent Slide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4" name="Picture 3" descr="A picture containing holding, ball, apple, white&#10;&#10;Description automatically generated">
            <a:extLst>
              <a:ext uri="{FF2B5EF4-FFF2-40B4-BE49-F238E27FC236}">
                <a16:creationId xmlns:a16="http://schemas.microsoft.com/office/drawing/2014/main" id="{857A4A8A-D254-5C4A-99B4-377B14BA365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8E125F73-D010-A245-AD50-BDC8672437C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9A8373A0-4B45-CF4B-8025-5946299CD3A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986943871"/>
      </p:ext>
    </p:extLst>
  </p:cSld>
  <p:clrMapOvr>
    <a:masterClrMapping/>
  </p:clrMapOvr>
  <p:transition spd="slow">
    <p:wipe dir="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ioactives Accent Slide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6" name="Picture 15" descr="A close up of a logo&#10;&#10;Description automatically generated">
            <a:extLst>
              <a:ext uri="{FF2B5EF4-FFF2-40B4-BE49-F238E27FC236}">
                <a16:creationId xmlns:a16="http://schemas.microsoft.com/office/drawing/2014/main" id="{9E3D2E49-CEF8-CC4A-812C-5C88A39B192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476988941"/>
      </p:ext>
    </p:extLst>
  </p:cSld>
  <p:clrMapOvr>
    <a:masterClrMapping/>
  </p:clrMapOvr>
  <p:transition spd="slow">
    <p:wipe dir="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ioactives Accent Slide 5">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F0609DF3-7FFC-7A48-9BE7-591F11F15E8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474804000"/>
      </p:ext>
    </p:extLst>
  </p:cSld>
  <p:clrMapOvr>
    <a:masterClrMapping/>
  </p:clrMapOvr>
  <p:transition spd="slow">
    <p:wipe dir="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Bioactives Accent Slide 6">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54EDBA3A-1AA4-E047-8340-7A5EFFBECA3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734813926"/>
      </p:ext>
    </p:extLst>
  </p:cSld>
  <p:clrMapOvr>
    <a:masterClrMapping/>
  </p:clrMapOvr>
  <p:transition spd="slow">
    <p:wipe dir="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2936073348"/>
      </p:ext>
    </p:extLst>
  </p:cSld>
  <p:clrMapOvr>
    <a:masterClrMapping/>
  </p:clrMapOvr>
  <p:transition spd="slow">
    <p:wipe dir="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Bioactives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p:custDataLst>
              <p:tags r:id="rId1"/>
            </p:custDataLst>
            <p:extLst>
              <p:ext uri="{D42A27DB-BD31-4B8C-83A1-F6EECF244321}">
                <p14:modId xmlns:p14="http://schemas.microsoft.com/office/powerpoint/2010/main" val="15410447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err="1"/>
              <a:t>Subheader</a:t>
            </a:r>
            <a:endParaRPr lang="en-US" noProof="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p:nvPicPr>
        <p:blipFill>
          <a:blip r:embed="rId6"/>
          <a:srcRect/>
          <a:stretch/>
        </p:blipFill>
        <p:spPr>
          <a:xfrm>
            <a:off x="432000" y="6235416"/>
            <a:ext cx="4535993" cy="308570"/>
          </a:xfrm>
          <a:prstGeom prst="rect">
            <a:avLst/>
          </a:prstGeom>
        </p:spPr>
      </p:pic>
    </p:spTree>
    <p:extLst>
      <p:ext uri="{BB962C8B-B14F-4D97-AF65-F5344CB8AC3E}">
        <p14:creationId xmlns:p14="http://schemas.microsoft.com/office/powerpoint/2010/main" val="267881317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Bioactives Section Divider">
    <p:spTree>
      <p:nvGrpSpPr>
        <p:cNvPr id="1" name=""/>
        <p:cNvGrpSpPr/>
        <p:nvPr/>
      </p:nvGrpSpPr>
      <p:grpSpPr>
        <a:xfrm>
          <a:off x="0" y="0"/>
          <a:ext cx="0" cy="0"/>
          <a:chOff x="0" y="0"/>
          <a:chExt cx="0" cy="0"/>
        </a:xfrm>
      </p:grpSpPr>
      <p:pic>
        <p:nvPicPr>
          <p:cNvPr id="4" name="Picture 3" descr="A picture containing white, indoor, frisbee, green&#10;&#10;Description automatically generated">
            <a:extLst>
              <a:ext uri="{FF2B5EF4-FFF2-40B4-BE49-F238E27FC236}">
                <a16:creationId xmlns:a16="http://schemas.microsoft.com/office/drawing/2014/main" id="{67F7EF7C-8C6A-344F-9964-B00B4AF0381F}"/>
              </a:ext>
            </a:extLst>
          </p:cNvPr>
          <p:cNvPicPr>
            <a:picLocks noChangeAspect="1"/>
          </p:cNvPicPr>
          <p:nvPr/>
        </p:nvPicPr>
        <p:blipFill rotWithShape="1">
          <a:blip r:embed="rId2" cstate="screen">
            <a:alphaModFix amt="89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sp>
        <p:nvSpPr>
          <p:cNvPr id="5" name="Text Placeholder 12">
            <a:extLst>
              <a:ext uri="{FF2B5EF4-FFF2-40B4-BE49-F238E27FC236}">
                <a16:creationId xmlns:a16="http://schemas.microsoft.com/office/drawing/2014/main" id="{000C5585-96A2-304A-902D-0DDEDD290F4F}"/>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a:t>Header</a:t>
            </a:r>
          </a:p>
        </p:txBody>
      </p:sp>
      <p:sp>
        <p:nvSpPr>
          <p:cNvPr id="6" name="Text Placeholder 14">
            <a:extLst>
              <a:ext uri="{FF2B5EF4-FFF2-40B4-BE49-F238E27FC236}">
                <a16:creationId xmlns:a16="http://schemas.microsoft.com/office/drawing/2014/main" id="{9810C83D-68D1-864E-BB03-ECE34BDFA310}"/>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a:latin typeface="Fira Sans" panose="020B0503050000020004" pitchFamily="34" charset="0"/>
              </a:rPr>
              <a:t>Sub header</a:t>
            </a:r>
          </a:p>
        </p:txBody>
      </p:sp>
      <p:pic>
        <p:nvPicPr>
          <p:cNvPr id="9" name="Picture 8">
            <a:extLst>
              <a:ext uri="{FF2B5EF4-FFF2-40B4-BE49-F238E27FC236}">
                <a16:creationId xmlns:a16="http://schemas.microsoft.com/office/drawing/2014/main" id="{3FFE3B84-F6E4-F145-B270-E10A2F5AA65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10" name="Picture 9" descr="A close up of a logo&#10;&#10;Description automatically generated">
            <a:extLst>
              <a:ext uri="{FF2B5EF4-FFF2-40B4-BE49-F238E27FC236}">
                <a16:creationId xmlns:a16="http://schemas.microsoft.com/office/drawing/2014/main" id="{06764E9A-FDED-4441-8B53-173FF4A7735E}"/>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83567103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Bioactives 1 Column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251382530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Bioactives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281473195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Bioactives 2 Columns &amp; Corner Image">
    <p:spTree>
      <p:nvGrpSpPr>
        <p:cNvPr id="1" name=""/>
        <p:cNvGrpSpPr/>
        <p:nvPr/>
      </p:nvGrpSpPr>
      <p:grpSpPr>
        <a:xfrm>
          <a:off x="0" y="0"/>
          <a:ext cx="0" cy="0"/>
          <a:chOff x="0" y="0"/>
          <a:chExt cx="0" cy="0"/>
        </a:xfrm>
      </p:grpSpPr>
      <p:sp>
        <p:nvSpPr>
          <p:cNvPr id="17" name="Picture Placeholder 21">
            <a:extLst>
              <a:ext uri="{FF2B5EF4-FFF2-40B4-BE49-F238E27FC236}">
                <a16:creationId xmlns:a16="http://schemas.microsoft.com/office/drawing/2014/main" id="{49C33A1C-1AA2-304F-8BBA-2B8F7AEDE4D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F5F93135-061E-814D-B3D3-11D5E7A2731E}"/>
              </a:ext>
            </a:extLst>
          </p:cNvPr>
          <p:cNvSpPr>
            <a:spLocks noGrp="1"/>
          </p:cNvSpPr>
          <p:nvPr>
            <p:ph type="body" sz="quarter" idx="14"/>
          </p:nvPr>
        </p:nvSpPr>
        <p:spPr>
          <a:xfrm>
            <a:off x="468315"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5" name="Text Placeholder 9">
            <a:extLst>
              <a:ext uri="{FF2B5EF4-FFF2-40B4-BE49-F238E27FC236}">
                <a16:creationId xmlns:a16="http://schemas.microsoft.com/office/drawing/2014/main" id="{19E3B4AA-6414-E648-A805-7A7CC46EC562}"/>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8" name="Title 1">
            <a:extLst>
              <a:ext uri="{FF2B5EF4-FFF2-40B4-BE49-F238E27FC236}">
                <a16:creationId xmlns:a16="http://schemas.microsoft.com/office/drawing/2014/main" id="{F71ECF12-09EE-4444-89BD-84F465C8976E}"/>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9" name="Text Placeholder 7">
            <a:extLst>
              <a:ext uri="{FF2B5EF4-FFF2-40B4-BE49-F238E27FC236}">
                <a16:creationId xmlns:a16="http://schemas.microsoft.com/office/drawing/2014/main" id="{3D151D1D-2F1D-1241-8EBB-D6D1DE545E68}"/>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0" name="Slide Number Placeholder 2">
            <a:extLst>
              <a:ext uri="{FF2B5EF4-FFF2-40B4-BE49-F238E27FC236}">
                <a16:creationId xmlns:a16="http://schemas.microsoft.com/office/drawing/2014/main" id="{CFB0F3A1-31E7-8F43-AC06-A608C4A3AF7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Tree>
    <p:extLst>
      <p:ext uri="{BB962C8B-B14F-4D97-AF65-F5344CB8AC3E}">
        <p14:creationId xmlns:p14="http://schemas.microsoft.com/office/powerpoint/2010/main" val="40607136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Bioactives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3ADAD6B7-CA4E-B241-B7C7-BAD70759BFB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7" name="Text Placeholder 9">
            <a:extLst>
              <a:ext uri="{FF2B5EF4-FFF2-40B4-BE49-F238E27FC236}">
                <a16:creationId xmlns:a16="http://schemas.microsoft.com/office/drawing/2014/main" id="{30860A75-F550-C44E-952B-2971C2AC25BE}"/>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8" name="Text Placeholder 9">
            <a:extLst>
              <a:ext uri="{FF2B5EF4-FFF2-40B4-BE49-F238E27FC236}">
                <a16:creationId xmlns:a16="http://schemas.microsoft.com/office/drawing/2014/main" id="{CFF01E91-6FFC-1F42-B45C-917CB72C11A9}"/>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9" name="Text Placeholder 9">
            <a:extLst>
              <a:ext uri="{FF2B5EF4-FFF2-40B4-BE49-F238E27FC236}">
                <a16:creationId xmlns:a16="http://schemas.microsoft.com/office/drawing/2014/main" id="{3C83F770-DAC2-7E4F-A96E-CC031783A019}"/>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1" name="Title 1">
            <a:extLst>
              <a:ext uri="{FF2B5EF4-FFF2-40B4-BE49-F238E27FC236}">
                <a16:creationId xmlns:a16="http://schemas.microsoft.com/office/drawing/2014/main" id="{632477D5-F3B6-644D-BE74-7052E4EAC72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2" name="Text Placeholder 7">
            <a:extLst>
              <a:ext uri="{FF2B5EF4-FFF2-40B4-BE49-F238E27FC236}">
                <a16:creationId xmlns:a16="http://schemas.microsoft.com/office/drawing/2014/main" id="{47A285BC-DD8C-604C-9390-4BEC9A6B6093}"/>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Tree>
    <p:extLst>
      <p:ext uri="{BB962C8B-B14F-4D97-AF65-F5344CB8AC3E}">
        <p14:creationId xmlns:p14="http://schemas.microsoft.com/office/powerpoint/2010/main" val="336354024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Bioactives 1/2 Image on 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sp>
        <p:nvSpPr>
          <p:cNvPr id="21" name="Slide Number Placeholder 2">
            <a:extLst>
              <a:ext uri="{FF2B5EF4-FFF2-40B4-BE49-F238E27FC236}">
                <a16:creationId xmlns:a16="http://schemas.microsoft.com/office/drawing/2014/main" id="{91C974F2-5116-7340-8A00-11DB7ADA72DD}"/>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pic>
        <p:nvPicPr>
          <p:cNvPr id="12" name="Picture 11" descr="A close up of a logo&#10;&#10;Description automatically generated">
            <a:extLst>
              <a:ext uri="{FF2B5EF4-FFF2-40B4-BE49-F238E27FC236}">
                <a16:creationId xmlns:a16="http://schemas.microsoft.com/office/drawing/2014/main" id="{EDA317A4-950D-2D45-B8B6-C11D9A84D58A}"/>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2231918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Bioactives 1/2 Image Clear">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47087743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Bioactives Full-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p:custDataLst>
              <p:tags r:id="rId1"/>
            </p:custDataLst>
            <p:extLst>
              <p:ext uri="{D42A27DB-BD31-4B8C-83A1-F6EECF244321}">
                <p14:modId xmlns:p14="http://schemas.microsoft.com/office/powerpoint/2010/main" val="6978376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a:solidFill>
                <a:schemeClr val="bg1"/>
              </a:solidFill>
              <a:latin typeface="Fira Sans" panose="020B05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16E5687A-8036-AA47-A83A-48FF2C742D4D}"/>
              </a:ext>
            </a:extLst>
          </p:cNvPr>
          <p:cNvPicPr>
            <a:picLocks noChangeAspect="1"/>
          </p:cNvPicPr>
          <p:nvPr/>
        </p:nvPicPr>
        <p:blipFill>
          <a:blip r:embed="rId6"/>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37802095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Bioactives Accent Slide 1">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0" name="Slide Number Placeholder 2">
            <a:extLst>
              <a:ext uri="{FF2B5EF4-FFF2-40B4-BE49-F238E27FC236}">
                <a16:creationId xmlns:a16="http://schemas.microsoft.com/office/drawing/2014/main" id="{96909B89-2FE2-604D-900A-19D5C002DCC4}"/>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198C362C-855C-D445-853F-8827DE229407}"/>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26068345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Bioactives Accent Slid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FB624355-F290-1744-ADA0-8DD3C75A6032}"/>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13147413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Bioactives Accent Slide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4" name="Picture 3" descr="A picture containing holding, ball, apple, white&#10;&#10;Description automatically generated">
            <a:extLst>
              <a:ext uri="{FF2B5EF4-FFF2-40B4-BE49-F238E27FC236}">
                <a16:creationId xmlns:a16="http://schemas.microsoft.com/office/drawing/2014/main" id="{857A4A8A-D254-5C4A-99B4-377B14BA365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8E125F73-D010-A245-AD50-BDC8672437C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9A8373A0-4B45-CF4B-8025-5946299CD3AF}"/>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5822082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Bioactives Accent Slide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6" name="Picture 15" descr="A close up of a logo&#10;&#10;Description automatically generated">
            <a:extLst>
              <a:ext uri="{FF2B5EF4-FFF2-40B4-BE49-F238E27FC236}">
                <a16:creationId xmlns:a16="http://schemas.microsoft.com/office/drawing/2014/main" id="{9E3D2E49-CEF8-CC4A-812C-5C88A39B192C}"/>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06911417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Bioactives Accent Slide 5">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F0609DF3-7FFC-7A48-9BE7-591F11F15E8C}"/>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24623878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Bioactives Accent Slide 6">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54EDBA3A-1AA4-E047-8340-7A5EFFBECA37}"/>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9934463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p:nvPicPr>
        <p:blipFill>
          <a:blip r:embed="rId2"/>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87883473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ioactives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17164020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err="1"/>
              <a:t>Subheader</a:t>
            </a:r>
            <a:endParaRPr lang="en-US" noProof="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6"/>
          <a:srcRect/>
          <a:stretch/>
        </p:blipFill>
        <p:spPr>
          <a:xfrm>
            <a:off x="432000" y="6235416"/>
            <a:ext cx="4535993" cy="308570"/>
          </a:xfrm>
          <a:prstGeom prst="rect">
            <a:avLst/>
          </a:prstGeom>
        </p:spPr>
      </p:pic>
    </p:spTree>
    <p:extLst>
      <p:ext uri="{BB962C8B-B14F-4D97-AF65-F5344CB8AC3E}">
        <p14:creationId xmlns:p14="http://schemas.microsoft.com/office/powerpoint/2010/main" val="2483971718"/>
      </p:ext>
    </p:extLst>
  </p:cSld>
  <p:clrMapOvr>
    <a:masterClrMapping/>
  </p:clrMapOvr>
  <p:transition spd="slow">
    <p:wipe dir="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Bioactives Section Divider">
    <p:spTree>
      <p:nvGrpSpPr>
        <p:cNvPr id="1" name=""/>
        <p:cNvGrpSpPr/>
        <p:nvPr/>
      </p:nvGrpSpPr>
      <p:grpSpPr>
        <a:xfrm>
          <a:off x="0" y="0"/>
          <a:ext cx="0" cy="0"/>
          <a:chOff x="0" y="0"/>
          <a:chExt cx="0" cy="0"/>
        </a:xfrm>
      </p:grpSpPr>
      <p:pic>
        <p:nvPicPr>
          <p:cNvPr id="4" name="Picture 3" descr="A picture containing white, indoor, frisbee, green&#10;&#10;Description automatically generated">
            <a:extLst>
              <a:ext uri="{FF2B5EF4-FFF2-40B4-BE49-F238E27FC236}">
                <a16:creationId xmlns:a16="http://schemas.microsoft.com/office/drawing/2014/main" id="{67F7EF7C-8C6A-344F-9964-B00B4AF0381F}"/>
              </a:ext>
            </a:extLst>
          </p:cNvPr>
          <p:cNvPicPr>
            <a:picLocks noChangeAspect="1"/>
          </p:cNvPicPr>
          <p:nvPr userDrawn="1"/>
        </p:nvPicPr>
        <p:blipFill rotWithShape="1">
          <a:blip r:embed="rId2" cstate="screen">
            <a:alphaModFix amt="89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sp>
        <p:nvSpPr>
          <p:cNvPr id="5" name="Text Placeholder 12">
            <a:extLst>
              <a:ext uri="{FF2B5EF4-FFF2-40B4-BE49-F238E27FC236}">
                <a16:creationId xmlns:a16="http://schemas.microsoft.com/office/drawing/2014/main" id="{000C5585-96A2-304A-902D-0DDEDD290F4F}"/>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a:t>Header</a:t>
            </a:r>
          </a:p>
        </p:txBody>
      </p:sp>
      <p:sp>
        <p:nvSpPr>
          <p:cNvPr id="6" name="Text Placeholder 14">
            <a:extLst>
              <a:ext uri="{FF2B5EF4-FFF2-40B4-BE49-F238E27FC236}">
                <a16:creationId xmlns:a16="http://schemas.microsoft.com/office/drawing/2014/main" id="{9810C83D-68D1-864E-BB03-ECE34BDFA310}"/>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a:latin typeface="Fira Sans" panose="020B0503050000020004" pitchFamily="34" charset="0"/>
              </a:rPr>
              <a:t>Sub header</a:t>
            </a:r>
          </a:p>
        </p:txBody>
      </p:sp>
      <p:pic>
        <p:nvPicPr>
          <p:cNvPr id="9" name="Picture 8">
            <a:extLst>
              <a:ext uri="{FF2B5EF4-FFF2-40B4-BE49-F238E27FC236}">
                <a16:creationId xmlns:a16="http://schemas.microsoft.com/office/drawing/2014/main" id="{3FFE3B84-F6E4-F145-B270-E10A2F5AA65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10" name="Picture 9" descr="A close up of a logo&#10;&#10;Description automatically generated">
            <a:extLst>
              <a:ext uri="{FF2B5EF4-FFF2-40B4-BE49-F238E27FC236}">
                <a16:creationId xmlns:a16="http://schemas.microsoft.com/office/drawing/2014/main" id="{06764E9A-FDED-4441-8B53-173FF4A7735E}"/>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431028314"/>
      </p:ext>
    </p:extLst>
  </p:cSld>
  <p:clrMapOvr>
    <a:masterClrMapping/>
  </p:clrMapOvr>
  <p:transition spd="slow">
    <p:wipe dir="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Bioactives 1 Column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3565366808"/>
      </p:ext>
    </p:extLst>
  </p:cSld>
  <p:clrMapOvr>
    <a:masterClrMapping/>
  </p:clrMapOvr>
  <p:transition spd="slow">
    <p:wipe dir="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Bioactives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1733382830"/>
      </p:ext>
    </p:extLst>
  </p:cSld>
  <p:clrMapOvr>
    <a:masterClrMapping/>
  </p:clrMapOvr>
  <p:transition spd="slow">
    <p:wipe dir="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Bioactives 2 Columns &amp; Corner Image">
    <p:spTree>
      <p:nvGrpSpPr>
        <p:cNvPr id="1" name=""/>
        <p:cNvGrpSpPr/>
        <p:nvPr/>
      </p:nvGrpSpPr>
      <p:grpSpPr>
        <a:xfrm>
          <a:off x="0" y="0"/>
          <a:ext cx="0" cy="0"/>
          <a:chOff x="0" y="0"/>
          <a:chExt cx="0" cy="0"/>
        </a:xfrm>
      </p:grpSpPr>
      <p:sp>
        <p:nvSpPr>
          <p:cNvPr id="17" name="Picture Placeholder 21">
            <a:extLst>
              <a:ext uri="{FF2B5EF4-FFF2-40B4-BE49-F238E27FC236}">
                <a16:creationId xmlns:a16="http://schemas.microsoft.com/office/drawing/2014/main" id="{49C33A1C-1AA2-304F-8BBA-2B8F7AEDE4D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F5F93135-061E-814D-B3D3-11D5E7A2731E}"/>
              </a:ext>
            </a:extLst>
          </p:cNvPr>
          <p:cNvSpPr>
            <a:spLocks noGrp="1"/>
          </p:cNvSpPr>
          <p:nvPr>
            <p:ph type="body" sz="quarter" idx="14"/>
          </p:nvPr>
        </p:nvSpPr>
        <p:spPr>
          <a:xfrm>
            <a:off x="468315"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5" name="Text Placeholder 9">
            <a:extLst>
              <a:ext uri="{FF2B5EF4-FFF2-40B4-BE49-F238E27FC236}">
                <a16:creationId xmlns:a16="http://schemas.microsoft.com/office/drawing/2014/main" id="{19E3B4AA-6414-E648-A805-7A7CC46EC562}"/>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8" name="Title 1">
            <a:extLst>
              <a:ext uri="{FF2B5EF4-FFF2-40B4-BE49-F238E27FC236}">
                <a16:creationId xmlns:a16="http://schemas.microsoft.com/office/drawing/2014/main" id="{F71ECF12-09EE-4444-89BD-84F465C8976E}"/>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9" name="Text Placeholder 7">
            <a:extLst>
              <a:ext uri="{FF2B5EF4-FFF2-40B4-BE49-F238E27FC236}">
                <a16:creationId xmlns:a16="http://schemas.microsoft.com/office/drawing/2014/main" id="{3D151D1D-2F1D-1241-8EBB-D6D1DE545E68}"/>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0" name="Slide Number Placeholder 2">
            <a:extLst>
              <a:ext uri="{FF2B5EF4-FFF2-40B4-BE49-F238E27FC236}">
                <a16:creationId xmlns:a16="http://schemas.microsoft.com/office/drawing/2014/main" id="{CFB0F3A1-31E7-8F43-AC06-A608C4A3AF7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Tree>
    <p:extLst>
      <p:ext uri="{BB962C8B-B14F-4D97-AF65-F5344CB8AC3E}">
        <p14:creationId xmlns:p14="http://schemas.microsoft.com/office/powerpoint/2010/main" val="730003595"/>
      </p:ext>
    </p:extLst>
  </p:cSld>
  <p:clrMapOvr>
    <a:masterClrMapping/>
  </p:clrMapOvr>
  <p:transition spd="slow">
    <p:wipe dir="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Bioactives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3ADAD6B7-CA4E-B241-B7C7-BAD70759BFB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7" name="Text Placeholder 9">
            <a:extLst>
              <a:ext uri="{FF2B5EF4-FFF2-40B4-BE49-F238E27FC236}">
                <a16:creationId xmlns:a16="http://schemas.microsoft.com/office/drawing/2014/main" id="{30860A75-F550-C44E-952B-2971C2AC25BE}"/>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8" name="Text Placeholder 9">
            <a:extLst>
              <a:ext uri="{FF2B5EF4-FFF2-40B4-BE49-F238E27FC236}">
                <a16:creationId xmlns:a16="http://schemas.microsoft.com/office/drawing/2014/main" id="{CFF01E91-6FFC-1F42-B45C-917CB72C11A9}"/>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9" name="Text Placeholder 9">
            <a:extLst>
              <a:ext uri="{FF2B5EF4-FFF2-40B4-BE49-F238E27FC236}">
                <a16:creationId xmlns:a16="http://schemas.microsoft.com/office/drawing/2014/main" id="{3C83F770-DAC2-7E4F-A96E-CC031783A019}"/>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1" name="Title 1">
            <a:extLst>
              <a:ext uri="{FF2B5EF4-FFF2-40B4-BE49-F238E27FC236}">
                <a16:creationId xmlns:a16="http://schemas.microsoft.com/office/drawing/2014/main" id="{632477D5-F3B6-644D-BE74-7052E4EAC72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2" name="Text Placeholder 7">
            <a:extLst>
              <a:ext uri="{FF2B5EF4-FFF2-40B4-BE49-F238E27FC236}">
                <a16:creationId xmlns:a16="http://schemas.microsoft.com/office/drawing/2014/main" id="{47A285BC-DD8C-604C-9390-4BEC9A6B6093}"/>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Tree>
    <p:extLst>
      <p:ext uri="{BB962C8B-B14F-4D97-AF65-F5344CB8AC3E}">
        <p14:creationId xmlns:p14="http://schemas.microsoft.com/office/powerpoint/2010/main" val="371246598"/>
      </p:ext>
    </p:extLst>
  </p:cSld>
  <p:clrMapOvr>
    <a:masterClrMapping/>
  </p:clrMapOvr>
  <p:transition spd="slow">
    <p:wipe dir="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Bioactives 1/2 Image on 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sp>
        <p:nvSpPr>
          <p:cNvPr id="21" name="Slide Number Placeholder 2">
            <a:extLst>
              <a:ext uri="{FF2B5EF4-FFF2-40B4-BE49-F238E27FC236}">
                <a16:creationId xmlns:a16="http://schemas.microsoft.com/office/drawing/2014/main" id="{91C974F2-5116-7340-8A00-11DB7ADA72DD}"/>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pic>
        <p:nvPicPr>
          <p:cNvPr id="12" name="Picture 11" descr="A close up of a logo&#10;&#10;Description automatically generated">
            <a:extLst>
              <a:ext uri="{FF2B5EF4-FFF2-40B4-BE49-F238E27FC236}">
                <a16:creationId xmlns:a16="http://schemas.microsoft.com/office/drawing/2014/main" id="{EDA317A4-950D-2D45-B8B6-C11D9A84D58A}"/>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4059508670"/>
      </p:ext>
    </p:extLst>
  </p:cSld>
  <p:clrMapOvr>
    <a:masterClrMapping/>
  </p:clrMapOvr>
  <p:transition spd="slow">
    <p:wipe dir="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Bioactives 1/2 Image Clear">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1808754092"/>
      </p:ext>
    </p:extLst>
  </p:cSld>
  <p:clrMapOvr>
    <a:masterClrMapping/>
  </p:clrMapOvr>
  <p:transition spd="slow">
    <p:wipe dir="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Bioactives Full-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33153463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a:solidFill>
                <a:schemeClr val="bg1"/>
              </a:solidFill>
              <a:latin typeface="Fira Sans" panose="020B05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16E5687A-8036-AA47-A83A-48FF2C742D4D}"/>
              </a:ext>
            </a:extLst>
          </p:cNvPr>
          <p:cNvPicPr>
            <a:picLocks noChangeAspect="1"/>
          </p:cNvPicPr>
          <p:nvPr userDrawn="1"/>
        </p:nvPicPr>
        <p:blipFill>
          <a:blip r:embed="rId6"/>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754003677"/>
      </p:ext>
    </p:extLst>
  </p:cSld>
  <p:clrMapOvr>
    <a:masterClrMapping/>
  </p:clrMapOvr>
  <p:transition spd="slow">
    <p:wipe dir="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Bioactives Accent Slide 1">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0" name="Slide Number Placeholder 2">
            <a:extLst>
              <a:ext uri="{FF2B5EF4-FFF2-40B4-BE49-F238E27FC236}">
                <a16:creationId xmlns:a16="http://schemas.microsoft.com/office/drawing/2014/main" id="{96909B89-2FE2-604D-900A-19D5C002DCC4}"/>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198C362C-855C-D445-853F-8827DE22940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91818151"/>
      </p:ext>
    </p:extLst>
  </p:cSld>
  <p:clrMapOvr>
    <a:masterClrMapping/>
  </p:clrMapOvr>
  <p:transition spd="slow">
    <p:wipe dir="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Bioactives Accent Slid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FB624355-F290-1744-ADA0-8DD3C75A6032}"/>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481218006"/>
      </p:ext>
    </p:extLst>
  </p:cSld>
  <p:clrMapOvr>
    <a:masterClrMapping/>
  </p:clrMapOvr>
  <p:transition spd="slow">
    <p:wipe dir="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Bioactives Accent Slide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4" name="Picture 3" descr="A picture containing holding, ball, apple, white&#10;&#10;Description automatically generated">
            <a:extLst>
              <a:ext uri="{FF2B5EF4-FFF2-40B4-BE49-F238E27FC236}">
                <a16:creationId xmlns:a16="http://schemas.microsoft.com/office/drawing/2014/main" id="{857A4A8A-D254-5C4A-99B4-377B14BA365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8E125F73-D010-A245-AD50-BDC8672437C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9A8373A0-4B45-CF4B-8025-5946299CD3AF}"/>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813544966"/>
      </p:ext>
    </p:extLst>
  </p:cSld>
  <p:clrMapOvr>
    <a:masterClrMapping/>
  </p:clrMapOvr>
  <p:transition spd="slow">
    <p:wipe dir="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Bioactives Accent Slide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6" name="Picture 15" descr="A close up of a logo&#10;&#10;Description automatically generated">
            <a:extLst>
              <a:ext uri="{FF2B5EF4-FFF2-40B4-BE49-F238E27FC236}">
                <a16:creationId xmlns:a16="http://schemas.microsoft.com/office/drawing/2014/main" id="{9E3D2E49-CEF8-CC4A-812C-5C88A39B192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520432727"/>
      </p:ext>
    </p:extLst>
  </p:cSld>
  <p:clrMapOvr>
    <a:masterClrMapping/>
  </p:clrMapOvr>
  <p:transition spd="slow">
    <p:wipe dir="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Bioactives Accent Slide 5">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F0609DF3-7FFC-7A48-9BE7-591F11F15E8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454189702"/>
      </p:ext>
    </p:extLst>
  </p:cSld>
  <p:clrMapOvr>
    <a:masterClrMapping/>
  </p:clrMapOvr>
  <p:transition spd="slow">
    <p:wipe dir="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Bioactives Accent Slide 6">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54EDBA3A-1AA4-E047-8340-7A5EFFBECA3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677358100"/>
      </p:ext>
    </p:extLst>
  </p:cSld>
  <p:clrMapOvr>
    <a:masterClrMapping/>
  </p:clrMapOvr>
  <p:transition spd="slow">
    <p:wipe dir="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433654695"/>
      </p:ext>
    </p:extLst>
  </p:cSld>
  <p:clrMapOvr>
    <a:masterClrMapping/>
  </p:clrMapOvr>
  <p:transition spd="slow">
    <p:wipe dir="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1_Bioactives Accent Slide 6">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CDB454FA-2F1B-7A41-9223-1E18A2AFB1AC}"/>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468000" y="1625783"/>
            <a:ext cx="11258862" cy="1384994"/>
          </a:xfrm>
          <a:prstGeom prst="rect">
            <a:avLst/>
          </a:prstGeom>
        </p:spPr>
        <p:txBody>
          <a:bodyPr lIns="0" tIns="0" rIns="0" bIns="0" anchor="t" anchorCtr="0"/>
          <a:lstStyle>
            <a:lvl1pPr marL="0" indent="0" algn="l">
              <a:buNone/>
              <a:defRPr sz="2000" b="0"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spTree>
    <p:extLst>
      <p:ext uri="{BB962C8B-B14F-4D97-AF65-F5344CB8AC3E}">
        <p14:creationId xmlns:p14="http://schemas.microsoft.com/office/powerpoint/2010/main" val="843520531"/>
      </p:ext>
    </p:extLst>
  </p:cSld>
  <p:clrMapOvr>
    <a:masterClrMapping/>
  </p:clrMapOvr>
  <p:transition spd="slow">
    <p:wipe dir="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Blue / Divider">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9" name="Picture Placeholder 11">
            <a:extLst>
              <a:ext uri="{FF2B5EF4-FFF2-40B4-BE49-F238E27FC236}">
                <a16:creationId xmlns:a16="http://schemas.microsoft.com/office/drawing/2014/main" id="{2B6DA7B6-A0F1-9647-BDE5-1B495D2CBCA0}"/>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10" name="Subtitle 2">
            <a:extLst>
              <a:ext uri="{FF2B5EF4-FFF2-40B4-BE49-F238E27FC236}">
                <a16:creationId xmlns:a16="http://schemas.microsoft.com/office/drawing/2014/main" id="{B899BFFA-48FB-0040-98E9-5AC089CADB97}"/>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11" name="Title 1">
            <a:extLst>
              <a:ext uri="{FF2B5EF4-FFF2-40B4-BE49-F238E27FC236}">
                <a16:creationId xmlns:a16="http://schemas.microsoft.com/office/drawing/2014/main" id="{12188627-109B-D341-97C5-9768ACCA9CBE}"/>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2" name="Text Placeholder 13">
            <a:extLst>
              <a:ext uri="{FF2B5EF4-FFF2-40B4-BE49-F238E27FC236}">
                <a16:creationId xmlns:a16="http://schemas.microsoft.com/office/drawing/2014/main" id="{51F12FF9-6C7A-8147-987C-F548591F0C03}"/>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18" name="Picture 17">
            <a:extLst>
              <a:ext uri="{FF2B5EF4-FFF2-40B4-BE49-F238E27FC236}">
                <a16:creationId xmlns:a16="http://schemas.microsoft.com/office/drawing/2014/main" id="{F771C252-1F1B-FB49-9FBA-0641E7C394BA}"/>
              </a:ext>
            </a:extLst>
          </p:cNvPr>
          <p:cNvPicPr>
            <a:picLocks noChangeAspect="1"/>
          </p:cNvPicPr>
          <p:nvPr userDrawn="1"/>
        </p:nvPicPr>
        <p:blipFill>
          <a:blip r:embed="rId6"/>
          <a:srcRect/>
          <a:stretch/>
        </p:blipFill>
        <p:spPr>
          <a:xfrm>
            <a:off x="432000" y="6235416"/>
            <a:ext cx="4535993" cy="308570"/>
          </a:xfrm>
          <a:prstGeom prst="rect">
            <a:avLst/>
          </a:prstGeom>
        </p:spPr>
      </p:pic>
    </p:spTree>
    <p:extLst>
      <p:ext uri="{BB962C8B-B14F-4D97-AF65-F5344CB8AC3E}">
        <p14:creationId xmlns:p14="http://schemas.microsoft.com/office/powerpoint/2010/main" val="352267593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Blue /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pic>
        <p:nvPicPr>
          <p:cNvPr id="8" name="Picture 7" descr="A picture containing white, indoor, frisbee, green&#10;&#10;Description automatically generated">
            <a:extLst>
              <a:ext uri="{FF2B5EF4-FFF2-40B4-BE49-F238E27FC236}">
                <a16:creationId xmlns:a16="http://schemas.microsoft.com/office/drawing/2014/main" id="{865AFB92-4F05-6340-8868-32AD44841F10}"/>
              </a:ext>
            </a:extLst>
          </p:cNvPr>
          <p:cNvPicPr>
            <a:picLocks noChangeAspect="1"/>
          </p:cNvPicPr>
          <p:nvPr userDrawn="1"/>
        </p:nvPicPr>
        <p:blipFill rotWithShape="1">
          <a:blip r:embed="rId6" cstate="screen">
            <a:alphaModFix amt="89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0" name="Slide Number Placeholder 2">
            <a:extLst>
              <a:ext uri="{FF2B5EF4-FFF2-40B4-BE49-F238E27FC236}">
                <a16:creationId xmlns:a16="http://schemas.microsoft.com/office/drawing/2014/main" id="{813A92E5-28EA-5643-93D3-DDE27EE1CD9A}"/>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14" name="Text Placeholder 12">
            <a:extLst>
              <a:ext uri="{FF2B5EF4-FFF2-40B4-BE49-F238E27FC236}">
                <a16:creationId xmlns:a16="http://schemas.microsoft.com/office/drawing/2014/main" id="{9E3AABAE-8A31-BC45-B067-DE95B68A4B6B}"/>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dirty="0"/>
              <a:t>Header</a:t>
            </a:r>
          </a:p>
        </p:txBody>
      </p:sp>
      <p:sp>
        <p:nvSpPr>
          <p:cNvPr id="15" name="Text Placeholder 14">
            <a:extLst>
              <a:ext uri="{FF2B5EF4-FFF2-40B4-BE49-F238E27FC236}">
                <a16:creationId xmlns:a16="http://schemas.microsoft.com/office/drawing/2014/main" id="{52524D3C-05D2-7D4A-97DB-1ECDF6261DBD}"/>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dirty="0">
                <a:latin typeface="Fira Sans" panose="020B0503050000020004" pitchFamily="34" charset="0"/>
              </a:rPr>
              <a:t>Sub header</a:t>
            </a:r>
          </a:p>
        </p:txBody>
      </p:sp>
      <p:pic>
        <p:nvPicPr>
          <p:cNvPr id="16" name="Picture 15">
            <a:extLst>
              <a:ext uri="{FF2B5EF4-FFF2-40B4-BE49-F238E27FC236}">
                <a16:creationId xmlns:a16="http://schemas.microsoft.com/office/drawing/2014/main" id="{CE19EAC5-B8A5-1C42-AA46-937A818FCCB4}"/>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pic>
        <p:nvPicPr>
          <p:cNvPr id="17" name="Picture 16" descr="A close up of a logo&#10;&#10;Description automatically generated">
            <a:extLst>
              <a:ext uri="{FF2B5EF4-FFF2-40B4-BE49-F238E27FC236}">
                <a16:creationId xmlns:a16="http://schemas.microsoft.com/office/drawing/2014/main" id="{2B358AD4-54A3-F94F-A028-B29F62E028F4}"/>
              </a:ext>
            </a:extLst>
          </p:cNvPr>
          <p:cNvPicPr>
            <a:picLocks noChangeAspect="1"/>
          </p:cNvPicPr>
          <p:nvPr userDrawn="1"/>
        </p:nvPicPr>
        <p:blipFill>
          <a:blip r:embed="rId8"/>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47452501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PC 1 Column &amp; Corner Image">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F092D919-15F7-6540-999C-08252759AF2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1" name="Title 1">
            <a:extLst>
              <a:ext uri="{FF2B5EF4-FFF2-40B4-BE49-F238E27FC236}">
                <a16:creationId xmlns:a16="http://schemas.microsoft.com/office/drawing/2014/main" id="{2C35BEC0-A614-084D-997B-DF7BD5847BF9}"/>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A01AA871-7BA8-7440-8BFC-DB4864F4B457}"/>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lnSpc>
                <a:spcPct val="90000"/>
              </a:lnSpc>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6BCD1471-81E5-0143-A536-1D3131C0773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406056972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PC 2 Columns &amp; Corner Image">
    <p:spTree>
      <p:nvGrpSpPr>
        <p:cNvPr id="1" name=""/>
        <p:cNvGrpSpPr/>
        <p:nvPr/>
      </p:nvGrpSpPr>
      <p:grpSpPr>
        <a:xfrm>
          <a:off x="0" y="0"/>
          <a:ext cx="0" cy="0"/>
          <a:chOff x="0" y="0"/>
          <a:chExt cx="0" cy="0"/>
        </a:xfrm>
      </p:grpSpPr>
      <p:sp>
        <p:nvSpPr>
          <p:cNvPr id="8" name="Picture Placeholder 21">
            <a:extLst>
              <a:ext uri="{FF2B5EF4-FFF2-40B4-BE49-F238E27FC236}">
                <a16:creationId xmlns:a16="http://schemas.microsoft.com/office/drawing/2014/main" id="{57DFE190-0925-1D41-9F37-074D7BA6C9D8}"/>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0" name="Slide Number Placeholder 2">
            <a:extLst>
              <a:ext uri="{FF2B5EF4-FFF2-40B4-BE49-F238E27FC236}">
                <a16:creationId xmlns:a16="http://schemas.microsoft.com/office/drawing/2014/main" id="{4AFC1035-4D8B-A844-930D-55D1F4D57925}"/>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4" name="Title 1">
            <a:extLst>
              <a:ext uri="{FF2B5EF4-FFF2-40B4-BE49-F238E27FC236}">
                <a16:creationId xmlns:a16="http://schemas.microsoft.com/office/drawing/2014/main" id="{C77EA15F-D1CD-0548-8887-E7AF33A747C4}"/>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6A3EF5E1-098B-F140-B259-9DC9A512B179}"/>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lnSpc>
                <a:spcPct val="90000"/>
              </a:lnSpc>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6" name="Text Placeholder 9">
            <a:extLst>
              <a:ext uri="{FF2B5EF4-FFF2-40B4-BE49-F238E27FC236}">
                <a16:creationId xmlns:a16="http://schemas.microsoft.com/office/drawing/2014/main" id="{66560186-5A49-0249-AC26-0F4AA835EB42}"/>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310838979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PC 3 Columns &amp; Corner Image">
    <p:spTree>
      <p:nvGrpSpPr>
        <p:cNvPr id="1" name=""/>
        <p:cNvGrpSpPr/>
        <p:nvPr/>
      </p:nvGrpSpPr>
      <p:grpSpPr>
        <a:xfrm>
          <a:off x="0" y="0"/>
          <a:ext cx="0" cy="0"/>
          <a:chOff x="0" y="0"/>
          <a:chExt cx="0" cy="0"/>
        </a:xfrm>
      </p:grpSpPr>
      <p:sp>
        <p:nvSpPr>
          <p:cNvPr id="38" name="Text Placeholder 9">
            <a:extLst>
              <a:ext uri="{FF2B5EF4-FFF2-40B4-BE49-F238E27FC236}">
                <a16:creationId xmlns:a16="http://schemas.microsoft.com/office/drawing/2014/main" id="{11964E22-DEFD-B24B-8E22-A57966A4279A}"/>
              </a:ext>
            </a:extLst>
          </p:cNvPr>
          <p:cNvSpPr>
            <a:spLocks noGrp="1"/>
          </p:cNvSpPr>
          <p:nvPr>
            <p:ph type="body" sz="quarter" idx="15"/>
          </p:nvPr>
        </p:nvSpPr>
        <p:spPr>
          <a:xfrm>
            <a:off x="6282091" y="1800225"/>
            <a:ext cx="5400000"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37" name="Text Placeholder 9">
            <a:extLst>
              <a:ext uri="{FF2B5EF4-FFF2-40B4-BE49-F238E27FC236}">
                <a16:creationId xmlns:a16="http://schemas.microsoft.com/office/drawing/2014/main" id="{3C42BCCF-3909-3647-A790-303BBCA28C8B}"/>
              </a:ext>
            </a:extLst>
          </p:cNvPr>
          <p:cNvSpPr>
            <a:spLocks noGrp="1"/>
          </p:cNvSpPr>
          <p:nvPr>
            <p:ph type="body" sz="quarter" idx="14"/>
          </p:nvPr>
        </p:nvSpPr>
        <p:spPr>
          <a:xfrm>
            <a:off x="468313" y="1800225"/>
            <a:ext cx="5400000"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29" name="Picture 28">
            <a:extLst>
              <a:ext uri="{FF2B5EF4-FFF2-40B4-BE49-F238E27FC236}">
                <a16:creationId xmlns:a16="http://schemas.microsoft.com/office/drawing/2014/main" id="{A808F18A-D4E8-9B4C-8FFB-00D79795D7A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34" name="Slide Number Placeholder 2">
            <a:extLst>
              <a:ext uri="{FF2B5EF4-FFF2-40B4-BE49-F238E27FC236}">
                <a16:creationId xmlns:a16="http://schemas.microsoft.com/office/drawing/2014/main" id="{34BC2C9F-DF40-D94C-8C49-1845EAA32CE5}"/>
              </a:ext>
            </a:extLst>
          </p:cNvPr>
          <p:cNvSpPr txBox="1">
            <a:spLocks/>
          </p:cNvSpPr>
          <p:nvPr userDrawn="1"/>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35" name="Title 1">
            <a:extLst>
              <a:ext uri="{FF2B5EF4-FFF2-40B4-BE49-F238E27FC236}">
                <a16:creationId xmlns:a16="http://schemas.microsoft.com/office/drawing/2014/main" id="{07375631-78E7-394F-AA79-96A51D7929BA}"/>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36" name="Text Placeholder 7">
            <a:extLst>
              <a:ext uri="{FF2B5EF4-FFF2-40B4-BE49-F238E27FC236}">
                <a16:creationId xmlns:a16="http://schemas.microsoft.com/office/drawing/2014/main" id="{01F17519-F3B9-5845-B727-0D384D71C16E}"/>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lnSpc>
                <a:spcPct val="90000"/>
              </a:lnSpc>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36438882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PC 3 Columns Clear">
    <p:spTree>
      <p:nvGrpSpPr>
        <p:cNvPr id="1" name=""/>
        <p:cNvGrpSpPr/>
        <p:nvPr/>
      </p:nvGrpSpPr>
      <p:grpSpPr>
        <a:xfrm>
          <a:off x="0" y="0"/>
          <a:ext cx="0" cy="0"/>
          <a:chOff x="0" y="0"/>
          <a:chExt cx="0" cy="0"/>
        </a:xfrm>
      </p:grpSpPr>
      <p:sp>
        <p:nvSpPr>
          <p:cNvPr id="27" name="Text Placeholder 9">
            <a:extLst>
              <a:ext uri="{FF2B5EF4-FFF2-40B4-BE49-F238E27FC236}">
                <a16:creationId xmlns:a16="http://schemas.microsoft.com/office/drawing/2014/main" id="{09743E68-5523-7C40-A348-7183B162E7B0}"/>
              </a:ext>
            </a:extLst>
          </p:cNvPr>
          <p:cNvSpPr>
            <a:spLocks noGrp="1"/>
          </p:cNvSpPr>
          <p:nvPr>
            <p:ph type="body" sz="quarter" idx="14"/>
          </p:nvPr>
        </p:nvSpPr>
        <p:spPr>
          <a:xfrm>
            <a:off x="468313" y="1800225"/>
            <a:ext cx="3420000" cy="1877437"/>
          </a:xfrm>
          <a:prstGeom prst="rect">
            <a:avLst/>
          </a:prstGeom>
        </p:spPr>
        <p:txBody>
          <a:bodyPr lIns="0" tIns="0" rIns="0" bIns="0">
            <a:spAutoFit/>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8" name="Text Placeholder 9">
            <a:extLst>
              <a:ext uri="{FF2B5EF4-FFF2-40B4-BE49-F238E27FC236}">
                <a16:creationId xmlns:a16="http://schemas.microsoft.com/office/drawing/2014/main" id="{FA08E073-CD4B-154C-8D26-48268EC4A88C}"/>
              </a:ext>
            </a:extLst>
          </p:cNvPr>
          <p:cNvSpPr>
            <a:spLocks noGrp="1"/>
          </p:cNvSpPr>
          <p:nvPr>
            <p:ph type="body" sz="quarter" idx="15"/>
          </p:nvPr>
        </p:nvSpPr>
        <p:spPr>
          <a:xfrm>
            <a:off x="4379913" y="1800225"/>
            <a:ext cx="3420000" cy="1877437"/>
          </a:xfrm>
          <a:prstGeom prst="rect">
            <a:avLst/>
          </a:prstGeom>
        </p:spPr>
        <p:txBody>
          <a:bodyPr lIns="0" tIns="0" rIns="0" bIns="0">
            <a:spAutoFit/>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9" name="Text Placeholder 9">
            <a:extLst>
              <a:ext uri="{FF2B5EF4-FFF2-40B4-BE49-F238E27FC236}">
                <a16:creationId xmlns:a16="http://schemas.microsoft.com/office/drawing/2014/main" id="{72909ED9-856F-BA4B-B13E-673A6BC22967}"/>
              </a:ext>
            </a:extLst>
          </p:cNvPr>
          <p:cNvSpPr>
            <a:spLocks noGrp="1"/>
          </p:cNvSpPr>
          <p:nvPr>
            <p:ph type="body" sz="quarter" idx="16"/>
          </p:nvPr>
        </p:nvSpPr>
        <p:spPr>
          <a:xfrm>
            <a:off x="8291513" y="1800225"/>
            <a:ext cx="3420000" cy="1877437"/>
          </a:xfrm>
          <a:prstGeom prst="rect">
            <a:avLst/>
          </a:prstGeom>
        </p:spPr>
        <p:txBody>
          <a:bodyPr lIns="0" tIns="0" rIns="0" bIns="0">
            <a:spAutoFit/>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0" name="Picture Placeholder 21">
            <a:extLst>
              <a:ext uri="{FF2B5EF4-FFF2-40B4-BE49-F238E27FC236}">
                <a16:creationId xmlns:a16="http://schemas.microsoft.com/office/drawing/2014/main" id="{2DBFAE28-E3DD-5848-BC0F-6B8BBA489AC7}"/>
              </a:ext>
            </a:extLst>
          </p:cNvPr>
          <p:cNvSpPr txBox="1">
            <a:spLocks noChangeAspect="1"/>
          </p:cNvSpPr>
          <p:nvPr userDrawn="1"/>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rgbClr val="FFFFFF">
              <a:lumMod val="85000"/>
            </a:srgbClr>
          </a:solidFill>
          <a:ln>
            <a:noFill/>
          </a:ln>
          <a:effectLst/>
        </p:spPr>
        <p:txBody>
          <a:bodyPr wrap="square" tIns="360000">
            <a:noAutofit/>
          </a:bodyPr>
          <a:lstStyle>
            <a:lvl1pPr marL="0" indent="0" algn="ctr" defTabSz="914400" rtl="0" eaLnBrk="1" latinLnBrk="0" hangingPunct="1">
              <a:lnSpc>
                <a:spcPct val="100000"/>
              </a:lnSpc>
              <a:spcBef>
                <a:spcPts val="0"/>
              </a:spcBef>
              <a:spcAft>
                <a:spcPts val="300"/>
              </a:spcAft>
              <a:buFontTx/>
              <a:buNone/>
              <a:defRPr sz="1400" b="0" i="0" kern="1200">
                <a:solidFill>
                  <a:schemeClr val="bg1">
                    <a:lumMod val="50000"/>
                  </a:schemeClr>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400" b="0" i="0" u="none" strike="noStrike" kern="1200" cap="none" spc="0" normalizeH="0" baseline="0" noProof="0">
                <a:ln>
                  <a:noFill/>
                </a:ln>
                <a:solidFill>
                  <a:srgbClr val="FFFFFF">
                    <a:lumMod val="50000"/>
                  </a:srgbClr>
                </a:solidFill>
                <a:effectLst/>
                <a:uLnTx/>
                <a:uFillTx/>
                <a:latin typeface="Fira Sans" panose="020B0503050000020004" pitchFamily="34" charset="0"/>
                <a:ea typeface="+mn-ea"/>
                <a:cs typeface="+mn-cs"/>
              </a:rPr>
              <a:t>Click icon to add image</a:t>
            </a:r>
            <a:endParaRPr kumimoji="0" lang="en-US" sz="1400" b="0" i="0" u="none" strike="noStrike" kern="1200" cap="none" spc="0" normalizeH="0" baseline="0" noProof="0" dirty="0">
              <a:ln>
                <a:noFill/>
              </a:ln>
              <a:solidFill>
                <a:srgbClr val="FFFFFF">
                  <a:lumMod val="50000"/>
                </a:srgbClr>
              </a:solidFill>
              <a:effectLst/>
              <a:uLnTx/>
              <a:uFillTx/>
              <a:latin typeface="Fira Sans" panose="020B0503050000020004" pitchFamily="34" charset="0"/>
              <a:ea typeface="+mn-ea"/>
              <a:cs typeface="+mn-cs"/>
            </a:endParaRPr>
          </a:p>
        </p:txBody>
      </p:sp>
      <p:sp>
        <p:nvSpPr>
          <p:cNvPr id="21" name="Slide Number Placeholder 2">
            <a:extLst>
              <a:ext uri="{FF2B5EF4-FFF2-40B4-BE49-F238E27FC236}">
                <a16:creationId xmlns:a16="http://schemas.microsoft.com/office/drawing/2014/main" id="{1C230174-F34C-2B4F-85D5-49CFF1F51EE8}"/>
              </a:ext>
            </a:extLst>
          </p:cNvPr>
          <p:cNvSpPr txBox="1">
            <a:spLocks/>
          </p:cNvSpPr>
          <p:nvPr userDrawn="1"/>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23" name="Text Placeholder 9">
            <a:extLst>
              <a:ext uri="{FF2B5EF4-FFF2-40B4-BE49-F238E27FC236}">
                <a16:creationId xmlns:a16="http://schemas.microsoft.com/office/drawing/2014/main" id="{A22D566D-B0E1-8C47-BA6C-6419A5AA99F4}"/>
              </a:ext>
            </a:extLst>
          </p:cNvPr>
          <p:cNvSpPr txBox="1">
            <a:spLocks/>
          </p:cNvSpPr>
          <p:nvPr userDrawn="1"/>
        </p:nvSpPr>
        <p:spPr>
          <a:xfrm>
            <a:off x="4372232" y="1800225"/>
            <a:ext cx="3447535" cy="1569660"/>
          </a:xfrm>
          <a:prstGeom prst="rect">
            <a:avLst/>
          </a:prstGeom>
        </p:spPr>
        <p:txBody>
          <a:bodyPr lIns="0" tIns="0" rIns="0" bIns="0"/>
          <a:lstStyle>
            <a:lvl1pPr marL="252000" indent="-252000"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252000" marR="0" lvl="0" indent="-252000" algn="l" defTabSz="914400" rtl="0" eaLnBrk="1" fontAlgn="auto" latinLnBrk="0" hangingPunct="1">
              <a:lnSpc>
                <a:spcPct val="100000"/>
              </a:lnSpc>
              <a:spcBef>
                <a:spcPts val="0"/>
              </a:spcBef>
              <a:spcAft>
                <a:spcPts val="300"/>
              </a:spcAft>
              <a:buClr>
                <a:srgbClr val="808282"/>
              </a:buClr>
              <a:buSzTx/>
              <a:buFont typeface="Arial" panose="020B0604020202020204" pitchFamily="34" charset="0"/>
              <a:buChar char="•"/>
              <a:tabLst/>
              <a:defRPr/>
            </a:pPr>
            <a:r>
              <a:rPr kumimoji="0" lang="en-GB" sz="2000" b="0" i="0" u="none" strike="noStrike" kern="1200" cap="none" spc="0" normalizeH="0" baseline="0" noProof="0">
                <a:ln>
                  <a:noFill/>
                </a:ln>
                <a:solidFill>
                  <a:srgbClr val="808282"/>
                </a:solidFill>
                <a:effectLst/>
                <a:uLnTx/>
                <a:uFillTx/>
                <a:latin typeface="Fira Sans" panose="020B0503050000020004" pitchFamily="34" charset="0"/>
                <a:ea typeface="+mn-ea"/>
                <a:cs typeface="+mn-cs"/>
              </a:rPr>
              <a:t>Click to edit Master text styles</a:t>
            </a:r>
          </a:p>
          <a:p>
            <a:pPr marL="538163" marR="0" lvl="1" indent="-271463" algn="l" defTabSz="914400" rtl="0" eaLnBrk="1" fontAlgn="auto" latinLnBrk="0" hangingPunct="1">
              <a:lnSpc>
                <a:spcPct val="100000"/>
              </a:lnSpc>
              <a:spcBef>
                <a:spcPts val="0"/>
              </a:spcBef>
              <a:spcAft>
                <a:spcPts val="300"/>
              </a:spcAft>
              <a:buClr>
                <a:srgbClr val="808282"/>
              </a:buClr>
              <a:buSzTx/>
              <a:buFont typeface="Arial" panose="020B0604020202020204" pitchFamily="34" charset="0"/>
              <a:buChar char="–"/>
              <a:tabLst/>
              <a:defRPr/>
            </a:pPr>
            <a:r>
              <a:rPr kumimoji="0" lang="en-GB" sz="1800" b="0" i="0" u="none" strike="noStrike" kern="1200" cap="none" spc="0" normalizeH="0" baseline="0" noProof="0">
                <a:ln>
                  <a:noFill/>
                </a:ln>
                <a:solidFill>
                  <a:srgbClr val="808282"/>
                </a:solidFill>
                <a:effectLst/>
                <a:uLnTx/>
                <a:uFillTx/>
                <a:latin typeface="Fira Sans" panose="020B0503050000020004" pitchFamily="34" charset="0"/>
                <a:ea typeface="+mn-ea"/>
                <a:cs typeface="+mn-cs"/>
              </a:rPr>
              <a:t>Second level</a:t>
            </a:r>
          </a:p>
          <a:p>
            <a:pPr marL="804863" marR="0" lvl="2" indent="-266700" algn="l" defTabSz="914400" rtl="0" eaLnBrk="1" fontAlgn="auto" latinLnBrk="0" hangingPunct="1">
              <a:lnSpc>
                <a:spcPct val="100000"/>
              </a:lnSpc>
              <a:spcBef>
                <a:spcPts val="0"/>
              </a:spcBef>
              <a:spcAft>
                <a:spcPts val="300"/>
              </a:spcAft>
              <a:buClr>
                <a:srgbClr val="808282"/>
              </a:buClr>
              <a:buSzTx/>
              <a:buFont typeface="Arial" panose="020B0604020202020204" pitchFamily="34" charset="0"/>
              <a:buChar char="–"/>
              <a:tabLst/>
              <a:defRPr/>
            </a:pPr>
            <a:r>
              <a:rPr kumimoji="0" lang="en-GB" sz="1800" b="0" i="0" u="none" strike="noStrike" kern="1200" cap="none" spc="0" normalizeH="0" baseline="0" noProof="0">
                <a:ln>
                  <a:noFill/>
                </a:ln>
                <a:solidFill>
                  <a:srgbClr val="808282"/>
                </a:solidFill>
                <a:effectLst/>
                <a:uLnTx/>
                <a:uFillTx/>
                <a:latin typeface="Fira Sans" panose="020B0503050000020004" pitchFamily="34" charset="0"/>
                <a:ea typeface="+mn-ea"/>
                <a:cs typeface="+mn-cs"/>
              </a:rPr>
              <a:t>Third level</a:t>
            </a:r>
          </a:p>
          <a:p>
            <a:pPr marL="1076325" marR="0" lvl="3" indent="-271463" algn="l" defTabSz="914400" rtl="0" eaLnBrk="1" fontAlgn="auto" latinLnBrk="0" hangingPunct="1">
              <a:lnSpc>
                <a:spcPct val="100000"/>
              </a:lnSpc>
              <a:spcBef>
                <a:spcPts val="0"/>
              </a:spcBef>
              <a:spcAft>
                <a:spcPts val="300"/>
              </a:spcAft>
              <a:buClr>
                <a:srgbClr val="808282"/>
              </a:buClr>
              <a:buSzTx/>
              <a:buFont typeface="Arial" panose="020B0604020202020204" pitchFamily="34" charset="0"/>
              <a:buChar char="•"/>
              <a:tabLst/>
              <a:defRPr/>
            </a:pPr>
            <a:r>
              <a:rPr kumimoji="0" lang="en-GB" sz="1800" b="0" i="0" u="none" strike="noStrike" kern="1200" cap="none" spc="0" normalizeH="0" baseline="0" noProof="0">
                <a:ln>
                  <a:noFill/>
                </a:ln>
                <a:solidFill>
                  <a:srgbClr val="808282"/>
                </a:solidFill>
                <a:effectLst/>
                <a:uLnTx/>
                <a:uFillTx/>
                <a:latin typeface="Fira Sans" panose="020B0503050000020004" pitchFamily="34" charset="0"/>
                <a:ea typeface="+mn-ea"/>
                <a:cs typeface="+mn-cs"/>
              </a:rPr>
              <a:t>Fourth level</a:t>
            </a:r>
          </a:p>
          <a:p>
            <a:pPr marL="1076325" marR="0" lvl="4" indent="-271463" algn="l" defTabSz="914400" rtl="0" eaLnBrk="1" fontAlgn="auto" latinLnBrk="0" hangingPunct="1">
              <a:lnSpc>
                <a:spcPct val="100000"/>
              </a:lnSpc>
              <a:spcBef>
                <a:spcPts val="0"/>
              </a:spcBef>
              <a:spcAft>
                <a:spcPts val="300"/>
              </a:spcAft>
              <a:buClr>
                <a:srgbClr val="808282"/>
              </a:buClr>
              <a:buSzTx/>
              <a:buFont typeface="Arial" panose="020B0604020202020204" pitchFamily="34" charset="0"/>
              <a:buChar char="•"/>
              <a:tabLst/>
              <a:defRPr/>
            </a:pPr>
            <a:r>
              <a:rPr kumimoji="0" lang="en-GB" sz="1800" b="0" i="0" u="none" strike="noStrike" kern="1200" cap="none" spc="0" normalizeH="0" baseline="0" noProof="0">
                <a:ln>
                  <a:noFill/>
                </a:ln>
                <a:solidFill>
                  <a:srgbClr val="808282"/>
                </a:solidFill>
                <a:effectLst/>
                <a:uLnTx/>
                <a:uFillTx/>
                <a:latin typeface="Fira Sans" panose="020B0503050000020004" pitchFamily="34" charset="0"/>
                <a:ea typeface="+mn-ea"/>
                <a:cs typeface="+mn-cs"/>
              </a:rPr>
              <a:t>Fifth level</a:t>
            </a:r>
            <a:endParaRPr kumimoji="0" lang="en-US"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endParaRPr>
          </a:p>
        </p:txBody>
      </p:sp>
      <p:sp>
        <p:nvSpPr>
          <p:cNvPr id="30" name="Title 1">
            <a:extLst>
              <a:ext uri="{FF2B5EF4-FFF2-40B4-BE49-F238E27FC236}">
                <a16:creationId xmlns:a16="http://schemas.microsoft.com/office/drawing/2014/main" id="{7628F969-0E52-CD4A-85AC-BF8EAEE6108B}"/>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31" name="Text Placeholder 7">
            <a:extLst>
              <a:ext uri="{FF2B5EF4-FFF2-40B4-BE49-F238E27FC236}">
                <a16:creationId xmlns:a16="http://schemas.microsoft.com/office/drawing/2014/main" id="{AAED1026-4FC1-E94E-94CC-62C4473C05F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lnSpc>
                <a:spcPct val="90000"/>
              </a:lnSpc>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74889604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PC 3 Columns &amp; Circl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F9095B5-C22D-EE46-9CD5-6CD62BAB5F71}"/>
              </a:ext>
            </a:extLst>
          </p:cNvPr>
          <p:cNvSpPr/>
          <p:nvPr userDrawn="1"/>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12" name="Picture 11" descr="A person looking at the camera&#10;&#10;Description automatically generated">
            <a:extLst>
              <a:ext uri="{FF2B5EF4-FFF2-40B4-BE49-F238E27FC236}">
                <a16:creationId xmlns:a16="http://schemas.microsoft.com/office/drawing/2014/main" id="{3B736AE4-AA5A-DE41-B9D0-FCA5D1182DF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sp>
        <p:nvSpPr>
          <p:cNvPr id="13" name="Slide Number Placeholder 2">
            <a:extLst>
              <a:ext uri="{FF2B5EF4-FFF2-40B4-BE49-F238E27FC236}">
                <a16:creationId xmlns:a16="http://schemas.microsoft.com/office/drawing/2014/main" id="{70EC8D79-2A9C-AC4B-8657-0487B5F41FF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14" name="Title 1">
            <a:extLst>
              <a:ext uri="{FF2B5EF4-FFF2-40B4-BE49-F238E27FC236}">
                <a16:creationId xmlns:a16="http://schemas.microsoft.com/office/drawing/2014/main" id="{CA7073B2-83EB-A842-AB0D-0DAD7F1EA055}"/>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D6A2C037-969A-D54F-8970-2C94742B19F5}"/>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lnSpc>
                <a:spcPct val="90000"/>
              </a:lnSpc>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19" name="Picture 18">
            <a:extLst>
              <a:ext uri="{FF2B5EF4-FFF2-40B4-BE49-F238E27FC236}">
                <a16:creationId xmlns:a16="http://schemas.microsoft.com/office/drawing/2014/main" id="{CBCF45A6-3D79-854C-8002-BA36B08995AB}"/>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20" name="Picture Placeholder 21">
            <a:extLst>
              <a:ext uri="{FF2B5EF4-FFF2-40B4-BE49-F238E27FC236}">
                <a16:creationId xmlns:a16="http://schemas.microsoft.com/office/drawing/2014/main" id="{368A9647-FF15-9444-A80A-6A7A5DCEFB09}"/>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21" name="Text Placeholder 14">
            <a:extLst>
              <a:ext uri="{FF2B5EF4-FFF2-40B4-BE49-F238E27FC236}">
                <a16:creationId xmlns:a16="http://schemas.microsoft.com/office/drawing/2014/main" id="{F49E626D-1E35-1B4D-9115-9FD7FC4F2770}"/>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2" name="Text Placeholder 9">
            <a:extLst>
              <a:ext uri="{FF2B5EF4-FFF2-40B4-BE49-F238E27FC236}">
                <a16:creationId xmlns:a16="http://schemas.microsoft.com/office/drawing/2014/main" id="{C56FBC6E-4CD0-8A41-A7D0-AA992A4621D5}"/>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23" name="Picture 22" descr="A close up of a logo&#10;&#10;Description automatically generated">
            <a:extLst>
              <a:ext uri="{FF2B5EF4-FFF2-40B4-BE49-F238E27FC236}">
                <a16:creationId xmlns:a16="http://schemas.microsoft.com/office/drawing/2014/main" id="{975D905A-1FF6-F945-8B8A-4B243A1BCA88}"/>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45098073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PC Accent Slide 1">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3864D5A3-0B91-AB49-BB70-FC6501ACBE72}"/>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04033BAF-C567-F846-A852-737CF237E748}"/>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lnSpc>
                <a:spcPct val="90000"/>
              </a:lnSpc>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16" name="Picture 15">
            <a:extLst>
              <a:ext uri="{FF2B5EF4-FFF2-40B4-BE49-F238E27FC236}">
                <a16:creationId xmlns:a16="http://schemas.microsoft.com/office/drawing/2014/main" id="{C7D54F31-A5E9-A74D-B369-0A08769F1F4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7" name="Slide Number Placeholder 2">
            <a:extLst>
              <a:ext uri="{FF2B5EF4-FFF2-40B4-BE49-F238E27FC236}">
                <a16:creationId xmlns:a16="http://schemas.microsoft.com/office/drawing/2014/main" id="{5558D5EA-FDBA-8C49-9EA4-C11260A82F9C}"/>
              </a:ext>
            </a:extLst>
          </p:cNvPr>
          <p:cNvSpPr>
            <a:spLocks noGrp="1"/>
          </p:cNvSpPr>
          <p:nvPr>
            <p:ph type="sldNum" sz="quarter" idx="10"/>
          </p:nvPr>
        </p:nvSpPr>
        <p:spPr>
          <a:xfrm>
            <a:off x="468000" y="6328147"/>
            <a:ext cx="451163" cy="123111"/>
          </a:xfrm>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dirty="0"/>
          </a:p>
        </p:txBody>
      </p:sp>
      <p:sp>
        <p:nvSpPr>
          <p:cNvPr id="18" name="Picture Placeholder 21">
            <a:extLst>
              <a:ext uri="{FF2B5EF4-FFF2-40B4-BE49-F238E27FC236}">
                <a16:creationId xmlns:a16="http://schemas.microsoft.com/office/drawing/2014/main" id="{52DBF770-D0EB-464F-B0CD-65E05AFEC73D}"/>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9" name="Text Placeholder 14">
            <a:extLst>
              <a:ext uri="{FF2B5EF4-FFF2-40B4-BE49-F238E27FC236}">
                <a16:creationId xmlns:a16="http://schemas.microsoft.com/office/drawing/2014/main" id="{19354ECC-4606-7F40-997E-8CA80C65E634}"/>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0" name="Text Placeholder 9">
            <a:extLst>
              <a:ext uri="{FF2B5EF4-FFF2-40B4-BE49-F238E27FC236}">
                <a16:creationId xmlns:a16="http://schemas.microsoft.com/office/drawing/2014/main" id="{B21C0203-3565-7645-93F1-61D6F31FF57D}"/>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384668255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3CA836D-33FF-5E44-ABE1-558DF40B0964}"/>
              </a:ext>
            </a:extLst>
          </p:cNvPr>
          <p:cNvSpPr>
            <a:spLocks noGrp="1"/>
          </p:cNvSpPr>
          <p:nvPr>
            <p:ph type="sldNum" sz="quarter" idx="10"/>
          </p:nvPr>
        </p:nvSpPr>
        <p:spPr/>
        <p:txBody>
          <a:bodyPr/>
          <a:lstStyle/>
          <a:p>
            <a:fld id="{EC50C849-B97A-2B45-B78A-6D9C352F693C}" type="slidenum">
              <a:rPr lang="en-US" smtClean="0"/>
              <a:pPr/>
              <a:t>‹#›</a:t>
            </a:fld>
            <a:endParaRPr lang="en-US" dirty="0"/>
          </a:p>
        </p:txBody>
      </p:sp>
      <p:sp>
        <p:nvSpPr>
          <p:cNvPr id="4" name="Picture Placeholder 19">
            <a:extLst>
              <a:ext uri="{FF2B5EF4-FFF2-40B4-BE49-F238E27FC236}">
                <a16:creationId xmlns:a16="http://schemas.microsoft.com/office/drawing/2014/main" id="{F2E5E94E-3B2A-B743-A573-2787DC43C295}"/>
              </a:ext>
            </a:extLst>
          </p:cNvPr>
          <p:cNvSpPr>
            <a:spLocks noGrp="1" noChangeAspect="1"/>
          </p:cNvSpPr>
          <p:nvPr>
            <p:ph type="pic" sz="quarter" idx="14" hasCustomPrompt="1"/>
          </p:nvPr>
        </p:nvSpPr>
        <p:spPr bwMode="auto">
          <a:xfrm>
            <a:off x="7696460" y="1"/>
            <a:ext cx="449554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
        <p:nvSpPr>
          <p:cNvPr id="5" name="Title 1">
            <a:extLst>
              <a:ext uri="{FF2B5EF4-FFF2-40B4-BE49-F238E27FC236}">
                <a16:creationId xmlns:a16="http://schemas.microsoft.com/office/drawing/2014/main" id="{091FDA3E-B603-EE48-BAF1-B0AD1EEF023B}"/>
              </a:ext>
            </a:extLst>
          </p:cNvPr>
          <p:cNvSpPr>
            <a:spLocks noGrp="1"/>
          </p:cNvSpPr>
          <p:nvPr>
            <p:ph type="title" hasCustomPrompt="1"/>
          </p:nvPr>
        </p:nvSpPr>
        <p:spPr>
          <a:xfrm>
            <a:off x="468000" y="468000"/>
            <a:ext cx="6767865"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6" name="Text Placeholder 7">
            <a:extLst>
              <a:ext uri="{FF2B5EF4-FFF2-40B4-BE49-F238E27FC236}">
                <a16:creationId xmlns:a16="http://schemas.microsoft.com/office/drawing/2014/main" id="{6D81AA68-31EB-734F-80AB-CE55B1DE0BB7}"/>
              </a:ext>
            </a:extLst>
          </p:cNvPr>
          <p:cNvSpPr>
            <a:spLocks noGrp="1"/>
          </p:cNvSpPr>
          <p:nvPr>
            <p:ph type="body" sz="quarter" idx="13" hasCustomPrompt="1"/>
          </p:nvPr>
        </p:nvSpPr>
        <p:spPr>
          <a:xfrm>
            <a:off x="467999" y="936876"/>
            <a:ext cx="6765579" cy="369332"/>
          </a:xfrm>
          <a:prstGeom prst="rect">
            <a:avLst/>
          </a:prstGeom>
        </p:spPr>
        <p:txBody>
          <a:bodyPr lIns="0" tIns="0" rIns="0" bIns="0"/>
          <a:lstStyle>
            <a:lvl1pPr marL="0" indent="0">
              <a:lnSpc>
                <a:spcPct val="90000"/>
              </a:lnSpc>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8" name="Text Placeholder 9">
            <a:extLst>
              <a:ext uri="{FF2B5EF4-FFF2-40B4-BE49-F238E27FC236}">
                <a16:creationId xmlns:a16="http://schemas.microsoft.com/office/drawing/2014/main" id="{06FC62C5-9872-DC4D-8A6B-B15E8708F3A0}"/>
              </a:ext>
            </a:extLst>
          </p:cNvPr>
          <p:cNvSpPr>
            <a:spLocks noGrp="1"/>
          </p:cNvSpPr>
          <p:nvPr>
            <p:ph type="body" sz="quarter" idx="15"/>
          </p:nvPr>
        </p:nvSpPr>
        <p:spPr>
          <a:xfrm>
            <a:off x="468313" y="1800225"/>
            <a:ext cx="6767865"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181614996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PC Accent Slide 2">
    <p:spTree>
      <p:nvGrpSpPr>
        <p:cNvPr id="1" name=""/>
        <p:cNvGrpSpPr/>
        <p:nvPr/>
      </p:nvGrpSpPr>
      <p:grpSpPr>
        <a:xfrm>
          <a:off x="0" y="0"/>
          <a:ext cx="0" cy="0"/>
          <a:chOff x="0" y="0"/>
          <a:chExt cx="0" cy="0"/>
        </a:xfrm>
      </p:grpSpPr>
      <p:sp>
        <p:nvSpPr>
          <p:cNvPr id="15" name="Picture Placeholder 11">
            <a:extLst>
              <a:ext uri="{FF2B5EF4-FFF2-40B4-BE49-F238E27FC236}">
                <a16:creationId xmlns:a16="http://schemas.microsoft.com/office/drawing/2014/main" id="{02DFB983-9413-F342-BFDD-E51345B1F2C1}"/>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22" name="Text Placeholder 7">
            <a:extLst>
              <a:ext uri="{FF2B5EF4-FFF2-40B4-BE49-F238E27FC236}">
                <a16:creationId xmlns:a16="http://schemas.microsoft.com/office/drawing/2014/main" id="{B66EE310-5220-6245-AC01-17F46C0EB0A8}"/>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lnSpc>
                <a:spcPct val="90000"/>
              </a:lnSpc>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7" name="Title 1">
            <a:extLst>
              <a:ext uri="{FF2B5EF4-FFF2-40B4-BE49-F238E27FC236}">
                <a16:creationId xmlns:a16="http://schemas.microsoft.com/office/drawing/2014/main" id="{130B5860-DC2C-FC43-B72A-65197AD0BDC2}"/>
              </a:ext>
            </a:extLst>
          </p:cNvPr>
          <p:cNvSpPr>
            <a:spLocks noGrp="1"/>
          </p:cNvSpPr>
          <p:nvPr>
            <p:ph type="ctrTitle" hasCustomPrompt="1"/>
          </p:nvPr>
        </p:nvSpPr>
        <p:spPr bwMode="white">
          <a:xfrm>
            <a:off x="468000" y="468000"/>
            <a:ext cx="11258862"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18" name="Slide Number Placeholder 2">
            <a:extLst>
              <a:ext uri="{FF2B5EF4-FFF2-40B4-BE49-F238E27FC236}">
                <a16:creationId xmlns:a16="http://schemas.microsoft.com/office/drawing/2014/main" id="{D4DFF9E6-D359-3043-824F-1FA85707EBEF}"/>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9" name="Slide Number Placeholder 2">
            <a:extLst>
              <a:ext uri="{FF2B5EF4-FFF2-40B4-BE49-F238E27FC236}">
                <a16:creationId xmlns:a16="http://schemas.microsoft.com/office/drawing/2014/main" id="{7CA2B2EA-3AF3-8543-B93B-3CBE829A028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20" name="Picture 19" descr="A close up of a logo&#10;&#10;Description automatically generated">
            <a:extLst>
              <a:ext uri="{FF2B5EF4-FFF2-40B4-BE49-F238E27FC236}">
                <a16:creationId xmlns:a16="http://schemas.microsoft.com/office/drawing/2014/main" id="{0C5AC9EA-91F2-9745-8AE5-02FC23F99548}"/>
              </a:ext>
            </a:extLst>
          </p:cNvPr>
          <p:cNvPicPr>
            <a:picLocks noChangeAspect="1"/>
          </p:cNvPicPr>
          <p:nvPr userDrawn="1"/>
        </p:nvPicPr>
        <p:blipFill>
          <a:blip r:embed="rId2"/>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6193048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PC Accent Slide 3">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B456178-A97C-3549-B004-E3E23D3A2BD5}"/>
              </a:ext>
            </a:extLst>
          </p:cNvPr>
          <p:cNvSpPr/>
          <p:nvPr userDrawn="1"/>
        </p:nvSpPr>
        <p:spPr>
          <a:xfrm>
            <a:off x="0"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17" name="Picture 16" descr="A person looking at the camera&#10;&#10;Description automatically generated">
            <a:extLst>
              <a:ext uri="{FF2B5EF4-FFF2-40B4-BE49-F238E27FC236}">
                <a16:creationId xmlns:a16="http://schemas.microsoft.com/office/drawing/2014/main" id="{CA3027F8-8800-EB4A-BE43-D15E77CC50A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a:off x="6097410" y="0"/>
            <a:ext cx="6094590" cy="6858000"/>
          </a:xfrm>
          <a:prstGeom prst="rect">
            <a:avLst/>
          </a:prstGeom>
        </p:spPr>
      </p:pic>
      <p:pic>
        <p:nvPicPr>
          <p:cNvPr id="18" name="Picture 17">
            <a:extLst>
              <a:ext uri="{FF2B5EF4-FFF2-40B4-BE49-F238E27FC236}">
                <a16:creationId xmlns:a16="http://schemas.microsoft.com/office/drawing/2014/main" id="{FC65C2D8-9F2B-4141-B727-ECA5528E829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9" name="Title 1">
            <a:extLst>
              <a:ext uri="{FF2B5EF4-FFF2-40B4-BE49-F238E27FC236}">
                <a16:creationId xmlns:a16="http://schemas.microsoft.com/office/drawing/2014/main" id="{3F356623-C608-4F4C-9655-60FDA2ADC226}"/>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20" name="Text Placeholder 7">
            <a:extLst>
              <a:ext uri="{FF2B5EF4-FFF2-40B4-BE49-F238E27FC236}">
                <a16:creationId xmlns:a16="http://schemas.microsoft.com/office/drawing/2014/main" id="{A030C58A-16EF-4544-80B2-47D185EB790F}"/>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lnSpc>
                <a:spcPct val="90000"/>
              </a:lnSpc>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Oval 20">
            <a:extLst>
              <a:ext uri="{FF2B5EF4-FFF2-40B4-BE49-F238E27FC236}">
                <a16:creationId xmlns:a16="http://schemas.microsoft.com/office/drawing/2014/main" id="{0074A57E-5ED0-9346-AA7E-6E538357680A}"/>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2" name="Text Placeholder 9">
            <a:extLst>
              <a:ext uri="{FF2B5EF4-FFF2-40B4-BE49-F238E27FC236}">
                <a16:creationId xmlns:a16="http://schemas.microsoft.com/office/drawing/2014/main" id="{68AEF8F6-A8F0-DD40-B131-E7F5AAE0E858}"/>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3" name="Text Placeholder 14">
            <a:extLst>
              <a:ext uri="{FF2B5EF4-FFF2-40B4-BE49-F238E27FC236}">
                <a16:creationId xmlns:a16="http://schemas.microsoft.com/office/drawing/2014/main" id="{5213F28F-15D8-AB48-99F2-D95C7734F172}"/>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4" name="Text Placeholder 14">
            <a:extLst>
              <a:ext uri="{FF2B5EF4-FFF2-40B4-BE49-F238E27FC236}">
                <a16:creationId xmlns:a16="http://schemas.microsoft.com/office/drawing/2014/main" id="{A71D8752-E387-B542-8EFF-60B46DE275AA}"/>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5" name="Slide Number Placeholder 2">
            <a:extLst>
              <a:ext uri="{FF2B5EF4-FFF2-40B4-BE49-F238E27FC236}">
                <a16:creationId xmlns:a16="http://schemas.microsoft.com/office/drawing/2014/main" id="{F8750C42-C524-8A45-9197-B43E3FEBAF52}"/>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26" name="Picture 25" descr="A close up of a logo&#10;&#10;Description automatically generated">
            <a:extLst>
              <a:ext uri="{FF2B5EF4-FFF2-40B4-BE49-F238E27FC236}">
                <a16:creationId xmlns:a16="http://schemas.microsoft.com/office/drawing/2014/main" id="{86B6D9D4-755B-2B4F-A22A-76FAD4436825}"/>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38021983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PC Accent Slide 4">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F1F31AC-01C9-D041-8BF5-DDD74FCD3233}"/>
              </a:ext>
            </a:extLst>
          </p:cNvPr>
          <p:cNvSpPr/>
          <p:nvPr userDrawn="1"/>
        </p:nvSpPr>
        <p:spPr>
          <a:xfrm flipH="1">
            <a:off x="0"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19" name="Picture 18" descr="A person looking at the camera&#10;&#10;Description automatically generated">
            <a:extLst>
              <a:ext uri="{FF2B5EF4-FFF2-40B4-BE49-F238E27FC236}">
                <a16:creationId xmlns:a16="http://schemas.microsoft.com/office/drawing/2014/main" id="{140C368A-E49D-EF4E-975B-C5BCBCF95F9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a:off x="6096000" y="0"/>
            <a:ext cx="6094590" cy="6858000"/>
          </a:xfrm>
          <a:prstGeom prst="rect">
            <a:avLst/>
          </a:prstGeom>
        </p:spPr>
      </p:pic>
      <p:pic>
        <p:nvPicPr>
          <p:cNvPr id="20" name="Picture 19">
            <a:extLst>
              <a:ext uri="{FF2B5EF4-FFF2-40B4-BE49-F238E27FC236}">
                <a16:creationId xmlns:a16="http://schemas.microsoft.com/office/drawing/2014/main" id="{73EB8763-7B9B-4244-89A9-EF64AEF210C2}"/>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21" name="Title 1">
            <a:extLst>
              <a:ext uri="{FF2B5EF4-FFF2-40B4-BE49-F238E27FC236}">
                <a16:creationId xmlns:a16="http://schemas.microsoft.com/office/drawing/2014/main" id="{600E83EE-F7CB-3445-AE34-B1D39E25BE9D}"/>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22" name="Text Placeholder 7">
            <a:extLst>
              <a:ext uri="{FF2B5EF4-FFF2-40B4-BE49-F238E27FC236}">
                <a16:creationId xmlns:a16="http://schemas.microsoft.com/office/drawing/2014/main" id="{CBE3F365-47DF-6D4B-BBF1-FD5296E11A7D}"/>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lnSpc>
                <a:spcPct val="90000"/>
              </a:lnSpc>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3" name="Text Placeholder 14">
            <a:extLst>
              <a:ext uri="{FF2B5EF4-FFF2-40B4-BE49-F238E27FC236}">
                <a16:creationId xmlns:a16="http://schemas.microsoft.com/office/drawing/2014/main" id="{D353A648-5470-B249-B22C-48672AFDAAF6}"/>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4" name="Text Placeholder 9">
            <a:extLst>
              <a:ext uri="{FF2B5EF4-FFF2-40B4-BE49-F238E27FC236}">
                <a16:creationId xmlns:a16="http://schemas.microsoft.com/office/drawing/2014/main" id="{3A3359F3-78F1-5344-A89C-11D96BC7C3D1}"/>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5" name="Text Placeholder 14">
            <a:extLst>
              <a:ext uri="{FF2B5EF4-FFF2-40B4-BE49-F238E27FC236}">
                <a16:creationId xmlns:a16="http://schemas.microsoft.com/office/drawing/2014/main" id="{6BA0080C-EB36-2C46-9BC5-22701BFBC8E3}"/>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6" name="Slide Number Placeholder 2">
            <a:extLst>
              <a:ext uri="{FF2B5EF4-FFF2-40B4-BE49-F238E27FC236}">
                <a16:creationId xmlns:a16="http://schemas.microsoft.com/office/drawing/2014/main" id="{49864D6F-7638-7341-92FC-E983E5A948BB}"/>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27" name="Picture 26" descr="A close up of a logo&#10;&#10;Description automatically generated">
            <a:extLst>
              <a:ext uri="{FF2B5EF4-FFF2-40B4-BE49-F238E27FC236}">
                <a16:creationId xmlns:a16="http://schemas.microsoft.com/office/drawing/2014/main" id="{5EAB1142-F7B8-864F-9CE9-8BEAAC56E23E}"/>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15050260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PC 1/2 Image on Gree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0363718-8310-9847-8372-8ECF104BC742}"/>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18" name="Picture 17" descr="A picture containing holding, ball, apple, white&#10;&#10;Description automatically generated">
            <a:extLst>
              <a:ext uri="{FF2B5EF4-FFF2-40B4-BE49-F238E27FC236}">
                <a16:creationId xmlns:a16="http://schemas.microsoft.com/office/drawing/2014/main" id="{0AF39F00-D670-1C4E-BD64-9CFD9D66D78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19" name="Picture 18">
            <a:extLst>
              <a:ext uri="{FF2B5EF4-FFF2-40B4-BE49-F238E27FC236}">
                <a16:creationId xmlns:a16="http://schemas.microsoft.com/office/drawing/2014/main" id="{B305C206-B911-6840-9DD4-C364781321FF}"/>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21" name="Title 1">
            <a:extLst>
              <a:ext uri="{FF2B5EF4-FFF2-40B4-BE49-F238E27FC236}">
                <a16:creationId xmlns:a16="http://schemas.microsoft.com/office/drawing/2014/main" id="{73E750E9-B48D-3C47-8A74-F5DBA2BFA94E}"/>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23" name="Text Placeholder 7">
            <a:extLst>
              <a:ext uri="{FF2B5EF4-FFF2-40B4-BE49-F238E27FC236}">
                <a16:creationId xmlns:a16="http://schemas.microsoft.com/office/drawing/2014/main" id="{9D2107CC-6E11-9C48-B0AA-208280A4F1FB}"/>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lnSpc>
                <a:spcPct val="90000"/>
              </a:lnSpc>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4" name="Oval 23">
            <a:extLst>
              <a:ext uri="{FF2B5EF4-FFF2-40B4-BE49-F238E27FC236}">
                <a16:creationId xmlns:a16="http://schemas.microsoft.com/office/drawing/2014/main" id="{58EC51C6-A519-7B44-93F6-AEF43616F6B7}"/>
              </a:ext>
            </a:extLst>
          </p:cNvPr>
          <p:cNvSpPr/>
          <p:nvPr userDrawn="1"/>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5" name="Text Placeholder 9">
            <a:extLst>
              <a:ext uri="{FF2B5EF4-FFF2-40B4-BE49-F238E27FC236}">
                <a16:creationId xmlns:a16="http://schemas.microsoft.com/office/drawing/2014/main" id="{509FE258-ED86-744E-A06F-83A8F28257DE}"/>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6" name="Text Placeholder 14">
            <a:extLst>
              <a:ext uri="{FF2B5EF4-FFF2-40B4-BE49-F238E27FC236}">
                <a16:creationId xmlns:a16="http://schemas.microsoft.com/office/drawing/2014/main" id="{68596507-21BA-FB46-8CF7-418747A56CB6}"/>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7" name="Text Placeholder 14">
            <a:extLst>
              <a:ext uri="{FF2B5EF4-FFF2-40B4-BE49-F238E27FC236}">
                <a16:creationId xmlns:a16="http://schemas.microsoft.com/office/drawing/2014/main" id="{A3841E95-75EA-AF45-8920-6C09EAF6552C}"/>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8" name="Slide Number Placeholder 2">
            <a:extLst>
              <a:ext uri="{FF2B5EF4-FFF2-40B4-BE49-F238E27FC236}">
                <a16:creationId xmlns:a16="http://schemas.microsoft.com/office/drawing/2014/main" id="{360E0F72-9D18-3344-B9E3-5CA3E37F6D96}"/>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29" name="Picture 28" descr="A close up of a logo&#10;&#10;Description automatically generated">
            <a:extLst>
              <a:ext uri="{FF2B5EF4-FFF2-40B4-BE49-F238E27FC236}">
                <a16:creationId xmlns:a16="http://schemas.microsoft.com/office/drawing/2014/main" id="{D9E05EE9-74C0-304F-9B7C-28C7BD24FE7A}"/>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6934427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Bioactives Accent Slide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lnSpc>
                <a:spcPct val="90000"/>
              </a:lnSpc>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6" name="Picture 15" descr="A close up of a logo&#10;&#10;Description automatically generated">
            <a:extLst>
              <a:ext uri="{FF2B5EF4-FFF2-40B4-BE49-F238E27FC236}">
                <a16:creationId xmlns:a16="http://schemas.microsoft.com/office/drawing/2014/main" id="{9E3D2E49-CEF8-CC4A-812C-5C88A39B192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95362867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Bioactives Accent Slide 5">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flipH="1">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lnSpc>
                <a:spcPct val="90000"/>
              </a:lnSpc>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0609DF3-7FFC-7A48-9BE7-591F11F15E8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77661927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Bioactives Accent Slide 6">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flipH="1">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lnSpc>
                <a:spcPct val="90000"/>
              </a:lnSpc>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54EDBA3A-1AA4-E047-8340-7A5EFFBECA3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26223252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424403646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8829F8F4-B328-9047-B526-061A29A466F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Afbeelding 9">
            <a:extLst>
              <a:ext uri="{FF2B5EF4-FFF2-40B4-BE49-F238E27FC236}">
                <a16:creationId xmlns:a16="http://schemas.microsoft.com/office/drawing/2014/main" id="{C50C46FB-E77D-6443-8B16-CEAF95E9C45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12925" y="5793194"/>
            <a:ext cx="3887784" cy="1083791"/>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289923" y="3190484"/>
            <a:ext cx="5612156" cy="477035"/>
          </a:xfrm>
          <a:prstGeom prst="rect">
            <a:avLst/>
          </a:prstGeom>
        </p:spPr>
      </p:pic>
    </p:spTree>
    <p:extLst>
      <p:ext uri="{BB962C8B-B14F-4D97-AF65-F5344CB8AC3E}">
        <p14:creationId xmlns:p14="http://schemas.microsoft.com/office/powerpoint/2010/main" val="144614064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Bioactives Full-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942946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16E5687A-8036-AA47-A83A-48FF2C742D4D}"/>
              </a:ext>
            </a:extLst>
          </p:cNvPr>
          <p:cNvPicPr>
            <a:picLocks noChangeAspect="1"/>
          </p:cNvPicPr>
          <p:nvPr userDrawn="1"/>
        </p:nvPicPr>
        <p:blipFill>
          <a:blip r:embed="rId6"/>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579733127"/>
      </p:ext>
    </p:extLst>
  </p:cSld>
  <p:clrMapOvr>
    <a:masterClrMapping/>
  </p:clrMapOvr>
  <p:transition spd="slow">
    <p:wipe dir="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Bioactives Accent Slid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8609" t="11337" r="72911" b="28394"/>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FB624355-F290-1744-ADA0-8DD3C75A6032}"/>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932805521"/>
      </p:ext>
    </p:extLst>
  </p:cSld>
  <p:clrMapOvr>
    <a:masterClrMapping/>
  </p:clrMapOvr>
  <p:transition spd="slow">
    <p:wipe dir="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Bioactives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3087223497"/>
      </p:ext>
    </p:extLst>
  </p:cSld>
  <p:clrMapOvr>
    <a:masterClrMapping/>
  </p:clrMapOvr>
  <p:transition spd="slow">
    <p:wipe dir="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Bioactives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err="1"/>
              <a:t>Subheader</a:t>
            </a:r>
            <a:endParaRPr lang="en-US" noProof="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6"/>
          <a:srcRect/>
          <a:stretch/>
        </p:blipFill>
        <p:spPr>
          <a:xfrm>
            <a:off x="432000" y="6235416"/>
            <a:ext cx="4535993" cy="308570"/>
          </a:xfrm>
          <a:prstGeom prst="rect">
            <a:avLst/>
          </a:prstGeom>
        </p:spPr>
      </p:pic>
    </p:spTree>
    <p:extLst>
      <p:ext uri="{BB962C8B-B14F-4D97-AF65-F5344CB8AC3E}">
        <p14:creationId xmlns:p14="http://schemas.microsoft.com/office/powerpoint/2010/main" val="597559500"/>
      </p:ext>
    </p:extLst>
  </p:cSld>
  <p:clrMapOvr>
    <a:masterClrMapping/>
  </p:clrMapOvr>
  <p:transition spd="slow">
    <p:wipe dir="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Bioactives Section Divider">
    <p:spTree>
      <p:nvGrpSpPr>
        <p:cNvPr id="1" name=""/>
        <p:cNvGrpSpPr/>
        <p:nvPr/>
      </p:nvGrpSpPr>
      <p:grpSpPr>
        <a:xfrm>
          <a:off x="0" y="0"/>
          <a:ext cx="0" cy="0"/>
          <a:chOff x="0" y="0"/>
          <a:chExt cx="0" cy="0"/>
        </a:xfrm>
      </p:grpSpPr>
      <p:pic>
        <p:nvPicPr>
          <p:cNvPr id="4" name="Picture 3" descr="A picture containing white, indoor, frisbee, green&#10;&#10;Description automatically generated">
            <a:extLst>
              <a:ext uri="{FF2B5EF4-FFF2-40B4-BE49-F238E27FC236}">
                <a16:creationId xmlns:a16="http://schemas.microsoft.com/office/drawing/2014/main" id="{67F7EF7C-8C6A-344F-9964-B00B4AF0381F}"/>
              </a:ext>
            </a:extLst>
          </p:cNvPr>
          <p:cNvPicPr>
            <a:picLocks noChangeAspect="1"/>
          </p:cNvPicPr>
          <p:nvPr userDrawn="1"/>
        </p:nvPicPr>
        <p:blipFill rotWithShape="1">
          <a:blip r:embed="rId2" cstate="screen">
            <a:alphaModFix amt="89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sp>
        <p:nvSpPr>
          <p:cNvPr id="5" name="Text Placeholder 12">
            <a:extLst>
              <a:ext uri="{FF2B5EF4-FFF2-40B4-BE49-F238E27FC236}">
                <a16:creationId xmlns:a16="http://schemas.microsoft.com/office/drawing/2014/main" id="{000C5585-96A2-304A-902D-0DDEDD290F4F}"/>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a:t>Header</a:t>
            </a:r>
          </a:p>
        </p:txBody>
      </p:sp>
      <p:sp>
        <p:nvSpPr>
          <p:cNvPr id="6" name="Text Placeholder 14">
            <a:extLst>
              <a:ext uri="{FF2B5EF4-FFF2-40B4-BE49-F238E27FC236}">
                <a16:creationId xmlns:a16="http://schemas.microsoft.com/office/drawing/2014/main" id="{9810C83D-68D1-864E-BB03-ECE34BDFA310}"/>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a:latin typeface="Fira Sans" panose="020B0503050000020004" pitchFamily="34" charset="0"/>
              </a:rPr>
              <a:t>Sub header</a:t>
            </a:r>
          </a:p>
        </p:txBody>
      </p:sp>
      <p:pic>
        <p:nvPicPr>
          <p:cNvPr id="9" name="Picture 8">
            <a:extLst>
              <a:ext uri="{FF2B5EF4-FFF2-40B4-BE49-F238E27FC236}">
                <a16:creationId xmlns:a16="http://schemas.microsoft.com/office/drawing/2014/main" id="{3FFE3B84-F6E4-F145-B270-E10A2F5AA65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pic>
        <p:nvPicPr>
          <p:cNvPr id="10" name="Picture 9" descr="A close up of a logo&#10;&#10;Description automatically generated">
            <a:extLst>
              <a:ext uri="{FF2B5EF4-FFF2-40B4-BE49-F238E27FC236}">
                <a16:creationId xmlns:a16="http://schemas.microsoft.com/office/drawing/2014/main" id="{06764E9A-FDED-4441-8B53-173FF4A7735E}"/>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245193395"/>
      </p:ext>
    </p:extLst>
  </p:cSld>
  <p:clrMapOvr>
    <a:masterClrMapping/>
  </p:clrMapOvr>
  <p:transition spd="slow">
    <p:wipe dir="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Bioactives 1 Column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1209574695"/>
      </p:ext>
    </p:extLst>
  </p:cSld>
  <p:clrMapOvr>
    <a:masterClrMapping/>
  </p:clrMapOvr>
  <p:transition spd="slow">
    <p:wipe dir="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Bioactives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2808533774"/>
      </p:ext>
    </p:extLst>
  </p:cSld>
  <p:clrMapOvr>
    <a:masterClrMapping/>
  </p:clrMapOvr>
  <p:transition spd="slow">
    <p:wipe dir="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Bioactives 2 Columns &amp; Corner Image">
    <p:spTree>
      <p:nvGrpSpPr>
        <p:cNvPr id="1" name=""/>
        <p:cNvGrpSpPr/>
        <p:nvPr/>
      </p:nvGrpSpPr>
      <p:grpSpPr>
        <a:xfrm>
          <a:off x="0" y="0"/>
          <a:ext cx="0" cy="0"/>
          <a:chOff x="0" y="0"/>
          <a:chExt cx="0" cy="0"/>
        </a:xfrm>
      </p:grpSpPr>
      <p:sp>
        <p:nvSpPr>
          <p:cNvPr id="17" name="Picture Placeholder 21">
            <a:extLst>
              <a:ext uri="{FF2B5EF4-FFF2-40B4-BE49-F238E27FC236}">
                <a16:creationId xmlns:a16="http://schemas.microsoft.com/office/drawing/2014/main" id="{49C33A1C-1AA2-304F-8BBA-2B8F7AEDE4D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F5F93135-061E-814D-B3D3-11D5E7A2731E}"/>
              </a:ext>
            </a:extLst>
          </p:cNvPr>
          <p:cNvSpPr>
            <a:spLocks noGrp="1"/>
          </p:cNvSpPr>
          <p:nvPr>
            <p:ph type="body" sz="quarter" idx="14"/>
          </p:nvPr>
        </p:nvSpPr>
        <p:spPr>
          <a:xfrm>
            <a:off x="468315"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5" name="Text Placeholder 9">
            <a:extLst>
              <a:ext uri="{FF2B5EF4-FFF2-40B4-BE49-F238E27FC236}">
                <a16:creationId xmlns:a16="http://schemas.microsoft.com/office/drawing/2014/main" id="{19E3B4AA-6414-E648-A805-7A7CC46EC562}"/>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8" name="Title 1">
            <a:extLst>
              <a:ext uri="{FF2B5EF4-FFF2-40B4-BE49-F238E27FC236}">
                <a16:creationId xmlns:a16="http://schemas.microsoft.com/office/drawing/2014/main" id="{F71ECF12-09EE-4444-89BD-84F465C8976E}"/>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9" name="Text Placeholder 7">
            <a:extLst>
              <a:ext uri="{FF2B5EF4-FFF2-40B4-BE49-F238E27FC236}">
                <a16:creationId xmlns:a16="http://schemas.microsoft.com/office/drawing/2014/main" id="{3D151D1D-2F1D-1241-8EBB-D6D1DE545E68}"/>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0" name="Slide Number Placeholder 2">
            <a:extLst>
              <a:ext uri="{FF2B5EF4-FFF2-40B4-BE49-F238E27FC236}">
                <a16:creationId xmlns:a16="http://schemas.microsoft.com/office/drawing/2014/main" id="{CFB0F3A1-31E7-8F43-AC06-A608C4A3AF7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Tree>
    <p:extLst>
      <p:ext uri="{BB962C8B-B14F-4D97-AF65-F5344CB8AC3E}">
        <p14:creationId xmlns:p14="http://schemas.microsoft.com/office/powerpoint/2010/main" val="3026565603"/>
      </p:ext>
    </p:extLst>
  </p:cSld>
  <p:clrMapOvr>
    <a:masterClrMapping/>
  </p:clrMapOvr>
  <p:transition spd="slow">
    <p:wipe dir="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Bioactives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3ADAD6B7-CA4E-B241-B7C7-BAD70759BFB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7" name="Text Placeholder 9">
            <a:extLst>
              <a:ext uri="{FF2B5EF4-FFF2-40B4-BE49-F238E27FC236}">
                <a16:creationId xmlns:a16="http://schemas.microsoft.com/office/drawing/2014/main" id="{30860A75-F550-C44E-952B-2971C2AC25BE}"/>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8" name="Text Placeholder 9">
            <a:extLst>
              <a:ext uri="{FF2B5EF4-FFF2-40B4-BE49-F238E27FC236}">
                <a16:creationId xmlns:a16="http://schemas.microsoft.com/office/drawing/2014/main" id="{CFF01E91-6FFC-1F42-B45C-917CB72C11A9}"/>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9" name="Text Placeholder 9">
            <a:extLst>
              <a:ext uri="{FF2B5EF4-FFF2-40B4-BE49-F238E27FC236}">
                <a16:creationId xmlns:a16="http://schemas.microsoft.com/office/drawing/2014/main" id="{3C83F770-DAC2-7E4F-A96E-CC031783A019}"/>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1" name="Title 1">
            <a:extLst>
              <a:ext uri="{FF2B5EF4-FFF2-40B4-BE49-F238E27FC236}">
                <a16:creationId xmlns:a16="http://schemas.microsoft.com/office/drawing/2014/main" id="{632477D5-F3B6-644D-BE74-7052E4EAC72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2" name="Text Placeholder 7">
            <a:extLst>
              <a:ext uri="{FF2B5EF4-FFF2-40B4-BE49-F238E27FC236}">
                <a16:creationId xmlns:a16="http://schemas.microsoft.com/office/drawing/2014/main" id="{47A285BC-DD8C-604C-9390-4BEC9A6B6093}"/>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Tree>
    <p:extLst>
      <p:ext uri="{BB962C8B-B14F-4D97-AF65-F5344CB8AC3E}">
        <p14:creationId xmlns:p14="http://schemas.microsoft.com/office/powerpoint/2010/main" val="3657329609"/>
      </p:ext>
    </p:extLst>
  </p:cSld>
  <p:clrMapOvr>
    <a:masterClrMapping/>
  </p:clrMapOvr>
  <p:transition spd="slow">
    <p:wipe dir="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Bioactives 1/2 Image on 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sp>
        <p:nvSpPr>
          <p:cNvPr id="21" name="Slide Number Placeholder 2">
            <a:extLst>
              <a:ext uri="{FF2B5EF4-FFF2-40B4-BE49-F238E27FC236}">
                <a16:creationId xmlns:a16="http://schemas.microsoft.com/office/drawing/2014/main" id="{91C974F2-5116-7340-8A00-11DB7ADA72DD}"/>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pic>
        <p:nvPicPr>
          <p:cNvPr id="12" name="Picture 11" descr="A close up of a logo&#10;&#10;Description automatically generated">
            <a:extLst>
              <a:ext uri="{FF2B5EF4-FFF2-40B4-BE49-F238E27FC236}">
                <a16:creationId xmlns:a16="http://schemas.microsoft.com/office/drawing/2014/main" id="{EDA317A4-950D-2D45-B8B6-C11D9A84D58A}"/>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05797761"/>
      </p:ext>
    </p:extLst>
  </p:cSld>
  <p:clrMapOvr>
    <a:masterClrMapping/>
  </p:clrMapOvr>
  <p:transition spd="slow">
    <p:wipe dir="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Bioactives 1/2 Image Clear">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3516115393"/>
      </p:ext>
    </p:extLst>
  </p:cSld>
  <p:clrMapOvr>
    <a:masterClrMapping/>
  </p:clrMapOvr>
  <p:transition spd="slow">
    <p:wipe dir="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Bioactives Full-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a:solidFill>
                <a:schemeClr val="bg1"/>
              </a:solidFill>
              <a:latin typeface="Fira Sans" panose="020B05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16E5687A-8036-AA47-A83A-48FF2C742D4D}"/>
              </a:ext>
            </a:extLst>
          </p:cNvPr>
          <p:cNvPicPr>
            <a:picLocks noChangeAspect="1"/>
          </p:cNvPicPr>
          <p:nvPr userDrawn="1"/>
        </p:nvPicPr>
        <p:blipFill>
          <a:blip r:embed="rId6"/>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197677316"/>
      </p:ext>
    </p:extLst>
  </p:cSld>
  <p:clrMapOvr>
    <a:masterClrMapping/>
  </p:clrMapOvr>
  <p:transition spd="slow">
    <p:wipe dir="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Bioactives Accent Slide 1">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0" name="Slide Number Placeholder 2">
            <a:extLst>
              <a:ext uri="{FF2B5EF4-FFF2-40B4-BE49-F238E27FC236}">
                <a16:creationId xmlns:a16="http://schemas.microsoft.com/office/drawing/2014/main" id="{96909B89-2FE2-604D-900A-19D5C002DCC4}"/>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198C362C-855C-D445-853F-8827DE22940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526681344"/>
      </p:ext>
    </p:extLst>
  </p:cSld>
  <p:clrMapOvr>
    <a:masterClrMapping/>
  </p:clrMapOvr>
  <p:transition spd="slow">
    <p:wipe dir="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Bioactives Accent Slid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FB624355-F290-1744-ADA0-8DD3C75A6032}"/>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669966869"/>
      </p:ext>
    </p:extLst>
  </p:cSld>
  <p:clrMapOvr>
    <a:masterClrMapping/>
  </p:clrMapOvr>
  <p:transition spd="slow">
    <p:wipe dir="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Bioactives Accent Slide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4" name="Picture 3" descr="A picture containing holding, ball, apple, white&#10;&#10;Description automatically generated">
            <a:extLst>
              <a:ext uri="{FF2B5EF4-FFF2-40B4-BE49-F238E27FC236}">
                <a16:creationId xmlns:a16="http://schemas.microsoft.com/office/drawing/2014/main" id="{857A4A8A-D254-5C4A-99B4-377B14BA365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8E125F73-D010-A245-AD50-BDC8672437C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9A8373A0-4B45-CF4B-8025-5946299CD3AF}"/>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92849307"/>
      </p:ext>
    </p:extLst>
  </p:cSld>
  <p:clrMapOvr>
    <a:masterClrMapping/>
  </p:clrMapOvr>
  <p:transition spd="slow">
    <p:wipe dir="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Bioactives Accent Slide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6" name="Picture 15" descr="A close up of a logo&#10;&#10;Description automatically generated">
            <a:extLst>
              <a:ext uri="{FF2B5EF4-FFF2-40B4-BE49-F238E27FC236}">
                <a16:creationId xmlns:a16="http://schemas.microsoft.com/office/drawing/2014/main" id="{9E3D2E49-CEF8-CC4A-812C-5C88A39B192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622844854"/>
      </p:ext>
    </p:extLst>
  </p:cSld>
  <p:clrMapOvr>
    <a:masterClrMapping/>
  </p:clrMapOvr>
  <p:transition spd="slow">
    <p:wipe dir="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Bioactives Accent Slide 5">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F0609DF3-7FFC-7A48-9BE7-591F11F15E8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332203889"/>
      </p:ext>
    </p:extLst>
  </p:cSld>
  <p:clrMapOvr>
    <a:masterClrMapping/>
  </p:clrMapOvr>
  <p:transition spd="slow">
    <p:wipe dir="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Bioactives Accent Slide 6">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54EDBA3A-1AA4-E047-8340-7A5EFFBECA3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095170793"/>
      </p:ext>
    </p:extLst>
  </p:cSld>
  <p:clrMapOvr>
    <a:masterClrMapping/>
  </p:clrMapOvr>
  <p:transition spd="slow">
    <p:wipe dir="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3435075235"/>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ags" Target="../tags/tag5.xml"/><Relationship Id="rId18" Type="http://schemas.openxmlformats.org/officeDocument/2006/relationships/image" Target="../media/image13.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17" Type="http://schemas.openxmlformats.org/officeDocument/2006/relationships/image" Target="../media/image3.emf"/><Relationship Id="rId2" Type="http://schemas.openxmlformats.org/officeDocument/2006/relationships/slideLayout" Target="../slideLayouts/slideLayout19.xml"/><Relationship Id="rId16" Type="http://schemas.openxmlformats.org/officeDocument/2006/relationships/oleObject" Target="../embeddings/oleObject3.bin"/><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image" Target="../media/image12.jpeg"/><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tags" Target="../tags/tag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theme" Target="../theme/theme3.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34" Type="http://schemas.openxmlformats.org/officeDocument/2006/relationships/tags" Target="../tags/tag36.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33" Type="http://schemas.openxmlformats.org/officeDocument/2006/relationships/tags" Target="../tags/tag35.xml"/><Relationship Id="rId38" Type="http://schemas.openxmlformats.org/officeDocument/2006/relationships/image" Target="../media/image14.png"/><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tags" Target="../tags/tag31.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32" Type="http://schemas.openxmlformats.org/officeDocument/2006/relationships/tags" Target="../tags/tag34.xml"/><Relationship Id="rId37" Type="http://schemas.openxmlformats.org/officeDocument/2006/relationships/oleObject" Target="../embeddings/oleObject15.bin"/><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tags" Target="../tags/tag30.xml"/><Relationship Id="rId36" Type="http://schemas.openxmlformats.org/officeDocument/2006/relationships/tags" Target="../tags/tag38.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31" Type="http://schemas.openxmlformats.org/officeDocument/2006/relationships/tags" Target="../tags/tag33.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tags" Target="../tags/tag29.xml"/><Relationship Id="rId30" Type="http://schemas.openxmlformats.org/officeDocument/2006/relationships/tags" Target="../tags/tag32.xml"/><Relationship Id="rId35" Type="http://schemas.openxmlformats.org/officeDocument/2006/relationships/tags" Target="../tags/tag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tags" Target="../tags/tag61.xml"/><Relationship Id="rId18" Type="http://schemas.openxmlformats.org/officeDocument/2006/relationships/image" Target="../media/image21.png"/><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theme" Target="../theme/theme4.xml"/><Relationship Id="rId17" Type="http://schemas.openxmlformats.org/officeDocument/2006/relationships/image" Target="../media/image3.emf"/><Relationship Id="rId2" Type="http://schemas.openxmlformats.org/officeDocument/2006/relationships/slideLayout" Target="../slideLayouts/slideLayout55.xml"/><Relationship Id="rId16" Type="http://schemas.openxmlformats.org/officeDocument/2006/relationships/oleObject" Target="../embeddings/oleObject18.bin"/><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image" Target="../media/image12.jpeg"/><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tags" Target="../tags/tag6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18" Type="http://schemas.openxmlformats.org/officeDocument/2006/relationships/image" Target="../media/image1.png"/><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theme" Target="../theme/theme5.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10" Type="http://schemas.openxmlformats.org/officeDocument/2006/relationships/slideLayout" Target="../slideLayouts/slideLayout74.xml"/><Relationship Id="rId19" Type="http://schemas.openxmlformats.org/officeDocument/2006/relationships/image" Target="../media/image2.png"/><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18" Type="http://schemas.openxmlformats.org/officeDocument/2006/relationships/image" Target="../media/image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17" Type="http://schemas.openxmlformats.org/officeDocument/2006/relationships/theme" Target="../theme/theme6.xml"/><Relationship Id="rId2" Type="http://schemas.openxmlformats.org/officeDocument/2006/relationships/slideLayout" Target="../slideLayouts/slideLayout82.xml"/><Relationship Id="rId16" Type="http://schemas.openxmlformats.org/officeDocument/2006/relationships/slideLayout" Target="../slideLayouts/slideLayout96.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5" Type="http://schemas.openxmlformats.org/officeDocument/2006/relationships/slideLayout" Target="../slideLayouts/slideLayout95.xml"/><Relationship Id="rId10" Type="http://schemas.openxmlformats.org/officeDocument/2006/relationships/slideLayout" Target="../slideLayouts/slideLayout90.xml"/><Relationship Id="rId19" Type="http://schemas.openxmlformats.org/officeDocument/2006/relationships/image" Target="../media/image2.png"/><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18" Type="http://schemas.openxmlformats.org/officeDocument/2006/relationships/theme" Target="../theme/theme7.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17" Type="http://schemas.openxmlformats.org/officeDocument/2006/relationships/slideLayout" Target="../slideLayouts/slideLayout113.xml"/><Relationship Id="rId2" Type="http://schemas.openxmlformats.org/officeDocument/2006/relationships/slideLayout" Target="../slideLayouts/slideLayout98.xml"/><Relationship Id="rId16" Type="http://schemas.openxmlformats.org/officeDocument/2006/relationships/slideLayout" Target="../slideLayouts/slideLayout112.xml"/><Relationship Id="rId20" Type="http://schemas.openxmlformats.org/officeDocument/2006/relationships/image" Target="../media/image2.png"/><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slideLayout" Target="../slideLayouts/slideLayout111.xml"/><Relationship Id="rId10" Type="http://schemas.openxmlformats.org/officeDocument/2006/relationships/slideLayout" Target="../slideLayouts/slideLayout106.xml"/><Relationship Id="rId19" Type="http://schemas.openxmlformats.org/officeDocument/2006/relationships/image" Target="../media/image1.png"/><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18" Type="http://schemas.openxmlformats.org/officeDocument/2006/relationships/slideLayout" Target="../slideLayouts/slideLayout131.xml"/><Relationship Id="rId26" Type="http://schemas.openxmlformats.org/officeDocument/2006/relationships/oleObject" Target="../embeddings/oleObject35.bin"/><Relationship Id="rId3" Type="http://schemas.openxmlformats.org/officeDocument/2006/relationships/slideLayout" Target="../slideLayouts/slideLayout116.xml"/><Relationship Id="rId21" Type="http://schemas.openxmlformats.org/officeDocument/2006/relationships/slideLayout" Target="../slideLayouts/slideLayout134.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17" Type="http://schemas.openxmlformats.org/officeDocument/2006/relationships/slideLayout" Target="../slideLayouts/slideLayout130.xml"/><Relationship Id="rId25" Type="http://schemas.openxmlformats.org/officeDocument/2006/relationships/image" Target="../media/image27.jpeg"/><Relationship Id="rId2" Type="http://schemas.openxmlformats.org/officeDocument/2006/relationships/slideLayout" Target="../slideLayouts/slideLayout115.xml"/><Relationship Id="rId16" Type="http://schemas.openxmlformats.org/officeDocument/2006/relationships/slideLayout" Target="../slideLayouts/slideLayout129.xml"/><Relationship Id="rId20" Type="http://schemas.openxmlformats.org/officeDocument/2006/relationships/slideLayout" Target="../slideLayouts/slideLayout133.xml"/><Relationship Id="rId29" Type="http://schemas.openxmlformats.org/officeDocument/2006/relationships/image" Target="../media/image2.png"/><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24" Type="http://schemas.openxmlformats.org/officeDocument/2006/relationships/tags" Target="../tags/tag98.xml"/><Relationship Id="rId5" Type="http://schemas.openxmlformats.org/officeDocument/2006/relationships/slideLayout" Target="../slideLayouts/slideLayout118.xml"/><Relationship Id="rId15" Type="http://schemas.openxmlformats.org/officeDocument/2006/relationships/slideLayout" Target="../slideLayouts/slideLayout128.xml"/><Relationship Id="rId23" Type="http://schemas.openxmlformats.org/officeDocument/2006/relationships/tags" Target="../tags/tag97.xml"/><Relationship Id="rId28" Type="http://schemas.openxmlformats.org/officeDocument/2006/relationships/image" Target="../media/image28.png"/><Relationship Id="rId10" Type="http://schemas.openxmlformats.org/officeDocument/2006/relationships/slideLayout" Target="../slideLayouts/slideLayout123.xml"/><Relationship Id="rId19" Type="http://schemas.openxmlformats.org/officeDocument/2006/relationships/slideLayout" Target="../slideLayouts/slideLayout132.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Layout" Target="../slideLayouts/slideLayout127.xml"/><Relationship Id="rId22" Type="http://schemas.openxmlformats.org/officeDocument/2006/relationships/theme" Target="../theme/theme8.xml"/><Relationship Id="rId27" Type="http://schemas.openxmlformats.org/officeDocument/2006/relationships/image" Target="../media/image3.emf"/></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slideLayout" Target="../slideLayouts/slideLayout147.xml"/><Relationship Id="rId18" Type="http://schemas.openxmlformats.org/officeDocument/2006/relationships/image" Target="../media/image28.png"/><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slideLayout" Target="../slideLayouts/slideLayout146.xml"/><Relationship Id="rId17" Type="http://schemas.openxmlformats.org/officeDocument/2006/relationships/theme" Target="../theme/theme9.xml"/><Relationship Id="rId2" Type="http://schemas.openxmlformats.org/officeDocument/2006/relationships/slideLayout" Target="../slideLayouts/slideLayout136.xml"/><Relationship Id="rId16" Type="http://schemas.openxmlformats.org/officeDocument/2006/relationships/slideLayout" Target="../slideLayouts/slideLayout150.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5" Type="http://schemas.openxmlformats.org/officeDocument/2006/relationships/slideLayout" Target="../slideLayouts/slideLayout149.xml"/><Relationship Id="rId10" Type="http://schemas.openxmlformats.org/officeDocument/2006/relationships/slideLayout" Target="../slideLayouts/slideLayout144.xml"/><Relationship Id="rId19" Type="http://schemas.openxmlformats.org/officeDocument/2006/relationships/image" Target="../media/image2.png"/><Relationship Id="rId4" Type="http://schemas.openxmlformats.org/officeDocument/2006/relationships/slideLayout" Target="../slideLayouts/slideLayout138.xml"/><Relationship Id="rId9" Type="http://schemas.openxmlformats.org/officeDocument/2006/relationships/slideLayout" Target="../slideLayouts/slideLayout143.xml"/><Relationship Id="rId14" Type="http://schemas.openxmlformats.org/officeDocument/2006/relationships/slideLayout" Target="../slideLayouts/slideLayout1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19"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a:p>
        </p:txBody>
      </p:sp>
      <p:pic>
        <p:nvPicPr>
          <p:cNvPr id="6" name="Picture 5">
            <a:extLst>
              <a:ext uri="{FF2B5EF4-FFF2-40B4-BE49-F238E27FC236}">
                <a16:creationId xmlns:a16="http://schemas.microsoft.com/office/drawing/2014/main" id="{57CB05D2-BFAF-364B-904D-789E12DF282B}"/>
              </a:ext>
            </a:extLst>
          </p:cNvPr>
          <p:cNvPicPr>
            <a:picLocks noChangeAspect="1"/>
          </p:cNvPicPr>
          <p:nvPr userDrawn="1"/>
        </p:nvPicPr>
        <p:blipFill>
          <a:blip r:embed="rId20"/>
          <a:srcRect/>
          <a:stretch/>
        </p:blipFill>
        <p:spPr>
          <a:xfrm>
            <a:off x="798132" y="6235416"/>
            <a:ext cx="4535993" cy="308571"/>
          </a:xfrm>
          <a:prstGeom prst="rect">
            <a:avLst/>
          </a:prstGeom>
        </p:spPr>
      </p:pic>
    </p:spTree>
    <p:extLst>
      <p:ext uri="{BB962C8B-B14F-4D97-AF65-F5344CB8AC3E}">
        <p14:creationId xmlns:p14="http://schemas.microsoft.com/office/powerpoint/2010/main" val="29688159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857" r:id="rId17"/>
  </p:sldLayoutIdLst>
  <p:transition spd="slow">
    <p:wipe dir="r"/>
  </p:transition>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817BBEB-6E18-2748-8667-679FFBE7B3D2}"/>
              </a:ext>
            </a:extLst>
          </p:cNvPr>
          <p:cNvPicPr>
            <a:picLocks noChangeAspect="1"/>
          </p:cNvPicPr>
          <p:nvPr userDrawn="1"/>
        </p:nvPicPr>
        <p:blipFill>
          <a:blip r:embed="rId15"/>
          <a:srcRect/>
          <a:stretch/>
        </p:blipFill>
        <p:spPr>
          <a:xfrm>
            <a:off x="0" y="0"/>
            <a:ext cx="12192000" cy="6858000"/>
          </a:xfrm>
          <a:prstGeom prst="rect">
            <a:avLst/>
          </a:prstGeom>
        </p:spPr>
      </p:pic>
      <p:graphicFrame>
        <p:nvGraphicFramePr>
          <p:cNvPr id="5" name="Object 4" hidden="1">
            <a:extLst>
              <a:ext uri="{FF2B5EF4-FFF2-40B4-BE49-F238E27FC236}">
                <a16:creationId xmlns:a16="http://schemas.microsoft.com/office/drawing/2014/main" id="{B88CD9A5-CB16-40D2-9F4F-49B86AB33542}"/>
              </a:ext>
            </a:extLst>
          </p:cNvPr>
          <p:cNvGraphicFramePr>
            <a:graphicFrameLocks noChangeAspect="1"/>
          </p:cNvGraphicFramePr>
          <p:nvPr userDrawn="1">
            <p:custDataLst>
              <p:tags r:id="rId13"/>
            </p:custData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16" imgW="345" imgH="355" progId="TCLayout.ActiveDocument.1">
                  <p:embed/>
                </p:oleObj>
              </mc:Choice>
              <mc:Fallback>
                <p:oleObj name="think-cell Slide" r:id="rId16" imgW="345" imgH="355" progId="TCLayout.ActiveDocument.1">
                  <p:embed/>
                  <p:pic>
                    <p:nvPicPr>
                      <p:cNvPr id="5" name="Object 4" hidden="1">
                        <a:extLst>
                          <a:ext uri="{FF2B5EF4-FFF2-40B4-BE49-F238E27FC236}">
                            <a16:creationId xmlns:a16="http://schemas.microsoft.com/office/drawing/2014/main" id="{B88CD9A5-CB16-40D2-9F4F-49B86AB33542}"/>
                          </a:ext>
                        </a:extLst>
                      </p:cNvPr>
                      <p:cNvPicPr/>
                      <p:nvPr/>
                    </p:nvPicPr>
                    <p:blipFill>
                      <a:blip r:embed="rId17"/>
                      <a:stretch>
                        <a:fillRect/>
                      </a:stretch>
                    </p:blipFill>
                    <p:spPr>
                      <a:xfrm>
                        <a:off x="1589"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1B86D4-C732-4BB2-B670-C23496EC2219}"/>
              </a:ext>
            </a:extLst>
          </p:cNvPr>
          <p:cNvSpPr/>
          <p:nvPr userDrawn="1">
            <p:custDataLst>
              <p:tags r:id="rId14"/>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2400" b="1" i="0" baseline="0">
              <a:latin typeface="Trebuchet MS" panose="020B0603020202020204" pitchFamily="34" charset="0"/>
              <a:ea typeface="+mj-ea"/>
              <a:cs typeface="+mj-cs"/>
              <a:sym typeface="Trebuchet MS" panose="020B0603020202020204" pitchFamily="34" charset="0"/>
            </a:endParaRPr>
          </a:p>
        </p:txBody>
      </p:sp>
      <p:sp>
        <p:nvSpPr>
          <p:cNvPr id="2" name="Title Placeholder 1">
            <a:extLst>
              <a:ext uri="{FF2B5EF4-FFF2-40B4-BE49-F238E27FC236}">
                <a16:creationId xmlns:a16="http://schemas.microsoft.com/office/drawing/2014/main" id="{BD485BAD-1C8B-4441-B783-106FAC225FF6}"/>
              </a:ext>
            </a:extLst>
          </p:cNvPr>
          <p:cNvSpPr>
            <a:spLocks noGrp="1"/>
          </p:cNvSpPr>
          <p:nvPr>
            <p:ph type="title"/>
          </p:nvPr>
        </p:nvSpPr>
        <p:spPr>
          <a:xfrm>
            <a:off x="468000" y="468001"/>
            <a:ext cx="11262667" cy="332399"/>
          </a:xfrm>
          <a:prstGeom prst="rect">
            <a:avLst/>
          </a:prstGeom>
        </p:spPr>
        <p:txBody>
          <a:bodyPr vert="horz" wrap="square" lIns="0" tIns="0" rIns="0" bIns="0" rtlCol="0" anchor="t" anchorCtr="0">
            <a:spAutoFit/>
          </a:bodyPr>
          <a:lstStyle/>
          <a:p>
            <a:r>
              <a:rPr lang="en-US" noProof="0"/>
              <a:t>Header</a:t>
            </a:r>
          </a:p>
        </p:txBody>
      </p:sp>
      <p:sp>
        <p:nvSpPr>
          <p:cNvPr id="3" name="Text Placeholder 2">
            <a:extLst>
              <a:ext uri="{FF2B5EF4-FFF2-40B4-BE49-F238E27FC236}">
                <a16:creationId xmlns:a16="http://schemas.microsoft.com/office/drawing/2014/main" id="{4C34663B-7E49-9440-B293-C2E9E4CCE566}"/>
              </a:ext>
            </a:extLst>
          </p:cNvPr>
          <p:cNvSpPr>
            <a:spLocks noGrp="1"/>
          </p:cNvSpPr>
          <p:nvPr>
            <p:ph type="body" idx="1"/>
          </p:nvPr>
        </p:nvSpPr>
        <p:spPr>
          <a:xfrm>
            <a:off x="467999" y="1800002"/>
            <a:ext cx="11262667" cy="2331407"/>
          </a:xfrm>
          <a:prstGeom prst="rect">
            <a:avLst/>
          </a:prstGeom>
        </p:spPr>
        <p:txBody>
          <a:bodyPr vert="horz" wrap="square" lIns="0" tIns="0" rIns="0" bIns="0" rtlCol="0">
            <a:spAutoFit/>
          </a:bodyPr>
          <a:lstStyle/>
          <a:p>
            <a:pPr lvl="0"/>
            <a:r>
              <a:rPr lang="en-US" altLang="nl-NL" noProof="0"/>
              <a:t>Edit Master text styles</a:t>
            </a:r>
          </a:p>
          <a:p>
            <a:pPr lvl="1"/>
            <a:r>
              <a:rPr lang="en-US" altLang="nl-NL" noProof="0"/>
              <a:t>Second level</a:t>
            </a:r>
          </a:p>
          <a:p>
            <a:pPr lvl="2"/>
            <a:r>
              <a:rPr lang="en-US" altLang="nl-NL" noProof="0"/>
              <a:t>Third level</a:t>
            </a:r>
          </a:p>
          <a:p>
            <a:pPr lvl="3"/>
            <a:r>
              <a:rPr lang="en-US" altLang="nl-NL" noProof="0"/>
              <a:t>Fourth level</a:t>
            </a:r>
          </a:p>
          <a:p>
            <a:pPr lvl="4"/>
            <a:r>
              <a:rPr lang="en-US" altLang="nl-NL" noProof="0"/>
              <a:t>Fifth level</a:t>
            </a:r>
          </a:p>
          <a:p>
            <a:pPr lvl="5"/>
            <a:r>
              <a:rPr lang="en-US" altLang="nl-NL" noProof="0"/>
              <a:t>Sixth level</a:t>
            </a:r>
          </a:p>
          <a:p>
            <a:pPr lvl="6"/>
            <a:r>
              <a:rPr lang="en-US" altLang="nl-NL" noProof="0"/>
              <a:t>Seventh level</a:t>
            </a:r>
          </a:p>
          <a:p>
            <a:pPr lvl="7"/>
            <a:r>
              <a:rPr lang="en-US" altLang="nl-NL" noProof="0"/>
              <a:t>Eighth level</a:t>
            </a:r>
          </a:p>
          <a:p>
            <a:pPr lvl="8"/>
            <a:r>
              <a:rPr lang="en-US" altLang="nl-NL" noProof="0"/>
              <a:t>Ninth level</a:t>
            </a:r>
          </a:p>
          <a:p>
            <a:pPr lvl="7"/>
            <a:endParaRPr lang="en-US" altLang="nl-NL" noProof="0"/>
          </a:p>
        </p:txBody>
      </p:sp>
      <p:pic>
        <p:nvPicPr>
          <p:cNvPr id="8" name="Picture 7">
            <a:extLst>
              <a:ext uri="{FF2B5EF4-FFF2-40B4-BE49-F238E27FC236}">
                <a16:creationId xmlns:a16="http://schemas.microsoft.com/office/drawing/2014/main" id="{0EB26F52-2134-444C-B625-AC29ADC8DE55}"/>
              </a:ext>
            </a:extLst>
          </p:cNvPr>
          <p:cNvPicPr>
            <a:picLocks noChangeAspect="1"/>
          </p:cNvPicPr>
          <p:nvPr userDrawn="1"/>
        </p:nvPicPr>
        <p:blipFill rotWithShape="1">
          <a:blip r:embed="rId18" cstate="screen">
            <a:extLst>
              <a:ext uri="{28A0092B-C50C-407E-A947-70E740481C1C}">
                <a14:useLocalDpi xmlns:a14="http://schemas.microsoft.com/office/drawing/2010/main"/>
              </a:ext>
            </a:extLst>
          </a:blip>
          <a:srcRect/>
          <a:stretch/>
        </p:blipFill>
        <p:spPr>
          <a:xfrm>
            <a:off x="8692674" y="5940449"/>
            <a:ext cx="3499327" cy="917553"/>
          </a:xfrm>
          <a:prstGeom prst="rect">
            <a:avLst/>
          </a:prstGeom>
        </p:spPr>
      </p:pic>
      <p:sp>
        <p:nvSpPr>
          <p:cNvPr id="12" name="Slide Number Placeholder 8">
            <a:extLst>
              <a:ext uri="{FF2B5EF4-FFF2-40B4-BE49-F238E27FC236}">
                <a16:creationId xmlns:a16="http://schemas.microsoft.com/office/drawing/2014/main" id="{D4C1C55B-7FBE-4698-9CB6-B4D9EFF5E5D1}"/>
              </a:ext>
            </a:extLst>
          </p:cNvPr>
          <p:cNvSpPr>
            <a:spLocks noGrp="1"/>
          </p:cNvSpPr>
          <p:nvPr>
            <p:ph type="sldNum" sz="quarter" idx="4"/>
          </p:nvPr>
        </p:nvSpPr>
        <p:spPr>
          <a:xfrm>
            <a:off x="468001" y="6339601"/>
            <a:ext cx="451163" cy="138499"/>
          </a:xfrm>
          <a:prstGeom prst="rect">
            <a:avLst/>
          </a:prstGeom>
        </p:spPr>
        <p:txBody>
          <a:bodyPr vert="horz" wrap="square" lIns="0" tIns="0" rIns="0" bIns="0" rtlCol="0" anchor="t" anchorCtr="0">
            <a:spAutoFit/>
          </a:bodyPr>
          <a:lstStyle>
            <a:lvl1pPr algn="l">
              <a:defRPr sz="900" b="0" i="0">
                <a:solidFill>
                  <a:srgbClr val="B2B2B2"/>
                </a:solidFill>
                <a:latin typeface="+mn-lt"/>
              </a:defRPr>
            </a:lvl1pPr>
          </a:lstStyle>
          <a:p>
            <a:fld id="{EC50C849-B97A-2B45-B78A-6D9C352F693C}" type="slidenum">
              <a:rPr lang="en-US" noProof="0" smtClean="0"/>
              <a:pPr/>
              <a:t>‹#›</a:t>
            </a:fld>
            <a:endParaRPr lang="en-US" noProof="0"/>
          </a:p>
        </p:txBody>
      </p:sp>
      <p:sp>
        <p:nvSpPr>
          <p:cNvPr id="13" name="Footer Placeholder 4">
            <a:extLst>
              <a:ext uri="{FF2B5EF4-FFF2-40B4-BE49-F238E27FC236}">
                <a16:creationId xmlns:a16="http://schemas.microsoft.com/office/drawing/2014/main" id="{C4A352FF-86BC-4E1A-AA9A-CE84C72022FA}"/>
              </a:ext>
            </a:extLst>
          </p:cNvPr>
          <p:cNvSpPr>
            <a:spLocks noGrp="1"/>
          </p:cNvSpPr>
          <p:nvPr>
            <p:ph type="ftr" sz="quarter" idx="3"/>
          </p:nvPr>
        </p:nvSpPr>
        <p:spPr>
          <a:xfrm>
            <a:off x="1066801" y="6339600"/>
            <a:ext cx="6429375" cy="184666"/>
          </a:xfrm>
          <a:prstGeom prst="rect">
            <a:avLst/>
          </a:prstGeom>
        </p:spPr>
        <p:txBody>
          <a:bodyPr vert="horz" lIns="0" tIns="0" rIns="0" bIns="0" rtlCol="0" anchor="ctr">
            <a:noAutofit/>
          </a:bodyPr>
          <a:lstStyle>
            <a:lvl1pPr algn="l">
              <a:defRPr sz="900">
                <a:solidFill>
                  <a:schemeClr val="bg1">
                    <a:lumMod val="75000"/>
                  </a:schemeClr>
                </a:solidFill>
                <a:latin typeface="+mn-lt"/>
              </a:defRPr>
            </a:lvl1pPr>
          </a:lstStyle>
          <a:p>
            <a:endParaRPr lang="en-US" noProof="0"/>
          </a:p>
        </p:txBody>
      </p:sp>
    </p:spTree>
    <p:extLst>
      <p:ext uri="{BB962C8B-B14F-4D97-AF65-F5344CB8AC3E}">
        <p14:creationId xmlns:p14="http://schemas.microsoft.com/office/powerpoint/2010/main" val="77346168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ransition spd="slow">
    <p:wipe dir="r"/>
  </p:transition>
  <p:hf hdr="0" ftr="0" dt="0"/>
  <p:txStyles>
    <p:titleStyle>
      <a:lvl1pPr algn="l" defTabSz="685800" rtl="0" eaLnBrk="1" latinLnBrk="0" hangingPunct="1">
        <a:lnSpc>
          <a:spcPct val="90000"/>
        </a:lnSpc>
        <a:spcBef>
          <a:spcPct val="0"/>
        </a:spcBef>
        <a:buNone/>
        <a:defRPr sz="2400" b="0" i="0" kern="1200">
          <a:solidFill>
            <a:srgbClr val="0070BA"/>
          </a:solidFill>
          <a:latin typeface="+mj-lt"/>
          <a:ea typeface="+mj-ea"/>
          <a:cs typeface="+mj-cs"/>
        </a:defRPr>
      </a:lvl1pPr>
    </p:titleStyle>
    <p:bodyStyle>
      <a:lvl1pPr marL="189000" indent="-189000" algn="l" defTabSz="685800" rtl="0" eaLnBrk="1" latinLnBrk="0" hangingPunct="1">
        <a:lnSpc>
          <a:spcPct val="100000"/>
        </a:lnSpc>
        <a:spcBef>
          <a:spcPts val="0"/>
        </a:spcBef>
        <a:spcAft>
          <a:spcPts val="225"/>
        </a:spcAft>
        <a:buFont typeface="Arial" panose="020B0604020202020204" pitchFamily="34" charset="0"/>
        <a:buChar char="•"/>
        <a:defRPr sz="1500" b="0" i="0" kern="1200">
          <a:solidFill>
            <a:schemeClr val="tx1"/>
          </a:solidFill>
          <a:latin typeface="+mn-lt"/>
          <a:ea typeface="+mn-ea"/>
          <a:cs typeface="+mn-cs"/>
        </a:defRPr>
      </a:lvl1pPr>
      <a:lvl2pPr marL="403622" indent="-203597" algn="l" defTabSz="685800" rtl="0" eaLnBrk="1" latinLnBrk="0" hangingPunct="1">
        <a:lnSpc>
          <a:spcPct val="100000"/>
        </a:lnSpc>
        <a:spcBef>
          <a:spcPts val="0"/>
        </a:spcBef>
        <a:spcAft>
          <a:spcPts val="225"/>
        </a:spcAft>
        <a:buFont typeface="Arial" panose="020B0604020202020204" pitchFamily="34" charset="0"/>
        <a:buChar char="–"/>
        <a:defRPr sz="1350" b="0" i="0" kern="1200">
          <a:solidFill>
            <a:schemeClr val="tx1"/>
          </a:solidFill>
          <a:latin typeface="+mn-lt"/>
          <a:ea typeface="+mn-ea"/>
          <a:cs typeface="+mn-cs"/>
        </a:defRPr>
      </a:lvl2pPr>
      <a:lvl3pPr marL="603647" indent="-200025" algn="l" defTabSz="685800" rtl="0" eaLnBrk="1" latinLnBrk="0" hangingPunct="1">
        <a:lnSpc>
          <a:spcPct val="100000"/>
        </a:lnSpc>
        <a:spcBef>
          <a:spcPts val="0"/>
        </a:spcBef>
        <a:spcAft>
          <a:spcPts val="225"/>
        </a:spcAft>
        <a:buClr>
          <a:schemeClr val="tx1"/>
        </a:buClr>
        <a:buFont typeface="Arial" panose="020B0604020202020204" pitchFamily="34" charset="0"/>
        <a:buChar char="–"/>
        <a:defRPr sz="1350" b="0" i="0" kern="1200">
          <a:solidFill>
            <a:schemeClr val="tx1"/>
          </a:solidFill>
          <a:latin typeface="+mn-lt"/>
          <a:ea typeface="+mn-ea"/>
          <a:cs typeface="+mn-cs"/>
        </a:defRPr>
      </a:lvl3pPr>
      <a:lvl4pPr marL="807244" indent="-203597" algn="l" defTabSz="685800" rtl="0" eaLnBrk="1" latinLnBrk="0" hangingPunct="1">
        <a:lnSpc>
          <a:spcPct val="100000"/>
        </a:lnSpc>
        <a:spcBef>
          <a:spcPts val="0"/>
        </a:spcBef>
        <a:spcAft>
          <a:spcPts val="225"/>
        </a:spcAft>
        <a:buFont typeface="Arial" panose="020B0604020202020204" pitchFamily="34" charset="0"/>
        <a:buChar char="•"/>
        <a:defRPr sz="1350" b="0" i="0" kern="1200">
          <a:solidFill>
            <a:schemeClr val="tx1"/>
          </a:solidFill>
          <a:latin typeface="+mn-lt"/>
          <a:ea typeface="+mn-ea"/>
          <a:cs typeface="+mn-cs"/>
        </a:defRPr>
      </a:lvl4pPr>
      <a:lvl5pPr marL="807244" indent="-203597" algn="l" defTabSz="685800" rtl="0" eaLnBrk="1" latinLnBrk="0" hangingPunct="1">
        <a:lnSpc>
          <a:spcPct val="100000"/>
        </a:lnSpc>
        <a:spcBef>
          <a:spcPts val="0"/>
        </a:spcBef>
        <a:spcAft>
          <a:spcPts val="225"/>
        </a:spcAft>
        <a:buFont typeface="Arial" panose="020B0604020202020204" pitchFamily="34" charset="0"/>
        <a:buChar char="•"/>
        <a:defRPr sz="1350" b="0" i="0" kern="1200">
          <a:solidFill>
            <a:schemeClr val="tx1"/>
          </a:solidFill>
          <a:latin typeface="+mn-lt"/>
          <a:ea typeface="+mn-ea"/>
          <a:cs typeface="+mn-cs"/>
        </a:defRPr>
      </a:lvl5pPr>
      <a:lvl6pPr marL="817959" indent="-214313" algn="l" defTabSz="685800" rtl="0" eaLnBrk="1" latinLnBrk="0" hangingPunct="1">
        <a:lnSpc>
          <a:spcPct val="100000"/>
        </a:lnSpc>
        <a:spcBef>
          <a:spcPts val="0"/>
        </a:spcBef>
        <a:spcAft>
          <a:spcPts val="225"/>
        </a:spcAft>
        <a:buFont typeface="Arial" panose="020B0604020202020204" pitchFamily="34" charset="0"/>
        <a:buChar char="•"/>
        <a:defRPr sz="1350" kern="1200">
          <a:solidFill>
            <a:schemeClr val="tx1"/>
          </a:solidFill>
          <a:latin typeface="+mn-lt"/>
          <a:ea typeface="+mn-ea"/>
          <a:cs typeface="+mn-cs"/>
        </a:defRPr>
      </a:lvl6pPr>
      <a:lvl7pPr marL="817959" indent="-214313" algn="l" defTabSz="685800" rtl="0" eaLnBrk="1" latinLnBrk="0" hangingPunct="1">
        <a:lnSpc>
          <a:spcPct val="100000"/>
        </a:lnSpc>
        <a:spcBef>
          <a:spcPts val="0"/>
        </a:spcBef>
        <a:spcAft>
          <a:spcPts val="225"/>
        </a:spcAft>
        <a:buFont typeface="Arial" panose="020B0604020202020204" pitchFamily="34" charset="0"/>
        <a:buChar char="•"/>
        <a:defRPr sz="1350" kern="1200">
          <a:solidFill>
            <a:schemeClr val="tx1"/>
          </a:solidFill>
          <a:latin typeface="+mn-lt"/>
          <a:ea typeface="+mn-ea"/>
          <a:cs typeface="+mn-cs"/>
        </a:defRPr>
      </a:lvl7pPr>
      <a:lvl8pPr marL="807244" indent="-203597" algn="l" defTabSz="685800" rtl="0" eaLnBrk="1" latinLnBrk="0" hangingPunct="1">
        <a:lnSpc>
          <a:spcPct val="100000"/>
        </a:lnSpc>
        <a:spcBef>
          <a:spcPts val="0"/>
        </a:spcBef>
        <a:spcAft>
          <a:spcPts val="225"/>
        </a:spcAft>
        <a:buFont typeface="Arial" panose="020B0604020202020204" pitchFamily="34" charset="0"/>
        <a:buChar char="•"/>
        <a:defRPr sz="1350" kern="1200">
          <a:solidFill>
            <a:schemeClr val="tx1"/>
          </a:solidFill>
          <a:latin typeface="+mn-lt"/>
          <a:ea typeface="+mn-ea"/>
          <a:cs typeface="+mn-cs"/>
        </a:defRPr>
      </a:lvl8pPr>
      <a:lvl9pPr marL="807244" indent="-203597" algn="l" defTabSz="685800" rtl="0" eaLnBrk="1" latinLnBrk="0" hangingPunct="1">
        <a:lnSpc>
          <a:spcPct val="100000"/>
        </a:lnSpc>
        <a:spcBef>
          <a:spcPts val="0"/>
        </a:spcBef>
        <a:spcAft>
          <a:spcPts val="225"/>
        </a:spcAft>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Group 20"/>
          <p:cNvGrpSpPr>
            <a:grpSpLocks/>
          </p:cNvGrpSpPr>
          <p:nvPr/>
        </p:nvGrpSpPr>
        <p:grpSpPr bwMode="auto">
          <a:xfrm>
            <a:off x="0" y="-11113"/>
            <a:ext cx="12208933" cy="6869113"/>
            <a:chOff x="0" y="0"/>
            <a:chExt cx="5768" cy="4327"/>
          </a:xfrm>
        </p:grpSpPr>
        <p:sp>
          <p:nvSpPr>
            <p:cNvPr id="1035" name="Freeform 21"/>
            <p:cNvSpPr>
              <a:spLocks/>
            </p:cNvSpPr>
            <p:nvPr>
              <p:custDataLst>
                <p:tags r:id="rId35"/>
              </p:custDataLst>
            </p:nvPr>
          </p:nvSpPr>
          <p:spPr bwMode="auto">
            <a:xfrm>
              <a:off x="0" y="3353"/>
              <a:ext cx="5768" cy="974"/>
            </a:xfrm>
            <a:custGeom>
              <a:avLst/>
              <a:gdLst>
                <a:gd name="T0" fmla="*/ 5768 w 5768"/>
                <a:gd name="T1" fmla="*/ 972 h 974"/>
                <a:gd name="T2" fmla="*/ 3 w 5768"/>
                <a:gd name="T3" fmla="*/ 959 h 974"/>
                <a:gd name="T4" fmla="*/ 0 w 5768"/>
                <a:gd name="T5" fmla="*/ 504 h 974"/>
                <a:gd name="T6" fmla="*/ 0 w 5768"/>
                <a:gd name="T7" fmla="*/ 504 h 974"/>
                <a:gd name="T8" fmla="*/ 212 w 5768"/>
                <a:gd name="T9" fmla="*/ 516 h 974"/>
                <a:gd name="T10" fmla="*/ 424 w 5768"/>
                <a:gd name="T11" fmla="*/ 526 h 974"/>
                <a:gd name="T12" fmla="*/ 632 w 5768"/>
                <a:gd name="T13" fmla="*/ 534 h 974"/>
                <a:gd name="T14" fmla="*/ 840 w 5768"/>
                <a:gd name="T15" fmla="*/ 540 h 974"/>
                <a:gd name="T16" fmla="*/ 1048 w 5768"/>
                <a:gd name="T17" fmla="*/ 544 h 974"/>
                <a:gd name="T18" fmla="*/ 1252 w 5768"/>
                <a:gd name="T19" fmla="*/ 546 h 974"/>
                <a:gd name="T20" fmla="*/ 1456 w 5768"/>
                <a:gd name="T21" fmla="*/ 546 h 974"/>
                <a:gd name="T22" fmla="*/ 1656 w 5768"/>
                <a:gd name="T23" fmla="*/ 544 h 974"/>
                <a:gd name="T24" fmla="*/ 1856 w 5768"/>
                <a:gd name="T25" fmla="*/ 540 h 974"/>
                <a:gd name="T26" fmla="*/ 2054 w 5768"/>
                <a:gd name="T27" fmla="*/ 536 h 974"/>
                <a:gd name="T28" fmla="*/ 2250 w 5768"/>
                <a:gd name="T29" fmla="*/ 528 h 974"/>
                <a:gd name="T30" fmla="*/ 2444 w 5768"/>
                <a:gd name="T31" fmla="*/ 520 h 974"/>
                <a:gd name="T32" fmla="*/ 2634 w 5768"/>
                <a:gd name="T33" fmla="*/ 510 h 974"/>
                <a:gd name="T34" fmla="*/ 2824 w 5768"/>
                <a:gd name="T35" fmla="*/ 498 h 974"/>
                <a:gd name="T36" fmla="*/ 3010 w 5768"/>
                <a:gd name="T37" fmla="*/ 484 h 974"/>
                <a:gd name="T38" fmla="*/ 3196 w 5768"/>
                <a:gd name="T39" fmla="*/ 468 h 974"/>
                <a:gd name="T40" fmla="*/ 3378 w 5768"/>
                <a:gd name="T41" fmla="*/ 450 h 974"/>
                <a:gd name="T42" fmla="*/ 3556 w 5768"/>
                <a:gd name="T43" fmla="*/ 430 h 974"/>
                <a:gd name="T44" fmla="*/ 3734 w 5768"/>
                <a:gd name="T45" fmla="*/ 410 h 974"/>
                <a:gd name="T46" fmla="*/ 3908 w 5768"/>
                <a:gd name="T47" fmla="*/ 388 h 974"/>
                <a:gd name="T48" fmla="*/ 4078 w 5768"/>
                <a:gd name="T49" fmla="*/ 364 h 974"/>
                <a:gd name="T50" fmla="*/ 4248 w 5768"/>
                <a:gd name="T51" fmla="*/ 338 h 974"/>
                <a:gd name="T52" fmla="*/ 4414 w 5768"/>
                <a:gd name="T53" fmla="*/ 312 h 974"/>
                <a:gd name="T54" fmla="*/ 4576 w 5768"/>
                <a:gd name="T55" fmla="*/ 282 h 974"/>
                <a:gd name="T56" fmla="*/ 4736 w 5768"/>
                <a:gd name="T57" fmla="*/ 252 h 974"/>
                <a:gd name="T58" fmla="*/ 4892 w 5768"/>
                <a:gd name="T59" fmla="*/ 222 h 974"/>
                <a:gd name="T60" fmla="*/ 5044 w 5768"/>
                <a:gd name="T61" fmla="*/ 188 h 974"/>
                <a:gd name="T62" fmla="*/ 5194 w 5768"/>
                <a:gd name="T63" fmla="*/ 154 h 974"/>
                <a:gd name="T64" fmla="*/ 5342 w 5768"/>
                <a:gd name="T65" fmla="*/ 118 h 974"/>
                <a:gd name="T66" fmla="*/ 5484 w 5768"/>
                <a:gd name="T67" fmla="*/ 80 h 974"/>
                <a:gd name="T68" fmla="*/ 5624 w 5768"/>
                <a:gd name="T69" fmla="*/ 42 h 974"/>
                <a:gd name="T70" fmla="*/ 5760 w 5768"/>
                <a:gd name="T71" fmla="*/ 0 h 974"/>
                <a:gd name="T72" fmla="*/ 5765 w 5768"/>
                <a:gd name="T73" fmla="*/ 974 h 9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768" h="974">
                  <a:moveTo>
                    <a:pt x="5768" y="972"/>
                  </a:moveTo>
                  <a:lnTo>
                    <a:pt x="3" y="959"/>
                  </a:lnTo>
                  <a:lnTo>
                    <a:pt x="0" y="504"/>
                  </a:lnTo>
                  <a:lnTo>
                    <a:pt x="212" y="516"/>
                  </a:lnTo>
                  <a:lnTo>
                    <a:pt x="424" y="526"/>
                  </a:lnTo>
                  <a:lnTo>
                    <a:pt x="632" y="534"/>
                  </a:lnTo>
                  <a:lnTo>
                    <a:pt x="840" y="540"/>
                  </a:lnTo>
                  <a:lnTo>
                    <a:pt x="1048" y="544"/>
                  </a:lnTo>
                  <a:lnTo>
                    <a:pt x="1252" y="546"/>
                  </a:lnTo>
                  <a:lnTo>
                    <a:pt x="1456" y="546"/>
                  </a:lnTo>
                  <a:lnTo>
                    <a:pt x="1656" y="544"/>
                  </a:lnTo>
                  <a:lnTo>
                    <a:pt x="1856" y="540"/>
                  </a:lnTo>
                  <a:lnTo>
                    <a:pt x="2054" y="536"/>
                  </a:lnTo>
                  <a:lnTo>
                    <a:pt x="2250" y="528"/>
                  </a:lnTo>
                  <a:lnTo>
                    <a:pt x="2444" y="520"/>
                  </a:lnTo>
                  <a:lnTo>
                    <a:pt x="2634" y="510"/>
                  </a:lnTo>
                  <a:lnTo>
                    <a:pt x="2824" y="498"/>
                  </a:lnTo>
                  <a:lnTo>
                    <a:pt x="3010" y="484"/>
                  </a:lnTo>
                  <a:lnTo>
                    <a:pt x="3196" y="468"/>
                  </a:lnTo>
                  <a:lnTo>
                    <a:pt x="3378" y="450"/>
                  </a:lnTo>
                  <a:lnTo>
                    <a:pt x="3556" y="430"/>
                  </a:lnTo>
                  <a:lnTo>
                    <a:pt x="3734" y="410"/>
                  </a:lnTo>
                  <a:lnTo>
                    <a:pt x="3908" y="388"/>
                  </a:lnTo>
                  <a:lnTo>
                    <a:pt x="4078" y="364"/>
                  </a:lnTo>
                  <a:lnTo>
                    <a:pt x="4248" y="338"/>
                  </a:lnTo>
                  <a:lnTo>
                    <a:pt x="4414" y="312"/>
                  </a:lnTo>
                  <a:lnTo>
                    <a:pt x="4576" y="282"/>
                  </a:lnTo>
                  <a:lnTo>
                    <a:pt x="4736" y="252"/>
                  </a:lnTo>
                  <a:lnTo>
                    <a:pt x="4892" y="222"/>
                  </a:lnTo>
                  <a:lnTo>
                    <a:pt x="5044" y="188"/>
                  </a:lnTo>
                  <a:lnTo>
                    <a:pt x="5194" y="154"/>
                  </a:lnTo>
                  <a:lnTo>
                    <a:pt x="5342" y="118"/>
                  </a:lnTo>
                  <a:lnTo>
                    <a:pt x="5484" y="80"/>
                  </a:lnTo>
                  <a:lnTo>
                    <a:pt x="5624" y="42"/>
                  </a:lnTo>
                  <a:lnTo>
                    <a:pt x="5760" y="0"/>
                  </a:lnTo>
                  <a:lnTo>
                    <a:pt x="5765" y="974"/>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036" name="Freeform 22"/>
            <p:cNvSpPr>
              <a:spLocks/>
            </p:cNvSpPr>
            <p:nvPr>
              <p:custDataLst>
                <p:tags r:id="rId36"/>
              </p:custDataLst>
            </p:nvPr>
          </p:nvSpPr>
          <p:spPr bwMode="auto">
            <a:xfrm>
              <a:off x="0" y="0"/>
              <a:ext cx="5762" cy="1224"/>
            </a:xfrm>
            <a:custGeom>
              <a:avLst/>
              <a:gdLst>
                <a:gd name="T0" fmla="*/ 5728 w 5762"/>
                <a:gd name="T1" fmla="*/ 1210 h 1224"/>
                <a:gd name="T2" fmla="*/ 5728 w 5762"/>
                <a:gd name="T3" fmla="*/ 1210 h 1224"/>
                <a:gd name="T4" fmla="*/ 5592 w 5762"/>
                <a:gd name="T5" fmla="*/ 1160 h 1224"/>
                <a:gd name="T6" fmla="*/ 5456 w 5762"/>
                <a:gd name="T7" fmla="*/ 1114 h 1224"/>
                <a:gd name="T8" fmla="*/ 5322 w 5762"/>
                <a:gd name="T9" fmla="*/ 1072 h 1224"/>
                <a:gd name="T10" fmla="*/ 5190 w 5762"/>
                <a:gd name="T11" fmla="*/ 1034 h 1224"/>
                <a:gd name="T12" fmla="*/ 5056 w 5762"/>
                <a:gd name="T13" fmla="*/ 998 h 1224"/>
                <a:gd name="T14" fmla="*/ 4924 w 5762"/>
                <a:gd name="T15" fmla="*/ 964 h 1224"/>
                <a:gd name="T16" fmla="*/ 4790 w 5762"/>
                <a:gd name="T17" fmla="*/ 934 h 1224"/>
                <a:gd name="T18" fmla="*/ 4654 w 5762"/>
                <a:gd name="T19" fmla="*/ 906 h 1224"/>
                <a:gd name="T20" fmla="*/ 4518 w 5762"/>
                <a:gd name="T21" fmla="*/ 880 h 1224"/>
                <a:gd name="T22" fmla="*/ 4378 w 5762"/>
                <a:gd name="T23" fmla="*/ 858 h 1224"/>
                <a:gd name="T24" fmla="*/ 4234 w 5762"/>
                <a:gd name="T25" fmla="*/ 836 h 1224"/>
                <a:gd name="T26" fmla="*/ 4086 w 5762"/>
                <a:gd name="T27" fmla="*/ 814 h 1224"/>
                <a:gd name="T28" fmla="*/ 3936 w 5762"/>
                <a:gd name="T29" fmla="*/ 796 h 1224"/>
                <a:gd name="T30" fmla="*/ 3778 w 5762"/>
                <a:gd name="T31" fmla="*/ 778 h 1224"/>
                <a:gd name="T32" fmla="*/ 3616 w 5762"/>
                <a:gd name="T33" fmla="*/ 760 h 1224"/>
                <a:gd name="T34" fmla="*/ 3448 w 5762"/>
                <a:gd name="T35" fmla="*/ 744 h 1224"/>
                <a:gd name="T36" fmla="*/ 3448 w 5762"/>
                <a:gd name="T37" fmla="*/ 744 h 1224"/>
                <a:gd name="T38" fmla="*/ 3158 w 5762"/>
                <a:gd name="T39" fmla="*/ 716 h 1224"/>
                <a:gd name="T40" fmla="*/ 2876 w 5762"/>
                <a:gd name="T41" fmla="*/ 694 h 1224"/>
                <a:gd name="T42" fmla="*/ 2606 w 5762"/>
                <a:gd name="T43" fmla="*/ 674 h 1224"/>
                <a:gd name="T44" fmla="*/ 2344 w 5762"/>
                <a:gd name="T45" fmla="*/ 658 h 1224"/>
                <a:gd name="T46" fmla="*/ 2092 w 5762"/>
                <a:gd name="T47" fmla="*/ 646 h 1224"/>
                <a:gd name="T48" fmla="*/ 1852 w 5762"/>
                <a:gd name="T49" fmla="*/ 636 h 1224"/>
                <a:gd name="T50" fmla="*/ 1620 w 5762"/>
                <a:gd name="T51" fmla="*/ 628 h 1224"/>
                <a:gd name="T52" fmla="*/ 1398 w 5762"/>
                <a:gd name="T53" fmla="*/ 624 h 1224"/>
                <a:gd name="T54" fmla="*/ 1188 w 5762"/>
                <a:gd name="T55" fmla="*/ 622 h 1224"/>
                <a:gd name="T56" fmla="*/ 986 w 5762"/>
                <a:gd name="T57" fmla="*/ 622 h 1224"/>
                <a:gd name="T58" fmla="*/ 796 w 5762"/>
                <a:gd name="T59" fmla="*/ 624 h 1224"/>
                <a:gd name="T60" fmla="*/ 616 w 5762"/>
                <a:gd name="T61" fmla="*/ 626 h 1224"/>
                <a:gd name="T62" fmla="*/ 448 w 5762"/>
                <a:gd name="T63" fmla="*/ 632 h 1224"/>
                <a:gd name="T64" fmla="*/ 288 w 5762"/>
                <a:gd name="T65" fmla="*/ 638 h 1224"/>
                <a:gd name="T66" fmla="*/ 140 w 5762"/>
                <a:gd name="T67" fmla="*/ 644 h 1224"/>
                <a:gd name="T68" fmla="*/ 2 w 5762"/>
                <a:gd name="T69" fmla="*/ 652 h 1224"/>
                <a:gd name="T70" fmla="*/ 0 w 5762"/>
                <a:gd name="T71" fmla="*/ 4 h 1224"/>
                <a:gd name="T72" fmla="*/ 5759 w 5762"/>
                <a:gd name="T73" fmla="*/ 0 h 1224"/>
                <a:gd name="T74" fmla="*/ 5762 w 5762"/>
                <a:gd name="T75" fmla="*/ 1224 h 1224"/>
                <a:gd name="T76" fmla="*/ 5762 w 5762"/>
                <a:gd name="T77" fmla="*/ 1224 h 1224"/>
                <a:gd name="T78" fmla="*/ 5756 w 5762"/>
                <a:gd name="T79" fmla="*/ 1220 h 1224"/>
                <a:gd name="T80" fmla="*/ 5756 w 5762"/>
                <a:gd name="T81" fmla="*/ 1220 h 1224"/>
                <a:gd name="T82" fmla="*/ 5728 w 5762"/>
                <a:gd name="T83" fmla="*/ 1210 h 1224"/>
                <a:gd name="T84" fmla="*/ 5728 w 5762"/>
                <a:gd name="T85" fmla="*/ 1210 h 122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62" h="1224">
                  <a:moveTo>
                    <a:pt x="5728" y="1210"/>
                  </a:moveTo>
                  <a:lnTo>
                    <a:pt x="5728" y="1210"/>
                  </a:lnTo>
                  <a:lnTo>
                    <a:pt x="5592" y="1160"/>
                  </a:lnTo>
                  <a:lnTo>
                    <a:pt x="5456" y="1114"/>
                  </a:lnTo>
                  <a:lnTo>
                    <a:pt x="5322" y="1072"/>
                  </a:lnTo>
                  <a:lnTo>
                    <a:pt x="5190" y="1034"/>
                  </a:lnTo>
                  <a:lnTo>
                    <a:pt x="5056" y="998"/>
                  </a:lnTo>
                  <a:lnTo>
                    <a:pt x="4924" y="964"/>
                  </a:lnTo>
                  <a:lnTo>
                    <a:pt x="4790" y="934"/>
                  </a:lnTo>
                  <a:lnTo>
                    <a:pt x="4654" y="906"/>
                  </a:lnTo>
                  <a:lnTo>
                    <a:pt x="4518" y="880"/>
                  </a:lnTo>
                  <a:lnTo>
                    <a:pt x="4378" y="858"/>
                  </a:lnTo>
                  <a:lnTo>
                    <a:pt x="4234" y="836"/>
                  </a:lnTo>
                  <a:lnTo>
                    <a:pt x="4086" y="814"/>
                  </a:lnTo>
                  <a:lnTo>
                    <a:pt x="3936" y="796"/>
                  </a:lnTo>
                  <a:lnTo>
                    <a:pt x="3778" y="778"/>
                  </a:lnTo>
                  <a:lnTo>
                    <a:pt x="3616" y="760"/>
                  </a:lnTo>
                  <a:lnTo>
                    <a:pt x="3448" y="744"/>
                  </a:lnTo>
                  <a:lnTo>
                    <a:pt x="3158" y="716"/>
                  </a:lnTo>
                  <a:lnTo>
                    <a:pt x="2876" y="694"/>
                  </a:lnTo>
                  <a:lnTo>
                    <a:pt x="2606" y="674"/>
                  </a:lnTo>
                  <a:lnTo>
                    <a:pt x="2344" y="658"/>
                  </a:lnTo>
                  <a:lnTo>
                    <a:pt x="2092" y="646"/>
                  </a:lnTo>
                  <a:lnTo>
                    <a:pt x="1852" y="636"/>
                  </a:lnTo>
                  <a:lnTo>
                    <a:pt x="1620" y="628"/>
                  </a:lnTo>
                  <a:lnTo>
                    <a:pt x="1398" y="624"/>
                  </a:lnTo>
                  <a:lnTo>
                    <a:pt x="1188" y="622"/>
                  </a:lnTo>
                  <a:lnTo>
                    <a:pt x="986" y="622"/>
                  </a:lnTo>
                  <a:lnTo>
                    <a:pt x="796" y="624"/>
                  </a:lnTo>
                  <a:lnTo>
                    <a:pt x="616" y="626"/>
                  </a:lnTo>
                  <a:lnTo>
                    <a:pt x="448" y="632"/>
                  </a:lnTo>
                  <a:lnTo>
                    <a:pt x="288" y="638"/>
                  </a:lnTo>
                  <a:lnTo>
                    <a:pt x="140" y="644"/>
                  </a:lnTo>
                  <a:lnTo>
                    <a:pt x="2" y="652"/>
                  </a:lnTo>
                  <a:lnTo>
                    <a:pt x="0" y="4"/>
                  </a:lnTo>
                  <a:lnTo>
                    <a:pt x="5759" y="0"/>
                  </a:lnTo>
                  <a:lnTo>
                    <a:pt x="5762" y="1224"/>
                  </a:lnTo>
                  <a:lnTo>
                    <a:pt x="5756" y="1220"/>
                  </a:lnTo>
                  <a:lnTo>
                    <a:pt x="5728" y="1210"/>
                  </a:lnTo>
                  <a:close/>
                </a:path>
              </a:pathLst>
            </a:custGeom>
            <a:solidFill>
              <a:schemeClr val="bg1"/>
            </a:solidFill>
            <a:ln>
              <a:noFill/>
            </a:ln>
            <a:extLst>
              <a:ext uri="{91240B29-F687-4F45-9708-019B960494DF}">
                <a14:hiddenLine xmlns:a14="http://schemas.microsoft.com/office/drawing/2010/main" w="9525">
                  <a:solidFill>
                    <a:schemeClr val="tx1"/>
                  </a:solidFill>
                  <a:round/>
                  <a:headEnd/>
                  <a:tailEnd/>
                </a14:hiddenLine>
              </a:ext>
            </a:extLst>
          </p:spPr>
          <p:txBody>
            <a:bodyPr/>
            <a:lstStyle/>
            <a:p>
              <a:endParaRPr lang="en-US" sz="1800"/>
            </a:p>
          </p:txBody>
        </p:sp>
      </p:grpSp>
      <p:graphicFrame>
        <p:nvGraphicFramePr>
          <p:cNvPr id="1027" name="Rectangle 2" hidden="1"/>
          <p:cNvGraphicFramePr>
            <a:graphicFrameLocks/>
          </p:cNvGraphicFramePr>
          <p:nvPr>
            <p:custDataLst>
              <p:tags r:id="rId27"/>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37" imgW="0" imgH="0" progId="TCLayout.ActiveDocument.1">
                  <p:embed/>
                </p:oleObj>
              </mc:Choice>
              <mc:Fallback>
                <p:oleObj name="think-cell Slide" r:id="rId37" imgW="0" imgH="0" progId="TCLayout.ActiveDocument.1">
                  <p:embed/>
                  <p:pic>
                    <p:nvPicPr>
                      <p:cNvPr id="1027" name="Rectangle 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8" name="Rectangle 3"/>
          <p:cNvSpPr>
            <a:spLocks noGrp="1" noChangeArrowheads="1"/>
          </p:cNvSpPr>
          <p:nvPr>
            <p:ph type="title"/>
            <p:custDataLst>
              <p:tags r:id="rId28"/>
            </p:custDataLst>
          </p:nvPr>
        </p:nvSpPr>
        <p:spPr bwMode="auto">
          <a:xfrm>
            <a:off x="982220" y="369332"/>
            <a:ext cx="8644467"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p>
            <a:pPr lvl="0"/>
            <a:r>
              <a:rPr lang="en-US" altLang="en-US"/>
              <a:t>Click to edit Master title style</a:t>
            </a:r>
          </a:p>
        </p:txBody>
      </p:sp>
      <p:sp>
        <p:nvSpPr>
          <p:cNvPr id="1029" name="Rectangle 4"/>
          <p:cNvSpPr>
            <a:spLocks noGrp="1" noChangeArrowheads="1"/>
          </p:cNvSpPr>
          <p:nvPr>
            <p:ph type="body" idx="1"/>
            <p:custDataLst>
              <p:tags r:id="rId29"/>
            </p:custDataLst>
          </p:nvPr>
        </p:nvSpPr>
        <p:spPr bwMode="auto">
          <a:xfrm>
            <a:off x="982133" y="1773239"/>
            <a:ext cx="8661400" cy="137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3798" name="Rectangle 6"/>
          <p:cNvSpPr>
            <a:spLocks noGrp="1" noChangeArrowheads="1"/>
          </p:cNvSpPr>
          <p:nvPr>
            <p:ph type="sldNum" sz="quarter" idx="4"/>
            <p:custDataLst>
              <p:tags r:id="rId30"/>
            </p:custDataLst>
          </p:nvPr>
        </p:nvSpPr>
        <p:spPr bwMode="auto">
          <a:xfrm>
            <a:off x="1511300" y="6499225"/>
            <a:ext cx="1270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defRPr sz="1000">
                <a:solidFill>
                  <a:schemeClr val="bg2"/>
                </a:solidFill>
              </a:defRPr>
            </a:lvl1pPr>
          </a:lstStyle>
          <a:p>
            <a:fld id="{138227EB-432A-4C22-B6D7-B62D074A5867}" type="slidenum">
              <a:rPr lang="en-US" altLang="en-US" smtClean="0"/>
              <a:pPr/>
              <a:t>‹#›</a:t>
            </a:fld>
            <a:endParaRPr lang="en-US" altLang="en-US"/>
          </a:p>
        </p:txBody>
      </p:sp>
      <p:pic>
        <p:nvPicPr>
          <p:cNvPr id="1031" name="Picture 15" descr="DSM_cover_logo_contentpage_300"/>
          <p:cNvPicPr>
            <a:picLocks noChangeAspect="1" noChangeArrowheads="1"/>
          </p:cNvPicPr>
          <p:nvPr>
            <p:custDataLst>
              <p:tags r:id="rId31"/>
            </p:custDataLst>
          </p:nvPr>
        </p:nvPicPr>
        <p:blipFill>
          <a:blip r:embed="rId38" cstate="email">
            <a:extLst>
              <a:ext uri="{28A0092B-C50C-407E-A947-70E740481C1C}">
                <a14:useLocalDpi xmlns:a14="http://schemas.microsoft.com/office/drawing/2010/main"/>
              </a:ext>
            </a:extLst>
          </a:blip>
          <a:srcRect/>
          <a:stretch>
            <a:fillRect/>
          </a:stretch>
        </p:blipFill>
        <p:spPr bwMode="auto">
          <a:xfrm>
            <a:off x="9258300" y="6053138"/>
            <a:ext cx="2650067"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Text Box 23"/>
          <p:cNvSpPr txBox="1">
            <a:spLocks noChangeArrowheads="1"/>
          </p:cNvSpPr>
          <p:nvPr>
            <p:custDataLst>
              <p:tags r:id="rId32"/>
            </p:custDataLst>
          </p:nvPr>
        </p:nvSpPr>
        <p:spPr bwMode="auto">
          <a:xfrm>
            <a:off x="982134" y="279400"/>
            <a:ext cx="65"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000">
              <a:solidFill>
                <a:schemeClr val="bg2"/>
              </a:solidFill>
            </a:endParaRPr>
          </a:p>
        </p:txBody>
      </p:sp>
      <p:sp>
        <p:nvSpPr>
          <p:cNvPr id="3" name="TextBox 2"/>
          <p:cNvSpPr txBox="1"/>
          <p:nvPr>
            <p:custDataLst>
              <p:tags r:id="rId33"/>
            </p:custDataLst>
          </p:nvPr>
        </p:nvSpPr>
        <p:spPr>
          <a:xfrm>
            <a:off x="1" y="0"/>
            <a:ext cx="184731" cy="369332"/>
          </a:xfrm>
          <a:prstGeom prst="rect">
            <a:avLst/>
          </a:prstGeom>
          <a:noFill/>
        </p:spPr>
        <p:txBody>
          <a:bodyPr vert="horz" wrap="none" rtlCol="0">
            <a:spAutoFit/>
          </a:bodyPr>
          <a:lstStyle/>
          <a:p>
            <a:endParaRPr lang="en-US" sz="1800"/>
          </a:p>
        </p:txBody>
      </p:sp>
      <p:sp>
        <p:nvSpPr>
          <p:cNvPr id="1034" name="Text Box 25"/>
          <p:cNvSpPr txBox="1">
            <a:spLocks noChangeArrowheads="1"/>
          </p:cNvSpPr>
          <p:nvPr>
            <p:custDataLst>
              <p:tags r:id="rId34"/>
            </p:custDataLst>
          </p:nvPr>
        </p:nvSpPr>
        <p:spPr bwMode="auto">
          <a:xfrm>
            <a:off x="982134" y="6499225"/>
            <a:ext cx="535517"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1000">
                <a:solidFill>
                  <a:schemeClr val="bg2"/>
                </a:solidFill>
              </a:rPr>
              <a:t>Page</a:t>
            </a:r>
          </a:p>
        </p:txBody>
      </p:sp>
      <p:sp>
        <p:nvSpPr>
          <p:cNvPr id="4" name="hl"/>
          <p:cNvSpPr txBox="1"/>
          <p:nvPr/>
        </p:nvSpPr>
        <p:spPr>
          <a:xfrm>
            <a:off x="0" y="0"/>
            <a:ext cx="12192000" cy="223138"/>
          </a:xfrm>
          <a:prstGeom prst="rect">
            <a:avLst/>
          </a:prstGeom>
          <a:noFill/>
        </p:spPr>
        <p:txBody>
          <a:bodyPr vert="horz" rtlCol="0">
            <a:spAutoFit/>
          </a:bodyPr>
          <a:lstStyle/>
          <a:p>
            <a:pPr algn="l"/>
            <a:endParaRPr lang="en-US" sz="850" b="0" i="0" u="none" baseline="0">
              <a:solidFill>
                <a:srgbClr val="5F5F5F"/>
              </a:solidFill>
              <a:latin typeface="trebuchet ms"/>
            </a:endParaRPr>
          </a:p>
        </p:txBody>
      </p:sp>
    </p:spTree>
    <p:extLst>
      <p:ext uri="{BB962C8B-B14F-4D97-AF65-F5344CB8AC3E}">
        <p14:creationId xmlns:p14="http://schemas.microsoft.com/office/powerpoint/2010/main" val="638049666"/>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 id="2147483736" r:id="rId19"/>
    <p:sldLayoutId id="2147483737" r:id="rId20"/>
    <p:sldLayoutId id="2147483738" r:id="rId21"/>
    <p:sldLayoutId id="2147483739" r:id="rId22"/>
    <p:sldLayoutId id="2147483740" r:id="rId23"/>
    <p:sldLayoutId id="2147483741" r:id="rId24"/>
    <p:sldLayoutId id="2147483742" r:id="rId25"/>
  </p:sldLayoutIdLst>
  <p:transition spd="slow">
    <p:wipe dir="r"/>
  </p:transition>
  <p:hf hdr="0" ftr="0" dt="0"/>
  <p:txStyles>
    <p:titleStyle>
      <a:lvl1pPr algn="l" rtl="0" eaLnBrk="0" fontAlgn="base" hangingPunct="0">
        <a:lnSpc>
          <a:spcPct val="95000"/>
        </a:lnSpc>
        <a:spcBef>
          <a:spcPct val="0"/>
        </a:spcBef>
        <a:spcAft>
          <a:spcPct val="0"/>
        </a:spcAft>
        <a:defRPr sz="3200" b="1">
          <a:solidFill>
            <a:srgbClr val="660066"/>
          </a:solidFill>
          <a:latin typeface="+mj-lt"/>
          <a:ea typeface="+mj-ea"/>
          <a:cs typeface="+mj-cs"/>
        </a:defRPr>
      </a:lvl1pPr>
      <a:lvl2pPr algn="l" rtl="0" eaLnBrk="0" fontAlgn="base" hangingPunct="0">
        <a:lnSpc>
          <a:spcPct val="95000"/>
        </a:lnSpc>
        <a:spcBef>
          <a:spcPct val="0"/>
        </a:spcBef>
        <a:spcAft>
          <a:spcPct val="0"/>
        </a:spcAft>
        <a:defRPr sz="3200" b="1">
          <a:solidFill>
            <a:schemeClr val="accent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accent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accent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accent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accent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accent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accent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accent2"/>
          </a:solidFill>
          <a:latin typeface="Trebuchet MS" pitchFamily="34" charset="0"/>
          <a:cs typeface="Arial" charset="0"/>
        </a:defRPr>
      </a:lvl9pPr>
    </p:titleStyle>
    <p:bodyStyle>
      <a:lvl1pPr marL="342900" indent="-342900" algn="l" rtl="0" eaLnBrk="0" fontAlgn="base" hangingPunct="0">
        <a:spcBef>
          <a:spcPct val="0"/>
        </a:spcBef>
        <a:spcAft>
          <a:spcPct val="0"/>
        </a:spcAft>
        <a:buChar char="•"/>
        <a:defRPr>
          <a:solidFill>
            <a:schemeClr val="tx1"/>
          </a:solidFill>
          <a:latin typeface="+mn-lt"/>
          <a:ea typeface="+mn-ea"/>
          <a:cs typeface="+mn-cs"/>
        </a:defRPr>
      </a:lvl1pPr>
      <a:lvl2pPr marL="742950" indent="-285750" algn="l" rtl="0" eaLnBrk="0" fontAlgn="base" hangingPunct="0">
        <a:spcBef>
          <a:spcPct val="0"/>
        </a:spcBef>
        <a:spcAft>
          <a:spcPct val="0"/>
        </a:spcAft>
        <a:buChar char="–"/>
        <a:defRPr>
          <a:solidFill>
            <a:schemeClr val="tx1"/>
          </a:solidFill>
          <a:latin typeface="+mn-lt"/>
          <a:cs typeface="+mn-cs"/>
        </a:defRPr>
      </a:lvl2pPr>
      <a:lvl3pPr marL="1143000" indent="-228600" algn="l" rtl="0" eaLnBrk="0" fontAlgn="base" hangingPunct="0">
        <a:spcBef>
          <a:spcPct val="0"/>
        </a:spcBef>
        <a:spcAft>
          <a:spcPct val="0"/>
        </a:spcAft>
        <a:buChar char="•"/>
        <a:defRPr>
          <a:solidFill>
            <a:schemeClr val="tx1"/>
          </a:solidFill>
          <a:latin typeface="+mn-lt"/>
          <a:cs typeface="+mn-cs"/>
        </a:defRPr>
      </a:lvl3pPr>
      <a:lvl4pPr marL="1600200" indent="-228600" algn="l" rtl="0" eaLnBrk="0" fontAlgn="base" hangingPunct="0">
        <a:spcBef>
          <a:spcPct val="0"/>
        </a:spcBef>
        <a:spcAft>
          <a:spcPct val="0"/>
        </a:spcAft>
        <a:buChar char="–"/>
        <a:defRPr>
          <a:solidFill>
            <a:schemeClr val="tx1"/>
          </a:solidFill>
          <a:latin typeface="+mn-lt"/>
          <a:cs typeface="+mn-cs"/>
        </a:defRPr>
      </a:lvl4pPr>
      <a:lvl5pPr marL="2057400" indent="-228600" algn="l" rtl="0" eaLnBrk="0" fontAlgn="base" hangingPunct="0">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817BBEB-6E18-2748-8667-679FFBE7B3D2}"/>
              </a:ext>
            </a:extLst>
          </p:cNvPr>
          <p:cNvPicPr>
            <a:picLocks noChangeAspect="1"/>
          </p:cNvPicPr>
          <p:nvPr userDrawn="1"/>
        </p:nvPicPr>
        <p:blipFill>
          <a:blip r:embed="rId15"/>
          <a:srcRect/>
          <a:stretch/>
        </p:blipFill>
        <p:spPr>
          <a:xfrm>
            <a:off x="0" y="0"/>
            <a:ext cx="12192000" cy="6858000"/>
          </a:xfrm>
          <a:prstGeom prst="rect">
            <a:avLst/>
          </a:prstGeom>
        </p:spPr>
      </p:pic>
      <p:graphicFrame>
        <p:nvGraphicFramePr>
          <p:cNvPr id="5" name="Object 4" hidden="1">
            <a:extLst>
              <a:ext uri="{FF2B5EF4-FFF2-40B4-BE49-F238E27FC236}">
                <a16:creationId xmlns:a16="http://schemas.microsoft.com/office/drawing/2014/main" id="{B88CD9A5-CB16-40D2-9F4F-49B86AB33542}"/>
              </a:ext>
            </a:extLst>
          </p:cNvPr>
          <p:cNvGraphicFramePr>
            <a:graphicFrameLocks noChangeAspect="1"/>
          </p:cNvGraphicFramePr>
          <p:nvPr userDrawn="1">
            <p:custDataLst>
              <p:tags r:id="rId13"/>
            </p:custDataLst>
            <p:extLst>
              <p:ext uri="{D42A27DB-BD31-4B8C-83A1-F6EECF244321}">
                <p14:modId xmlns:p14="http://schemas.microsoft.com/office/powerpoint/2010/main" val="31642139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6" imgW="345" imgH="355" progId="TCLayout.ActiveDocument.1">
                  <p:embed/>
                </p:oleObj>
              </mc:Choice>
              <mc:Fallback>
                <p:oleObj name="think-cell Slide" r:id="rId16" imgW="345" imgH="355" progId="TCLayout.ActiveDocument.1">
                  <p:embed/>
                  <p:pic>
                    <p:nvPicPr>
                      <p:cNvPr id="5" name="Object 4" hidden="1">
                        <a:extLst>
                          <a:ext uri="{FF2B5EF4-FFF2-40B4-BE49-F238E27FC236}">
                            <a16:creationId xmlns:a16="http://schemas.microsoft.com/office/drawing/2014/main" id="{B88CD9A5-CB16-40D2-9F4F-49B86AB33542}"/>
                          </a:ext>
                        </a:extLst>
                      </p:cNvPr>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1B86D4-C732-4BB2-B670-C23496EC2219}"/>
              </a:ext>
            </a:extLst>
          </p:cNvPr>
          <p:cNvSpPr/>
          <p:nvPr userDrawn="1">
            <p:custDataLst>
              <p:tags r:id="rId1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2" name="Title Placeholder 1">
            <a:extLst>
              <a:ext uri="{FF2B5EF4-FFF2-40B4-BE49-F238E27FC236}">
                <a16:creationId xmlns:a16="http://schemas.microsoft.com/office/drawing/2014/main" id="{BD485BAD-1C8B-4441-B783-106FAC225FF6}"/>
              </a:ext>
            </a:extLst>
          </p:cNvPr>
          <p:cNvSpPr>
            <a:spLocks noGrp="1"/>
          </p:cNvSpPr>
          <p:nvPr>
            <p:ph type="title"/>
          </p:nvPr>
        </p:nvSpPr>
        <p:spPr>
          <a:xfrm>
            <a:off x="468000" y="468000"/>
            <a:ext cx="11262666" cy="443198"/>
          </a:xfrm>
          <a:prstGeom prst="rect">
            <a:avLst/>
          </a:prstGeom>
        </p:spPr>
        <p:txBody>
          <a:bodyPr vert="horz" wrap="square" lIns="0" tIns="0" rIns="0" bIns="0" rtlCol="0" anchor="t" anchorCtr="0">
            <a:spAutoFit/>
          </a:bodyPr>
          <a:lstStyle/>
          <a:p>
            <a:r>
              <a:rPr lang="en-US" noProof="0"/>
              <a:t>Header</a:t>
            </a:r>
          </a:p>
        </p:txBody>
      </p:sp>
      <p:sp>
        <p:nvSpPr>
          <p:cNvPr id="3" name="Text Placeholder 2">
            <a:extLst>
              <a:ext uri="{FF2B5EF4-FFF2-40B4-BE49-F238E27FC236}">
                <a16:creationId xmlns:a16="http://schemas.microsoft.com/office/drawing/2014/main" id="{4C34663B-7E49-9440-B293-C2E9E4CCE566}"/>
              </a:ext>
            </a:extLst>
          </p:cNvPr>
          <p:cNvSpPr>
            <a:spLocks noGrp="1"/>
          </p:cNvSpPr>
          <p:nvPr>
            <p:ph type="body" idx="1"/>
          </p:nvPr>
        </p:nvSpPr>
        <p:spPr>
          <a:xfrm>
            <a:off x="467999" y="1800000"/>
            <a:ext cx="11262666" cy="3208571"/>
          </a:xfrm>
          <a:prstGeom prst="rect">
            <a:avLst/>
          </a:prstGeom>
        </p:spPr>
        <p:txBody>
          <a:bodyPr vert="horz" wrap="square" lIns="0" tIns="0" rIns="0" bIns="0" rtlCol="0">
            <a:spAutoFit/>
          </a:bodyPr>
          <a:lstStyle/>
          <a:p>
            <a:pPr lvl="0"/>
            <a:r>
              <a:rPr lang="en-US" altLang="nl-NL" noProof="0"/>
              <a:t>Edit Master text styles</a:t>
            </a:r>
          </a:p>
          <a:p>
            <a:pPr lvl="1"/>
            <a:r>
              <a:rPr lang="en-US" altLang="nl-NL" noProof="0"/>
              <a:t>Second level</a:t>
            </a:r>
          </a:p>
          <a:p>
            <a:pPr lvl="2"/>
            <a:r>
              <a:rPr lang="en-US" altLang="nl-NL" noProof="0"/>
              <a:t>Third level</a:t>
            </a:r>
          </a:p>
          <a:p>
            <a:pPr lvl="3"/>
            <a:r>
              <a:rPr lang="en-US" altLang="nl-NL" noProof="0"/>
              <a:t>Fourth level</a:t>
            </a:r>
          </a:p>
          <a:p>
            <a:pPr lvl="4"/>
            <a:r>
              <a:rPr lang="en-US" altLang="nl-NL" noProof="0"/>
              <a:t>Fifth level</a:t>
            </a:r>
          </a:p>
          <a:p>
            <a:pPr lvl="5"/>
            <a:r>
              <a:rPr lang="en-US" altLang="nl-NL" noProof="0"/>
              <a:t>Sixth level</a:t>
            </a:r>
          </a:p>
          <a:p>
            <a:pPr lvl="6"/>
            <a:r>
              <a:rPr lang="en-US" altLang="nl-NL" noProof="0"/>
              <a:t>Seventh level</a:t>
            </a:r>
          </a:p>
          <a:p>
            <a:pPr lvl="7"/>
            <a:r>
              <a:rPr lang="en-US" altLang="nl-NL" noProof="0"/>
              <a:t>Eighth level</a:t>
            </a:r>
          </a:p>
          <a:p>
            <a:pPr lvl="8"/>
            <a:r>
              <a:rPr lang="en-US" altLang="nl-NL" noProof="0"/>
              <a:t>Ninth level</a:t>
            </a:r>
          </a:p>
          <a:p>
            <a:pPr lvl="7"/>
            <a:endParaRPr lang="en-US" altLang="nl-NL" noProof="0"/>
          </a:p>
        </p:txBody>
      </p:sp>
      <p:pic>
        <p:nvPicPr>
          <p:cNvPr id="8" name="Picture 7">
            <a:extLst>
              <a:ext uri="{FF2B5EF4-FFF2-40B4-BE49-F238E27FC236}">
                <a16:creationId xmlns:a16="http://schemas.microsoft.com/office/drawing/2014/main" id="{0EB26F52-2134-444C-B625-AC29ADC8DE55}"/>
              </a:ext>
            </a:extLst>
          </p:cNvPr>
          <p:cNvPicPr>
            <a:picLocks noChangeAspect="1"/>
          </p:cNvPicPr>
          <p:nvPr userDrawn="1"/>
        </p:nvPicPr>
        <p:blipFill rotWithShape="1">
          <a:blip r:embed="rId18"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Slide Number Placeholder 8">
            <a:extLst>
              <a:ext uri="{FF2B5EF4-FFF2-40B4-BE49-F238E27FC236}">
                <a16:creationId xmlns:a16="http://schemas.microsoft.com/office/drawing/2014/main" id="{D4C1C55B-7FBE-4698-9CB6-B4D9EFF5E5D1}"/>
              </a:ext>
            </a:extLst>
          </p:cNvPr>
          <p:cNvSpPr>
            <a:spLocks noGrp="1"/>
          </p:cNvSpPr>
          <p:nvPr>
            <p:ph type="sldNum" sz="quarter" idx="4"/>
          </p:nvPr>
        </p:nvSpPr>
        <p:spPr>
          <a:xfrm>
            <a:off x="468000" y="6339600"/>
            <a:ext cx="451163" cy="184666"/>
          </a:xfrm>
          <a:prstGeom prst="rect">
            <a:avLst/>
          </a:prstGeom>
        </p:spPr>
        <p:txBody>
          <a:bodyPr vert="horz" wrap="square" lIns="0" tIns="0" rIns="0" bIns="0" rtlCol="0" anchor="t" anchorCtr="0">
            <a:spAutoFit/>
          </a:bodyPr>
          <a:lstStyle>
            <a:lvl1pPr algn="l">
              <a:defRPr sz="1200" b="0" i="0">
                <a:solidFill>
                  <a:srgbClr val="B2B2B2"/>
                </a:solidFill>
                <a:latin typeface="+mn-lt"/>
              </a:defRPr>
            </a:lvl1pPr>
          </a:lstStyle>
          <a:p>
            <a:fld id="{EC50C849-B97A-2B45-B78A-6D9C352F693C}" type="slidenum">
              <a:rPr lang="en-US" noProof="0" smtClean="0"/>
              <a:pPr/>
              <a:t>‹#›</a:t>
            </a:fld>
            <a:endParaRPr lang="en-US" noProof="0"/>
          </a:p>
        </p:txBody>
      </p:sp>
      <p:sp>
        <p:nvSpPr>
          <p:cNvPr id="13" name="Footer Placeholder 4">
            <a:extLst>
              <a:ext uri="{FF2B5EF4-FFF2-40B4-BE49-F238E27FC236}">
                <a16:creationId xmlns:a16="http://schemas.microsoft.com/office/drawing/2014/main" id="{C4A352FF-86BC-4E1A-AA9A-CE84C72022FA}"/>
              </a:ext>
            </a:extLst>
          </p:cNvPr>
          <p:cNvSpPr>
            <a:spLocks noGrp="1"/>
          </p:cNvSpPr>
          <p:nvPr>
            <p:ph type="ftr" sz="quarter" idx="3"/>
          </p:nvPr>
        </p:nvSpPr>
        <p:spPr>
          <a:xfrm>
            <a:off x="1066799" y="6339600"/>
            <a:ext cx="6429375" cy="184666"/>
          </a:xfrm>
          <a:prstGeom prst="rect">
            <a:avLst/>
          </a:prstGeom>
        </p:spPr>
        <p:txBody>
          <a:bodyPr vert="horz" lIns="0" tIns="0" rIns="0" bIns="0" rtlCol="0" anchor="ctr">
            <a:noAutofit/>
          </a:bodyPr>
          <a:lstStyle>
            <a:lvl1pPr algn="l">
              <a:defRPr sz="1200">
                <a:solidFill>
                  <a:schemeClr val="bg1">
                    <a:lumMod val="75000"/>
                  </a:schemeClr>
                </a:solidFill>
                <a:latin typeface="+mn-lt"/>
              </a:defRPr>
            </a:lvl1pPr>
          </a:lstStyle>
          <a:p>
            <a:endParaRPr lang="en-US" noProof="0"/>
          </a:p>
        </p:txBody>
      </p:sp>
    </p:spTree>
    <p:extLst>
      <p:ext uri="{BB962C8B-B14F-4D97-AF65-F5344CB8AC3E}">
        <p14:creationId xmlns:p14="http://schemas.microsoft.com/office/powerpoint/2010/main" val="1287657691"/>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ransition spd="slow">
    <p:wipe dir="r"/>
  </p:transition>
  <p:hf hdr="0" ftr="0" dt="0"/>
  <p:txStyles>
    <p:title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p:titleStyle>
    <p:body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18"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a:p>
        </p:txBody>
      </p:sp>
      <p:pic>
        <p:nvPicPr>
          <p:cNvPr id="6" name="Picture 5">
            <a:extLst>
              <a:ext uri="{FF2B5EF4-FFF2-40B4-BE49-F238E27FC236}">
                <a16:creationId xmlns:a16="http://schemas.microsoft.com/office/drawing/2014/main" id="{57CB05D2-BFAF-364B-904D-789E12DF282B}"/>
              </a:ext>
            </a:extLst>
          </p:cNvPr>
          <p:cNvPicPr>
            <a:picLocks noChangeAspect="1"/>
          </p:cNvPicPr>
          <p:nvPr userDrawn="1"/>
        </p:nvPicPr>
        <p:blipFill>
          <a:blip r:embed="rId19" cstate="email">
            <a:extLst>
              <a:ext uri="{28A0092B-C50C-407E-A947-70E740481C1C}">
                <a14:useLocalDpi xmlns:a14="http://schemas.microsoft.com/office/drawing/2010/main"/>
              </a:ext>
            </a:extLst>
          </a:blip>
          <a:srcRect/>
          <a:stretch/>
        </p:blipFill>
        <p:spPr>
          <a:xfrm>
            <a:off x="798132" y="6235416"/>
            <a:ext cx="4535993" cy="308571"/>
          </a:xfrm>
          <a:prstGeom prst="rect">
            <a:avLst/>
          </a:prstGeom>
        </p:spPr>
      </p:pic>
    </p:spTree>
    <p:extLst>
      <p:ext uri="{BB962C8B-B14F-4D97-AF65-F5344CB8AC3E}">
        <p14:creationId xmlns:p14="http://schemas.microsoft.com/office/powerpoint/2010/main" val="3655092717"/>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 id="2147483781" r:id="rId15"/>
    <p:sldLayoutId id="2147483782" r:id="rId16"/>
  </p:sldLayoutIdLst>
  <p:transition spd="slow">
    <p:wipe dir="r"/>
  </p:transition>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a:p>
        </p:txBody>
      </p:sp>
      <p:pic>
        <p:nvPicPr>
          <p:cNvPr id="6" name="Picture 5">
            <a:extLst>
              <a:ext uri="{FF2B5EF4-FFF2-40B4-BE49-F238E27FC236}">
                <a16:creationId xmlns:a16="http://schemas.microsoft.com/office/drawing/2014/main" id="{57CB05D2-BFAF-364B-904D-789E12DF282B}"/>
              </a:ext>
            </a:extLst>
          </p:cNvPr>
          <p:cNvPicPr>
            <a:picLocks noChangeAspect="1"/>
          </p:cNvPicPr>
          <p:nvPr/>
        </p:nvPicPr>
        <p:blipFill>
          <a:blip r:embed="rId19"/>
          <a:srcRect/>
          <a:stretch/>
        </p:blipFill>
        <p:spPr>
          <a:xfrm>
            <a:off x="798132" y="6235416"/>
            <a:ext cx="4535993" cy="308571"/>
          </a:xfrm>
          <a:prstGeom prst="rect">
            <a:avLst/>
          </a:prstGeom>
        </p:spPr>
      </p:pic>
    </p:spTree>
    <p:extLst>
      <p:ext uri="{BB962C8B-B14F-4D97-AF65-F5344CB8AC3E}">
        <p14:creationId xmlns:p14="http://schemas.microsoft.com/office/powerpoint/2010/main" val="3440429730"/>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 id="2147483797" r:id="rId14"/>
    <p:sldLayoutId id="2147483798" r:id="rId15"/>
    <p:sldLayoutId id="2147483799" r:id="rId16"/>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19"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a:p>
        </p:txBody>
      </p:sp>
      <p:pic>
        <p:nvPicPr>
          <p:cNvPr id="6" name="Picture 5">
            <a:extLst>
              <a:ext uri="{FF2B5EF4-FFF2-40B4-BE49-F238E27FC236}">
                <a16:creationId xmlns:a16="http://schemas.microsoft.com/office/drawing/2014/main" id="{57CB05D2-BFAF-364B-904D-789E12DF282B}"/>
              </a:ext>
            </a:extLst>
          </p:cNvPr>
          <p:cNvPicPr>
            <a:picLocks noChangeAspect="1"/>
          </p:cNvPicPr>
          <p:nvPr userDrawn="1"/>
        </p:nvPicPr>
        <p:blipFill>
          <a:blip r:embed="rId20"/>
          <a:srcRect/>
          <a:stretch/>
        </p:blipFill>
        <p:spPr>
          <a:xfrm>
            <a:off x="798132" y="6235416"/>
            <a:ext cx="4535993" cy="308571"/>
          </a:xfrm>
          <a:prstGeom prst="rect">
            <a:avLst/>
          </a:prstGeom>
        </p:spPr>
      </p:pic>
    </p:spTree>
    <p:extLst>
      <p:ext uri="{BB962C8B-B14F-4D97-AF65-F5344CB8AC3E}">
        <p14:creationId xmlns:p14="http://schemas.microsoft.com/office/powerpoint/2010/main" val="2842303406"/>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 id="2147483814" r:id="rId14"/>
    <p:sldLayoutId id="2147483815" r:id="rId15"/>
    <p:sldLayoutId id="2147483816" r:id="rId16"/>
    <p:sldLayoutId id="2147483817" r:id="rId17"/>
  </p:sldLayoutIdLst>
  <p:transition spd="slow">
    <p:wipe dir="r"/>
  </p:transition>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5F5ABE13-E8DA-B4F8-ECC7-B276256A7847}"/>
              </a:ext>
            </a:extLst>
          </p:cNvPr>
          <p:cNvPicPr>
            <a:picLocks noChangeAspect="1"/>
          </p:cNvPicPr>
          <p:nvPr userDrawn="1"/>
        </p:nvPicPr>
        <p:blipFill rotWithShape="1">
          <a:blip r:embed="rId25" cstate="screen">
            <a:alphaModFix amt="70000"/>
            <a:extLst>
              <a:ext uri="{28A0092B-C50C-407E-A947-70E740481C1C}">
                <a14:useLocalDpi xmlns:a14="http://schemas.microsoft.com/office/drawing/2010/main"/>
              </a:ext>
            </a:extLst>
          </a:blip>
          <a:srcRect/>
          <a:stretch/>
        </p:blipFill>
        <p:spPr>
          <a:xfrm>
            <a:off x="0" y="0"/>
            <a:ext cx="12192000" cy="6858000"/>
          </a:xfrm>
          <a:prstGeom prst="rect">
            <a:avLst/>
          </a:prstGeom>
        </p:spPr>
      </p:pic>
      <p:graphicFrame>
        <p:nvGraphicFramePr>
          <p:cNvPr id="5" name="Object 4" hidden="1">
            <a:extLst>
              <a:ext uri="{FF2B5EF4-FFF2-40B4-BE49-F238E27FC236}">
                <a16:creationId xmlns:a16="http://schemas.microsoft.com/office/drawing/2014/main" id="{B88CD9A5-CB16-40D2-9F4F-49B86AB33542}"/>
              </a:ext>
            </a:extLst>
          </p:cNvPr>
          <p:cNvGraphicFramePr>
            <a:graphicFrameLocks noChangeAspect="1"/>
          </p:cNvGraphicFramePr>
          <p:nvPr userDrawn="1">
            <p:custDataLst>
              <p:tags r:id="rId2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6" imgW="345" imgH="355" progId="TCLayout.ActiveDocument.1">
                  <p:embed/>
                </p:oleObj>
              </mc:Choice>
              <mc:Fallback>
                <p:oleObj name="think-cell Slide" r:id="rId26" imgW="345" imgH="355" progId="TCLayout.ActiveDocument.1">
                  <p:embed/>
                  <p:pic>
                    <p:nvPicPr>
                      <p:cNvPr id="5" name="Object 4" hidden="1">
                        <a:extLst>
                          <a:ext uri="{FF2B5EF4-FFF2-40B4-BE49-F238E27FC236}">
                            <a16:creationId xmlns:a16="http://schemas.microsoft.com/office/drawing/2014/main" id="{B88CD9A5-CB16-40D2-9F4F-49B86AB33542}"/>
                          </a:ext>
                        </a:extLst>
                      </p:cNvPr>
                      <p:cNvPicPr/>
                      <p:nvPr/>
                    </p:nvPicPr>
                    <p:blipFill>
                      <a:blip r:embed="rId27"/>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1B86D4-C732-4BB2-B670-C23496EC2219}"/>
              </a:ext>
            </a:extLst>
          </p:cNvPr>
          <p:cNvSpPr/>
          <p:nvPr userDrawn="1">
            <p:custDataLst>
              <p:tags r:id="rId2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pic>
        <p:nvPicPr>
          <p:cNvPr id="7" name="Picture 6">
            <a:extLst>
              <a:ext uri="{FF2B5EF4-FFF2-40B4-BE49-F238E27FC236}">
                <a16:creationId xmlns:a16="http://schemas.microsoft.com/office/drawing/2014/main" id="{194F072F-07DF-9643-8616-901D605D2C6F}"/>
              </a:ext>
            </a:extLst>
          </p:cNvPr>
          <p:cNvPicPr>
            <a:picLocks noChangeAspect="1"/>
          </p:cNvPicPr>
          <p:nvPr userDrawn="1"/>
        </p:nvPicPr>
        <p:blipFill rotWithShape="1">
          <a:blip r:embed="rId28"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8" name="Slide Number Placeholder 8">
            <a:extLst>
              <a:ext uri="{FF2B5EF4-FFF2-40B4-BE49-F238E27FC236}">
                <a16:creationId xmlns:a16="http://schemas.microsoft.com/office/drawing/2014/main" id="{9C95FC42-3DD2-2A45-9861-6B86FFA421E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12" name="Picture 11">
            <a:extLst>
              <a:ext uri="{FF2B5EF4-FFF2-40B4-BE49-F238E27FC236}">
                <a16:creationId xmlns:a16="http://schemas.microsoft.com/office/drawing/2014/main" id="{8B65F745-4C1E-F947-A97A-95D010AE129B}"/>
              </a:ext>
            </a:extLst>
          </p:cNvPr>
          <p:cNvPicPr>
            <a:picLocks noChangeAspect="1"/>
          </p:cNvPicPr>
          <p:nvPr userDrawn="1"/>
        </p:nvPicPr>
        <p:blipFill>
          <a:blip r:embed="rId29"/>
          <a:srcRect/>
          <a:stretch/>
        </p:blipFill>
        <p:spPr>
          <a:xfrm>
            <a:off x="798132" y="6235416"/>
            <a:ext cx="4535993" cy="308571"/>
          </a:xfrm>
          <a:prstGeom prst="rect">
            <a:avLst/>
          </a:prstGeom>
        </p:spPr>
      </p:pic>
    </p:spTree>
    <p:extLst>
      <p:ext uri="{BB962C8B-B14F-4D97-AF65-F5344CB8AC3E}">
        <p14:creationId xmlns:p14="http://schemas.microsoft.com/office/powerpoint/2010/main" val="184949405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 id="2147483831" r:id="rId13"/>
    <p:sldLayoutId id="2147483832" r:id="rId14"/>
    <p:sldLayoutId id="2147483833" r:id="rId15"/>
    <p:sldLayoutId id="2147483834" r:id="rId16"/>
    <p:sldLayoutId id="2147483835" r:id="rId17"/>
    <p:sldLayoutId id="2147483836" r:id="rId18"/>
    <p:sldLayoutId id="2147483837" r:id="rId19"/>
    <p:sldLayoutId id="2147483838" r:id="rId20"/>
    <p:sldLayoutId id="2147483839" r:id="rId21"/>
  </p:sldLayoutIdLst>
  <p:hf hdr="0" ftr="0" dt="0"/>
  <p:txStyles>
    <p:title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p:titleStyle>
    <p:body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18"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a:p>
        </p:txBody>
      </p:sp>
      <p:pic>
        <p:nvPicPr>
          <p:cNvPr id="6" name="Picture 5">
            <a:extLst>
              <a:ext uri="{FF2B5EF4-FFF2-40B4-BE49-F238E27FC236}">
                <a16:creationId xmlns:a16="http://schemas.microsoft.com/office/drawing/2014/main" id="{57CB05D2-BFAF-364B-904D-789E12DF282B}"/>
              </a:ext>
            </a:extLst>
          </p:cNvPr>
          <p:cNvPicPr>
            <a:picLocks noChangeAspect="1"/>
          </p:cNvPicPr>
          <p:nvPr userDrawn="1"/>
        </p:nvPicPr>
        <p:blipFill>
          <a:blip r:embed="rId19"/>
          <a:srcRect/>
          <a:stretch/>
        </p:blipFill>
        <p:spPr>
          <a:xfrm>
            <a:off x="798132" y="6235416"/>
            <a:ext cx="4535993" cy="308571"/>
          </a:xfrm>
          <a:prstGeom prst="rect">
            <a:avLst/>
          </a:prstGeom>
        </p:spPr>
      </p:pic>
      <p:sp>
        <p:nvSpPr>
          <p:cNvPr id="3" name="MSIPCMContentMarking" descr="{&quot;HashCode&quot;:1466212546,&quot;Placement&quot;:&quot;Header&quot;,&quot;Top&quot;:0.0,&quot;Left&quot;:888.568237,&quot;SlideWidth&quot;:960,&quot;SlideHeight&quot;:540}">
            <a:extLst>
              <a:ext uri="{FF2B5EF4-FFF2-40B4-BE49-F238E27FC236}">
                <a16:creationId xmlns:a16="http://schemas.microsoft.com/office/drawing/2014/main" id="{03897261-B341-4608-BFE0-B94CF517A141}"/>
              </a:ext>
            </a:extLst>
          </p:cNvPr>
          <p:cNvSpPr txBox="1"/>
          <p:nvPr userDrawn="1"/>
        </p:nvSpPr>
        <p:spPr>
          <a:xfrm>
            <a:off x="11284817" y="0"/>
            <a:ext cx="907183" cy="262344"/>
          </a:xfrm>
          <a:prstGeom prst="rect">
            <a:avLst/>
          </a:prstGeom>
          <a:noFill/>
        </p:spPr>
        <p:txBody>
          <a:bodyPr vert="horz" wrap="square" lIns="0" tIns="0" rIns="0" bIns="0" rtlCol="0" anchor="ctr" anchorCtr="1">
            <a:spAutoFit/>
          </a:bodyPr>
          <a:lstStyle/>
          <a:p>
            <a:pPr algn="r">
              <a:spcBef>
                <a:spcPts val="0"/>
              </a:spcBef>
              <a:spcAft>
                <a:spcPts val="0"/>
              </a:spcAft>
            </a:pPr>
            <a:r>
              <a:rPr lang="en-US" sz="1000">
                <a:solidFill>
                  <a:srgbClr val="737373"/>
                </a:solidFill>
                <a:latin typeface="Calibri" panose="020F0502020204030204" pitchFamily="34" charset="0"/>
              </a:rPr>
              <a:t>Confidential</a:t>
            </a:r>
          </a:p>
        </p:txBody>
      </p:sp>
    </p:spTree>
    <p:extLst>
      <p:ext uri="{BB962C8B-B14F-4D97-AF65-F5344CB8AC3E}">
        <p14:creationId xmlns:p14="http://schemas.microsoft.com/office/powerpoint/2010/main" val="130013150"/>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 id="2147483853" r:id="rId13"/>
    <p:sldLayoutId id="2147483854" r:id="rId14"/>
    <p:sldLayoutId id="2147483855" r:id="rId15"/>
    <p:sldLayoutId id="2147483856" r:id="rId16"/>
  </p:sldLayoutIdLst>
  <p:transition spd="slow">
    <p:wipe dir="r"/>
  </p:transition>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slide" Target="slide22.xml"/><Relationship Id="rId3" Type="http://schemas.openxmlformats.org/officeDocument/2006/relationships/slide" Target="slide3.xml"/><Relationship Id="rId7" Type="http://schemas.openxmlformats.org/officeDocument/2006/relationships/slide" Target="slide9.xml"/><Relationship Id="rId12" Type="http://schemas.openxmlformats.org/officeDocument/2006/relationships/image" Target="../media/image47.png"/><Relationship Id="rId2" Type="http://schemas.openxmlformats.org/officeDocument/2006/relationships/image" Target="../media/image42.jpeg"/><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slide" Target="slide18.xml"/><Relationship Id="rId5" Type="http://schemas.openxmlformats.org/officeDocument/2006/relationships/slide" Target="slide5.xml"/><Relationship Id="rId15" Type="http://schemas.openxmlformats.org/officeDocument/2006/relationships/image" Target="../media/image49.png"/><Relationship Id="rId10" Type="http://schemas.openxmlformats.org/officeDocument/2006/relationships/image" Target="../media/image46.png"/><Relationship Id="rId4" Type="http://schemas.openxmlformats.org/officeDocument/2006/relationships/image" Target="../media/image43.png"/><Relationship Id="rId9" Type="http://schemas.openxmlformats.org/officeDocument/2006/relationships/slide" Target="slide12.xml"/><Relationship Id="rId14" Type="http://schemas.openxmlformats.org/officeDocument/2006/relationships/image" Target="../media/image48.png"/></Relationships>
</file>

<file path=ppt/slides/_rels/slide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9.xml"/><Relationship Id="rId6" Type="http://schemas.openxmlformats.org/officeDocument/2006/relationships/image" Target="../media/image52.png"/><Relationship Id="rId5" Type="http://schemas.openxmlformats.org/officeDocument/2006/relationships/slide" Target="slide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5.jpeg"/><Relationship Id="rId1" Type="http://schemas.openxmlformats.org/officeDocument/2006/relationships/slideLayout" Target="../slideLayouts/slideLayout9.xml"/><Relationship Id="rId6" Type="http://schemas.openxmlformats.org/officeDocument/2006/relationships/image" Target="../media/image4.png"/><Relationship Id="rId5" Type="http://schemas.openxmlformats.org/officeDocument/2006/relationships/image" Target="../media/image52.png"/><Relationship Id="rId4" Type="http://schemas.openxmlformats.org/officeDocument/2006/relationships/slide" Target="slide2.xml"/></Relationships>
</file>

<file path=ppt/slides/_rels/slide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3.xml"/><Relationship Id="rId5" Type="http://schemas.openxmlformats.org/officeDocument/2006/relationships/image" Target="../media/image59.png"/><Relationship Id="rId4" Type="http://schemas.openxmlformats.org/officeDocument/2006/relationships/image" Target="../media/image58.png"/></Relationships>
</file>

<file path=ppt/slides/_rels/slide7.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tiff"/><Relationship Id="rId2" Type="http://schemas.openxmlformats.org/officeDocument/2006/relationships/image" Target="../media/image60.png"/><Relationship Id="rId1" Type="http://schemas.openxmlformats.org/officeDocument/2006/relationships/slideLayout" Target="../slideLayouts/slideLayout138.xml"/><Relationship Id="rId6" Type="http://schemas.openxmlformats.org/officeDocument/2006/relationships/image" Target="../media/image64.png"/><Relationship Id="rId5" Type="http://schemas.openxmlformats.org/officeDocument/2006/relationships/image" Target="../media/image63.jpeg"/><Relationship Id="rId4" Type="http://schemas.openxmlformats.org/officeDocument/2006/relationships/image" Target="../media/image62.png"/></Relationships>
</file>

<file path=ppt/slides/_rels/slide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3.jpeg"/><Relationship Id="rId1" Type="http://schemas.openxmlformats.org/officeDocument/2006/relationships/slideLayout" Target="../slideLayouts/slideLayout138.xml"/><Relationship Id="rId6" Type="http://schemas.openxmlformats.org/officeDocument/2006/relationships/image" Target="../media/image65.tiff"/><Relationship Id="rId5" Type="http://schemas.openxmlformats.org/officeDocument/2006/relationships/image" Target="../media/image62.png"/><Relationship Id="rId4" Type="http://schemas.openxmlformats.org/officeDocument/2006/relationships/image" Target="../media/image61.png"/></Relationships>
</file>

<file path=ppt/slides/_rels/slide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66.jpeg"/><Relationship Id="rId1" Type="http://schemas.openxmlformats.org/officeDocument/2006/relationships/slideLayout" Target="../slideLayouts/slideLayout9.xml"/><Relationship Id="rId6" Type="http://schemas.openxmlformats.org/officeDocument/2006/relationships/image" Target="../media/image4.png"/><Relationship Id="rId5" Type="http://schemas.openxmlformats.org/officeDocument/2006/relationships/image" Target="../media/image52.png"/><Relationship Id="rId4" Type="http://schemas.openxmlformats.org/officeDocument/2006/relationships/slide" Target="slide2.xml"/></Relationships>
</file>

<file path=ppt/slides/_rels/slide10.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image" Target="../media/image67.jpeg"/><Relationship Id="rId1" Type="http://schemas.openxmlformats.org/officeDocument/2006/relationships/slideLayout" Target="../slideLayouts/slideLayout4.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11.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image" Target="../media/image67.jpeg"/><Relationship Id="rId1" Type="http://schemas.openxmlformats.org/officeDocument/2006/relationships/slideLayout" Target="../slideLayouts/slideLayout4.xml"/><Relationship Id="rId6" Type="http://schemas.openxmlformats.org/officeDocument/2006/relationships/image" Target="../media/image76.png"/><Relationship Id="rId11" Type="http://schemas.openxmlformats.org/officeDocument/2006/relationships/image" Target="../media/image81.jpeg"/><Relationship Id="rId5" Type="http://schemas.openxmlformats.org/officeDocument/2006/relationships/image" Target="../media/image75.png"/><Relationship Id="rId10" Type="http://schemas.openxmlformats.org/officeDocument/2006/relationships/image" Target="../media/image80.jpeg"/><Relationship Id="rId4" Type="http://schemas.openxmlformats.org/officeDocument/2006/relationships/image" Target="../media/image74.png"/><Relationship Id="rId9" Type="http://schemas.openxmlformats.org/officeDocument/2006/relationships/image" Target="../media/image79.png"/></Relationships>
</file>

<file path=ppt/slides/_rels/slide12.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83.png"/><Relationship Id="rId2" Type="http://schemas.openxmlformats.org/officeDocument/2006/relationships/image" Target="../media/image82.jpeg"/><Relationship Id="rId1" Type="http://schemas.openxmlformats.org/officeDocument/2006/relationships/slideLayout" Target="../slideLayouts/slideLayout9.xml"/><Relationship Id="rId6" Type="http://schemas.openxmlformats.org/officeDocument/2006/relationships/image" Target="../media/image4.png"/><Relationship Id="rId5" Type="http://schemas.openxmlformats.org/officeDocument/2006/relationships/image" Target="../media/image52.png"/><Relationship Id="rId4" Type="http://schemas.openxmlformats.org/officeDocument/2006/relationships/slide" Target="slide2.xml"/></Relationships>
</file>

<file path=ppt/slides/_rels/slide13.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14.xml.rels><?xml version="1.0" encoding="UTF-8" standalone="yes"?>
<Relationships xmlns="http://schemas.openxmlformats.org/package/2006/relationships"><Relationship Id="rId3" Type="http://schemas.openxmlformats.org/officeDocument/2006/relationships/image" Target="../media/image88.jpeg"/><Relationship Id="rId7" Type="http://schemas.openxmlformats.org/officeDocument/2006/relationships/image" Target="../media/image92.jpeg"/><Relationship Id="rId2" Type="http://schemas.openxmlformats.org/officeDocument/2006/relationships/image" Target="../media/image87.png"/><Relationship Id="rId1" Type="http://schemas.openxmlformats.org/officeDocument/2006/relationships/slideLayout" Target="../slideLayouts/slideLayout11.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15.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67.jpeg"/><Relationship Id="rId7" Type="http://schemas.openxmlformats.org/officeDocument/2006/relationships/image" Target="../media/image96.jpe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95.jpeg"/><Relationship Id="rId5" Type="http://schemas.openxmlformats.org/officeDocument/2006/relationships/image" Target="../media/image94.png"/><Relationship Id="rId4" Type="http://schemas.openxmlformats.org/officeDocument/2006/relationships/image" Target="../media/image93.png"/><Relationship Id="rId9" Type="http://schemas.openxmlformats.org/officeDocument/2006/relationships/image" Target="../media/image98.png"/></Relationships>
</file>

<file path=ppt/slides/_rels/slide16.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67.jpeg"/><Relationship Id="rId7" Type="http://schemas.openxmlformats.org/officeDocument/2006/relationships/image" Target="../media/image102.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01.png"/><Relationship Id="rId5" Type="http://schemas.openxmlformats.org/officeDocument/2006/relationships/image" Target="../media/image100.jpeg"/><Relationship Id="rId4" Type="http://schemas.openxmlformats.org/officeDocument/2006/relationships/image" Target="../media/image99.jpeg"/><Relationship Id="rId9" Type="http://schemas.openxmlformats.org/officeDocument/2006/relationships/image" Target="../media/image98.png"/></Relationships>
</file>

<file path=ppt/slides/_rels/slide17.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103.jpeg"/><Relationship Id="rId7" Type="http://schemas.openxmlformats.org/officeDocument/2006/relationships/image" Target="../media/image97.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pn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07.jpeg"/><Relationship Id="rId1" Type="http://schemas.openxmlformats.org/officeDocument/2006/relationships/slideLayout" Target="../slideLayouts/slideLayout9.xml"/><Relationship Id="rId5" Type="http://schemas.openxmlformats.org/officeDocument/2006/relationships/image" Target="../media/image4.png"/><Relationship Id="rId4" Type="http://schemas.openxmlformats.org/officeDocument/2006/relationships/image" Target="../media/image52.pn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83.xml"/><Relationship Id="rId4" Type="http://schemas.openxmlformats.org/officeDocument/2006/relationships/image" Target="../media/image67.jpeg"/></Relationships>
</file>

<file path=ppt/slides/_rels/slide2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67.jpeg"/><Relationship Id="rId1" Type="http://schemas.openxmlformats.org/officeDocument/2006/relationships/slideLayout" Target="../slideLayouts/slideLayout84.xml"/><Relationship Id="rId4" Type="http://schemas.openxmlformats.org/officeDocument/2006/relationships/image" Target="../media/image109.jpeg"/></Relationships>
</file>

<file path=ppt/slides/_rels/slide21.xml.rels><?xml version="1.0" encoding="UTF-8" standalone="yes"?>
<Relationships xmlns="http://schemas.openxmlformats.org/package/2006/relationships"><Relationship Id="rId3" Type="http://schemas.openxmlformats.org/officeDocument/2006/relationships/image" Target="../media/image67.jpeg"/><Relationship Id="rId7" Type="http://schemas.openxmlformats.org/officeDocument/2006/relationships/image" Target="../media/image110.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97.png"/><Relationship Id="rId5" Type="http://schemas.openxmlformats.org/officeDocument/2006/relationships/image" Target="../media/image1.png"/><Relationship Id="rId4" Type="http://schemas.openxmlformats.org/officeDocument/2006/relationships/image" Target="../media/image98.png"/></Relationships>
</file>

<file path=ppt/slides/_rels/slide2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png"/><Relationship Id="rId5" Type="http://schemas.microsoft.com/office/2007/relationships/hdphoto" Target="../media/hdphoto1.wdp"/><Relationship Id="rId4" Type="http://schemas.openxmlformats.org/officeDocument/2006/relationships/image" Target="../media/image111.png"/></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12.jpeg"/><Relationship Id="rId1" Type="http://schemas.openxmlformats.org/officeDocument/2006/relationships/slideLayout" Target="../slideLayouts/slideLayout9.xml"/><Relationship Id="rId6" Type="http://schemas.openxmlformats.org/officeDocument/2006/relationships/image" Target="../media/image4.png"/><Relationship Id="rId5" Type="http://schemas.openxmlformats.org/officeDocument/2006/relationships/image" Target="../media/image52.png"/><Relationship Id="rId4" Type="http://schemas.openxmlformats.org/officeDocument/2006/relationships/slide" Target="slide4.xml"/></Relationships>
</file>

<file path=ppt/slides/_rels/slide24.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121.xml"/></Relationships>
</file>

<file path=ppt/slides/_rels/slide25.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114.jpeg"/><Relationship Id="rId7"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17.jpeg"/><Relationship Id="rId5" Type="http://schemas.openxmlformats.org/officeDocument/2006/relationships/image" Target="../media/image116.jpeg"/><Relationship Id="rId4" Type="http://schemas.openxmlformats.org/officeDocument/2006/relationships/image" Target="../media/image115.jpeg"/><Relationship Id="rId9" Type="http://schemas.openxmlformats.org/officeDocument/2006/relationships/image" Target="../media/image97.png"/></Relationships>
</file>

<file path=ppt/slides/_rels/slide26.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image" Target="../media/image118.jpeg"/><Relationship Id="rId7" Type="http://schemas.microsoft.com/office/2007/relationships/hdphoto" Target="../media/hdphoto3.wdp"/><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20.png"/><Relationship Id="rId11" Type="http://schemas.openxmlformats.org/officeDocument/2006/relationships/image" Target="../media/image97.png"/><Relationship Id="rId5" Type="http://schemas.microsoft.com/office/2007/relationships/hdphoto" Target="../media/hdphoto2.wdp"/><Relationship Id="rId10" Type="http://schemas.openxmlformats.org/officeDocument/2006/relationships/image" Target="../media/image67.jpeg"/><Relationship Id="rId4" Type="http://schemas.openxmlformats.org/officeDocument/2006/relationships/image" Target="../media/image119.png"/><Relationship Id="rId9" Type="http://schemas.microsoft.com/office/2007/relationships/hdphoto" Target="../media/hdphoto4.wdp"/></Relationships>
</file>

<file path=ppt/slides/_rels/slide27.xml.rels><?xml version="1.0" encoding="UTF-8" standalone="yes"?>
<Relationships xmlns="http://schemas.openxmlformats.org/package/2006/relationships"><Relationship Id="rId8" Type="http://schemas.openxmlformats.org/officeDocument/2006/relationships/image" Target="../media/image127.jpeg"/><Relationship Id="rId13" Type="http://schemas.openxmlformats.org/officeDocument/2006/relationships/image" Target="../media/image132.jpeg"/><Relationship Id="rId3" Type="http://schemas.openxmlformats.org/officeDocument/2006/relationships/image" Target="../media/image122.jpeg"/><Relationship Id="rId7" Type="http://schemas.openxmlformats.org/officeDocument/2006/relationships/image" Target="../media/image126.jpeg"/><Relationship Id="rId12" Type="http://schemas.openxmlformats.org/officeDocument/2006/relationships/image" Target="../media/image131.jpeg"/><Relationship Id="rId2" Type="http://schemas.openxmlformats.org/officeDocument/2006/relationships/chart" Target="../charts/chart3.xml"/><Relationship Id="rId1" Type="http://schemas.openxmlformats.org/officeDocument/2006/relationships/slideLayout" Target="../slideLayouts/slideLayout3.xml"/><Relationship Id="rId6" Type="http://schemas.openxmlformats.org/officeDocument/2006/relationships/image" Target="../media/image125.jpeg"/><Relationship Id="rId11" Type="http://schemas.openxmlformats.org/officeDocument/2006/relationships/image" Target="../media/image130.jpeg"/><Relationship Id="rId5" Type="http://schemas.openxmlformats.org/officeDocument/2006/relationships/image" Target="../media/image124.jpeg"/><Relationship Id="rId15" Type="http://schemas.openxmlformats.org/officeDocument/2006/relationships/image" Target="../media/image97.png"/><Relationship Id="rId10" Type="http://schemas.openxmlformats.org/officeDocument/2006/relationships/image" Target="../media/image129.jpeg"/><Relationship Id="rId4" Type="http://schemas.openxmlformats.org/officeDocument/2006/relationships/image" Target="../media/image123.jpeg"/><Relationship Id="rId9" Type="http://schemas.openxmlformats.org/officeDocument/2006/relationships/image" Target="../media/image128.jpeg"/><Relationship Id="rId14" Type="http://schemas.openxmlformats.org/officeDocument/2006/relationships/image" Target="../media/image67.jpeg"/></Relationships>
</file>

<file path=ppt/slides/_rels/slide28.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1.jpeg"/><Relationship Id="rId1" Type="http://schemas.openxmlformats.org/officeDocument/2006/relationships/slideLayout" Target="../slideLayouts/slideLayout1.xml"/><Relationship Id="rId4" Type="http://schemas.openxmlformats.org/officeDocument/2006/relationships/image" Target="../media/image13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person smiling for the camera&#10;&#10;Description automatically generated">
            <a:extLst>
              <a:ext uri="{FF2B5EF4-FFF2-40B4-BE49-F238E27FC236}">
                <a16:creationId xmlns:a16="http://schemas.microsoft.com/office/drawing/2014/main" id="{0A7EAD29-5299-834A-BA00-85C5CDFB995E}"/>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3107" y="0"/>
            <a:ext cx="12195107" cy="6858000"/>
          </a:xfrm>
        </p:spPr>
      </p:pic>
      <p:sp>
        <p:nvSpPr>
          <p:cNvPr id="3" name="Subtitle 2">
            <a:extLst>
              <a:ext uri="{FF2B5EF4-FFF2-40B4-BE49-F238E27FC236}">
                <a16:creationId xmlns:a16="http://schemas.microsoft.com/office/drawing/2014/main" id="{A2942556-520A-7443-8E76-315FECE1BDEC}"/>
              </a:ext>
            </a:extLst>
          </p:cNvPr>
          <p:cNvSpPr>
            <a:spLocks noGrp="1"/>
          </p:cNvSpPr>
          <p:nvPr>
            <p:ph type="subTitle" idx="1"/>
          </p:nvPr>
        </p:nvSpPr>
        <p:spPr/>
        <p:txBody>
          <a:bodyPr/>
          <a:lstStyle/>
          <a:p>
            <a:r>
              <a:rPr lang="en-GB" dirty="0"/>
              <a:t>Revealing the Power</a:t>
            </a:r>
            <a:br>
              <a:rPr lang="en-GB" dirty="0"/>
            </a:br>
            <a:r>
              <a:rPr lang="en-GB" dirty="0"/>
              <a:t>of Vitamins for Beauty Care</a:t>
            </a:r>
          </a:p>
          <a:p>
            <a:endParaRPr lang="en-GB" dirty="0"/>
          </a:p>
          <a:p>
            <a:r>
              <a:rPr lang="en-GB" dirty="0"/>
              <a:t>August 2023</a:t>
            </a:r>
          </a:p>
        </p:txBody>
      </p:sp>
      <p:sp>
        <p:nvSpPr>
          <p:cNvPr id="4" name="Title 3">
            <a:extLst>
              <a:ext uri="{FF2B5EF4-FFF2-40B4-BE49-F238E27FC236}">
                <a16:creationId xmlns:a16="http://schemas.microsoft.com/office/drawing/2014/main" id="{E8200052-C06E-7947-94D8-13B259B5891A}"/>
              </a:ext>
            </a:extLst>
          </p:cNvPr>
          <p:cNvSpPr>
            <a:spLocks noGrp="1"/>
          </p:cNvSpPr>
          <p:nvPr>
            <p:ph type="ctrTitle"/>
          </p:nvPr>
        </p:nvSpPr>
        <p:spPr/>
        <p:txBody>
          <a:bodyPr/>
          <a:lstStyle/>
          <a:p>
            <a:r>
              <a:rPr lang="en-GB"/>
              <a:t>Vitamin A</a:t>
            </a:r>
          </a:p>
        </p:txBody>
      </p:sp>
      <p:pic>
        <p:nvPicPr>
          <p:cNvPr id="7" name="Picture 6" descr="A close up of a logo&#10;&#10;Description automatically generated">
            <a:extLst>
              <a:ext uri="{FF2B5EF4-FFF2-40B4-BE49-F238E27FC236}">
                <a16:creationId xmlns:a16="http://schemas.microsoft.com/office/drawing/2014/main" id="{BF53742C-7A57-E14B-8777-7B98E652A3CE}"/>
              </a:ext>
            </a:extLst>
          </p:cNvPr>
          <p:cNvPicPr>
            <a:picLocks noChangeAspect="1"/>
          </p:cNvPicPr>
          <p:nvPr/>
        </p:nvPicPr>
        <p:blipFill>
          <a:blip r:embed="rId3"/>
          <a:stretch>
            <a:fillRect/>
          </a:stretch>
        </p:blipFill>
        <p:spPr>
          <a:xfrm>
            <a:off x="432000" y="6235416"/>
            <a:ext cx="4535976" cy="308570"/>
          </a:xfrm>
          <a:prstGeom prst="rect">
            <a:avLst/>
          </a:prstGeom>
        </p:spPr>
      </p:pic>
    </p:spTree>
    <p:extLst>
      <p:ext uri="{BB962C8B-B14F-4D97-AF65-F5344CB8AC3E}">
        <p14:creationId xmlns:p14="http://schemas.microsoft.com/office/powerpoint/2010/main" val="8536016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7B5AE49D-B610-2E48-AEAB-7C3198F8B88C}"/>
              </a:ext>
            </a:extLst>
          </p:cNvPr>
          <p:cNvSpPr txBox="1"/>
          <p:nvPr/>
        </p:nvSpPr>
        <p:spPr>
          <a:xfrm>
            <a:off x="1130300" y="4632619"/>
            <a:ext cx="4558110" cy="276999"/>
          </a:xfrm>
          <a:prstGeom prst="rect">
            <a:avLst/>
          </a:prstGeom>
          <a:noFill/>
        </p:spPr>
        <p:txBody>
          <a:bodyPr wrap="square" lIns="0" tIns="0" rIns="0" bIns="0" rtlCol="0" anchor="ctr" anchorCtr="0">
            <a:spAutoFit/>
          </a:bodyPr>
          <a:lstStyle/>
          <a:p>
            <a:pPr>
              <a:defRPr/>
            </a:pPr>
            <a:r>
              <a:rPr kumimoji="0" lang="en-GB" sz="1800" b="0" i="0" u="none" strike="noStrike" kern="1200" cap="none" spc="0" normalizeH="0" baseline="0" noProof="0" dirty="0">
                <a:ln>
                  <a:noFill/>
                </a:ln>
                <a:solidFill>
                  <a:srgbClr val="FFFFFF"/>
                </a:solidFill>
                <a:effectLst/>
                <a:uLnTx/>
                <a:uFillTx/>
                <a:latin typeface="Fira Sans Medium" panose="020B0503050000020004" pitchFamily="34" charset="0"/>
                <a:ea typeface="+mn-ea"/>
                <a:cs typeface="+mn-cs"/>
              </a:rPr>
              <a:t>Formulation Tips</a:t>
            </a:r>
          </a:p>
        </p:txBody>
      </p:sp>
      <p:sp>
        <p:nvSpPr>
          <p:cNvPr id="2" name="Slide Number Placeholder 1">
            <a:extLst>
              <a:ext uri="{FF2B5EF4-FFF2-40B4-BE49-F238E27FC236}">
                <a16:creationId xmlns:a16="http://schemas.microsoft.com/office/drawing/2014/main" id="{A54BDDB8-6A07-084A-A7CC-3B827AF1EA8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a:ln>
                <a:noFill/>
              </a:ln>
              <a:solidFill>
                <a:srgbClr val="FFFFFF"/>
              </a:solidFill>
              <a:effectLst/>
              <a:uLnTx/>
              <a:uFillTx/>
              <a:latin typeface="Fira Sans" panose="020B0503050000020004" pitchFamily="34" charset="0"/>
              <a:ea typeface="+mn-ea"/>
              <a:cs typeface="+mn-cs"/>
            </a:endParaRPr>
          </a:p>
        </p:txBody>
      </p:sp>
      <p:sp>
        <p:nvSpPr>
          <p:cNvPr id="3" name="Title 2">
            <a:extLst>
              <a:ext uri="{FF2B5EF4-FFF2-40B4-BE49-F238E27FC236}">
                <a16:creationId xmlns:a16="http://schemas.microsoft.com/office/drawing/2014/main" id="{C60113C8-D782-6E44-9E38-749DF50F4626}"/>
              </a:ext>
            </a:extLst>
          </p:cNvPr>
          <p:cNvSpPr>
            <a:spLocks noGrp="1"/>
          </p:cNvSpPr>
          <p:nvPr>
            <p:ph type="title"/>
          </p:nvPr>
        </p:nvSpPr>
        <p:spPr>
          <a:xfrm>
            <a:off x="468000" y="468001"/>
            <a:ext cx="5277561" cy="443197"/>
          </a:xfrm>
        </p:spPr>
        <p:txBody>
          <a:bodyPr/>
          <a:lstStyle/>
          <a:p>
            <a:r>
              <a:rPr lang="en-GB"/>
              <a:t>Agenda</a:t>
            </a:r>
          </a:p>
        </p:txBody>
      </p:sp>
      <p:pic>
        <p:nvPicPr>
          <p:cNvPr id="9" name="Picture Placeholder 8" descr="A person smiling for the camera&#10;&#10;Description automatically generated">
            <a:extLst>
              <a:ext uri="{FF2B5EF4-FFF2-40B4-BE49-F238E27FC236}">
                <a16:creationId xmlns:a16="http://schemas.microsoft.com/office/drawing/2014/main" id="{A8A9C509-FB18-7547-A79B-643152AC0918}"/>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Lst>
          </a:blip>
          <a:srcRect/>
          <a:stretch>
            <a:fillRect/>
          </a:stretch>
        </p:blipFill>
        <p:spPr/>
      </p:pic>
      <p:pic>
        <p:nvPicPr>
          <p:cNvPr id="11" name="Picture 10" descr="Icon&#10;&#10;Description automatically generated">
            <a:hlinkClick r:id="rId3" action="ppaction://hlinksldjump"/>
            <a:extLst>
              <a:ext uri="{FF2B5EF4-FFF2-40B4-BE49-F238E27FC236}">
                <a16:creationId xmlns:a16="http://schemas.microsoft.com/office/drawing/2014/main" id="{22BF4D95-7E9D-0949-BED4-D858ACE5101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8000" y="1064748"/>
            <a:ext cx="429771" cy="429771"/>
          </a:xfrm>
          <a:prstGeom prst="rect">
            <a:avLst/>
          </a:prstGeom>
        </p:spPr>
      </p:pic>
      <p:pic>
        <p:nvPicPr>
          <p:cNvPr id="12" name="Picture 11">
            <a:hlinkClick r:id="rId5" action="ppaction://hlinksldjump"/>
            <a:extLst>
              <a:ext uri="{FF2B5EF4-FFF2-40B4-BE49-F238E27FC236}">
                <a16:creationId xmlns:a16="http://schemas.microsoft.com/office/drawing/2014/main" id="{FD5B1551-A44D-B548-B8AF-506C2C0466B8}"/>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68000" y="1746177"/>
            <a:ext cx="429771" cy="429771"/>
          </a:xfrm>
          <a:prstGeom prst="rect">
            <a:avLst/>
          </a:prstGeom>
        </p:spPr>
      </p:pic>
      <p:pic>
        <p:nvPicPr>
          <p:cNvPr id="13" name="Picture 12">
            <a:hlinkClick r:id="rId7" action="ppaction://hlinksldjump"/>
            <a:extLst>
              <a:ext uri="{FF2B5EF4-FFF2-40B4-BE49-F238E27FC236}">
                <a16:creationId xmlns:a16="http://schemas.microsoft.com/office/drawing/2014/main" id="{959A5FE3-3F71-934B-91ED-B87DCB569A6C}"/>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468000" y="2427606"/>
            <a:ext cx="429771" cy="429771"/>
          </a:xfrm>
          <a:prstGeom prst="rect">
            <a:avLst/>
          </a:prstGeom>
        </p:spPr>
      </p:pic>
      <p:pic>
        <p:nvPicPr>
          <p:cNvPr id="14" name="Picture 13">
            <a:hlinkClick r:id="rId9" action="ppaction://hlinksldjump"/>
            <a:extLst>
              <a:ext uri="{FF2B5EF4-FFF2-40B4-BE49-F238E27FC236}">
                <a16:creationId xmlns:a16="http://schemas.microsoft.com/office/drawing/2014/main" id="{21BC86DD-1A56-B14E-B967-E3F42EF4187B}"/>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468000" y="3109035"/>
            <a:ext cx="429771" cy="429771"/>
          </a:xfrm>
          <a:prstGeom prst="rect">
            <a:avLst/>
          </a:prstGeom>
        </p:spPr>
      </p:pic>
      <p:pic>
        <p:nvPicPr>
          <p:cNvPr id="15" name="Picture 14">
            <a:hlinkClick r:id="rId11" action="ppaction://hlinksldjump"/>
            <a:extLst>
              <a:ext uri="{FF2B5EF4-FFF2-40B4-BE49-F238E27FC236}">
                <a16:creationId xmlns:a16="http://schemas.microsoft.com/office/drawing/2014/main" id="{4AC08776-5385-854C-8B7F-C4D0512490DA}"/>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468000" y="3869220"/>
            <a:ext cx="429771" cy="429771"/>
          </a:xfrm>
          <a:prstGeom prst="rect">
            <a:avLst/>
          </a:prstGeom>
        </p:spPr>
      </p:pic>
      <p:pic>
        <p:nvPicPr>
          <p:cNvPr id="16" name="Picture 15">
            <a:hlinkClick r:id="rId13" action="ppaction://hlinksldjump"/>
            <a:extLst>
              <a:ext uri="{FF2B5EF4-FFF2-40B4-BE49-F238E27FC236}">
                <a16:creationId xmlns:a16="http://schemas.microsoft.com/office/drawing/2014/main" id="{7857B641-DA0C-544F-8EB8-F45179CE87F1}"/>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468000" y="4544135"/>
            <a:ext cx="429771" cy="429771"/>
          </a:xfrm>
          <a:prstGeom prst="rect">
            <a:avLst/>
          </a:prstGeom>
        </p:spPr>
      </p:pic>
      <p:sp>
        <p:nvSpPr>
          <p:cNvPr id="18" name="TextBox 17">
            <a:extLst>
              <a:ext uri="{FF2B5EF4-FFF2-40B4-BE49-F238E27FC236}">
                <a16:creationId xmlns:a16="http://schemas.microsoft.com/office/drawing/2014/main" id="{6A6D2B51-D050-DC4C-8FB2-2976213CCC14}"/>
              </a:ext>
            </a:extLst>
          </p:cNvPr>
          <p:cNvSpPr txBox="1"/>
          <p:nvPr/>
        </p:nvSpPr>
        <p:spPr>
          <a:xfrm>
            <a:off x="1187450" y="1140770"/>
            <a:ext cx="4558110" cy="276999"/>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Fira Sans Medium" panose="020B0503050000020004" pitchFamily="34" charset="0"/>
                <a:ea typeface="+mn-ea"/>
                <a:cs typeface="+mn-cs"/>
              </a:rPr>
              <a:t>Vitamin A in Skincare</a:t>
            </a:r>
          </a:p>
        </p:txBody>
      </p:sp>
      <p:sp>
        <p:nvSpPr>
          <p:cNvPr id="19" name="TextBox 18">
            <a:extLst>
              <a:ext uri="{FF2B5EF4-FFF2-40B4-BE49-F238E27FC236}">
                <a16:creationId xmlns:a16="http://schemas.microsoft.com/office/drawing/2014/main" id="{D0B0FA3C-E1BA-DC48-BD59-40B9F03BF665}"/>
              </a:ext>
            </a:extLst>
          </p:cNvPr>
          <p:cNvSpPr txBox="1"/>
          <p:nvPr/>
        </p:nvSpPr>
        <p:spPr>
          <a:xfrm>
            <a:off x="1187450" y="1821831"/>
            <a:ext cx="4558110" cy="276999"/>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Fira Sans Medium" panose="020B0503050000020004" pitchFamily="34" charset="0"/>
                <a:ea typeface="+mn-ea"/>
                <a:cs typeface="+mn-cs"/>
              </a:rPr>
              <a:t>DSM in the Vitamin A Journey</a:t>
            </a:r>
          </a:p>
        </p:txBody>
      </p:sp>
      <p:sp>
        <p:nvSpPr>
          <p:cNvPr id="21" name="TextBox 20">
            <a:extLst>
              <a:ext uri="{FF2B5EF4-FFF2-40B4-BE49-F238E27FC236}">
                <a16:creationId xmlns:a16="http://schemas.microsoft.com/office/drawing/2014/main" id="{6BA2546A-9DBA-F24F-A5E1-1C66AB7DA19D}"/>
              </a:ext>
            </a:extLst>
          </p:cNvPr>
          <p:cNvSpPr txBox="1"/>
          <p:nvPr/>
        </p:nvSpPr>
        <p:spPr>
          <a:xfrm>
            <a:off x="1187450" y="2501598"/>
            <a:ext cx="4558110" cy="276999"/>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Fira Sans Medium" panose="020B0503050000020004" pitchFamily="34" charset="0"/>
                <a:ea typeface="+mn-ea"/>
                <a:cs typeface="+mn-cs"/>
              </a:rPr>
              <a:t>Consumers &amp; Customers Insights</a:t>
            </a:r>
          </a:p>
        </p:txBody>
      </p:sp>
      <p:sp>
        <p:nvSpPr>
          <p:cNvPr id="22" name="TextBox 21">
            <a:extLst>
              <a:ext uri="{FF2B5EF4-FFF2-40B4-BE49-F238E27FC236}">
                <a16:creationId xmlns:a16="http://schemas.microsoft.com/office/drawing/2014/main" id="{F048AE07-7BBA-5047-8E27-132DA244AC26}"/>
              </a:ext>
            </a:extLst>
          </p:cNvPr>
          <p:cNvSpPr txBox="1"/>
          <p:nvPr/>
        </p:nvSpPr>
        <p:spPr>
          <a:xfrm>
            <a:off x="1187450" y="3181365"/>
            <a:ext cx="4558110" cy="276999"/>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Fira Sans Medium" panose="020B0503050000020004" pitchFamily="34" charset="0"/>
                <a:ea typeface="+mn-ea"/>
                <a:cs typeface="+mn-cs"/>
              </a:rPr>
              <a:t>Scientific Evidence on Retinol</a:t>
            </a:r>
          </a:p>
        </p:txBody>
      </p:sp>
      <p:sp>
        <p:nvSpPr>
          <p:cNvPr id="23" name="TextBox 22">
            <a:extLst>
              <a:ext uri="{FF2B5EF4-FFF2-40B4-BE49-F238E27FC236}">
                <a16:creationId xmlns:a16="http://schemas.microsoft.com/office/drawing/2014/main" id="{FA40CC59-F53F-2F4B-BD8F-ED202A997AEA}"/>
              </a:ext>
            </a:extLst>
          </p:cNvPr>
          <p:cNvSpPr txBox="1"/>
          <p:nvPr/>
        </p:nvSpPr>
        <p:spPr>
          <a:xfrm>
            <a:off x="1187450" y="3812205"/>
            <a:ext cx="3149600" cy="553998"/>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Fira Sans Medium" panose="020B0503050000020004" pitchFamily="34" charset="0"/>
                <a:ea typeface="+mn-ea"/>
                <a:cs typeface="+mn-cs"/>
              </a:rPr>
              <a:t>Comparison Among Different Forms of Vitamin A</a:t>
            </a:r>
          </a:p>
        </p:txBody>
      </p:sp>
      <p:pic>
        <p:nvPicPr>
          <p:cNvPr id="26" name="Picture 25" descr="Icon&#10;&#10;Description automatically generated">
            <a:extLst>
              <a:ext uri="{FF2B5EF4-FFF2-40B4-BE49-F238E27FC236}">
                <a16:creationId xmlns:a16="http://schemas.microsoft.com/office/drawing/2014/main" id="{F3008932-D1B2-2243-86BC-9DF79AD0FE6D}"/>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68000" y="5834755"/>
            <a:ext cx="173350" cy="333977"/>
          </a:xfrm>
          <a:prstGeom prst="rect">
            <a:avLst/>
          </a:prstGeom>
        </p:spPr>
      </p:pic>
      <p:sp>
        <p:nvSpPr>
          <p:cNvPr id="27" name="TextBox 26">
            <a:extLst>
              <a:ext uri="{FF2B5EF4-FFF2-40B4-BE49-F238E27FC236}">
                <a16:creationId xmlns:a16="http://schemas.microsoft.com/office/drawing/2014/main" id="{D6D20E74-071B-C143-9767-775C67A93B80}"/>
              </a:ext>
            </a:extLst>
          </p:cNvPr>
          <p:cNvSpPr txBox="1"/>
          <p:nvPr/>
        </p:nvSpPr>
        <p:spPr>
          <a:xfrm>
            <a:off x="788453" y="5941929"/>
            <a:ext cx="4899957"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a:ln>
                  <a:noFill/>
                </a:ln>
                <a:solidFill>
                  <a:srgbClr val="FFFFFF"/>
                </a:solidFill>
                <a:effectLst/>
                <a:uLnTx/>
                <a:uFillTx/>
                <a:latin typeface="Fira Sans" panose="020B0503050000020004" pitchFamily="34" charset="0"/>
                <a:ea typeface="+mn-ea"/>
                <a:cs typeface="+mn-cs"/>
              </a:rPr>
              <a:t>Click on the number to get redirected to the chapter</a:t>
            </a:r>
          </a:p>
        </p:txBody>
      </p:sp>
    </p:spTree>
    <p:extLst>
      <p:ext uri="{BB962C8B-B14F-4D97-AF65-F5344CB8AC3E}">
        <p14:creationId xmlns:p14="http://schemas.microsoft.com/office/powerpoint/2010/main" val="37053335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picture containing person, indoor, person, young&#10;&#10;Description automatically generated">
            <a:extLst>
              <a:ext uri="{FF2B5EF4-FFF2-40B4-BE49-F238E27FC236}">
                <a16:creationId xmlns:a16="http://schemas.microsoft.com/office/drawing/2014/main" id="{25C4E99D-6908-1140-92FD-0BCCE4EE9E66}"/>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pic>
        <p:nvPicPr>
          <p:cNvPr id="11" name="Picture 10" descr="Background pattern&#10;&#10;Description automatically generated">
            <a:extLst>
              <a:ext uri="{FF2B5EF4-FFF2-40B4-BE49-F238E27FC236}">
                <a16:creationId xmlns:a16="http://schemas.microsoft.com/office/drawing/2014/main" id="{A0E1F5BC-3BE7-9D49-BADF-14608B68962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0800000" cy="6858000"/>
          </a:xfrm>
          <a:prstGeom prst="rect">
            <a:avLst/>
          </a:prstGeom>
        </p:spPr>
      </p:pic>
      <p:sp>
        <p:nvSpPr>
          <p:cNvPr id="4" name="Title 3">
            <a:extLst>
              <a:ext uri="{FF2B5EF4-FFF2-40B4-BE49-F238E27FC236}">
                <a16:creationId xmlns:a16="http://schemas.microsoft.com/office/drawing/2014/main" id="{F993512B-739E-244E-9243-70A861B7243A}"/>
              </a:ext>
            </a:extLst>
          </p:cNvPr>
          <p:cNvSpPr>
            <a:spLocks noGrp="1"/>
          </p:cNvSpPr>
          <p:nvPr>
            <p:ph type="ctrTitle"/>
          </p:nvPr>
        </p:nvSpPr>
        <p:spPr/>
        <p:txBody>
          <a:bodyPr/>
          <a:lstStyle/>
          <a:p>
            <a:r>
              <a:rPr lang="en-GB"/>
              <a:t>Vitamin A in skincare</a:t>
            </a:r>
          </a:p>
        </p:txBody>
      </p:sp>
      <p:sp>
        <p:nvSpPr>
          <p:cNvPr id="5" name="Slide Number Placeholder 4">
            <a:extLst>
              <a:ext uri="{FF2B5EF4-FFF2-40B4-BE49-F238E27FC236}">
                <a16:creationId xmlns:a16="http://schemas.microsoft.com/office/drawing/2014/main" id="{5C24555B-30BC-4C4B-9DAA-18718683E7DA}"/>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800" b="0" i="0" u="none" strike="noStrike" kern="1200" cap="none" spc="0" normalizeH="0" baseline="0" noProof="0">
              <a:ln>
                <a:noFill/>
              </a:ln>
              <a:solidFill>
                <a:srgbClr val="FFFFFF"/>
              </a:solidFill>
              <a:effectLst/>
              <a:uLnTx/>
              <a:uFillTx/>
              <a:latin typeface="Fira Sans" panose="020B0503050000020004" pitchFamily="34" charset="0"/>
              <a:ea typeface="+mn-ea"/>
              <a:cs typeface="+mn-cs"/>
            </a:endParaRPr>
          </a:p>
        </p:txBody>
      </p:sp>
      <p:pic>
        <p:nvPicPr>
          <p:cNvPr id="14" name="Picture 13">
            <a:extLst>
              <a:ext uri="{FF2B5EF4-FFF2-40B4-BE49-F238E27FC236}">
                <a16:creationId xmlns:a16="http://schemas.microsoft.com/office/drawing/2014/main" id="{B47185A8-77A6-8A43-BB73-1BDCF38DA5CC}"/>
              </a:ext>
            </a:extLst>
          </p:cNvPr>
          <p:cNvPicPr>
            <a:picLocks noChangeAspect="1"/>
          </p:cNvPicPr>
          <p:nvPr/>
        </p:nvPicPr>
        <p:blipFill>
          <a:blip r:embed="rId4"/>
          <a:srcRect/>
          <a:stretch/>
        </p:blipFill>
        <p:spPr>
          <a:xfrm>
            <a:off x="798132" y="6235416"/>
            <a:ext cx="4535993" cy="308571"/>
          </a:xfrm>
          <a:prstGeom prst="rect">
            <a:avLst/>
          </a:prstGeom>
        </p:spPr>
      </p:pic>
      <p:pic>
        <p:nvPicPr>
          <p:cNvPr id="16" name="Picture 15" descr="A close up of a sign&#10;&#10;Description automatically generated">
            <a:hlinkClick r:id="rId5" action="ppaction://hlinksldjump"/>
            <a:extLst>
              <a:ext uri="{FF2B5EF4-FFF2-40B4-BE49-F238E27FC236}">
                <a16:creationId xmlns:a16="http://schemas.microsoft.com/office/drawing/2014/main" id="{277CCBE2-A10E-0143-93F1-2E9A2C05151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67999" y="4854603"/>
            <a:ext cx="1066800" cy="1066800"/>
          </a:xfrm>
          <a:prstGeom prst="rect">
            <a:avLst/>
          </a:prstGeom>
        </p:spPr>
      </p:pic>
    </p:spTree>
    <p:extLst>
      <p:ext uri="{BB962C8B-B14F-4D97-AF65-F5344CB8AC3E}">
        <p14:creationId xmlns:p14="http://schemas.microsoft.com/office/powerpoint/2010/main" val="29797160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Picture Placeholder 55" descr="A person smiling for the camera&#10;&#10;Description automatically generated">
            <a:extLst>
              <a:ext uri="{FF2B5EF4-FFF2-40B4-BE49-F238E27FC236}">
                <a16:creationId xmlns:a16="http://schemas.microsoft.com/office/drawing/2014/main" id="{83785157-866B-FC4A-95EB-F58C7F3FF7AB}"/>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11" name="Subtitle 10">
            <a:extLst>
              <a:ext uri="{FF2B5EF4-FFF2-40B4-BE49-F238E27FC236}">
                <a16:creationId xmlns:a16="http://schemas.microsoft.com/office/drawing/2014/main" id="{178115B3-AF44-4A4F-8D45-C9E703F0075C}"/>
              </a:ext>
            </a:extLst>
          </p:cNvPr>
          <p:cNvSpPr>
            <a:spLocks noGrp="1"/>
          </p:cNvSpPr>
          <p:nvPr>
            <p:ph type="subTitle" idx="1"/>
          </p:nvPr>
        </p:nvSpPr>
        <p:spPr>
          <a:xfrm>
            <a:off x="467999" y="936000"/>
            <a:ext cx="3970651" cy="369332"/>
          </a:xfrm>
        </p:spPr>
        <p:txBody>
          <a:bodyPr/>
          <a:lstStyle/>
          <a:p>
            <a:r>
              <a:rPr lang="en-GB">
                <a:solidFill>
                  <a:srgbClr val="007E4B"/>
                </a:solidFill>
              </a:rPr>
              <a:t>The all-time anti-aging hero</a:t>
            </a:r>
          </a:p>
        </p:txBody>
      </p:sp>
      <p:sp>
        <p:nvSpPr>
          <p:cNvPr id="10" name="Title 9">
            <a:extLst>
              <a:ext uri="{FF2B5EF4-FFF2-40B4-BE49-F238E27FC236}">
                <a16:creationId xmlns:a16="http://schemas.microsoft.com/office/drawing/2014/main" id="{40DA8990-0DFA-1644-8B6F-C0542FF2CF03}"/>
              </a:ext>
            </a:extLst>
          </p:cNvPr>
          <p:cNvSpPr>
            <a:spLocks noGrp="1"/>
          </p:cNvSpPr>
          <p:nvPr>
            <p:ph type="ctrTitle"/>
          </p:nvPr>
        </p:nvSpPr>
        <p:spPr>
          <a:xfrm>
            <a:off x="467999" y="468000"/>
            <a:ext cx="3970651" cy="443198"/>
          </a:xfrm>
        </p:spPr>
        <p:txBody>
          <a:bodyPr/>
          <a:lstStyle/>
          <a:p>
            <a:r>
              <a:rPr lang="en-GB">
                <a:solidFill>
                  <a:srgbClr val="0070BA"/>
                </a:solidFill>
              </a:rPr>
              <a:t>Retinol (Vitamin A)</a:t>
            </a:r>
          </a:p>
        </p:txBody>
      </p:sp>
      <p:sp>
        <p:nvSpPr>
          <p:cNvPr id="5" name="Slide Number Placeholder 4">
            <a:extLst>
              <a:ext uri="{FF2B5EF4-FFF2-40B4-BE49-F238E27FC236}">
                <a16:creationId xmlns:a16="http://schemas.microsoft.com/office/drawing/2014/main" id="{2A9F301B-EDDB-054A-A42E-253A726209CC}"/>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lumMod val="65000"/>
                  </a:srgbClr>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800" b="0" i="0" u="none" strike="noStrike" kern="1200" cap="none" spc="0" normalizeH="0" baseline="0" noProof="0">
              <a:ln>
                <a:noFill/>
              </a:ln>
              <a:solidFill>
                <a:srgbClr val="FFFFFF">
                  <a:lumMod val="65000"/>
                </a:srgbClr>
              </a:solidFill>
              <a:effectLst/>
              <a:uLnTx/>
              <a:uFillTx/>
              <a:latin typeface="Fira Sans" panose="020B0503050000020004" pitchFamily="34" charset="0"/>
              <a:ea typeface="+mn-ea"/>
              <a:cs typeface="+mn-cs"/>
            </a:endParaRPr>
          </a:p>
        </p:txBody>
      </p:sp>
      <p:sp>
        <p:nvSpPr>
          <p:cNvPr id="12" name="TextBox 11">
            <a:extLst>
              <a:ext uri="{FF2B5EF4-FFF2-40B4-BE49-F238E27FC236}">
                <a16:creationId xmlns:a16="http://schemas.microsoft.com/office/drawing/2014/main" id="{E5C2A91D-4482-D646-99EF-DEC7989D5A30}"/>
              </a:ext>
            </a:extLst>
          </p:cNvPr>
          <p:cNvSpPr txBox="1"/>
          <p:nvPr/>
        </p:nvSpPr>
        <p:spPr>
          <a:xfrm>
            <a:off x="919163" y="2074195"/>
            <a:ext cx="4135437" cy="3847207"/>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100000"/>
              </a:lnSpc>
              <a:spcBef>
                <a:spcPts val="0"/>
              </a:spcBef>
              <a:spcAft>
                <a:spcPts val="1400"/>
              </a:spcAft>
              <a:buClrTx/>
              <a:buSzPct val="120000"/>
              <a:buFontTx/>
              <a:buNone/>
              <a:tabLst/>
              <a:defRPr/>
            </a:pPr>
            <a:r>
              <a:rPr kumimoji="0" lang="en-GB" sz="20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t>Reduces skin photo-damage effects</a:t>
            </a:r>
          </a:p>
          <a:p>
            <a:pPr marL="0" marR="0" lvl="0" indent="0" algn="l" defTabSz="914400" rtl="0" eaLnBrk="1" fontAlgn="auto" latinLnBrk="0" hangingPunct="1">
              <a:lnSpc>
                <a:spcPct val="100000"/>
              </a:lnSpc>
              <a:spcBef>
                <a:spcPts val="0"/>
              </a:spcBef>
              <a:spcAft>
                <a:spcPts val="1400"/>
              </a:spcAft>
              <a:buClrTx/>
              <a:buSzPct val="120000"/>
              <a:buFontTx/>
              <a:buNone/>
              <a:tabLst/>
              <a:defRPr/>
            </a:pPr>
            <a:r>
              <a:rPr kumimoji="0" lang="en-GB" sz="20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t>Improves the appearance of fine lines &amp; wrinkles</a:t>
            </a:r>
          </a:p>
          <a:p>
            <a:pPr marL="0" marR="0" lvl="0" indent="0" algn="l" defTabSz="914400" rtl="0" eaLnBrk="1" fontAlgn="auto" latinLnBrk="0" hangingPunct="1">
              <a:lnSpc>
                <a:spcPct val="100000"/>
              </a:lnSpc>
              <a:spcBef>
                <a:spcPts val="0"/>
              </a:spcBef>
              <a:spcAft>
                <a:spcPts val="1400"/>
              </a:spcAft>
              <a:buClrTx/>
              <a:buSzPct val="120000"/>
              <a:buFontTx/>
              <a:buNone/>
              <a:tabLst/>
              <a:defRPr/>
            </a:pPr>
            <a:r>
              <a:rPr kumimoji="0" lang="en-GB" sz="20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t>Improves skin firmness &amp; elasticity</a:t>
            </a:r>
          </a:p>
          <a:p>
            <a:pPr marL="0" marR="0" lvl="0" indent="0" algn="l" defTabSz="914400" rtl="0" eaLnBrk="1" fontAlgn="auto" latinLnBrk="0" hangingPunct="1">
              <a:lnSpc>
                <a:spcPct val="100000"/>
              </a:lnSpc>
              <a:spcBef>
                <a:spcPts val="0"/>
              </a:spcBef>
              <a:spcAft>
                <a:spcPts val="1400"/>
              </a:spcAft>
              <a:buClrTx/>
              <a:buSzPct val="120000"/>
              <a:buFontTx/>
              <a:buNone/>
              <a:tabLst/>
              <a:defRPr/>
            </a:pPr>
            <a:r>
              <a:rPr kumimoji="0" lang="en-GB" sz="20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t>Improves skin smoothness</a:t>
            </a:r>
          </a:p>
          <a:p>
            <a:pPr marL="0" marR="0" lvl="0" indent="0" algn="l" defTabSz="914400" rtl="0" eaLnBrk="1" fontAlgn="auto" latinLnBrk="0" hangingPunct="1">
              <a:lnSpc>
                <a:spcPct val="100000"/>
              </a:lnSpc>
              <a:spcBef>
                <a:spcPts val="0"/>
              </a:spcBef>
              <a:spcAft>
                <a:spcPts val="1400"/>
              </a:spcAft>
              <a:buClrTx/>
              <a:buSzPct val="120000"/>
              <a:buFontTx/>
              <a:buNone/>
              <a:tabLst/>
              <a:defRPr/>
            </a:pPr>
            <a:r>
              <a:rPr kumimoji="0" lang="en-GB" sz="20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t>Decreases skin roughness</a:t>
            </a:r>
          </a:p>
          <a:p>
            <a:pPr marL="0" marR="0" lvl="0" indent="0" algn="l" defTabSz="914400" rtl="0" eaLnBrk="1" fontAlgn="auto" latinLnBrk="0" hangingPunct="1">
              <a:lnSpc>
                <a:spcPct val="100000"/>
              </a:lnSpc>
              <a:spcBef>
                <a:spcPts val="0"/>
              </a:spcBef>
              <a:spcAft>
                <a:spcPts val="1400"/>
              </a:spcAft>
              <a:buClrTx/>
              <a:buSzPct val="120000"/>
              <a:buFontTx/>
              <a:buNone/>
              <a:tabLst/>
              <a:defRPr/>
            </a:pPr>
            <a:r>
              <a:rPr kumimoji="0" lang="en-GB" sz="20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t>Reduces skin discoloration &amp; </a:t>
            </a:r>
            <a:br>
              <a:rPr kumimoji="0" lang="en-GB" sz="20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br>
            <a:r>
              <a:rPr kumimoji="0" lang="en-GB" sz="20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t>mottled pigmentation</a:t>
            </a:r>
          </a:p>
          <a:p>
            <a:pPr marL="0" marR="0" lvl="0" indent="0" algn="l" defTabSz="914400" rtl="0" eaLnBrk="1" fontAlgn="auto" latinLnBrk="0" hangingPunct="1">
              <a:lnSpc>
                <a:spcPct val="100000"/>
              </a:lnSpc>
              <a:spcBef>
                <a:spcPts val="0"/>
              </a:spcBef>
              <a:spcAft>
                <a:spcPts val="1400"/>
              </a:spcAft>
              <a:buClrTx/>
              <a:buSzPct val="120000"/>
              <a:buFontTx/>
              <a:buNone/>
              <a:tabLst/>
              <a:defRPr/>
            </a:pPr>
            <a:r>
              <a:rPr kumimoji="0" lang="en-GB" sz="20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t>Rebalances uneven skin tone</a:t>
            </a:r>
          </a:p>
        </p:txBody>
      </p:sp>
      <p:sp>
        <p:nvSpPr>
          <p:cNvPr id="19" name="TextBox 18">
            <a:extLst>
              <a:ext uri="{FF2B5EF4-FFF2-40B4-BE49-F238E27FC236}">
                <a16:creationId xmlns:a16="http://schemas.microsoft.com/office/drawing/2014/main" id="{4D6D6130-E92B-E94E-9124-2AF14E61032D}"/>
              </a:ext>
            </a:extLst>
          </p:cNvPr>
          <p:cNvSpPr txBox="1"/>
          <p:nvPr/>
        </p:nvSpPr>
        <p:spPr>
          <a:xfrm>
            <a:off x="467999" y="1505504"/>
            <a:ext cx="2892508" cy="369332"/>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70BA"/>
                </a:solidFill>
                <a:effectLst/>
                <a:uLnTx/>
                <a:uFillTx/>
                <a:latin typeface="Fira Sans Medium" panose="020B0503050000020004" pitchFamily="34" charset="0"/>
                <a:ea typeface="+mn-ea"/>
                <a:cs typeface="+mn-cs"/>
              </a:rPr>
              <a:t>PROVEN BENEFITS</a:t>
            </a:r>
          </a:p>
        </p:txBody>
      </p:sp>
      <p:pic>
        <p:nvPicPr>
          <p:cNvPr id="35" name="Picture 34" descr="Icon&#10;&#10;Description automatically generated">
            <a:extLst>
              <a:ext uri="{FF2B5EF4-FFF2-40B4-BE49-F238E27FC236}">
                <a16:creationId xmlns:a16="http://schemas.microsoft.com/office/drawing/2014/main" id="{8397628A-88CC-0D4D-AEA7-3011ABEFD4B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3379" y="2084995"/>
            <a:ext cx="308081" cy="308081"/>
          </a:xfrm>
          <a:prstGeom prst="rect">
            <a:avLst/>
          </a:prstGeom>
        </p:spPr>
      </p:pic>
      <p:pic>
        <p:nvPicPr>
          <p:cNvPr id="36" name="Picture 35" descr="Icon&#10;&#10;Description automatically generated">
            <a:extLst>
              <a:ext uri="{FF2B5EF4-FFF2-40B4-BE49-F238E27FC236}">
                <a16:creationId xmlns:a16="http://schemas.microsoft.com/office/drawing/2014/main" id="{02F989FC-78FF-354D-BD5C-EA1D9451F3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3379" y="2554895"/>
            <a:ext cx="308081" cy="308081"/>
          </a:xfrm>
          <a:prstGeom prst="rect">
            <a:avLst/>
          </a:prstGeom>
        </p:spPr>
      </p:pic>
      <p:pic>
        <p:nvPicPr>
          <p:cNvPr id="37" name="Picture 36" descr="Icon&#10;&#10;Description automatically generated">
            <a:extLst>
              <a:ext uri="{FF2B5EF4-FFF2-40B4-BE49-F238E27FC236}">
                <a16:creationId xmlns:a16="http://schemas.microsoft.com/office/drawing/2014/main" id="{7EA58F3D-4607-574E-B50A-1FCEEE7370B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3379" y="3348645"/>
            <a:ext cx="308081" cy="308081"/>
          </a:xfrm>
          <a:prstGeom prst="rect">
            <a:avLst/>
          </a:prstGeom>
        </p:spPr>
      </p:pic>
      <p:pic>
        <p:nvPicPr>
          <p:cNvPr id="38" name="Picture 37" descr="Icon&#10;&#10;Description automatically generated">
            <a:extLst>
              <a:ext uri="{FF2B5EF4-FFF2-40B4-BE49-F238E27FC236}">
                <a16:creationId xmlns:a16="http://schemas.microsoft.com/office/drawing/2014/main" id="{968DA0F0-362A-664C-A0A6-D7083B909A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3379" y="3831245"/>
            <a:ext cx="308081" cy="308081"/>
          </a:xfrm>
          <a:prstGeom prst="rect">
            <a:avLst/>
          </a:prstGeom>
        </p:spPr>
      </p:pic>
      <p:pic>
        <p:nvPicPr>
          <p:cNvPr id="39" name="Picture 38" descr="Icon&#10;&#10;Description automatically generated">
            <a:extLst>
              <a:ext uri="{FF2B5EF4-FFF2-40B4-BE49-F238E27FC236}">
                <a16:creationId xmlns:a16="http://schemas.microsoft.com/office/drawing/2014/main" id="{E60AEEC2-D9BD-CE43-98F1-F0A0B6071A9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3379" y="4320195"/>
            <a:ext cx="308081" cy="308081"/>
          </a:xfrm>
          <a:prstGeom prst="rect">
            <a:avLst/>
          </a:prstGeom>
        </p:spPr>
      </p:pic>
      <p:pic>
        <p:nvPicPr>
          <p:cNvPr id="40" name="Picture 39" descr="Icon&#10;&#10;Description automatically generated">
            <a:extLst>
              <a:ext uri="{FF2B5EF4-FFF2-40B4-BE49-F238E27FC236}">
                <a16:creationId xmlns:a16="http://schemas.microsoft.com/office/drawing/2014/main" id="{EF266E00-7207-FF4F-AECF-8B37730650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3379" y="4790095"/>
            <a:ext cx="308081" cy="308081"/>
          </a:xfrm>
          <a:prstGeom prst="rect">
            <a:avLst/>
          </a:prstGeom>
        </p:spPr>
      </p:pic>
      <p:pic>
        <p:nvPicPr>
          <p:cNvPr id="41" name="Picture 40" descr="Icon&#10;&#10;Description automatically generated">
            <a:extLst>
              <a:ext uri="{FF2B5EF4-FFF2-40B4-BE49-F238E27FC236}">
                <a16:creationId xmlns:a16="http://schemas.microsoft.com/office/drawing/2014/main" id="{328279C8-7003-844B-B302-C39B6E08BFE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3379" y="5583845"/>
            <a:ext cx="308081" cy="308081"/>
          </a:xfrm>
          <a:prstGeom prst="rect">
            <a:avLst/>
          </a:prstGeom>
        </p:spPr>
      </p:pic>
      <p:pic>
        <p:nvPicPr>
          <p:cNvPr id="57" name="Picture 56">
            <a:extLst>
              <a:ext uri="{FF2B5EF4-FFF2-40B4-BE49-F238E27FC236}">
                <a16:creationId xmlns:a16="http://schemas.microsoft.com/office/drawing/2014/main" id="{8ABA5683-4ADA-1243-8D47-CE357DAA2CEF}"/>
              </a:ext>
            </a:extLst>
          </p:cNvPr>
          <p:cNvPicPr>
            <a:picLocks noChangeAspect="1"/>
          </p:cNvPicPr>
          <p:nvPr/>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31694346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taking a selfie&#10;&#10;Description automatically generated">
            <a:extLst>
              <a:ext uri="{FF2B5EF4-FFF2-40B4-BE49-F238E27FC236}">
                <a16:creationId xmlns:a16="http://schemas.microsoft.com/office/drawing/2014/main" id="{BC57ECCF-D1F0-174C-BEAB-189A8D7231F3}"/>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pic>
        <p:nvPicPr>
          <p:cNvPr id="11" name="Picture 10" descr="Background pattern&#10;&#10;Description automatically generated">
            <a:extLst>
              <a:ext uri="{FF2B5EF4-FFF2-40B4-BE49-F238E27FC236}">
                <a16:creationId xmlns:a16="http://schemas.microsoft.com/office/drawing/2014/main" id="{A0E1F5BC-3BE7-9D49-BADF-14608B68962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0800000" cy="6858000"/>
          </a:xfrm>
          <a:prstGeom prst="rect">
            <a:avLst/>
          </a:prstGeom>
        </p:spPr>
      </p:pic>
      <p:sp>
        <p:nvSpPr>
          <p:cNvPr id="4" name="Title 3">
            <a:extLst>
              <a:ext uri="{FF2B5EF4-FFF2-40B4-BE49-F238E27FC236}">
                <a16:creationId xmlns:a16="http://schemas.microsoft.com/office/drawing/2014/main" id="{F993512B-739E-244E-9243-70A861B7243A}"/>
              </a:ext>
            </a:extLst>
          </p:cNvPr>
          <p:cNvSpPr>
            <a:spLocks noGrp="1"/>
          </p:cNvSpPr>
          <p:nvPr>
            <p:ph type="ctrTitle"/>
          </p:nvPr>
        </p:nvSpPr>
        <p:spPr/>
        <p:txBody>
          <a:bodyPr/>
          <a:lstStyle/>
          <a:p>
            <a:r>
              <a:rPr lang="en-GB"/>
              <a:t>DSM in the Vitamin A journey</a:t>
            </a:r>
          </a:p>
        </p:txBody>
      </p:sp>
      <p:sp>
        <p:nvSpPr>
          <p:cNvPr id="5" name="Slide Number Placeholder 4">
            <a:extLst>
              <a:ext uri="{FF2B5EF4-FFF2-40B4-BE49-F238E27FC236}">
                <a16:creationId xmlns:a16="http://schemas.microsoft.com/office/drawing/2014/main" id="{5C24555B-30BC-4C4B-9DAA-18718683E7DA}"/>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a:ln>
                <a:noFill/>
              </a:ln>
              <a:solidFill>
                <a:srgbClr val="FFFFFF"/>
              </a:solidFill>
              <a:effectLst/>
              <a:uLnTx/>
              <a:uFillTx/>
              <a:latin typeface="Fira Sans" panose="020B0503050000020004" pitchFamily="34" charset="0"/>
              <a:ea typeface="+mn-ea"/>
              <a:cs typeface="+mn-cs"/>
            </a:endParaRPr>
          </a:p>
        </p:txBody>
      </p:sp>
      <p:pic>
        <p:nvPicPr>
          <p:cNvPr id="16" name="Picture 15" descr="A close up of a sign&#10;&#10;Description automatically generated">
            <a:hlinkClick r:id="rId4" action="ppaction://hlinksldjump"/>
            <a:extLst>
              <a:ext uri="{FF2B5EF4-FFF2-40B4-BE49-F238E27FC236}">
                <a16:creationId xmlns:a16="http://schemas.microsoft.com/office/drawing/2014/main" id="{277CCBE2-A10E-0143-93F1-2E9A2C05151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7999" y="4854603"/>
            <a:ext cx="1066800" cy="1066800"/>
          </a:xfrm>
          <a:prstGeom prst="rect">
            <a:avLst/>
          </a:prstGeom>
          <a:effectLst>
            <a:outerShdw blurRad="254000" dist="127000" dir="2700000" algn="tl" rotWithShape="0">
              <a:prstClr val="black">
                <a:alpha val="40000"/>
              </a:prstClr>
            </a:outerShdw>
          </a:effectLst>
        </p:spPr>
      </p:pic>
      <p:pic>
        <p:nvPicPr>
          <p:cNvPr id="13" name="Picture 12" descr="A close up of a logo&#10;&#10;Description automatically generated">
            <a:extLst>
              <a:ext uri="{FF2B5EF4-FFF2-40B4-BE49-F238E27FC236}">
                <a16:creationId xmlns:a16="http://schemas.microsoft.com/office/drawing/2014/main" id="{F0695FB6-AF9F-C545-8D5B-0C346AFC014B}"/>
              </a:ext>
            </a:extLst>
          </p:cNvPr>
          <p:cNvPicPr>
            <a:picLocks noChangeAspect="1"/>
          </p:cNvPicPr>
          <p:nvPr/>
        </p:nvPicPr>
        <p:blipFill>
          <a:blip r:embed="rId6"/>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8489204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7587B-8424-4448-BC5D-515AE70A9196}"/>
              </a:ext>
            </a:extLst>
          </p:cNvPr>
          <p:cNvSpPr>
            <a:spLocks noGrp="1"/>
          </p:cNvSpPr>
          <p:nvPr>
            <p:ph type="title"/>
          </p:nvPr>
        </p:nvSpPr>
        <p:spPr>
          <a:xfrm>
            <a:off x="468000" y="468000"/>
            <a:ext cx="6688450" cy="443198"/>
          </a:xfrm>
        </p:spPr>
        <p:txBody>
          <a:bodyPr/>
          <a:lstStyle/>
          <a:p>
            <a:r>
              <a:rPr lang="en-GB"/>
              <a:t>Proud to be part of the remarkable journey of Retinol in cosmetics</a:t>
            </a:r>
          </a:p>
        </p:txBody>
      </p:sp>
      <p:sp>
        <p:nvSpPr>
          <p:cNvPr id="7" name="Slide Number Placeholder 6">
            <a:extLst>
              <a:ext uri="{FF2B5EF4-FFF2-40B4-BE49-F238E27FC236}">
                <a16:creationId xmlns:a16="http://schemas.microsoft.com/office/drawing/2014/main" id="{E46F4B17-7EC3-5B40-B617-13D569B206C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a:ln>
                <a:noFill/>
              </a:ln>
              <a:solidFill>
                <a:srgbClr val="FFFFFF"/>
              </a:solidFill>
              <a:effectLst/>
              <a:uLnTx/>
              <a:uFillTx/>
              <a:latin typeface="Fira Sans" panose="020B0503050000020004" pitchFamily="34" charset="0"/>
              <a:ea typeface="+mn-ea"/>
              <a:cs typeface="+mn-cs"/>
            </a:endParaRPr>
          </a:p>
        </p:txBody>
      </p:sp>
      <p:sp>
        <p:nvSpPr>
          <p:cNvPr id="12" name="Right Arrow 11">
            <a:extLst>
              <a:ext uri="{FF2B5EF4-FFF2-40B4-BE49-F238E27FC236}">
                <a16:creationId xmlns:a16="http://schemas.microsoft.com/office/drawing/2014/main" id="{908229C2-263C-A449-A0A0-1204B6957D2A}"/>
              </a:ext>
            </a:extLst>
          </p:cNvPr>
          <p:cNvSpPr/>
          <p:nvPr/>
        </p:nvSpPr>
        <p:spPr>
          <a:xfrm>
            <a:off x="704850" y="2908200"/>
            <a:ext cx="11061700" cy="520800"/>
          </a:xfrm>
          <a:prstGeom prst="rightArrow">
            <a:avLst/>
          </a:prstGeom>
          <a:gradFill flip="none" rotWithShape="1">
            <a:gsLst>
              <a:gs pos="0">
                <a:schemeClr val="bg1">
                  <a:alpha val="30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A9AB050F-87D4-DB49-AF76-F60FBF50F457}"/>
              </a:ext>
            </a:extLst>
          </p:cNvPr>
          <p:cNvGrpSpPr/>
          <p:nvPr/>
        </p:nvGrpSpPr>
        <p:grpSpPr>
          <a:xfrm>
            <a:off x="525150" y="2984923"/>
            <a:ext cx="367355" cy="367355"/>
            <a:chOff x="468000" y="3184525"/>
            <a:chExt cx="488950" cy="488950"/>
          </a:xfrm>
        </p:grpSpPr>
        <p:sp>
          <p:nvSpPr>
            <p:cNvPr id="13" name="Oval 12">
              <a:extLst>
                <a:ext uri="{FF2B5EF4-FFF2-40B4-BE49-F238E27FC236}">
                  <a16:creationId xmlns:a16="http://schemas.microsoft.com/office/drawing/2014/main" id="{0D182481-AF2A-C844-9054-CF449B6A93C2}"/>
                </a:ext>
              </a:extLst>
            </p:cNvPr>
            <p:cNvSpPr/>
            <p:nvPr/>
          </p:nvSpPr>
          <p:spPr>
            <a:xfrm>
              <a:off x="468000" y="3184525"/>
              <a:ext cx="488950" cy="488950"/>
            </a:xfrm>
            <a:prstGeom prst="ellipse">
              <a:avLst/>
            </a:prstGeom>
            <a:solidFill>
              <a:srgbClr val="007E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59BE22B7-6E6B-C140-8023-2073102D8456}"/>
                </a:ext>
              </a:extLst>
            </p:cNvPr>
            <p:cNvSpPr>
              <a:spLocks noChangeAspect="1"/>
            </p:cNvSpPr>
            <p:nvPr/>
          </p:nvSpPr>
          <p:spPr>
            <a:xfrm>
              <a:off x="587020" y="3303545"/>
              <a:ext cx="250908" cy="250908"/>
            </a:xfrm>
            <a:prstGeom prst="ellipse">
              <a:avLst/>
            </a:prstGeom>
            <a:solidFill>
              <a:schemeClr val="bg1"/>
            </a:solidFill>
            <a:ln>
              <a:noFill/>
            </a:ln>
            <a:effectLst>
              <a:outerShdw blurRad="254000" dist="127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16" name="Group 15">
            <a:extLst>
              <a:ext uri="{FF2B5EF4-FFF2-40B4-BE49-F238E27FC236}">
                <a16:creationId xmlns:a16="http://schemas.microsoft.com/office/drawing/2014/main" id="{C885BF12-F66A-9C45-A6DC-DF7708C01067}"/>
              </a:ext>
            </a:extLst>
          </p:cNvPr>
          <p:cNvGrpSpPr/>
          <p:nvPr/>
        </p:nvGrpSpPr>
        <p:grpSpPr>
          <a:xfrm>
            <a:off x="2887072" y="2984923"/>
            <a:ext cx="367355" cy="367355"/>
            <a:chOff x="468000" y="3184525"/>
            <a:chExt cx="488950" cy="488950"/>
          </a:xfrm>
        </p:grpSpPr>
        <p:sp>
          <p:nvSpPr>
            <p:cNvPr id="17" name="Oval 16">
              <a:extLst>
                <a:ext uri="{FF2B5EF4-FFF2-40B4-BE49-F238E27FC236}">
                  <a16:creationId xmlns:a16="http://schemas.microsoft.com/office/drawing/2014/main" id="{DF6EAA9B-BB6D-B644-A684-CC5AB9F0BC80}"/>
                </a:ext>
              </a:extLst>
            </p:cNvPr>
            <p:cNvSpPr/>
            <p:nvPr/>
          </p:nvSpPr>
          <p:spPr>
            <a:xfrm>
              <a:off x="468000" y="3184525"/>
              <a:ext cx="488950" cy="488950"/>
            </a:xfrm>
            <a:prstGeom prst="ellipse">
              <a:avLst/>
            </a:prstGeom>
            <a:solidFill>
              <a:srgbClr val="007E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A7864CEF-35E9-6A44-BA20-D0BF23E72A8B}"/>
                </a:ext>
              </a:extLst>
            </p:cNvPr>
            <p:cNvSpPr>
              <a:spLocks noChangeAspect="1"/>
            </p:cNvSpPr>
            <p:nvPr/>
          </p:nvSpPr>
          <p:spPr>
            <a:xfrm>
              <a:off x="587020" y="3303545"/>
              <a:ext cx="250908" cy="250908"/>
            </a:xfrm>
            <a:prstGeom prst="ellipse">
              <a:avLst/>
            </a:prstGeom>
            <a:solidFill>
              <a:schemeClr val="bg1"/>
            </a:solidFill>
            <a:ln>
              <a:noFill/>
            </a:ln>
            <a:effectLst>
              <a:outerShdw blurRad="254000" dist="127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19" name="Group 18">
            <a:extLst>
              <a:ext uri="{FF2B5EF4-FFF2-40B4-BE49-F238E27FC236}">
                <a16:creationId xmlns:a16="http://schemas.microsoft.com/office/drawing/2014/main" id="{57EC8DEB-041D-6C43-BC4E-821C3E5981B1}"/>
              </a:ext>
            </a:extLst>
          </p:cNvPr>
          <p:cNvGrpSpPr/>
          <p:nvPr/>
        </p:nvGrpSpPr>
        <p:grpSpPr>
          <a:xfrm>
            <a:off x="5248994" y="2984923"/>
            <a:ext cx="367355" cy="367355"/>
            <a:chOff x="468000" y="3184525"/>
            <a:chExt cx="488950" cy="488950"/>
          </a:xfrm>
        </p:grpSpPr>
        <p:sp>
          <p:nvSpPr>
            <p:cNvPr id="20" name="Oval 19">
              <a:extLst>
                <a:ext uri="{FF2B5EF4-FFF2-40B4-BE49-F238E27FC236}">
                  <a16:creationId xmlns:a16="http://schemas.microsoft.com/office/drawing/2014/main" id="{75EC0081-B804-BE4D-B67D-58D4680F8453}"/>
                </a:ext>
              </a:extLst>
            </p:cNvPr>
            <p:cNvSpPr/>
            <p:nvPr/>
          </p:nvSpPr>
          <p:spPr>
            <a:xfrm>
              <a:off x="468000" y="3184525"/>
              <a:ext cx="488950" cy="488950"/>
            </a:xfrm>
            <a:prstGeom prst="ellipse">
              <a:avLst/>
            </a:prstGeom>
            <a:solidFill>
              <a:srgbClr val="007E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856EF96A-C341-614F-99FF-737D1B583754}"/>
                </a:ext>
              </a:extLst>
            </p:cNvPr>
            <p:cNvSpPr>
              <a:spLocks noChangeAspect="1"/>
            </p:cNvSpPr>
            <p:nvPr/>
          </p:nvSpPr>
          <p:spPr>
            <a:xfrm>
              <a:off x="587020" y="3303545"/>
              <a:ext cx="250908" cy="250908"/>
            </a:xfrm>
            <a:prstGeom prst="ellipse">
              <a:avLst/>
            </a:prstGeom>
            <a:solidFill>
              <a:schemeClr val="bg1"/>
            </a:solidFill>
            <a:ln>
              <a:noFill/>
            </a:ln>
            <a:effectLst>
              <a:outerShdw blurRad="254000" dist="127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22" name="Group 21">
            <a:extLst>
              <a:ext uri="{FF2B5EF4-FFF2-40B4-BE49-F238E27FC236}">
                <a16:creationId xmlns:a16="http://schemas.microsoft.com/office/drawing/2014/main" id="{180978C8-E688-CE41-A78D-EBA9DE6F83E6}"/>
              </a:ext>
            </a:extLst>
          </p:cNvPr>
          <p:cNvGrpSpPr/>
          <p:nvPr/>
        </p:nvGrpSpPr>
        <p:grpSpPr>
          <a:xfrm>
            <a:off x="7610915" y="2984923"/>
            <a:ext cx="367355" cy="367355"/>
            <a:chOff x="468000" y="3184525"/>
            <a:chExt cx="488950" cy="488950"/>
          </a:xfrm>
        </p:grpSpPr>
        <p:sp>
          <p:nvSpPr>
            <p:cNvPr id="23" name="Oval 22">
              <a:extLst>
                <a:ext uri="{FF2B5EF4-FFF2-40B4-BE49-F238E27FC236}">
                  <a16:creationId xmlns:a16="http://schemas.microsoft.com/office/drawing/2014/main" id="{ACBB1D52-E6D5-3E48-B999-63BD838B344B}"/>
                </a:ext>
              </a:extLst>
            </p:cNvPr>
            <p:cNvSpPr/>
            <p:nvPr/>
          </p:nvSpPr>
          <p:spPr>
            <a:xfrm>
              <a:off x="468000" y="3184525"/>
              <a:ext cx="488950" cy="488950"/>
            </a:xfrm>
            <a:prstGeom prst="ellipse">
              <a:avLst/>
            </a:prstGeom>
            <a:solidFill>
              <a:srgbClr val="007E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13870BAB-68BE-BB4A-A114-F530BBB9DFD9}"/>
                </a:ext>
              </a:extLst>
            </p:cNvPr>
            <p:cNvSpPr>
              <a:spLocks noChangeAspect="1"/>
            </p:cNvSpPr>
            <p:nvPr/>
          </p:nvSpPr>
          <p:spPr>
            <a:xfrm>
              <a:off x="587020" y="3303545"/>
              <a:ext cx="250908" cy="250908"/>
            </a:xfrm>
            <a:prstGeom prst="ellipse">
              <a:avLst/>
            </a:prstGeom>
            <a:solidFill>
              <a:schemeClr val="bg1"/>
            </a:solidFill>
            <a:ln>
              <a:noFill/>
            </a:ln>
            <a:effectLst>
              <a:outerShdw blurRad="254000" dist="127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30" name="TextBox 29">
            <a:extLst>
              <a:ext uri="{FF2B5EF4-FFF2-40B4-BE49-F238E27FC236}">
                <a16:creationId xmlns:a16="http://schemas.microsoft.com/office/drawing/2014/main" id="{9E21E08D-1B89-E548-88B6-DC16AA6F13AE}"/>
              </a:ext>
            </a:extLst>
          </p:cNvPr>
          <p:cNvSpPr txBox="1"/>
          <p:nvPr/>
        </p:nvSpPr>
        <p:spPr>
          <a:xfrm>
            <a:off x="936953" y="3045488"/>
            <a:ext cx="720000" cy="246221"/>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7E4B"/>
                </a:solidFill>
                <a:effectLst/>
                <a:uLnTx/>
                <a:uFillTx/>
                <a:latin typeface="Fira Sans Medium" panose="020B0503050000020004" pitchFamily="34" charset="0"/>
                <a:ea typeface="+mn-ea"/>
                <a:cs typeface="+mn-cs"/>
              </a:rPr>
              <a:t>1930</a:t>
            </a:r>
          </a:p>
        </p:txBody>
      </p:sp>
      <p:sp>
        <p:nvSpPr>
          <p:cNvPr id="31" name="TextBox 30">
            <a:extLst>
              <a:ext uri="{FF2B5EF4-FFF2-40B4-BE49-F238E27FC236}">
                <a16:creationId xmlns:a16="http://schemas.microsoft.com/office/drawing/2014/main" id="{6AB6C1D2-855C-1747-9D94-B44A77077DA1}"/>
              </a:ext>
            </a:extLst>
          </p:cNvPr>
          <p:cNvSpPr txBox="1"/>
          <p:nvPr/>
        </p:nvSpPr>
        <p:spPr>
          <a:xfrm>
            <a:off x="10384639" y="3045488"/>
            <a:ext cx="720000" cy="246221"/>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7E4B"/>
                </a:solidFill>
                <a:effectLst/>
                <a:uLnTx/>
                <a:uFillTx/>
                <a:latin typeface="Fira Sans Medium" panose="020B0503050000020004" pitchFamily="34" charset="0"/>
                <a:ea typeface="+mn-ea"/>
                <a:cs typeface="+mn-cs"/>
              </a:rPr>
              <a:t>TODAY</a:t>
            </a:r>
          </a:p>
        </p:txBody>
      </p:sp>
      <p:grpSp>
        <p:nvGrpSpPr>
          <p:cNvPr id="32" name="Group 31">
            <a:extLst>
              <a:ext uri="{FF2B5EF4-FFF2-40B4-BE49-F238E27FC236}">
                <a16:creationId xmlns:a16="http://schemas.microsoft.com/office/drawing/2014/main" id="{E6E22644-7C68-D34B-A122-E4B6357647A7}"/>
              </a:ext>
            </a:extLst>
          </p:cNvPr>
          <p:cNvGrpSpPr/>
          <p:nvPr/>
        </p:nvGrpSpPr>
        <p:grpSpPr>
          <a:xfrm>
            <a:off x="9972836" y="2984923"/>
            <a:ext cx="367355" cy="367355"/>
            <a:chOff x="468000" y="3184525"/>
            <a:chExt cx="488950" cy="488950"/>
          </a:xfrm>
        </p:grpSpPr>
        <p:sp>
          <p:nvSpPr>
            <p:cNvPr id="33" name="Oval 32">
              <a:extLst>
                <a:ext uri="{FF2B5EF4-FFF2-40B4-BE49-F238E27FC236}">
                  <a16:creationId xmlns:a16="http://schemas.microsoft.com/office/drawing/2014/main" id="{F0A7EEDE-F7A3-3145-8DE0-C0B56E1FB4DF}"/>
                </a:ext>
              </a:extLst>
            </p:cNvPr>
            <p:cNvSpPr/>
            <p:nvPr/>
          </p:nvSpPr>
          <p:spPr>
            <a:xfrm>
              <a:off x="468000" y="3184525"/>
              <a:ext cx="488950" cy="488950"/>
            </a:xfrm>
            <a:prstGeom prst="ellipse">
              <a:avLst/>
            </a:prstGeom>
            <a:solidFill>
              <a:srgbClr val="007E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C08326AC-C491-6F49-82FC-7809B1077F22}"/>
                </a:ext>
              </a:extLst>
            </p:cNvPr>
            <p:cNvSpPr>
              <a:spLocks noChangeAspect="1"/>
            </p:cNvSpPr>
            <p:nvPr/>
          </p:nvSpPr>
          <p:spPr>
            <a:xfrm>
              <a:off x="587020" y="3303545"/>
              <a:ext cx="250908" cy="250908"/>
            </a:xfrm>
            <a:prstGeom prst="ellipse">
              <a:avLst/>
            </a:prstGeom>
            <a:solidFill>
              <a:schemeClr val="bg1"/>
            </a:solidFill>
            <a:ln>
              <a:noFill/>
            </a:ln>
            <a:effectLst>
              <a:outerShdw blurRad="254000" dist="127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cxnSp>
        <p:nvCxnSpPr>
          <p:cNvPr id="36" name="Straight Connector 35">
            <a:extLst>
              <a:ext uri="{FF2B5EF4-FFF2-40B4-BE49-F238E27FC236}">
                <a16:creationId xmlns:a16="http://schemas.microsoft.com/office/drawing/2014/main" id="{5C22A603-C1DE-9249-913D-660F5482BCE0}"/>
              </a:ext>
            </a:extLst>
          </p:cNvPr>
          <p:cNvCxnSpPr>
            <a:stCxn id="13" idx="4"/>
          </p:cNvCxnSpPr>
          <p:nvPr/>
        </p:nvCxnSpPr>
        <p:spPr>
          <a:xfrm flipH="1">
            <a:off x="704850" y="3352278"/>
            <a:ext cx="3978" cy="2088000"/>
          </a:xfrm>
          <a:prstGeom prst="line">
            <a:avLst/>
          </a:prstGeom>
          <a:ln w="25400">
            <a:solidFill>
              <a:srgbClr val="007E4B"/>
            </a:solidFill>
            <a:tailEnd type="ova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284DDF73-CAC2-584B-88AC-2E97143A6010}"/>
              </a:ext>
            </a:extLst>
          </p:cNvPr>
          <p:cNvSpPr txBox="1"/>
          <p:nvPr/>
        </p:nvSpPr>
        <p:spPr>
          <a:xfrm>
            <a:off x="3298874" y="3045488"/>
            <a:ext cx="720000" cy="246221"/>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7E4B"/>
                </a:solidFill>
                <a:effectLst/>
                <a:uLnTx/>
                <a:uFillTx/>
                <a:latin typeface="Fira Sans Medium" panose="020B0503050000020004" pitchFamily="34" charset="0"/>
                <a:ea typeface="+mn-ea"/>
                <a:cs typeface="+mn-cs"/>
              </a:rPr>
              <a:t>1947</a:t>
            </a:r>
          </a:p>
        </p:txBody>
      </p:sp>
      <p:sp>
        <p:nvSpPr>
          <p:cNvPr id="38" name="TextBox 37">
            <a:extLst>
              <a:ext uri="{FF2B5EF4-FFF2-40B4-BE49-F238E27FC236}">
                <a16:creationId xmlns:a16="http://schemas.microsoft.com/office/drawing/2014/main" id="{485D8F85-0119-C547-957F-CDC3E7D2627A}"/>
              </a:ext>
            </a:extLst>
          </p:cNvPr>
          <p:cNvSpPr txBox="1"/>
          <p:nvPr/>
        </p:nvSpPr>
        <p:spPr>
          <a:xfrm>
            <a:off x="5648374" y="3045488"/>
            <a:ext cx="720000" cy="246221"/>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7E4B"/>
                </a:solidFill>
                <a:effectLst/>
                <a:uLnTx/>
                <a:uFillTx/>
                <a:latin typeface="Fira Sans Medium" panose="020B0503050000020004" pitchFamily="34" charset="0"/>
                <a:ea typeface="+mn-ea"/>
                <a:cs typeface="+mn-cs"/>
              </a:rPr>
              <a:t>1980s</a:t>
            </a:r>
          </a:p>
        </p:txBody>
      </p:sp>
      <p:sp>
        <p:nvSpPr>
          <p:cNvPr id="39" name="TextBox 38">
            <a:extLst>
              <a:ext uri="{FF2B5EF4-FFF2-40B4-BE49-F238E27FC236}">
                <a16:creationId xmlns:a16="http://schemas.microsoft.com/office/drawing/2014/main" id="{CE745859-59F7-D741-9645-F62C05CA078C}"/>
              </a:ext>
            </a:extLst>
          </p:cNvPr>
          <p:cNvSpPr txBox="1"/>
          <p:nvPr/>
        </p:nvSpPr>
        <p:spPr>
          <a:xfrm>
            <a:off x="8014686" y="3045488"/>
            <a:ext cx="720000" cy="246221"/>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7E4B"/>
                </a:solidFill>
                <a:effectLst/>
                <a:uLnTx/>
                <a:uFillTx/>
                <a:latin typeface="Fira Sans Medium" panose="020B0503050000020004" pitchFamily="34" charset="0"/>
                <a:ea typeface="+mn-ea"/>
                <a:cs typeface="+mn-cs"/>
              </a:rPr>
              <a:t>1990s</a:t>
            </a:r>
          </a:p>
        </p:txBody>
      </p:sp>
      <p:sp>
        <p:nvSpPr>
          <p:cNvPr id="40" name="TextBox 39">
            <a:extLst>
              <a:ext uri="{FF2B5EF4-FFF2-40B4-BE49-F238E27FC236}">
                <a16:creationId xmlns:a16="http://schemas.microsoft.com/office/drawing/2014/main" id="{1057C298-319C-CF4E-9C37-A0385081FA61}"/>
              </a:ext>
            </a:extLst>
          </p:cNvPr>
          <p:cNvSpPr txBox="1"/>
          <p:nvPr/>
        </p:nvSpPr>
        <p:spPr>
          <a:xfrm>
            <a:off x="710097" y="3647925"/>
            <a:ext cx="1980000" cy="846386"/>
          </a:xfrm>
          <a:prstGeom prst="rect">
            <a:avLst/>
          </a:prstGeom>
          <a:noFill/>
        </p:spPr>
        <p:txBody>
          <a:bodyPr wrap="square" lIns="144000" tIns="0" rIns="0" bIns="0" rtlCol="0" anchor="t"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solidFill>
                  <a:srgbClr val="FFFFFF"/>
                </a:solidFill>
                <a:effectLst/>
                <a:uLnTx/>
                <a:uFillTx/>
                <a:latin typeface="Fira Sans Medium" panose="020B0503050000020004" pitchFamily="34" charset="0"/>
                <a:ea typeface="+mn-ea"/>
                <a:cs typeface="+mn-cs"/>
              </a:rPr>
              <a:t>DISCOVERY</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The discovery of Retinol</a:t>
            </a:r>
          </a:p>
        </p:txBody>
      </p:sp>
      <p:cxnSp>
        <p:nvCxnSpPr>
          <p:cNvPr id="41" name="Straight Connector 40">
            <a:extLst>
              <a:ext uri="{FF2B5EF4-FFF2-40B4-BE49-F238E27FC236}">
                <a16:creationId xmlns:a16="http://schemas.microsoft.com/office/drawing/2014/main" id="{1FF29081-368F-6A44-8F9E-B806406CB325}"/>
              </a:ext>
            </a:extLst>
          </p:cNvPr>
          <p:cNvCxnSpPr/>
          <p:nvPr/>
        </p:nvCxnSpPr>
        <p:spPr>
          <a:xfrm flipH="1">
            <a:off x="3070748" y="3352278"/>
            <a:ext cx="3978" cy="2088000"/>
          </a:xfrm>
          <a:prstGeom prst="line">
            <a:avLst/>
          </a:prstGeom>
          <a:ln w="25400">
            <a:solidFill>
              <a:srgbClr val="007E4B"/>
            </a:solidFill>
            <a:tailEnd type="ova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89D1B7A-1F5C-A94E-A34C-2B790441AEFD}"/>
              </a:ext>
            </a:extLst>
          </p:cNvPr>
          <p:cNvCxnSpPr/>
          <p:nvPr/>
        </p:nvCxnSpPr>
        <p:spPr>
          <a:xfrm flipH="1">
            <a:off x="5428692" y="3352278"/>
            <a:ext cx="3978" cy="2088000"/>
          </a:xfrm>
          <a:prstGeom prst="line">
            <a:avLst/>
          </a:prstGeom>
          <a:ln w="25400">
            <a:solidFill>
              <a:srgbClr val="007E4B"/>
            </a:solidFill>
            <a:tailEnd type="ova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3B8DD73-BBF7-624C-9F1A-0750087A2AA2}"/>
              </a:ext>
            </a:extLst>
          </p:cNvPr>
          <p:cNvCxnSpPr/>
          <p:nvPr/>
        </p:nvCxnSpPr>
        <p:spPr>
          <a:xfrm flipH="1">
            <a:off x="7798640" y="3352278"/>
            <a:ext cx="3978" cy="2088000"/>
          </a:xfrm>
          <a:prstGeom prst="line">
            <a:avLst/>
          </a:prstGeom>
          <a:ln w="25400">
            <a:solidFill>
              <a:srgbClr val="007E4B"/>
            </a:solidFill>
            <a:tailEnd type="ova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672E3235-3665-5448-B24B-966D70EDF265}"/>
              </a:ext>
            </a:extLst>
          </p:cNvPr>
          <p:cNvSpPr txBox="1"/>
          <p:nvPr/>
        </p:nvSpPr>
        <p:spPr>
          <a:xfrm>
            <a:off x="3076692" y="3647925"/>
            <a:ext cx="1980000" cy="1585049"/>
          </a:xfrm>
          <a:prstGeom prst="rect">
            <a:avLst/>
          </a:prstGeom>
          <a:noFill/>
        </p:spPr>
        <p:txBody>
          <a:bodyPr wrap="square" lIns="144000" tIns="0" rIns="0" bIns="0" rtlCol="0" anchor="t"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solidFill>
                  <a:srgbClr val="FFFFFF"/>
                </a:solidFill>
                <a:effectLst/>
                <a:uLnTx/>
                <a:uFillTx/>
                <a:latin typeface="Fira Sans Medium" panose="020B0503050000020004" pitchFamily="34" charset="0"/>
                <a:ea typeface="+mn-ea"/>
                <a:cs typeface="+mn-cs"/>
              </a:rPr>
              <a:t>PRODUCTION</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DSM pioneered the large scale industrial synthesis and production of vitamins</a:t>
            </a:r>
          </a:p>
        </p:txBody>
      </p:sp>
      <p:sp>
        <p:nvSpPr>
          <p:cNvPr id="45" name="TextBox 44">
            <a:extLst>
              <a:ext uri="{FF2B5EF4-FFF2-40B4-BE49-F238E27FC236}">
                <a16:creationId xmlns:a16="http://schemas.microsoft.com/office/drawing/2014/main" id="{7E7C65F0-477A-2546-BDEB-1FFD0AA2C3B5}"/>
              </a:ext>
            </a:extLst>
          </p:cNvPr>
          <p:cNvSpPr txBox="1"/>
          <p:nvPr/>
        </p:nvSpPr>
        <p:spPr>
          <a:xfrm>
            <a:off x="5442662" y="3647925"/>
            <a:ext cx="1980000" cy="1862048"/>
          </a:xfrm>
          <a:prstGeom prst="rect">
            <a:avLst/>
          </a:prstGeom>
          <a:noFill/>
        </p:spPr>
        <p:txBody>
          <a:bodyPr wrap="square" lIns="144000" tIns="0" rIns="0" bIns="0" rtlCol="0" anchor="t"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solidFill>
                  <a:srgbClr val="FFFFFF"/>
                </a:solidFill>
                <a:effectLst/>
                <a:uLnTx/>
                <a:uFillTx/>
                <a:latin typeface="Fira Sans Medium" panose="020B0503050000020004" pitchFamily="34" charset="0"/>
                <a:ea typeface="+mn-ea"/>
                <a:cs typeface="+mn-cs"/>
              </a:rPr>
              <a:t>COSMETIC RESEARCH</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DSM opened the door for vitamins in cosmetics with the first efficacy studies</a:t>
            </a:r>
          </a:p>
        </p:txBody>
      </p:sp>
      <p:sp>
        <p:nvSpPr>
          <p:cNvPr id="46" name="TextBox 45">
            <a:extLst>
              <a:ext uri="{FF2B5EF4-FFF2-40B4-BE49-F238E27FC236}">
                <a16:creationId xmlns:a16="http://schemas.microsoft.com/office/drawing/2014/main" id="{A8A6FEE6-0C16-114F-8733-B04478D7E611}"/>
              </a:ext>
            </a:extLst>
          </p:cNvPr>
          <p:cNvSpPr txBox="1"/>
          <p:nvPr/>
        </p:nvSpPr>
        <p:spPr>
          <a:xfrm>
            <a:off x="7808632" y="3647925"/>
            <a:ext cx="1980000" cy="1862048"/>
          </a:xfrm>
          <a:prstGeom prst="rect">
            <a:avLst/>
          </a:prstGeom>
          <a:noFill/>
        </p:spPr>
        <p:txBody>
          <a:bodyPr wrap="square" lIns="144000" tIns="0" rIns="0" bIns="0" rtlCol="0" anchor="t"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800" b="0" i="0" u="none" strike="noStrike" kern="1200" cap="none" spc="0" normalizeH="0" baseline="0" noProof="0">
                <a:ln>
                  <a:noFill/>
                </a:ln>
                <a:solidFill>
                  <a:srgbClr val="FFFFFF"/>
                </a:solidFill>
                <a:effectLst/>
                <a:uLnTx/>
                <a:uFillTx/>
                <a:latin typeface="Fira Sans Medium" panose="020B0503050000020004" pitchFamily="34" charset="0"/>
                <a:ea typeface="+mn-ea"/>
                <a:cs typeface="+mn-cs"/>
              </a:rPr>
              <a:t>MARKET RECOGNITION</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Retinol’s position as the gold standard in </a:t>
            </a:r>
            <a:br>
              <a:rPr kumimoji="0" lang="en-GB" sz="16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br>
            <a:r>
              <a:rPr kumimoji="0" lang="en-GB" sz="16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anti-ageing is firmly established</a:t>
            </a:r>
          </a:p>
        </p:txBody>
      </p:sp>
      <p:pic>
        <p:nvPicPr>
          <p:cNvPr id="48" name="Picture 47" descr="Icon, arrow&#10;&#10;Description automatically generated">
            <a:extLst>
              <a:ext uri="{FF2B5EF4-FFF2-40B4-BE49-F238E27FC236}">
                <a16:creationId xmlns:a16="http://schemas.microsoft.com/office/drawing/2014/main" id="{DA9BAA35-A5AC-F44F-9916-483016C6C34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9864" y="1998924"/>
            <a:ext cx="2361214" cy="602630"/>
          </a:xfrm>
          <a:prstGeom prst="rect">
            <a:avLst/>
          </a:prstGeom>
          <a:effectLst>
            <a:outerShdw blurRad="254000" dist="127000" dir="2700000" algn="tl" rotWithShape="0">
              <a:srgbClr val="023478">
                <a:alpha val="40000"/>
              </a:srgbClr>
            </a:outerShdw>
          </a:effectLst>
        </p:spPr>
      </p:pic>
      <p:pic>
        <p:nvPicPr>
          <p:cNvPr id="50" name="Picture 49" descr="A picture containing drawing&#10;&#10;Description automatically generated">
            <a:extLst>
              <a:ext uri="{FF2B5EF4-FFF2-40B4-BE49-F238E27FC236}">
                <a16:creationId xmlns:a16="http://schemas.microsoft.com/office/drawing/2014/main" id="{947C9D62-6364-DD40-BE9A-F1AE43E7ADC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8874" y="1632707"/>
            <a:ext cx="1231340" cy="1114575"/>
          </a:xfrm>
          <a:prstGeom prst="rect">
            <a:avLst/>
          </a:prstGeom>
          <a:effectLst>
            <a:outerShdw blurRad="254000" dist="127000" dir="2700000" algn="tl" rotWithShape="0">
              <a:srgbClr val="023478">
                <a:alpha val="40000"/>
              </a:srgbClr>
            </a:outerShdw>
          </a:effectLst>
        </p:spPr>
      </p:pic>
      <p:pic>
        <p:nvPicPr>
          <p:cNvPr id="51" name="Picture 50">
            <a:extLst>
              <a:ext uri="{FF2B5EF4-FFF2-40B4-BE49-F238E27FC236}">
                <a16:creationId xmlns:a16="http://schemas.microsoft.com/office/drawing/2014/main" id="{F468ABB3-D0C4-2E45-ACEE-B9FF83C5C9AF}"/>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055144" y="1632707"/>
            <a:ext cx="971272" cy="1114575"/>
          </a:xfrm>
          <a:prstGeom prst="rect">
            <a:avLst/>
          </a:prstGeom>
          <a:effectLst>
            <a:outerShdw blurRad="254000" dist="127000" dir="2700000" algn="tl" rotWithShape="0">
              <a:srgbClr val="023478">
                <a:alpha val="40000"/>
              </a:srgbClr>
            </a:outerShdw>
          </a:effectLst>
        </p:spPr>
      </p:pic>
      <p:pic>
        <p:nvPicPr>
          <p:cNvPr id="52" name="Picture 51">
            <a:extLst>
              <a:ext uri="{FF2B5EF4-FFF2-40B4-BE49-F238E27FC236}">
                <a16:creationId xmlns:a16="http://schemas.microsoft.com/office/drawing/2014/main" id="{5B3F6511-DBC0-BF41-9AB1-F089FB13BDD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374686" y="1688962"/>
            <a:ext cx="1068399" cy="1058320"/>
          </a:xfrm>
          <a:prstGeom prst="rect">
            <a:avLst/>
          </a:prstGeom>
          <a:effectLst>
            <a:outerShdw blurRad="254000" dist="127000" dir="2700000" algn="tl" rotWithShape="0">
              <a:srgbClr val="023478">
                <a:alpha val="40000"/>
              </a:srgbClr>
            </a:outerShdw>
          </a:effectLst>
        </p:spPr>
      </p:pic>
    </p:spTree>
    <p:extLst>
      <p:ext uri="{BB962C8B-B14F-4D97-AF65-F5344CB8AC3E}">
        <p14:creationId xmlns:p14="http://schemas.microsoft.com/office/powerpoint/2010/main" val="10522673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logo_QUALI-A.png">
            <a:extLst>
              <a:ext uri="{FF2B5EF4-FFF2-40B4-BE49-F238E27FC236}">
                <a16:creationId xmlns:a16="http://schemas.microsoft.com/office/drawing/2014/main" id="{B5371536-AF9A-66DC-8208-A2F0C3F78E82}"/>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039675" y="4961961"/>
            <a:ext cx="1218556" cy="384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a:extLst>
              <a:ext uri="{FF2B5EF4-FFF2-40B4-BE49-F238E27FC236}">
                <a16:creationId xmlns:a16="http://schemas.microsoft.com/office/drawing/2014/main" id="{EE4D62EB-5DC1-66CE-6474-D03891B29706}"/>
              </a:ext>
            </a:extLst>
          </p:cNvPr>
          <p:cNvGraphicFramePr>
            <a:graphicFrameLocks noGrp="1"/>
          </p:cNvGraphicFramePr>
          <p:nvPr>
            <p:extLst>
              <p:ext uri="{D42A27DB-BD31-4B8C-83A1-F6EECF244321}">
                <p14:modId xmlns:p14="http://schemas.microsoft.com/office/powerpoint/2010/main" val="543367491"/>
              </p:ext>
            </p:extLst>
          </p:nvPr>
        </p:nvGraphicFramePr>
        <p:xfrm>
          <a:off x="468000" y="1725832"/>
          <a:ext cx="10695301" cy="2564280"/>
        </p:xfrm>
        <a:graphic>
          <a:graphicData uri="http://schemas.openxmlformats.org/drawingml/2006/table">
            <a:tbl>
              <a:tblPr firstRow="1" bandRow="1">
                <a:tableStyleId>{5940675A-B579-460E-94D1-54222C63F5DA}</a:tableStyleId>
              </a:tblPr>
              <a:tblGrid>
                <a:gridCol w="1510369">
                  <a:extLst>
                    <a:ext uri="{9D8B030D-6E8A-4147-A177-3AD203B41FA5}">
                      <a16:colId xmlns:a16="http://schemas.microsoft.com/office/drawing/2014/main" val="20000"/>
                    </a:ext>
                  </a:extLst>
                </a:gridCol>
                <a:gridCol w="2803004">
                  <a:extLst>
                    <a:ext uri="{9D8B030D-6E8A-4147-A177-3AD203B41FA5}">
                      <a16:colId xmlns:a16="http://schemas.microsoft.com/office/drawing/2014/main" val="3432722177"/>
                    </a:ext>
                  </a:extLst>
                </a:gridCol>
                <a:gridCol w="701438">
                  <a:extLst>
                    <a:ext uri="{9D8B030D-6E8A-4147-A177-3AD203B41FA5}">
                      <a16:colId xmlns:a16="http://schemas.microsoft.com/office/drawing/2014/main" val="1496918449"/>
                    </a:ext>
                  </a:extLst>
                </a:gridCol>
                <a:gridCol w="1092252">
                  <a:extLst>
                    <a:ext uri="{9D8B030D-6E8A-4147-A177-3AD203B41FA5}">
                      <a16:colId xmlns:a16="http://schemas.microsoft.com/office/drawing/2014/main" val="20002"/>
                    </a:ext>
                  </a:extLst>
                </a:gridCol>
                <a:gridCol w="4588238">
                  <a:extLst>
                    <a:ext uri="{9D8B030D-6E8A-4147-A177-3AD203B41FA5}">
                      <a16:colId xmlns:a16="http://schemas.microsoft.com/office/drawing/2014/main" val="20003"/>
                    </a:ext>
                  </a:extLst>
                </a:gridCol>
              </a:tblGrid>
              <a:tr h="82494">
                <a:tc>
                  <a:txBody>
                    <a:bodyPr/>
                    <a:lstStyle/>
                    <a:p>
                      <a:r>
                        <a:rPr lang="en-US" sz="1200" b="0" i="0" dirty="0">
                          <a:solidFill>
                            <a:schemeClr val="accent6"/>
                          </a:solidFill>
                          <a:latin typeface="Fira Sans Medium" panose="020B0503050000020004" pitchFamily="34" charset="0"/>
                        </a:rPr>
                        <a:t>Product</a:t>
                      </a:r>
                    </a:p>
                  </a:txBody>
                  <a:tcPr marL="18000" marR="18000" marT="18000" marB="18000">
                    <a:lnL w="12700" cmpd="sng">
                      <a:noFill/>
                    </a:lnL>
                    <a:lnR w="12700" cmpd="sng">
                      <a:noFill/>
                    </a:lnR>
                    <a:lnT w="12700" cmpd="sng">
                      <a:noFill/>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200" b="0" i="0" dirty="0">
                          <a:solidFill>
                            <a:schemeClr val="accent6"/>
                          </a:solidFill>
                          <a:latin typeface="Fira Sans Medium" panose="020B0503050000020004" pitchFamily="34" charset="0"/>
                        </a:rPr>
                        <a:t>Technical details</a:t>
                      </a:r>
                    </a:p>
                  </a:txBody>
                  <a:tcPr marL="18000" marR="18000" marT="18000" marB="18000">
                    <a:lnL w="12700" cmpd="sng">
                      <a:noFill/>
                    </a:lnL>
                    <a:lnR w="12700" cmpd="sng">
                      <a:noFill/>
                    </a:lnR>
                    <a:lnT w="12700" cmpd="sng">
                      <a:noFill/>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0" dirty="0">
                          <a:solidFill>
                            <a:schemeClr val="accent6"/>
                          </a:solidFill>
                          <a:latin typeface="Fira Sans Medium" panose="020B0503050000020004" pitchFamily="34" charset="0"/>
                        </a:rPr>
                        <a:t>Size</a:t>
                      </a:r>
                    </a:p>
                  </a:txBody>
                  <a:tcPr marL="18000" marR="18000" marT="18000" marB="18000">
                    <a:lnL w="12700" cmpd="sng">
                      <a:noFill/>
                    </a:lnL>
                    <a:lnR w="12700" cmpd="sng">
                      <a:noFill/>
                    </a:lnR>
                    <a:lnT w="12700" cmpd="sng">
                      <a:noFill/>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0" dirty="0">
                          <a:solidFill>
                            <a:schemeClr val="accent6"/>
                          </a:solidFill>
                          <a:latin typeface="Fira Sans Medium" panose="020B0503050000020004" pitchFamily="34" charset="0"/>
                        </a:rPr>
                        <a:t>Product Code</a:t>
                      </a:r>
                    </a:p>
                  </a:txBody>
                  <a:tcPr marL="18000" marR="18000" marT="18000" marB="18000">
                    <a:lnL w="12700" cmpd="sng">
                      <a:noFill/>
                    </a:lnL>
                    <a:lnR w="12700" cmpd="sng">
                      <a:noFill/>
                    </a:lnR>
                    <a:lnT w="12700" cmpd="sng">
                      <a:noFill/>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000" b="0" i="0" dirty="0">
                        <a:solidFill>
                          <a:schemeClr val="accent6"/>
                        </a:solidFill>
                        <a:latin typeface="Fira Sans Medium" panose="020B0503050000020004" pitchFamily="34" charset="0"/>
                      </a:endParaRPr>
                    </a:p>
                  </a:txBody>
                  <a:tcPr marL="18000" marR="18000" marT="18000" marB="18000">
                    <a:lnL w="12700" cmpd="sng">
                      <a:noFill/>
                    </a:lnL>
                    <a:lnR w="12700" cmpd="sng">
                      <a:noFill/>
                    </a:lnR>
                    <a:lnT w="12700" cmpd="sng">
                      <a:noFill/>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42311850"/>
                  </a:ext>
                </a:extLst>
              </a:tr>
              <a:tr h="315769">
                <a:tc>
                  <a:txBody>
                    <a:bodyPr/>
                    <a:lstStyle/>
                    <a:p>
                      <a:pPr marL="0" indent="0" algn="l" defTabSz="914400" rtl="0" eaLnBrk="1" latinLnBrk="0" hangingPunct="1">
                        <a:spcAft>
                          <a:spcPts val="300"/>
                        </a:spcAft>
                        <a:buClr>
                          <a:srgbClr val="0070BA"/>
                        </a:buClr>
                        <a:buFont typeface="Arial" panose="020B0604020202020204" pitchFamily="34" charset="0"/>
                        <a:buNone/>
                      </a:pPr>
                      <a:r>
                        <a:rPr lang="en-US" sz="1200" b="1" dirty="0">
                          <a:solidFill>
                            <a:schemeClr val="accent6"/>
                          </a:solidFill>
                          <a:latin typeface="Fira Sans" panose="020B0503050000020004" pitchFamily="34" charset="0"/>
                        </a:rPr>
                        <a:t>Retinol CB 50</a:t>
                      </a:r>
                      <a:endParaRPr lang="en-US" sz="1200" b="1" kern="1200" dirty="0">
                        <a:solidFill>
                          <a:schemeClr val="accent6"/>
                        </a:solidFill>
                        <a:latin typeface="Fira Sans" panose="020B0503050000020004" pitchFamily="34" charset="0"/>
                      </a:endParaRPr>
                    </a:p>
                  </a:txBody>
                  <a:tcPr marL="54000" marR="54000" marT="36000" marB="36000" anchor="ctr">
                    <a:lnL w="19050" cap="flat" cmpd="sng" algn="ctr">
                      <a:solidFill>
                        <a:schemeClr val="accent6"/>
                      </a:solidFill>
                      <a:prstDash val="solid"/>
                      <a:round/>
                      <a:headEnd type="none" w="med" len="med"/>
                      <a:tailEnd type="none" w="med" len="med"/>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tc>
                  <a:txBody>
                    <a:bodyPr/>
                    <a:lstStyle/>
                    <a:p>
                      <a:pPr marL="108000" indent="-108000">
                        <a:spcAft>
                          <a:spcPts val="300"/>
                        </a:spcAft>
                        <a:buClr>
                          <a:schemeClr val="accent6"/>
                        </a:buClr>
                        <a:buFont typeface="Arial" panose="020B0604020202020204" pitchFamily="34" charset="0"/>
                        <a:buChar char="•"/>
                      </a:pPr>
                      <a:r>
                        <a:rPr lang="en-US" sz="1200" dirty="0">
                          <a:solidFill>
                            <a:srgbClr val="000000">
                              <a:alpha val="40000"/>
                            </a:srgbClr>
                          </a:solidFill>
                          <a:latin typeface="Fira Sans" panose="020B0503050000020004" pitchFamily="34" charset="0"/>
                        </a:rPr>
                        <a:t>Stabilized with natural Tocopherols</a:t>
                      </a:r>
                    </a:p>
                    <a:p>
                      <a:pPr marL="108000" indent="-108000">
                        <a:spcAft>
                          <a:spcPts val="300"/>
                        </a:spcAft>
                        <a:buClr>
                          <a:schemeClr val="accent6"/>
                        </a:buClr>
                        <a:buFont typeface="Arial" panose="020B0604020202020204" pitchFamily="34" charset="0"/>
                        <a:buChar char="•"/>
                      </a:pPr>
                      <a:r>
                        <a:rPr lang="en-US" sz="1200" dirty="0">
                          <a:solidFill>
                            <a:srgbClr val="000000">
                              <a:alpha val="40000"/>
                            </a:srgbClr>
                          </a:solidFill>
                          <a:latin typeface="Fira Sans" panose="020B0503050000020004" pitchFamily="34" charset="0"/>
                        </a:rPr>
                        <a:t>Based on naturally derived alkanes</a:t>
                      </a:r>
                    </a:p>
                    <a:p>
                      <a:pPr marL="108000" indent="-108000">
                        <a:spcAft>
                          <a:spcPts val="300"/>
                        </a:spcAft>
                        <a:buClr>
                          <a:schemeClr val="accent6"/>
                        </a:buClr>
                        <a:buFont typeface="Arial" panose="020B0604020202020204" pitchFamily="34" charset="0"/>
                        <a:buChar char="•"/>
                      </a:pPr>
                      <a:r>
                        <a:rPr lang="en-US" sz="1200" dirty="0">
                          <a:solidFill>
                            <a:srgbClr val="000000">
                              <a:alpha val="40000"/>
                            </a:srgbClr>
                          </a:solidFill>
                          <a:latin typeface="Fira Sans" panose="020B0503050000020004" pitchFamily="34" charset="0"/>
                        </a:rPr>
                        <a:t>428–495 mg Retinol equivalents/g</a:t>
                      </a: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tc>
                  <a:txBody>
                    <a:bodyPr/>
                    <a:lstStyle/>
                    <a:p>
                      <a:pPr algn="ctr">
                        <a:spcAft>
                          <a:spcPts val="300"/>
                        </a:spcAft>
                      </a:pPr>
                      <a:r>
                        <a:rPr lang="en-US" sz="1200" b="0" i="0" u="none" strike="noStrike" kern="1200" baseline="0" dirty="0">
                          <a:solidFill>
                            <a:srgbClr val="000000">
                              <a:alpha val="40000"/>
                            </a:srgbClr>
                          </a:solidFill>
                          <a:latin typeface="Fira Sans" panose="020B0503050000020004" pitchFamily="34" charset="0"/>
                          <a:ea typeface="+mn-ea"/>
                          <a:cs typeface="+mn-cs"/>
                        </a:rPr>
                        <a:t>1 kg</a:t>
                      </a:r>
                    </a:p>
                    <a:p>
                      <a:pPr algn="ctr">
                        <a:spcAft>
                          <a:spcPts val="300"/>
                        </a:spcAft>
                      </a:pPr>
                      <a:r>
                        <a:rPr lang="en-US" sz="1200" b="0" i="0" u="none" strike="noStrike" kern="1200" baseline="0" dirty="0">
                          <a:solidFill>
                            <a:srgbClr val="000000">
                              <a:alpha val="40000"/>
                            </a:srgbClr>
                          </a:solidFill>
                          <a:latin typeface="Fira Sans" panose="020B0503050000020004" pitchFamily="34" charset="0"/>
                          <a:ea typeface="+mn-ea"/>
                          <a:cs typeface="+mn-cs"/>
                        </a:rPr>
                        <a:t>5 kg</a:t>
                      </a: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tc>
                  <a:txBody>
                    <a:bodyPr/>
                    <a:lstStyle/>
                    <a:p>
                      <a:pPr algn="ctr">
                        <a:spcAft>
                          <a:spcPts val="300"/>
                        </a:spcAft>
                      </a:pPr>
                      <a:r>
                        <a:rPr lang="en-US" sz="1200" u="none" strike="noStrike" kern="1200" baseline="0" dirty="0">
                          <a:solidFill>
                            <a:srgbClr val="000000">
                              <a:alpha val="40000"/>
                            </a:srgbClr>
                          </a:solidFill>
                          <a:latin typeface="Fira Sans" panose="020B0503050000020004" pitchFamily="34" charset="0"/>
                        </a:rPr>
                        <a:t>5017297.264</a:t>
                      </a:r>
                    </a:p>
                    <a:p>
                      <a:pPr algn="ctr">
                        <a:spcAft>
                          <a:spcPts val="300"/>
                        </a:spcAft>
                      </a:pPr>
                      <a:r>
                        <a:rPr lang="en-US" sz="1200" u="none" strike="noStrike" kern="1200" baseline="0" dirty="0">
                          <a:solidFill>
                            <a:srgbClr val="000000">
                              <a:alpha val="40000"/>
                            </a:srgbClr>
                          </a:solidFill>
                          <a:latin typeface="Fira Sans" panose="020B0503050000020004" pitchFamily="34" charset="0"/>
                        </a:rPr>
                        <a:t>5017297.294</a:t>
                      </a:r>
                      <a:endParaRPr lang="en-US" sz="1200" b="0" i="0" u="none" strike="noStrike" kern="1200" baseline="0" dirty="0">
                        <a:solidFill>
                          <a:srgbClr val="000000">
                            <a:alpha val="40000"/>
                          </a:srgbClr>
                        </a:solidFill>
                        <a:latin typeface="Fira Sans" panose="020B0503050000020004" pitchFamily="34" charset="0"/>
                        <a:ea typeface="+mn-ea"/>
                        <a:cs typeface="+mn-cs"/>
                      </a:endParaRP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tc>
                  <a:txBody>
                    <a:bodyPr/>
                    <a:lstStyle/>
                    <a:p>
                      <a:pPr marL="108000" indent="-108000">
                        <a:spcAft>
                          <a:spcPts val="300"/>
                        </a:spcAft>
                        <a:buClr>
                          <a:schemeClr val="accent6"/>
                        </a:buClr>
                        <a:buFont typeface="Arial" panose="020B0604020202020204" pitchFamily="34" charset="0"/>
                        <a:buChar char="•"/>
                      </a:pPr>
                      <a:r>
                        <a:rPr lang="en-US" sz="1200" dirty="0">
                          <a:solidFill>
                            <a:srgbClr val="000000">
                              <a:alpha val="40000"/>
                            </a:srgbClr>
                          </a:solidFill>
                          <a:latin typeface="Fira Sans" panose="020B0503050000020004" pitchFamily="34" charset="0"/>
                        </a:rPr>
                        <a:t>Vitamin A alcohol – In its purest form</a:t>
                      </a:r>
                    </a:p>
                    <a:p>
                      <a:pPr marL="108000" indent="-108000">
                        <a:spcAft>
                          <a:spcPts val="300"/>
                        </a:spcAft>
                        <a:buClr>
                          <a:schemeClr val="accent6"/>
                        </a:buClr>
                        <a:buFont typeface="Arial" panose="020B0604020202020204" pitchFamily="34" charset="0"/>
                        <a:buChar char="•"/>
                      </a:pPr>
                      <a:r>
                        <a:rPr lang="en-US" sz="1200" dirty="0">
                          <a:solidFill>
                            <a:srgbClr val="000000">
                              <a:alpha val="40000"/>
                            </a:srgbClr>
                          </a:solidFill>
                          <a:latin typeface="Fira Sans" panose="020B0503050000020004" pitchFamily="34" charset="0"/>
                        </a:rPr>
                        <a:t>50% blend of retinol and alkanes</a:t>
                      </a:r>
                    </a:p>
                  </a:txBody>
                  <a:tcPr marL="54000" marR="54000" marT="36000" marB="36000" anchor="ctr">
                    <a:lnL w="12700" cmpd="sng">
                      <a:noFill/>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extLst>
                  <a:ext uri="{0D108BD9-81ED-4DB2-BD59-A6C34878D82A}">
                    <a16:rowId xmlns:a16="http://schemas.microsoft.com/office/drawing/2014/main" val="10001"/>
                  </a:ext>
                </a:extLst>
              </a:tr>
              <a:tr h="315769">
                <a:tc>
                  <a:txBody>
                    <a:bodyPr/>
                    <a:lstStyle/>
                    <a:p>
                      <a:pPr marL="0" indent="0" algn="l" defTabSz="914400" rtl="0" eaLnBrk="1" latinLnBrk="0" hangingPunct="1">
                        <a:spcAft>
                          <a:spcPts val="300"/>
                        </a:spcAft>
                        <a:buClr>
                          <a:srgbClr val="0070BA"/>
                        </a:buClr>
                        <a:buFont typeface="Arial" panose="020B0604020202020204" pitchFamily="34" charset="0"/>
                        <a:buNone/>
                      </a:pPr>
                      <a:r>
                        <a:rPr lang="en-US" sz="1200" b="1" kern="1200" dirty="0">
                          <a:solidFill>
                            <a:schemeClr val="accent6"/>
                          </a:solidFill>
                          <a:latin typeface="Fira Sans" panose="020B0503050000020004" pitchFamily="34" charset="0"/>
                        </a:rPr>
                        <a:t>Retinol GS 50</a:t>
                      </a:r>
                    </a:p>
                  </a:txBody>
                  <a:tcPr marL="54000" marR="54000" marT="36000" marB="36000" anchor="ctr">
                    <a:lnL w="19050" cap="flat" cmpd="sng" algn="ctr">
                      <a:solidFill>
                        <a:schemeClr val="accent6"/>
                      </a:solidFill>
                      <a:prstDash val="solid"/>
                      <a:round/>
                      <a:headEnd type="none" w="med" len="med"/>
                      <a:tailEnd type="none" w="med" len="med"/>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037E4C">
                        <a:alpha val="10196"/>
                      </a:srgbClr>
                    </a:solidFill>
                  </a:tcPr>
                </a:tc>
                <a:tc>
                  <a:txBody>
                    <a:bodyPr/>
                    <a:lstStyle/>
                    <a:p>
                      <a:pPr marL="108000" indent="-108000">
                        <a:spcAft>
                          <a:spcPts val="300"/>
                        </a:spcAft>
                        <a:buClr>
                          <a:schemeClr val="accent6"/>
                        </a:buClr>
                        <a:buFont typeface="Arial" panose="020B0604020202020204" pitchFamily="34" charset="0"/>
                        <a:buChar char="•"/>
                      </a:pPr>
                      <a:r>
                        <a:rPr lang="en-US" sz="1200" dirty="0">
                          <a:solidFill>
                            <a:srgbClr val="000000">
                              <a:alpha val="40000"/>
                            </a:srgbClr>
                          </a:solidFill>
                          <a:latin typeface="Fira Sans" panose="020B0503050000020004" pitchFamily="34" charset="0"/>
                        </a:rPr>
                        <a:t>Stabilized with BHT and BHA</a:t>
                      </a:r>
                    </a:p>
                    <a:p>
                      <a:pPr marL="108000" indent="-108000">
                        <a:spcAft>
                          <a:spcPts val="300"/>
                        </a:spcAft>
                        <a:buClr>
                          <a:schemeClr val="accent6"/>
                        </a:buClr>
                        <a:buFont typeface="Arial" panose="020B0604020202020204" pitchFamily="34" charset="0"/>
                        <a:buChar char="•"/>
                      </a:pPr>
                      <a:r>
                        <a:rPr lang="en-US" sz="1200" dirty="0">
                          <a:solidFill>
                            <a:srgbClr val="000000">
                              <a:alpha val="40000"/>
                            </a:srgbClr>
                          </a:solidFill>
                          <a:latin typeface="Fira Sans" panose="020B0503050000020004" pitchFamily="34" charset="0"/>
                        </a:rPr>
                        <a:t>Based on Polysorbate 20</a:t>
                      </a:r>
                    </a:p>
                    <a:p>
                      <a:pPr marL="108000" indent="-108000">
                        <a:spcAft>
                          <a:spcPts val="300"/>
                        </a:spcAft>
                        <a:buClr>
                          <a:schemeClr val="accent6"/>
                        </a:buClr>
                        <a:buFont typeface="Arial" panose="020B0604020202020204" pitchFamily="34" charset="0"/>
                        <a:buChar char="•"/>
                      </a:pPr>
                      <a:r>
                        <a:rPr lang="en-US" sz="1200" dirty="0">
                          <a:solidFill>
                            <a:srgbClr val="000000">
                              <a:alpha val="40000"/>
                            </a:srgbClr>
                          </a:solidFill>
                          <a:latin typeface="Fira Sans" panose="020B0503050000020004" pitchFamily="34" charset="0"/>
                        </a:rPr>
                        <a:t>428–495 mg Retinol Equivalents/g</a:t>
                      </a: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037E4C">
                        <a:alpha val="10196"/>
                      </a:srgbClr>
                    </a:solidFill>
                  </a:tcPr>
                </a:tc>
                <a:tc>
                  <a:txBody>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lang="en-US" sz="1200" dirty="0">
                          <a:solidFill>
                            <a:srgbClr val="000000">
                              <a:alpha val="40000"/>
                            </a:srgbClr>
                          </a:solidFill>
                          <a:latin typeface="Fira Sans" panose="020B0503050000020004" pitchFamily="34" charset="0"/>
                        </a:rPr>
                        <a:t>1kg</a:t>
                      </a:r>
                    </a:p>
                    <a:p>
                      <a:pPr marL="0" marR="0" lvl="0" indent="0" algn="ctr" defTabSz="914400" rtl="0" eaLnBrk="1" fontAlgn="auto" latinLnBrk="0" hangingPunct="1">
                        <a:lnSpc>
                          <a:spcPct val="100000"/>
                        </a:lnSpc>
                        <a:spcBef>
                          <a:spcPts val="0"/>
                        </a:spcBef>
                        <a:spcAft>
                          <a:spcPts val="300"/>
                        </a:spcAft>
                        <a:buClrTx/>
                        <a:buSzTx/>
                        <a:buFontTx/>
                        <a:buNone/>
                        <a:tabLst/>
                        <a:defRPr/>
                      </a:pPr>
                      <a:r>
                        <a:rPr lang="en-US" sz="1200" dirty="0">
                          <a:solidFill>
                            <a:srgbClr val="000000">
                              <a:alpha val="40000"/>
                            </a:srgbClr>
                          </a:solidFill>
                          <a:latin typeface="Fira Sans" panose="020B0503050000020004" pitchFamily="34" charset="0"/>
                        </a:rPr>
                        <a:t>5 kg</a:t>
                      </a: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037E4C">
                        <a:alpha val="10196"/>
                      </a:srgbClr>
                    </a:solidFill>
                  </a:tcPr>
                </a:tc>
                <a:tc>
                  <a:txBody>
                    <a:bodyPr/>
                    <a:lstStyle/>
                    <a:p>
                      <a:pPr algn="ctr"/>
                      <a:r>
                        <a:rPr lang="en-US" sz="1200" dirty="0">
                          <a:solidFill>
                            <a:srgbClr val="000000">
                              <a:alpha val="40000"/>
                            </a:srgbClr>
                          </a:solidFill>
                          <a:latin typeface="Fira Sans" panose="020B0503050000020004" pitchFamily="34" charset="0"/>
                        </a:rPr>
                        <a:t>50 15117.264</a:t>
                      </a:r>
                    </a:p>
                    <a:p>
                      <a:pPr algn="ctr"/>
                      <a:r>
                        <a:rPr lang="en-US" sz="1200" dirty="0">
                          <a:solidFill>
                            <a:srgbClr val="000000">
                              <a:alpha val="40000"/>
                            </a:srgbClr>
                          </a:solidFill>
                          <a:latin typeface="Fira Sans" panose="020B0503050000020004" pitchFamily="34" charset="0"/>
                        </a:rPr>
                        <a:t>50 15117.294</a:t>
                      </a: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037E4C">
                        <a:alpha val="10196"/>
                      </a:srgbClr>
                    </a:solidFill>
                  </a:tcPr>
                </a:tc>
                <a:tc>
                  <a:txBody>
                    <a:bodyPr/>
                    <a:lstStyle/>
                    <a:p>
                      <a:pPr marL="108000" indent="-108000">
                        <a:spcAft>
                          <a:spcPts val="300"/>
                        </a:spcAft>
                        <a:buClr>
                          <a:schemeClr val="accent6"/>
                        </a:buClr>
                        <a:buFont typeface="Arial" panose="020B0604020202020204" pitchFamily="34" charset="0"/>
                        <a:buChar char="•"/>
                      </a:pPr>
                      <a:r>
                        <a:rPr lang="en-US" sz="1200" dirty="0">
                          <a:solidFill>
                            <a:srgbClr val="000000">
                              <a:alpha val="40000"/>
                            </a:srgbClr>
                          </a:solidFill>
                          <a:latin typeface="Fira Sans" panose="020B0503050000020004" pitchFamily="34" charset="0"/>
                        </a:rPr>
                        <a:t>Vitamin A alcohol – In its purest form</a:t>
                      </a:r>
                    </a:p>
                    <a:p>
                      <a:pPr marL="108000" indent="-108000">
                        <a:spcAft>
                          <a:spcPts val="300"/>
                        </a:spcAft>
                        <a:buClr>
                          <a:schemeClr val="accent6"/>
                        </a:buClr>
                        <a:buFont typeface="Arial" panose="020B0604020202020204" pitchFamily="34" charset="0"/>
                        <a:buChar char="•"/>
                      </a:pPr>
                      <a:r>
                        <a:rPr lang="en-US" sz="1200" dirty="0">
                          <a:solidFill>
                            <a:srgbClr val="000000">
                              <a:alpha val="40000"/>
                            </a:srgbClr>
                          </a:solidFill>
                          <a:latin typeface="Fira Sans" panose="020B0503050000020004" pitchFamily="34" charset="0"/>
                        </a:rPr>
                        <a:t>50% blend of retinol and polysorbate 20</a:t>
                      </a:r>
                    </a:p>
                  </a:txBody>
                  <a:tcPr marL="54000" marR="54000" marT="36000" marB="36000" anchor="ctr">
                    <a:lnL w="12700" cmpd="sng">
                      <a:noFill/>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037E4C">
                        <a:alpha val="10196"/>
                      </a:srgbClr>
                    </a:solidFill>
                  </a:tcPr>
                </a:tc>
                <a:extLst>
                  <a:ext uri="{0D108BD9-81ED-4DB2-BD59-A6C34878D82A}">
                    <a16:rowId xmlns:a16="http://schemas.microsoft.com/office/drawing/2014/main" val="1048976325"/>
                  </a:ext>
                </a:extLst>
              </a:tr>
              <a:tr h="0">
                <a:tc>
                  <a:txBody>
                    <a:bodyPr/>
                    <a:lstStyle/>
                    <a:p>
                      <a:pPr marL="0" indent="0" algn="l" defTabSz="914400" rtl="0" eaLnBrk="1" latinLnBrk="0" hangingPunct="1">
                        <a:spcAft>
                          <a:spcPts val="300"/>
                        </a:spcAft>
                        <a:buClr>
                          <a:srgbClr val="0070BA"/>
                        </a:buClr>
                        <a:buFont typeface="Arial" panose="020B0604020202020204" pitchFamily="34" charset="0"/>
                        <a:buNone/>
                      </a:pPr>
                      <a:endParaRPr lang="en-US" sz="800" b="1" kern="1200" dirty="0">
                        <a:solidFill>
                          <a:schemeClr val="accent6"/>
                        </a:solidFill>
                        <a:latin typeface="Fira Sans" panose="020B0503050000020004" pitchFamily="34" charset="0"/>
                      </a:endParaRPr>
                    </a:p>
                  </a:txBody>
                  <a:tcPr marL="54000" marR="54000" marT="36000" marB="36000" anchor="ctr">
                    <a:lnL w="19050" cap="flat" cmpd="sng" algn="ctr">
                      <a:solidFill>
                        <a:schemeClr val="accent6"/>
                      </a:solidFill>
                      <a:prstDash val="solid"/>
                      <a:round/>
                      <a:headEnd type="none" w="med" len="med"/>
                      <a:tailEnd type="none" w="med" len="med"/>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alpha val="10000"/>
                      </a:schemeClr>
                    </a:solidFill>
                  </a:tcPr>
                </a:tc>
                <a:tc>
                  <a:txBody>
                    <a:bodyPr/>
                    <a:lstStyle/>
                    <a:p>
                      <a:pPr marL="108000" indent="-108000">
                        <a:spcAft>
                          <a:spcPts val="300"/>
                        </a:spcAft>
                        <a:buClr>
                          <a:schemeClr val="accent6"/>
                        </a:buClr>
                        <a:buFont typeface="Arial" panose="020B0604020202020204" pitchFamily="34" charset="0"/>
                        <a:buChar char="•"/>
                      </a:pPr>
                      <a:endParaRPr lang="en-US" sz="1200" dirty="0">
                        <a:solidFill>
                          <a:srgbClr val="000000">
                            <a:alpha val="40000"/>
                          </a:srgbClr>
                        </a:solidFill>
                        <a:latin typeface="Fira Sans" panose="020B0503050000020004" pitchFamily="34" charset="0"/>
                      </a:endParaRP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alpha val="10000"/>
                      </a:schemeClr>
                    </a:solidFill>
                  </a:tcPr>
                </a:tc>
                <a:tc>
                  <a:txBody>
                    <a:bodyPr/>
                    <a:lstStyle/>
                    <a:p>
                      <a:pPr algn="ctr">
                        <a:spcAft>
                          <a:spcPts val="300"/>
                        </a:spcAft>
                      </a:pPr>
                      <a:endParaRPr lang="en-US" sz="1200" b="0" i="0" u="none" strike="noStrike" kern="1200" baseline="0" dirty="0">
                        <a:solidFill>
                          <a:srgbClr val="000000">
                            <a:alpha val="40000"/>
                          </a:srgbClr>
                        </a:solidFill>
                        <a:latin typeface="Fira Sans" panose="020B0503050000020004" pitchFamily="34" charset="0"/>
                        <a:ea typeface="+mn-ea"/>
                        <a:cs typeface="+mn-cs"/>
                      </a:endParaRP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alpha val="10000"/>
                      </a:schemeClr>
                    </a:solidFill>
                  </a:tcPr>
                </a:tc>
                <a:tc>
                  <a:txBody>
                    <a:bodyPr/>
                    <a:lstStyle/>
                    <a:p>
                      <a:pPr algn="ctr">
                        <a:spcAft>
                          <a:spcPts val="300"/>
                        </a:spcAft>
                      </a:pPr>
                      <a:endParaRPr lang="en-US" sz="1200" b="0" i="0" u="none" strike="noStrike" kern="1200" baseline="0" dirty="0">
                        <a:solidFill>
                          <a:srgbClr val="000000">
                            <a:alpha val="40000"/>
                          </a:srgbClr>
                        </a:solidFill>
                        <a:latin typeface="Fira Sans" panose="020B0503050000020004" pitchFamily="34" charset="0"/>
                        <a:ea typeface="+mn-ea"/>
                        <a:cs typeface="+mn-cs"/>
                      </a:endParaRP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alpha val="10000"/>
                      </a:schemeClr>
                    </a:solidFill>
                  </a:tcPr>
                </a:tc>
                <a:tc>
                  <a:txBody>
                    <a:bodyPr/>
                    <a:lstStyle/>
                    <a:p>
                      <a:pPr marL="108000" indent="-108000">
                        <a:spcAft>
                          <a:spcPts val="300"/>
                        </a:spcAft>
                        <a:buClr>
                          <a:schemeClr val="accent6"/>
                        </a:buClr>
                        <a:buFont typeface="Arial" panose="020B0604020202020204" pitchFamily="34" charset="0"/>
                        <a:buChar char="•"/>
                      </a:pPr>
                      <a:endParaRPr lang="en-US" sz="1200" dirty="0">
                        <a:solidFill>
                          <a:srgbClr val="000000">
                            <a:alpha val="40000"/>
                          </a:srgbClr>
                        </a:solidFill>
                        <a:latin typeface="Fira Sans" panose="020B0503050000020004" pitchFamily="34" charset="0"/>
                      </a:endParaRPr>
                    </a:p>
                  </a:txBody>
                  <a:tcPr marL="54000" marR="54000" marT="36000" marB="36000" anchor="ctr">
                    <a:lnL w="12700" cmpd="sng">
                      <a:noFill/>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alpha val="10000"/>
                      </a:schemeClr>
                    </a:solidFill>
                  </a:tcPr>
                </a:tc>
                <a:extLst>
                  <a:ext uri="{0D108BD9-81ED-4DB2-BD59-A6C34878D82A}">
                    <a16:rowId xmlns:a16="http://schemas.microsoft.com/office/drawing/2014/main" val="3116015983"/>
                  </a:ext>
                </a:extLst>
              </a:tr>
              <a:tr h="220346">
                <a:tc>
                  <a:txBody>
                    <a:bodyPr/>
                    <a:lstStyle/>
                    <a:p>
                      <a:pPr marL="0" indent="0" algn="l" defTabSz="914400" rtl="0" eaLnBrk="1" latinLnBrk="0" hangingPunct="1">
                        <a:spcAft>
                          <a:spcPts val="300"/>
                        </a:spcAft>
                        <a:buClr>
                          <a:srgbClr val="0070BA"/>
                        </a:buClr>
                        <a:buFont typeface="Arial" panose="020B0604020202020204" pitchFamily="34" charset="0"/>
                        <a:buNone/>
                      </a:pPr>
                      <a:r>
                        <a:rPr lang="en-US" sz="1200" b="1" kern="1200" dirty="0">
                          <a:solidFill>
                            <a:schemeClr val="accent6"/>
                          </a:solidFill>
                          <a:latin typeface="Fira Sans" panose="020B0503050000020004" pitchFamily="34" charset="0"/>
                        </a:rPr>
                        <a:t>Vitamin A Acetate </a:t>
                      </a:r>
                      <a:r>
                        <a:rPr lang="en-US" sz="1000" b="1" kern="1200" dirty="0">
                          <a:solidFill>
                            <a:schemeClr val="accent6"/>
                          </a:solidFill>
                          <a:latin typeface="Fira Sans" panose="020B0503050000020004" pitchFamily="34" charset="0"/>
                        </a:rPr>
                        <a:t>1.5 MIU/g</a:t>
                      </a:r>
                    </a:p>
                  </a:txBody>
                  <a:tcPr marL="54000" marR="54000" marT="36000" marB="36000" anchor="ctr">
                    <a:lnL w="19050" cap="flat" cmpd="sng" algn="ctr">
                      <a:solidFill>
                        <a:schemeClr val="accent6"/>
                      </a:solidFill>
                      <a:prstDash val="solid"/>
                      <a:round/>
                      <a:headEnd type="none" w="med" len="med"/>
                      <a:tailEnd type="none" w="med" len="med"/>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037E4C">
                        <a:alpha val="20000"/>
                      </a:srgbClr>
                    </a:solidFill>
                  </a:tcPr>
                </a:tc>
                <a:tc>
                  <a:txBody>
                    <a:bodyPr/>
                    <a:lstStyle/>
                    <a:p>
                      <a:pPr marL="108000" indent="-108000">
                        <a:spcAft>
                          <a:spcPts val="300"/>
                        </a:spcAft>
                        <a:buClr>
                          <a:schemeClr val="accent6"/>
                        </a:buClr>
                        <a:buFont typeface="Arial" panose="020B0604020202020204" pitchFamily="34" charset="0"/>
                        <a:buChar char="•"/>
                      </a:pPr>
                      <a:r>
                        <a:rPr lang="en-US" sz="1200" dirty="0">
                          <a:solidFill>
                            <a:srgbClr val="000000">
                              <a:alpha val="40000"/>
                            </a:srgbClr>
                          </a:solidFill>
                          <a:latin typeface="Fira Sans" panose="020B0503050000020004" pitchFamily="34" charset="0"/>
                        </a:rPr>
                        <a:t>Stabilized with tocopherol</a:t>
                      </a:r>
                    </a:p>
                    <a:p>
                      <a:pPr marL="108000" indent="-108000">
                        <a:spcAft>
                          <a:spcPts val="300"/>
                        </a:spcAft>
                        <a:buClr>
                          <a:schemeClr val="accent6"/>
                        </a:buClr>
                        <a:buFont typeface="Arial" panose="020B0604020202020204" pitchFamily="34" charset="0"/>
                        <a:buChar char="•"/>
                      </a:pPr>
                      <a:r>
                        <a:rPr lang="en-US" sz="1200" dirty="0">
                          <a:solidFill>
                            <a:srgbClr val="000000">
                              <a:alpha val="40000"/>
                            </a:srgbClr>
                          </a:solidFill>
                          <a:latin typeface="Fira Sans" panose="020B0503050000020004" pitchFamily="34" charset="0"/>
                        </a:rPr>
                        <a:t>Based on peanut oil</a:t>
                      </a:r>
                    </a:p>
                    <a:p>
                      <a:pPr marL="108000" indent="-108000">
                        <a:spcAft>
                          <a:spcPts val="300"/>
                        </a:spcAft>
                        <a:buClr>
                          <a:schemeClr val="accent6"/>
                        </a:buClr>
                        <a:buFont typeface="Arial" panose="020B0604020202020204" pitchFamily="34" charset="0"/>
                        <a:buChar char="•"/>
                      </a:pPr>
                      <a:r>
                        <a:rPr lang="en-US" sz="1200" dirty="0">
                          <a:solidFill>
                            <a:srgbClr val="000000">
                              <a:alpha val="40000"/>
                            </a:srgbClr>
                          </a:solidFill>
                          <a:latin typeface="Fira Sans" panose="020B0503050000020004" pitchFamily="34" charset="0"/>
                        </a:rPr>
                        <a:t>450 mg Retinol Equivalents/g</a:t>
                      </a: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037E4C">
                        <a:alpha val="20000"/>
                      </a:srgbClr>
                    </a:solidFill>
                  </a:tcPr>
                </a:tc>
                <a:tc>
                  <a:txBody>
                    <a:bodyPr/>
                    <a:lstStyle/>
                    <a:p>
                      <a:pPr algn="ctr">
                        <a:spcAft>
                          <a:spcPts val="300"/>
                        </a:spcAft>
                      </a:pPr>
                      <a:r>
                        <a:rPr lang="en-US" sz="1200" dirty="0">
                          <a:solidFill>
                            <a:srgbClr val="000000">
                              <a:alpha val="40000"/>
                            </a:srgbClr>
                          </a:solidFill>
                          <a:latin typeface="Fira Sans" panose="020B0503050000020004" pitchFamily="34" charset="0"/>
                        </a:rPr>
                        <a:t>5 kg</a:t>
                      </a: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037E4C">
                        <a:alpha val="20000"/>
                      </a:srgbClr>
                    </a:solidFill>
                  </a:tcPr>
                </a:tc>
                <a:tc>
                  <a:txBody>
                    <a:bodyPr/>
                    <a:lstStyle/>
                    <a:p>
                      <a:pPr algn="ctr">
                        <a:spcAft>
                          <a:spcPts val="300"/>
                        </a:spcAft>
                      </a:pPr>
                      <a:r>
                        <a:rPr lang="en-US" sz="1200" dirty="0">
                          <a:solidFill>
                            <a:srgbClr val="000000">
                              <a:alpha val="40000"/>
                            </a:srgbClr>
                          </a:solidFill>
                          <a:latin typeface="Fira Sans" panose="020B0503050000020004" pitchFamily="34" charset="0"/>
                        </a:rPr>
                        <a:t>04 18846.294</a:t>
                      </a: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037E4C">
                        <a:alpha val="20000"/>
                      </a:srgbClr>
                    </a:solidFill>
                  </a:tcPr>
                </a:tc>
                <a:tc>
                  <a:txBody>
                    <a:bodyPr/>
                    <a:lstStyle/>
                    <a:p>
                      <a:pPr marL="108000" indent="-108000">
                        <a:spcAft>
                          <a:spcPts val="300"/>
                        </a:spcAft>
                        <a:buClr>
                          <a:schemeClr val="accent6"/>
                        </a:buClr>
                        <a:buFont typeface="Arial" panose="020B0604020202020204" pitchFamily="34" charset="0"/>
                        <a:buChar char="•"/>
                      </a:pPr>
                      <a:r>
                        <a:rPr lang="en-US" sz="1200" dirty="0">
                          <a:solidFill>
                            <a:srgbClr val="000000">
                              <a:alpha val="40000"/>
                            </a:srgbClr>
                          </a:solidFill>
                          <a:latin typeface="Fira Sans" panose="020B0503050000020004" pitchFamily="34" charset="0"/>
                        </a:rPr>
                        <a:t>Vitamin A acetate, adjusted to 1.5 MIU/g by adding peanut oil. </a:t>
                      </a:r>
                    </a:p>
                    <a:p>
                      <a:pPr marL="108000" indent="-108000">
                        <a:spcAft>
                          <a:spcPts val="300"/>
                        </a:spcAft>
                        <a:buClr>
                          <a:schemeClr val="accent6"/>
                        </a:buClr>
                        <a:buFont typeface="Arial" panose="020B0604020202020204" pitchFamily="34" charset="0"/>
                        <a:buChar char="•"/>
                      </a:pPr>
                      <a:r>
                        <a:rPr lang="en-US" sz="1200" baseline="0" dirty="0">
                          <a:solidFill>
                            <a:srgbClr val="000000">
                              <a:alpha val="40000"/>
                            </a:srgbClr>
                          </a:solidFill>
                          <a:latin typeface="Fira Sans" panose="020B0503050000020004" pitchFamily="34" charset="0"/>
                        </a:rPr>
                        <a:t>Contains dl-α-tocopherol as an antioxidant</a:t>
                      </a:r>
                      <a:endParaRPr lang="en-US" sz="1200" dirty="0">
                        <a:solidFill>
                          <a:srgbClr val="000000">
                            <a:alpha val="40000"/>
                          </a:srgbClr>
                        </a:solidFill>
                        <a:latin typeface="Fira Sans" panose="020B0503050000020004" pitchFamily="34" charset="0"/>
                      </a:endParaRPr>
                    </a:p>
                  </a:txBody>
                  <a:tcPr marL="54000" marR="54000" marT="36000" marB="36000" anchor="ctr">
                    <a:lnL w="12700" cmpd="sng">
                      <a:noFill/>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037E4C">
                        <a:alpha val="20000"/>
                      </a:srgbClr>
                    </a:solidFill>
                  </a:tcPr>
                </a:tc>
                <a:extLst>
                  <a:ext uri="{0D108BD9-81ED-4DB2-BD59-A6C34878D82A}">
                    <a16:rowId xmlns:a16="http://schemas.microsoft.com/office/drawing/2014/main" val="3861662263"/>
                  </a:ext>
                </a:extLst>
              </a:tr>
            </a:tbl>
          </a:graphicData>
        </a:graphic>
      </p:graphicFrame>
      <p:pic>
        <p:nvPicPr>
          <p:cNvPr id="8" name="Picture 7" descr="Text, logo&#10;&#10;Description automatically generated">
            <a:extLst>
              <a:ext uri="{FF2B5EF4-FFF2-40B4-BE49-F238E27FC236}">
                <a16:creationId xmlns:a16="http://schemas.microsoft.com/office/drawing/2014/main" id="{5E3B5C40-0906-5171-1398-81C23AA855E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01143" y="4688598"/>
            <a:ext cx="926629" cy="771336"/>
          </a:xfrm>
          <a:prstGeom prst="rect">
            <a:avLst/>
          </a:prstGeom>
        </p:spPr>
      </p:pic>
      <p:pic>
        <p:nvPicPr>
          <p:cNvPr id="9" name="Picture 8">
            <a:extLst>
              <a:ext uri="{FF2B5EF4-FFF2-40B4-BE49-F238E27FC236}">
                <a16:creationId xmlns:a16="http://schemas.microsoft.com/office/drawing/2014/main" id="{0B5BEFF7-9BBC-9BE5-4896-0D9FB6813E6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641932" y="4688598"/>
            <a:ext cx="1123087" cy="825469"/>
          </a:xfrm>
          <a:prstGeom prst="rect">
            <a:avLst/>
          </a:prstGeom>
        </p:spPr>
      </p:pic>
      <p:pic>
        <p:nvPicPr>
          <p:cNvPr id="13" name="Picture Placeholder 12" descr="A picture containing rain&#10;&#10;Description automatically generated">
            <a:extLst>
              <a:ext uri="{FF2B5EF4-FFF2-40B4-BE49-F238E27FC236}">
                <a16:creationId xmlns:a16="http://schemas.microsoft.com/office/drawing/2014/main" id="{337FBB70-32E8-A548-BE60-06DD2D2FEEA0}"/>
              </a:ext>
            </a:extLst>
          </p:cNvPr>
          <p:cNvPicPr>
            <a:picLocks noGrp="1" noChangeAspect="1"/>
          </p:cNvPicPr>
          <p:nvPr>
            <p:ph type="pic" sz="quarter" idx="17"/>
          </p:nvPr>
        </p:nvPicPr>
        <p:blipFill>
          <a:blip r:embed="rId5" cstate="screen">
            <a:extLst>
              <a:ext uri="{28A0092B-C50C-407E-A947-70E740481C1C}">
                <a14:useLocalDpi xmlns:a14="http://schemas.microsoft.com/office/drawing/2010/main"/>
              </a:ext>
            </a:extLst>
          </a:blip>
          <a:srcRect/>
          <a:stretch>
            <a:fillRect/>
          </a:stretch>
        </p:blipFill>
        <p:spPr/>
      </p:pic>
      <p:sp>
        <p:nvSpPr>
          <p:cNvPr id="2" name="Slide Number Placeholder 1">
            <a:extLst>
              <a:ext uri="{FF2B5EF4-FFF2-40B4-BE49-F238E27FC236}">
                <a16:creationId xmlns:a16="http://schemas.microsoft.com/office/drawing/2014/main" id="{DC6303A2-CD60-B24E-8862-C26A9173937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3" name="Title 2">
            <a:extLst>
              <a:ext uri="{FF2B5EF4-FFF2-40B4-BE49-F238E27FC236}">
                <a16:creationId xmlns:a16="http://schemas.microsoft.com/office/drawing/2014/main" id="{F4F64316-A556-6249-B020-47A8B5C4CE85}"/>
              </a:ext>
            </a:extLst>
          </p:cNvPr>
          <p:cNvSpPr>
            <a:spLocks noGrp="1"/>
          </p:cNvSpPr>
          <p:nvPr>
            <p:ph type="title"/>
          </p:nvPr>
        </p:nvSpPr>
        <p:spPr/>
        <p:txBody>
          <a:bodyPr/>
          <a:lstStyle/>
          <a:p>
            <a:r>
              <a:rPr lang="en-GB"/>
              <a:t>Cosmetic grades of </a:t>
            </a:r>
          </a:p>
        </p:txBody>
      </p:sp>
      <p:pic>
        <p:nvPicPr>
          <p:cNvPr id="6" name="Picture 7" descr="logo_QUALI-A.png">
            <a:extLst>
              <a:ext uri="{FF2B5EF4-FFF2-40B4-BE49-F238E27FC236}">
                <a16:creationId xmlns:a16="http://schemas.microsoft.com/office/drawing/2014/main" id="{E2695827-C02B-5D4B-9CD7-34E61652DCD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168362" y="467999"/>
            <a:ext cx="1218556" cy="384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qfl_pillars.png">
            <a:extLst>
              <a:ext uri="{FF2B5EF4-FFF2-40B4-BE49-F238E27FC236}">
                <a16:creationId xmlns:a16="http://schemas.microsoft.com/office/drawing/2014/main" id="{5D462834-BC94-4728-BCAD-DC4713F273B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52813" y="4519538"/>
            <a:ext cx="2317788" cy="1808609"/>
          </a:xfrm>
          <a:prstGeom prst="rect">
            <a:avLst/>
          </a:prstGeom>
        </p:spPr>
      </p:pic>
      <p:pic>
        <p:nvPicPr>
          <p:cNvPr id="11" name="Picture 10">
            <a:extLst>
              <a:ext uri="{FF2B5EF4-FFF2-40B4-BE49-F238E27FC236}">
                <a16:creationId xmlns:a16="http://schemas.microsoft.com/office/drawing/2014/main" id="{CAB9F406-6B79-46D3-A172-6EC99C498B2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1"/>
          <a:stretch/>
        </p:blipFill>
        <p:spPr>
          <a:xfrm>
            <a:off x="5132911" y="4758865"/>
            <a:ext cx="791001" cy="791001"/>
          </a:xfrm>
          <a:prstGeom prst="ellipse">
            <a:avLst/>
          </a:prstGeom>
          <a:solidFill>
            <a:srgbClr val="FF0000"/>
          </a:solidFill>
        </p:spPr>
      </p:pic>
    </p:spTree>
    <p:extLst>
      <p:ext uri="{BB962C8B-B14F-4D97-AF65-F5344CB8AC3E}">
        <p14:creationId xmlns:p14="http://schemas.microsoft.com/office/powerpoint/2010/main" val="234136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A picture containing rain&#10;&#10;Description automatically generated">
            <a:extLst>
              <a:ext uri="{FF2B5EF4-FFF2-40B4-BE49-F238E27FC236}">
                <a16:creationId xmlns:a16="http://schemas.microsoft.com/office/drawing/2014/main" id="{337FBB70-32E8-A548-BE60-06DD2D2FEEA0}"/>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Lst>
          </a:blip>
          <a:srcRect/>
          <a:stretch>
            <a:fillRect/>
          </a:stretch>
        </p:blipFill>
        <p:spPr/>
      </p:pic>
      <p:sp>
        <p:nvSpPr>
          <p:cNvPr id="2" name="Slide Number Placeholder 1">
            <a:extLst>
              <a:ext uri="{FF2B5EF4-FFF2-40B4-BE49-F238E27FC236}">
                <a16:creationId xmlns:a16="http://schemas.microsoft.com/office/drawing/2014/main" id="{DC6303A2-CD60-B24E-8862-C26A9173937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3" name="Title 2">
            <a:extLst>
              <a:ext uri="{FF2B5EF4-FFF2-40B4-BE49-F238E27FC236}">
                <a16:creationId xmlns:a16="http://schemas.microsoft.com/office/drawing/2014/main" id="{F4F64316-A556-6249-B020-47A8B5C4CE85}"/>
              </a:ext>
            </a:extLst>
          </p:cNvPr>
          <p:cNvSpPr>
            <a:spLocks noGrp="1"/>
          </p:cNvSpPr>
          <p:nvPr>
            <p:ph type="title"/>
          </p:nvPr>
        </p:nvSpPr>
        <p:spPr>
          <a:xfrm>
            <a:off x="468000" y="468000"/>
            <a:ext cx="7236667" cy="443198"/>
          </a:xfrm>
        </p:spPr>
        <p:txBody>
          <a:bodyPr/>
          <a:lstStyle/>
          <a:p>
            <a:r>
              <a:rPr lang="en-GB" dirty="0"/>
              <a:t>Cosmetic grades of</a:t>
            </a:r>
          </a:p>
        </p:txBody>
      </p:sp>
      <p:pic>
        <p:nvPicPr>
          <p:cNvPr id="6" name="Picture 7" descr="logo_QUALI-A.png">
            <a:extLst>
              <a:ext uri="{FF2B5EF4-FFF2-40B4-BE49-F238E27FC236}">
                <a16:creationId xmlns:a16="http://schemas.microsoft.com/office/drawing/2014/main" id="{E2695827-C02B-5D4B-9CD7-34E61652DCD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893172" y="5185214"/>
            <a:ext cx="1218556" cy="384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Table 10">
            <a:extLst>
              <a:ext uri="{FF2B5EF4-FFF2-40B4-BE49-F238E27FC236}">
                <a16:creationId xmlns:a16="http://schemas.microsoft.com/office/drawing/2014/main" id="{724C27D0-7DAB-3640-AA0F-B12EC43BB27F}"/>
              </a:ext>
            </a:extLst>
          </p:cNvPr>
          <p:cNvGraphicFramePr>
            <a:graphicFrameLocks noGrp="1"/>
          </p:cNvGraphicFramePr>
          <p:nvPr/>
        </p:nvGraphicFramePr>
        <p:xfrm>
          <a:off x="468000" y="1704631"/>
          <a:ext cx="10377801" cy="4361820"/>
        </p:xfrm>
        <a:graphic>
          <a:graphicData uri="http://schemas.openxmlformats.org/drawingml/2006/table">
            <a:tbl>
              <a:tblPr firstRow="1" bandRow="1">
                <a:tableStyleId>{5940675A-B579-460E-94D1-54222C63F5DA}</a:tableStyleId>
              </a:tblPr>
              <a:tblGrid>
                <a:gridCol w="1465533">
                  <a:extLst>
                    <a:ext uri="{9D8B030D-6E8A-4147-A177-3AD203B41FA5}">
                      <a16:colId xmlns:a16="http://schemas.microsoft.com/office/drawing/2014/main" val="20000"/>
                    </a:ext>
                  </a:extLst>
                </a:gridCol>
                <a:gridCol w="2719794">
                  <a:extLst>
                    <a:ext uri="{9D8B030D-6E8A-4147-A177-3AD203B41FA5}">
                      <a16:colId xmlns:a16="http://schemas.microsoft.com/office/drawing/2014/main" val="3432722177"/>
                    </a:ext>
                  </a:extLst>
                </a:gridCol>
                <a:gridCol w="680615">
                  <a:extLst>
                    <a:ext uri="{9D8B030D-6E8A-4147-A177-3AD203B41FA5}">
                      <a16:colId xmlns:a16="http://schemas.microsoft.com/office/drawing/2014/main" val="1496918449"/>
                    </a:ext>
                  </a:extLst>
                </a:gridCol>
                <a:gridCol w="1059827">
                  <a:extLst>
                    <a:ext uri="{9D8B030D-6E8A-4147-A177-3AD203B41FA5}">
                      <a16:colId xmlns:a16="http://schemas.microsoft.com/office/drawing/2014/main" val="20002"/>
                    </a:ext>
                  </a:extLst>
                </a:gridCol>
                <a:gridCol w="4452032">
                  <a:extLst>
                    <a:ext uri="{9D8B030D-6E8A-4147-A177-3AD203B41FA5}">
                      <a16:colId xmlns:a16="http://schemas.microsoft.com/office/drawing/2014/main" val="20003"/>
                    </a:ext>
                  </a:extLst>
                </a:gridCol>
              </a:tblGrid>
              <a:tr h="82494">
                <a:tc>
                  <a:txBody>
                    <a:bodyPr/>
                    <a:lstStyle/>
                    <a:p>
                      <a:r>
                        <a:rPr lang="en-US" sz="1200" b="0" i="0" dirty="0">
                          <a:solidFill>
                            <a:schemeClr val="accent6"/>
                          </a:solidFill>
                          <a:latin typeface="Fira Sans Medium" panose="020B0503050000020004" pitchFamily="34" charset="0"/>
                        </a:rPr>
                        <a:t>Product</a:t>
                      </a:r>
                    </a:p>
                  </a:txBody>
                  <a:tcPr marL="18000" marR="18000" marT="18000" marB="18000">
                    <a:lnL w="12700" cmpd="sng">
                      <a:noFill/>
                    </a:lnL>
                    <a:lnR w="12700" cmpd="sng">
                      <a:noFill/>
                    </a:lnR>
                    <a:lnT w="12700" cmpd="sng">
                      <a:noFill/>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200" b="0" i="0" dirty="0">
                          <a:solidFill>
                            <a:schemeClr val="accent6"/>
                          </a:solidFill>
                          <a:latin typeface="Fira Sans Medium" panose="020B0503050000020004" pitchFamily="34" charset="0"/>
                        </a:rPr>
                        <a:t>Technical details</a:t>
                      </a:r>
                    </a:p>
                  </a:txBody>
                  <a:tcPr marL="18000" marR="18000" marT="18000" marB="18000">
                    <a:lnL w="12700" cmpd="sng">
                      <a:noFill/>
                    </a:lnL>
                    <a:lnR w="12700" cmpd="sng">
                      <a:noFill/>
                    </a:lnR>
                    <a:lnT w="12700" cmpd="sng">
                      <a:noFill/>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0" dirty="0">
                          <a:solidFill>
                            <a:schemeClr val="accent6"/>
                          </a:solidFill>
                          <a:latin typeface="Fira Sans Medium" panose="020B0503050000020004" pitchFamily="34" charset="0"/>
                        </a:rPr>
                        <a:t>Size</a:t>
                      </a:r>
                    </a:p>
                  </a:txBody>
                  <a:tcPr marL="18000" marR="18000" marT="18000" marB="18000">
                    <a:lnL w="12700" cmpd="sng">
                      <a:noFill/>
                    </a:lnL>
                    <a:lnR w="12700" cmpd="sng">
                      <a:noFill/>
                    </a:lnR>
                    <a:lnT w="12700" cmpd="sng">
                      <a:noFill/>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0" dirty="0">
                          <a:solidFill>
                            <a:schemeClr val="accent6"/>
                          </a:solidFill>
                          <a:latin typeface="Fira Sans Medium" panose="020B0503050000020004" pitchFamily="34" charset="0"/>
                        </a:rPr>
                        <a:t>Product Code</a:t>
                      </a:r>
                    </a:p>
                  </a:txBody>
                  <a:tcPr marL="18000" marR="18000" marT="18000" marB="18000">
                    <a:lnL w="12700" cmpd="sng">
                      <a:noFill/>
                    </a:lnL>
                    <a:lnR w="12700" cmpd="sng">
                      <a:noFill/>
                    </a:lnR>
                    <a:lnT w="12700" cmpd="sng">
                      <a:noFill/>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200" b="0" i="0" dirty="0">
                        <a:solidFill>
                          <a:schemeClr val="accent6"/>
                        </a:solidFill>
                        <a:latin typeface="Fira Sans Medium" panose="020B0503050000020004" pitchFamily="34" charset="0"/>
                      </a:endParaRPr>
                    </a:p>
                  </a:txBody>
                  <a:tcPr marL="18000" marR="18000" marT="18000" marB="18000">
                    <a:lnL w="12700" cmpd="sng">
                      <a:noFill/>
                    </a:lnL>
                    <a:lnR w="12700" cmpd="sng">
                      <a:noFill/>
                    </a:lnR>
                    <a:lnT w="12700" cmpd="sng">
                      <a:noFill/>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42311850"/>
                  </a:ext>
                </a:extLst>
              </a:tr>
              <a:tr h="220346">
                <a:tc>
                  <a:txBody>
                    <a:bodyPr/>
                    <a:lstStyle/>
                    <a:p>
                      <a:pPr marL="0" indent="0" algn="l" defTabSz="914400" rtl="0" eaLnBrk="1" latinLnBrk="0" hangingPunct="1">
                        <a:spcAft>
                          <a:spcPts val="300"/>
                        </a:spcAft>
                        <a:buClr>
                          <a:srgbClr val="0070BA"/>
                        </a:buClr>
                        <a:buFont typeface="Arial" panose="020B0604020202020204" pitchFamily="34" charset="0"/>
                        <a:buNone/>
                      </a:pPr>
                      <a:r>
                        <a:rPr lang="en-US" sz="1200" b="1" dirty="0">
                          <a:solidFill>
                            <a:schemeClr val="accent6"/>
                          </a:solidFill>
                          <a:latin typeface="Fira Sans" panose="020B0503050000020004" pitchFamily="34" charset="0"/>
                        </a:rPr>
                        <a:t>V</a:t>
                      </a:r>
                      <a:r>
                        <a:rPr lang="en-US" sz="1200" b="1" kern="1200" dirty="0">
                          <a:solidFill>
                            <a:schemeClr val="accent6"/>
                          </a:solidFill>
                          <a:latin typeface="Fira Sans" panose="020B0503050000020004" pitchFamily="34" charset="0"/>
                        </a:rPr>
                        <a:t>itamin A Palmitate 1.7 MIU/g</a:t>
                      </a:r>
                    </a:p>
                  </a:txBody>
                  <a:tcPr marL="54000" marR="54000" marT="36000" marB="36000" anchor="ctr">
                    <a:lnL w="19050" cap="flat" cmpd="sng" algn="ctr">
                      <a:solidFill>
                        <a:schemeClr val="accent6"/>
                      </a:solidFill>
                      <a:prstDash val="solid"/>
                      <a:round/>
                      <a:headEnd type="none" w="med" len="med"/>
                      <a:tailEnd type="none" w="med" len="med"/>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10000"/>
                      </a:schemeClr>
                    </a:solidFill>
                  </a:tcPr>
                </a:tc>
                <a:tc>
                  <a:txBody>
                    <a:bodyPr/>
                    <a:lstStyle/>
                    <a:p>
                      <a:pPr marL="108000" indent="-108000">
                        <a:spcAft>
                          <a:spcPts val="300"/>
                        </a:spcAft>
                        <a:buClr>
                          <a:schemeClr val="accent6"/>
                        </a:buClr>
                        <a:buFont typeface="Arial" panose="020B0604020202020204" pitchFamily="34" charset="0"/>
                        <a:buChar char="•"/>
                      </a:pPr>
                      <a:r>
                        <a:rPr lang="en-US" sz="1200" dirty="0">
                          <a:solidFill>
                            <a:srgbClr val="000000">
                              <a:alpha val="40000"/>
                            </a:srgbClr>
                          </a:solidFill>
                          <a:latin typeface="Fira Sans" panose="020B0503050000020004" pitchFamily="34" charset="0"/>
                        </a:rPr>
                        <a:t>Stabilized with tocopherol</a:t>
                      </a:r>
                    </a:p>
                    <a:p>
                      <a:pPr marL="108000" indent="-108000">
                        <a:spcAft>
                          <a:spcPts val="300"/>
                        </a:spcAft>
                        <a:buClr>
                          <a:schemeClr val="accent6"/>
                        </a:buClr>
                        <a:buFont typeface="Arial" panose="020B0604020202020204" pitchFamily="34" charset="0"/>
                        <a:buChar char="•"/>
                      </a:pPr>
                      <a:r>
                        <a:rPr lang="en-US" sz="1200" dirty="0">
                          <a:solidFill>
                            <a:srgbClr val="000000">
                              <a:alpha val="40000"/>
                            </a:srgbClr>
                          </a:solidFill>
                          <a:latin typeface="Fira Sans" panose="020B0503050000020004" pitchFamily="34" charset="0"/>
                        </a:rPr>
                        <a:t>510 mg Retinol Equivalents/g</a:t>
                      </a: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10000"/>
                      </a:schemeClr>
                    </a:solidFill>
                  </a:tcPr>
                </a:tc>
                <a:tc>
                  <a:txBody>
                    <a:bodyPr/>
                    <a:lstStyle/>
                    <a:p>
                      <a:pPr algn="ctr">
                        <a:spcAft>
                          <a:spcPts val="300"/>
                        </a:spcAft>
                      </a:pPr>
                      <a:r>
                        <a:rPr lang="en-US" sz="1200" b="0" i="0" u="none" strike="noStrike" kern="1200" baseline="0" dirty="0">
                          <a:solidFill>
                            <a:srgbClr val="000000">
                              <a:alpha val="40000"/>
                            </a:srgbClr>
                          </a:solidFill>
                          <a:latin typeface="Fira Sans" panose="020B0503050000020004" pitchFamily="34" charset="0"/>
                          <a:ea typeface="+mn-ea"/>
                          <a:cs typeface="+mn-cs"/>
                        </a:rPr>
                        <a:t>5 kg</a:t>
                      </a:r>
                    </a:p>
                    <a:p>
                      <a:pPr algn="ctr">
                        <a:spcAft>
                          <a:spcPts val="300"/>
                        </a:spcAft>
                      </a:pPr>
                      <a:r>
                        <a:rPr lang="en-US" sz="1200" b="0" i="0" u="none" strike="noStrike" kern="1200" baseline="0" dirty="0">
                          <a:solidFill>
                            <a:srgbClr val="000000">
                              <a:alpha val="40000"/>
                            </a:srgbClr>
                          </a:solidFill>
                          <a:latin typeface="Fira Sans" panose="020B0503050000020004" pitchFamily="34" charset="0"/>
                          <a:ea typeface="+mn-ea"/>
                          <a:cs typeface="+mn-cs"/>
                        </a:rPr>
                        <a:t>20 kg</a:t>
                      </a:r>
                    </a:p>
                    <a:p>
                      <a:pPr algn="ctr">
                        <a:spcAft>
                          <a:spcPts val="300"/>
                        </a:spcAft>
                      </a:pPr>
                      <a:r>
                        <a:rPr lang="en-US" sz="1200" b="0" i="0" u="none" strike="noStrike" kern="1200" baseline="0" dirty="0">
                          <a:solidFill>
                            <a:srgbClr val="000000">
                              <a:alpha val="40000"/>
                            </a:srgbClr>
                          </a:solidFill>
                          <a:latin typeface="Fira Sans" panose="020B0503050000020004" pitchFamily="34" charset="0"/>
                          <a:ea typeface="+mn-ea"/>
                          <a:cs typeface="+mn-cs"/>
                        </a:rPr>
                        <a:t>190 kg</a:t>
                      </a: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10000"/>
                      </a:schemeClr>
                    </a:solidFill>
                  </a:tcPr>
                </a:tc>
                <a:tc>
                  <a:txBody>
                    <a:bodyPr/>
                    <a:lstStyle/>
                    <a:p>
                      <a:pPr algn="ctr">
                        <a:spcAft>
                          <a:spcPts val="300"/>
                        </a:spcAft>
                      </a:pPr>
                      <a:r>
                        <a:rPr lang="en-US" sz="1200" u="none" strike="noStrike" kern="1200" baseline="0" dirty="0">
                          <a:solidFill>
                            <a:srgbClr val="000000">
                              <a:alpha val="40000"/>
                            </a:srgbClr>
                          </a:solidFill>
                          <a:latin typeface="Fira Sans" panose="020B0503050000020004" pitchFamily="34" charset="0"/>
                        </a:rPr>
                        <a:t>04 18579.294</a:t>
                      </a:r>
                    </a:p>
                    <a:p>
                      <a:pPr algn="ctr">
                        <a:spcAft>
                          <a:spcPts val="300"/>
                        </a:spcAft>
                      </a:pPr>
                      <a:r>
                        <a:rPr lang="en-US" sz="1200" u="none" strike="noStrike" kern="1200" baseline="0" dirty="0">
                          <a:solidFill>
                            <a:srgbClr val="000000">
                              <a:alpha val="40000"/>
                            </a:srgbClr>
                          </a:solidFill>
                          <a:latin typeface="Fira Sans" panose="020B0503050000020004" pitchFamily="34" charset="0"/>
                        </a:rPr>
                        <a:t>04 18579.336</a:t>
                      </a:r>
                    </a:p>
                    <a:p>
                      <a:pPr algn="ctr">
                        <a:spcAft>
                          <a:spcPts val="300"/>
                        </a:spcAft>
                      </a:pPr>
                      <a:r>
                        <a:rPr lang="en-US" sz="1200" u="none" strike="noStrike" kern="1200" baseline="0" dirty="0">
                          <a:solidFill>
                            <a:srgbClr val="000000">
                              <a:alpha val="40000"/>
                            </a:srgbClr>
                          </a:solidFill>
                          <a:latin typeface="Fira Sans" panose="020B0503050000020004" pitchFamily="34" charset="0"/>
                        </a:rPr>
                        <a:t>04 18579.422</a:t>
                      </a:r>
                      <a:endParaRPr lang="en-US" sz="1200" b="0" i="0" u="none" strike="noStrike" kern="1200" baseline="0" dirty="0">
                        <a:solidFill>
                          <a:srgbClr val="000000">
                            <a:alpha val="40000"/>
                          </a:srgbClr>
                        </a:solidFill>
                        <a:latin typeface="Fira Sans" panose="020B0503050000020004" pitchFamily="34" charset="0"/>
                        <a:ea typeface="+mn-ea"/>
                        <a:cs typeface="+mn-cs"/>
                      </a:endParaRP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10000"/>
                      </a:schemeClr>
                    </a:solidFill>
                  </a:tcPr>
                </a:tc>
                <a:tc>
                  <a:txBody>
                    <a:bodyPr/>
                    <a:lstStyle/>
                    <a:p>
                      <a:pPr marL="108000" indent="-108000">
                        <a:spcAft>
                          <a:spcPts val="300"/>
                        </a:spcAft>
                        <a:buClr>
                          <a:schemeClr val="accent6"/>
                        </a:buClr>
                        <a:buFont typeface="Arial" panose="020B0604020202020204" pitchFamily="34" charset="0"/>
                        <a:buChar char="•"/>
                      </a:pPr>
                      <a:r>
                        <a:rPr lang="en-US" sz="1200" dirty="0">
                          <a:solidFill>
                            <a:srgbClr val="000000">
                              <a:alpha val="40000"/>
                            </a:srgbClr>
                          </a:solidFill>
                          <a:latin typeface="Fira Sans" panose="020B0503050000020004" pitchFamily="34" charset="0"/>
                        </a:rPr>
                        <a:t>Pure vitamin A palmitate</a:t>
                      </a:r>
                    </a:p>
                    <a:p>
                      <a:pPr marL="108000" marR="0" indent="-108000" algn="l" defTabSz="914400" rtl="0" eaLnBrk="1" fontAlgn="auto" latinLnBrk="0" hangingPunct="1">
                        <a:lnSpc>
                          <a:spcPct val="100000"/>
                        </a:lnSpc>
                        <a:spcBef>
                          <a:spcPts val="0"/>
                        </a:spcBef>
                        <a:spcAft>
                          <a:spcPts val="300"/>
                        </a:spcAft>
                        <a:buClr>
                          <a:schemeClr val="accent6"/>
                        </a:buClr>
                        <a:buSzTx/>
                        <a:buFont typeface="Arial" panose="020B0604020202020204" pitchFamily="34" charset="0"/>
                        <a:buChar char="•"/>
                        <a:tabLst/>
                        <a:defRPr/>
                      </a:pPr>
                      <a:r>
                        <a:rPr lang="en-US" sz="1200" baseline="0" dirty="0">
                          <a:solidFill>
                            <a:srgbClr val="000000">
                              <a:alpha val="40000"/>
                            </a:srgbClr>
                          </a:solidFill>
                          <a:latin typeface="Fira Sans" panose="020B0503050000020004" pitchFamily="34" charset="0"/>
                        </a:rPr>
                        <a:t>Contains dl-α-tocopherol as an antioxidant</a:t>
                      </a:r>
                      <a:endParaRPr lang="en-US" sz="1200" dirty="0">
                        <a:solidFill>
                          <a:srgbClr val="000000">
                            <a:alpha val="40000"/>
                          </a:srgbClr>
                        </a:solidFill>
                        <a:latin typeface="Fira Sans" panose="020B0503050000020004" pitchFamily="34" charset="0"/>
                      </a:endParaRPr>
                    </a:p>
                  </a:txBody>
                  <a:tcPr marL="54000" marR="54000" marT="36000" marB="36000" anchor="ctr">
                    <a:lnL w="12700" cmpd="sng">
                      <a:noFill/>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10000"/>
                      </a:schemeClr>
                    </a:solidFill>
                  </a:tcPr>
                </a:tc>
                <a:extLst>
                  <a:ext uri="{0D108BD9-81ED-4DB2-BD59-A6C34878D82A}">
                    <a16:rowId xmlns:a16="http://schemas.microsoft.com/office/drawing/2014/main" val="10002"/>
                  </a:ext>
                </a:extLst>
              </a:tr>
              <a:tr h="220346">
                <a:tc>
                  <a:txBody>
                    <a:bodyPr/>
                    <a:lstStyle/>
                    <a:p>
                      <a:pPr marL="0" indent="0" algn="l" defTabSz="914400" rtl="0" eaLnBrk="1" latinLnBrk="0" hangingPunct="1">
                        <a:spcAft>
                          <a:spcPts val="300"/>
                        </a:spcAft>
                        <a:buClr>
                          <a:srgbClr val="0070BA"/>
                        </a:buClr>
                        <a:buFont typeface="Arial" panose="020B0604020202020204" pitchFamily="34" charset="0"/>
                        <a:buNone/>
                      </a:pPr>
                      <a:r>
                        <a:rPr lang="en-US" sz="1200" b="1" kern="1200" dirty="0">
                          <a:solidFill>
                            <a:schemeClr val="accent6"/>
                          </a:solidFill>
                          <a:latin typeface="Fira Sans" panose="020B0503050000020004" pitchFamily="34" charset="0"/>
                        </a:rPr>
                        <a:t>Vitamin A Palmitate 1.7 MIU/g</a:t>
                      </a:r>
                    </a:p>
                  </a:txBody>
                  <a:tcPr marL="54000" marR="54000" marT="36000" marB="36000" anchor="ctr">
                    <a:lnL w="19050" cap="flat" cmpd="sng" algn="ctr">
                      <a:solidFill>
                        <a:schemeClr val="accent6"/>
                      </a:solidFill>
                      <a:prstDash val="solid"/>
                      <a:round/>
                      <a:headEnd type="none" w="med" len="med"/>
                      <a:tailEnd type="none" w="med" len="med"/>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tc>
                  <a:txBody>
                    <a:bodyPr/>
                    <a:lstStyle/>
                    <a:p>
                      <a:pPr marL="108000" indent="-108000">
                        <a:spcAft>
                          <a:spcPts val="300"/>
                        </a:spcAft>
                        <a:buClr>
                          <a:schemeClr val="accent6"/>
                        </a:buClr>
                        <a:buFont typeface="Arial" panose="020B0604020202020204" pitchFamily="34" charset="0"/>
                        <a:buChar char="•"/>
                      </a:pPr>
                      <a:r>
                        <a:rPr lang="en-US" sz="1200" dirty="0">
                          <a:solidFill>
                            <a:srgbClr val="000000">
                              <a:alpha val="40000"/>
                            </a:srgbClr>
                          </a:solidFill>
                          <a:latin typeface="Fira Sans" panose="020B0503050000020004" pitchFamily="34" charset="0"/>
                        </a:rPr>
                        <a:t>Without stabilizers</a:t>
                      </a:r>
                    </a:p>
                    <a:p>
                      <a:pPr marL="108000" indent="-108000">
                        <a:spcAft>
                          <a:spcPts val="300"/>
                        </a:spcAft>
                        <a:buClr>
                          <a:schemeClr val="accent6"/>
                        </a:buClr>
                        <a:buFont typeface="Arial" panose="020B0604020202020204" pitchFamily="34" charset="0"/>
                        <a:buChar char="•"/>
                      </a:pPr>
                      <a:r>
                        <a:rPr lang="en-US" sz="1200" dirty="0">
                          <a:solidFill>
                            <a:srgbClr val="000000">
                              <a:alpha val="40000"/>
                            </a:srgbClr>
                          </a:solidFill>
                          <a:latin typeface="Fira Sans" panose="020B0503050000020004" pitchFamily="34" charset="0"/>
                        </a:rPr>
                        <a:t>510 mg Retinol Equivalents/g</a:t>
                      </a: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tc>
                  <a:txBody>
                    <a:bodyPr/>
                    <a:lstStyle/>
                    <a:p>
                      <a:pPr algn="ctr">
                        <a:spcAft>
                          <a:spcPts val="300"/>
                        </a:spcAft>
                      </a:pPr>
                      <a:r>
                        <a:rPr lang="en-US" sz="1200" b="0" i="0" u="none" strike="noStrike" kern="1200" baseline="0" dirty="0">
                          <a:solidFill>
                            <a:srgbClr val="000000">
                              <a:alpha val="40000"/>
                            </a:srgbClr>
                          </a:solidFill>
                          <a:latin typeface="Fira Sans" panose="020B0503050000020004" pitchFamily="34" charset="0"/>
                          <a:ea typeface="+mn-ea"/>
                          <a:cs typeface="+mn-cs"/>
                        </a:rPr>
                        <a:t>5 kg</a:t>
                      </a:r>
                    </a:p>
                    <a:p>
                      <a:pPr algn="ctr">
                        <a:spcAft>
                          <a:spcPts val="300"/>
                        </a:spcAft>
                      </a:pPr>
                      <a:r>
                        <a:rPr lang="en-US" sz="1200" b="0" i="0" u="none" strike="noStrike" kern="1200" baseline="0" dirty="0">
                          <a:solidFill>
                            <a:srgbClr val="000000">
                              <a:alpha val="40000"/>
                            </a:srgbClr>
                          </a:solidFill>
                          <a:latin typeface="Fira Sans" panose="020B0503050000020004" pitchFamily="34" charset="0"/>
                          <a:ea typeface="+mn-ea"/>
                          <a:cs typeface="+mn-cs"/>
                        </a:rPr>
                        <a:t>20 kg</a:t>
                      </a:r>
                    </a:p>
                    <a:p>
                      <a:pPr algn="ctr">
                        <a:spcAft>
                          <a:spcPts val="300"/>
                        </a:spcAft>
                      </a:pPr>
                      <a:r>
                        <a:rPr lang="en-US" sz="1200" b="0" i="0" u="none" strike="noStrike" kern="1200" baseline="0" dirty="0">
                          <a:solidFill>
                            <a:srgbClr val="000000">
                              <a:alpha val="40000"/>
                            </a:srgbClr>
                          </a:solidFill>
                          <a:latin typeface="Fira Sans" panose="020B0503050000020004" pitchFamily="34" charset="0"/>
                          <a:ea typeface="+mn-ea"/>
                          <a:cs typeface="+mn-cs"/>
                        </a:rPr>
                        <a:t>190 kg</a:t>
                      </a:r>
                      <a:endParaRPr lang="en-US" sz="1200" dirty="0">
                        <a:solidFill>
                          <a:srgbClr val="000000">
                            <a:alpha val="40000"/>
                          </a:srgbClr>
                        </a:solidFill>
                        <a:latin typeface="Fira Sans" panose="020B0503050000020004" pitchFamily="34" charset="0"/>
                      </a:endParaRP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tc>
                  <a:txBody>
                    <a:bodyPr/>
                    <a:lstStyle/>
                    <a:p>
                      <a:pPr algn="ctr">
                        <a:spcAft>
                          <a:spcPts val="300"/>
                        </a:spcAft>
                      </a:pPr>
                      <a:r>
                        <a:rPr lang="en-US" sz="1200" dirty="0">
                          <a:solidFill>
                            <a:srgbClr val="000000">
                              <a:alpha val="40000"/>
                            </a:srgbClr>
                          </a:solidFill>
                          <a:latin typeface="Fira Sans" panose="020B0503050000020004" pitchFamily="34" charset="0"/>
                        </a:rPr>
                        <a:t>04 24005.294</a:t>
                      </a:r>
                    </a:p>
                    <a:p>
                      <a:pPr algn="ctr">
                        <a:spcAft>
                          <a:spcPts val="300"/>
                        </a:spcAft>
                      </a:pPr>
                      <a:r>
                        <a:rPr lang="en-US" sz="1200" dirty="0">
                          <a:solidFill>
                            <a:srgbClr val="000000">
                              <a:alpha val="40000"/>
                            </a:srgbClr>
                          </a:solidFill>
                          <a:latin typeface="Fira Sans" panose="020B0503050000020004" pitchFamily="34" charset="0"/>
                        </a:rPr>
                        <a:t>04 24005.336</a:t>
                      </a:r>
                    </a:p>
                    <a:p>
                      <a:pPr algn="ctr">
                        <a:spcAft>
                          <a:spcPts val="300"/>
                        </a:spcAft>
                      </a:pPr>
                      <a:r>
                        <a:rPr lang="en-US" sz="1200" dirty="0">
                          <a:solidFill>
                            <a:srgbClr val="000000">
                              <a:alpha val="40000"/>
                            </a:srgbClr>
                          </a:solidFill>
                          <a:latin typeface="Fira Sans" panose="020B0503050000020004" pitchFamily="34" charset="0"/>
                        </a:rPr>
                        <a:t>04 24005.420</a:t>
                      </a: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tc>
                  <a:txBody>
                    <a:bodyPr/>
                    <a:lstStyle/>
                    <a:p>
                      <a:pPr marL="108000" marR="0" indent="-108000" algn="l" defTabSz="914400" rtl="0" eaLnBrk="1" fontAlgn="auto" latinLnBrk="0" hangingPunct="1">
                        <a:lnSpc>
                          <a:spcPct val="100000"/>
                        </a:lnSpc>
                        <a:spcBef>
                          <a:spcPts val="0"/>
                        </a:spcBef>
                        <a:spcAft>
                          <a:spcPts val="300"/>
                        </a:spcAft>
                        <a:buClr>
                          <a:schemeClr val="accent6"/>
                        </a:buClr>
                        <a:buSzTx/>
                        <a:buFont typeface="Arial" panose="020B0604020202020204" pitchFamily="34" charset="0"/>
                        <a:buChar char="•"/>
                        <a:tabLst/>
                        <a:defRPr/>
                      </a:pPr>
                      <a:r>
                        <a:rPr lang="en-US" sz="1200" dirty="0">
                          <a:solidFill>
                            <a:srgbClr val="000000">
                              <a:alpha val="40000"/>
                            </a:srgbClr>
                          </a:solidFill>
                          <a:latin typeface="Fira Sans" panose="020B0503050000020004" pitchFamily="34" charset="0"/>
                        </a:rPr>
                        <a:t>Pure vitamin A palmitate, no formulation aid</a:t>
                      </a:r>
                    </a:p>
                  </a:txBody>
                  <a:tcPr marL="54000" marR="54000" marT="36000" marB="36000" anchor="ctr">
                    <a:lnL w="12700" cmpd="sng">
                      <a:noFill/>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extLst>
                  <a:ext uri="{0D108BD9-81ED-4DB2-BD59-A6C34878D82A}">
                    <a16:rowId xmlns:a16="http://schemas.microsoft.com/office/drawing/2014/main" val="10003"/>
                  </a:ext>
                </a:extLst>
              </a:tr>
              <a:tr h="220346">
                <a:tc>
                  <a:txBody>
                    <a:bodyPr/>
                    <a:lstStyle/>
                    <a:p>
                      <a:pPr marL="0" indent="0">
                        <a:spcAft>
                          <a:spcPts val="300"/>
                        </a:spcAft>
                        <a:buClr>
                          <a:srgbClr val="0070BA"/>
                        </a:buClr>
                        <a:buFont typeface="Arial" panose="020B0604020202020204" pitchFamily="34" charset="0"/>
                        <a:buNone/>
                      </a:pPr>
                      <a:r>
                        <a:rPr lang="en-US" sz="1200" b="1" dirty="0">
                          <a:solidFill>
                            <a:schemeClr val="accent6"/>
                          </a:solidFill>
                          <a:latin typeface="Fira Sans" panose="020B0503050000020004" pitchFamily="34" charset="0"/>
                        </a:rPr>
                        <a:t>Vitamin A Palmitate 1.7 MIU/g</a:t>
                      </a:r>
                    </a:p>
                  </a:txBody>
                  <a:tcPr marL="54000" marR="54000" marT="36000" marB="36000" anchor="ctr">
                    <a:lnL w="19050" cap="flat" cmpd="sng" algn="ctr">
                      <a:solidFill>
                        <a:schemeClr val="accent6"/>
                      </a:solidFill>
                      <a:prstDash val="solid"/>
                      <a:round/>
                      <a:headEnd type="none" w="med" len="med"/>
                      <a:tailEnd type="none" w="med" len="med"/>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10000"/>
                      </a:schemeClr>
                    </a:solidFill>
                  </a:tcPr>
                </a:tc>
                <a:tc>
                  <a:txBody>
                    <a:bodyPr/>
                    <a:lstStyle/>
                    <a:p>
                      <a:pPr marL="108000" indent="-108000">
                        <a:spcAft>
                          <a:spcPts val="300"/>
                        </a:spcAft>
                        <a:buClr>
                          <a:schemeClr val="accent6"/>
                        </a:buClr>
                        <a:buFont typeface="Arial" panose="020B0604020202020204" pitchFamily="34" charset="0"/>
                        <a:buChar char="•"/>
                      </a:pPr>
                      <a:r>
                        <a:rPr lang="en-US" sz="1200" dirty="0">
                          <a:solidFill>
                            <a:srgbClr val="000000">
                              <a:alpha val="40000"/>
                            </a:srgbClr>
                          </a:solidFill>
                          <a:latin typeface="Fira Sans" panose="020B0503050000020004" pitchFamily="34" charset="0"/>
                        </a:rPr>
                        <a:t>Stabilized with BHA/BHT</a:t>
                      </a:r>
                    </a:p>
                    <a:p>
                      <a:pPr marL="108000" indent="-108000">
                        <a:spcAft>
                          <a:spcPts val="300"/>
                        </a:spcAft>
                        <a:buClr>
                          <a:schemeClr val="accent6"/>
                        </a:buClr>
                        <a:buFont typeface="Arial" panose="020B0604020202020204" pitchFamily="34" charset="0"/>
                        <a:buChar char="•"/>
                      </a:pPr>
                      <a:r>
                        <a:rPr lang="en-US" sz="1200" dirty="0">
                          <a:solidFill>
                            <a:srgbClr val="000000">
                              <a:alpha val="40000"/>
                            </a:srgbClr>
                          </a:solidFill>
                          <a:latin typeface="Fira Sans" panose="020B0503050000020004" pitchFamily="34" charset="0"/>
                        </a:rPr>
                        <a:t>510 mg Retinol Equivalents/g</a:t>
                      </a: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10000"/>
                      </a:schemeClr>
                    </a:solidFill>
                  </a:tcPr>
                </a:tc>
                <a:tc>
                  <a:txBody>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lang="en-US" sz="1200" dirty="0">
                          <a:solidFill>
                            <a:srgbClr val="000000">
                              <a:alpha val="40000"/>
                            </a:srgbClr>
                          </a:solidFill>
                          <a:latin typeface="Fira Sans" panose="020B0503050000020004" pitchFamily="34" charset="0"/>
                        </a:rPr>
                        <a:t>5 kg</a:t>
                      </a:r>
                    </a:p>
                    <a:p>
                      <a:pPr marL="0" algn="ctr" defTabSz="914400" rtl="0" eaLnBrk="1" latinLnBrk="0" hangingPunct="1">
                        <a:spcAft>
                          <a:spcPts val="300"/>
                        </a:spcAft>
                      </a:pPr>
                      <a:r>
                        <a:rPr lang="en-US" sz="1200" b="0" i="0" u="none" strike="noStrike" kern="1200" baseline="0" dirty="0">
                          <a:solidFill>
                            <a:srgbClr val="000000">
                              <a:alpha val="40000"/>
                            </a:srgbClr>
                          </a:solidFill>
                          <a:latin typeface="Fira Sans" panose="020B0503050000020004" pitchFamily="34" charset="0"/>
                          <a:ea typeface="+mn-ea"/>
                          <a:cs typeface="+mn-cs"/>
                        </a:rPr>
                        <a:t>20 kg</a:t>
                      </a: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10000"/>
                      </a:schemeClr>
                    </a:solidFill>
                  </a:tcPr>
                </a:tc>
                <a:tc>
                  <a:txBody>
                    <a:bodyPr/>
                    <a:lstStyle/>
                    <a:p>
                      <a:pPr marL="0" algn="ctr" defTabSz="914400" rtl="0" eaLnBrk="1" latinLnBrk="0" hangingPunct="1">
                        <a:spcAft>
                          <a:spcPts val="300"/>
                        </a:spcAft>
                      </a:pPr>
                      <a:r>
                        <a:rPr lang="en-US" sz="1200" u="none" strike="noStrike" kern="1200" baseline="0" dirty="0">
                          <a:solidFill>
                            <a:srgbClr val="000000">
                              <a:alpha val="40000"/>
                            </a:srgbClr>
                          </a:solidFill>
                          <a:latin typeface="Fira Sans" panose="020B0503050000020004" pitchFamily="34" charset="0"/>
                        </a:rPr>
                        <a:t>04 24013.294</a:t>
                      </a:r>
                    </a:p>
                    <a:p>
                      <a:pPr marL="0" algn="ctr" defTabSz="914400" rtl="0" eaLnBrk="1" latinLnBrk="0" hangingPunct="1">
                        <a:spcAft>
                          <a:spcPts val="300"/>
                        </a:spcAft>
                      </a:pPr>
                      <a:r>
                        <a:rPr lang="en-US" sz="1200" u="none" strike="noStrike" kern="1200" baseline="0" dirty="0">
                          <a:solidFill>
                            <a:srgbClr val="000000">
                              <a:alpha val="40000"/>
                            </a:srgbClr>
                          </a:solidFill>
                          <a:latin typeface="Fira Sans" panose="020B0503050000020004" pitchFamily="34" charset="0"/>
                        </a:rPr>
                        <a:t>04 24013.336</a:t>
                      </a:r>
                      <a:endParaRPr lang="en-US" sz="1200" b="0" i="0" u="none" strike="noStrike" kern="1200" baseline="0" dirty="0">
                        <a:solidFill>
                          <a:srgbClr val="000000">
                            <a:alpha val="40000"/>
                          </a:srgbClr>
                        </a:solidFill>
                        <a:latin typeface="Fira Sans" panose="020B0503050000020004" pitchFamily="34" charset="0"/>
                        <a:ea typeface="+mn-ea"/>
                        <a:cs typeface="+mn-cs"/>
                      </a:endParaRP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10000"/>
                      </a:schemeClr>
                    </a:solidFill>
                  </a:tcPr>
                </a:tc>
                <a:tc>
                  <a:txBody>
                    <a:bodyPr/>
                    <a:lstStyle/>
                    <a:p>
                      <a:pPr marL="108000" indent="-108000">
                        <a:spcAft>
                          <a:spcPts val="300"/>
                        </a:spcAft>
                        <a:buClr>
                          <a:schemeClr val="accent6"/>
                        </a:buClr>
                        <a:buFont typeface="Arial" panose="020B0604020202020204" pitchFamily="34" charset="0"/>
                        <a:buChar char="•"/>
                      </a:pPr>
                      <a:r>
                        <a:rPr lang="en-US" sz="1200" dirty="0">
                          <a:solidFill>
                            <a:srgbClr val="000000">
                              <a:alpha val="40000"/>
                            </a:srgbClr>
                          </a:solidFill>
                          <a:latin typeface="Fira Sans" panose="020B0503050000020004" pitchFamily="34" charset="0"/>
                        </a:rPr>
                        <a:t>Pure vitamin A palmitate</a:t>
                      </a:r>
                    </a:p>
                  </a:txBody>
                  <a:tcPr marL="54000" marR="54000" marT="36000" marB="36000" anchor="ctr">
                    <a:lnL w="12700" cmpd="sng">
                      <a:noFill/>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10000"/>
                      </a:schemeClr>
                    </a:solidFill>
                  </a:tcPr>
                </a:tc>
                <a:extLst>
                  <a:ext uri="{0D108BD9-81ED-4DB2-BD59-A6C34878D82A}">
                    <a16:rowId xmlns:a16="http://schemas.microsoft.com/office/drawing/2014/main" val="10004"/>
                  </a:ext>
                </a:extLst>
              </a:tr>
              <a:tr h="289272">
                <a:tc>
                  <a:txBody>
                    <a:bodyPr/>
                    <a:lstStyle/>
                    <a:p>
                      <a:pPr marL="0" indent="0">
                        <a:spcAft>
                          <a:spcPts val="300"/>
                        </a:spcAft>
                        <a:buClr>
                          <a:srgbClr val="0070BA"/>
                        </a:buClr>
                        <a:buFont typeface="Arial" panose="020B0604020202020204" pitchFamily="34" charset="0"/>
                        <a:buNone/>
                      </a:pPr>
                      <a:r>
                        <a:rPr lang="en-US" sz="1200" b="1" u="none" strike="noStrike" kern="1200" baseline="0" dirty="0">
                          <a:solidFill>
                            <a:schemeClr val="accent6"/>
                          </a:solidFill>
                          <a:latin typeface="Fira Sans" panose="020B0503050000020004" pitchFamily="34" charset="0"/>
                        </a:rPr>
                        <a:t>Vitamin A Palmitate 1.0 MIU/g</a:t>
                      </a:r>
                    </a:p>
                  </a:txBody>
                  <a:tcPr marL="54000" marR="54000" marT="36000" marB="36000" anchor="ctr">
                    <a:lnL w="19050" cap="flat" cmpd="sng" algn="ctr">
                      <a:solidFill>
                        <a:schemeClr val="accent6"/>
                      </a:solidFill>
                      <a:prstDash val="solid"/>
                      <a:round/>
                      <a:headEnd type="none" w="med" len="med"/>
                      <a:tailEnd type="none" w="med" len="med"/>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tc>
                  <a:txBody>
                    <a:bodyPr/>
                    <a:lstStyle/>
                    <a:p>
                      <a:pPr marL="108000" indent="-108000">
                        <a:spcAft>
                          <a:spcPts val="300"/>
                        </a:spcAft>
                        <a:buClr>
                          <a:schemeClr val="accent6"/>
                        </a:buClr>
                        <a:buFont typeface="Arial" panose="020B0604020202020204" pitchFamily="34" charset="0"/>
                        <a:buChar char="•"/>
                      </a:pPr>
                      <a:r>
                        <a:rPr lang="en-US" sz="1200" u="none" strike="noStrike" kern="1200" baseline="0" dirty="0">
                          <a:solidFill>
                            <a:srgbClr val="000000">
                              <a:alpha val="40000"/>
                            </a:srgbClr>
                          </a:solidFill>
                          <a:latin typeface="Fira Sans" panose="020B0503050000020004" pitchFamily="34" charset="0"/>
                        </a:rPr>
                        <a:t>Stabilized with tocopherol</a:t>
                      </a:r>
                    </a:p>
                    <a:p>
                      <a:pPr marL="108000" indent="-108000">
                        <a:spcAft>
                          <a:spcPts val="300"/>
                        </a:spcAft>
                        <a:buClr>
                          <a:schemeClr val="accent6"/>
                        </a:buClr>
                        <a:buFont typeface="Arial" panose="020B0604020202020204" pitchFamily="34" charset="0"/>
                        <a:buChar char="•"/>
                      </a:pPr>
                      <a:r>
                        <a:rPr lang="en-US" sz="1200" u="none" strike="noStrike" kern="1200" baseline="0" dirty="0">
                          <a:solidFill>
                            <a:srgbClr val="000000">
                              <a:alpha val="40000"/>
                            </a:srgbClr>
                          </a:solidFill>
                          <a:latin typeface="Fira Sans" panose="020B0503050000020004" pitchFamily="34" charset="0"/>
                        </a:rPr>
                        <a:t>Based on peanut oil</a:t>
                      </a:r>
                    </a:p>
                    <a:p>
                      <a:pPr marL="108000" indent="-108000">
                        <a:spcAft>
                          <a:spcPts val="300"/>
                        </a:spcAft>
                        <a:buClr>
                          <a:schemeClr val="accent6"/>
                        </a:buClr>
                        <a:buFont typeface="Arial" panose="020B0604020202020204" pitchFamily="34" charset="0"/>
                        <a:buChar char="•"/>
                      </a:pPr>
                      <a:r>
                        <a:rPr lang="en-US" sz="1200" u="none" strike="noStrike" kern="1200" baseline="0" dirty="0">
                          <a:solidFill>
                            <a:srgbClr val="000000">
                              <a:alpha val="40000"/>
                            </a:srgbClr>
                          </a:solidFill>
                          <a:latin typeface="Fira Sans" panose="020B0503050000020004" pitchFamily="34" charset="0"/>
                        </a:rPr>
                        <a:t>300 mg Retinol Equivalents/g</a:t>
                      </a:r>
                      <a:endParaRPr lang="en-US" sz="1200" dirty="0">
                        <a:solidFill>
                          <a:srgbClr val="000000">
                            <a:alpha val="40000"/>
                          </a:srgbClr>
                        </a:solidFill>
                        <a:latin typeface="Fira Sans" panose="020B0503050000020004" pitchFamily="34" charset="0"/>
                      </a:endParaRP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tc>
                  <a:txBody>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lang="en-US" sz="1200" dirty="0">
                          <a:solidFill>
                            <a:srgbClr val="000000">
                              <a:alpha val="40000"/>
                            </a:srgbClr>
                          </a:solidFill>
                          <a:latin typeface="Fira Sans" panose="020B0503050000020004" pitchFamily="34" charset="0"/>
                        </a:rPr>
                        <a:t>5 kg</a:t>
                      </a: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tc>
                  <a:txBody>
                    <a:bodyPr/>
                    <a:lstStyle/>
                    <a:p>
                      <a:pPr algn="ctr">
                        <a:spcAft>
                          <a:spcPts val="300"/>
                        </a:spcAft>
                      </a:pPr>
                      <a:r>
                        <a:rPr lang="en-US" sz="1200" dirty="0">
                          <a:solidFill>
                            <a:srgbClr val="000000">
                              <a:alpha val="40000"/>
                            </a:srgbClr>
                          </a:solidFill>
                          <a:latin typeface="Fira Sans" panose="020B0503050000020004" pitchFamily="34" charset="0"/>
                        </a:rPr>
                        <a:t>04 31400.294</a:t>
                      </a: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tc>
                  <a:txBody>
                    <a:bodyPr/>
                    <a:lstStyle/>
                    <a:p>
                      <a:pPr marL="108000" indent="-108000">
                        <a:spcAft>
                          <a:spcPts val="300"/>
                        </a:spcAft>
                        <a:buClr>
                          <a:schemeClr val="accent6"/>
                        </a:buClr>
                        <a:buFont typeface="Arial" panose="020B0604020202020204" pitchFamily="34" charset="0"/>
                        <a:buChar char="•"/>
                      </a:pPr>
                      <a:r>
                        <a:rPr lang="en-US" sz="1200" dirty="0">
                          <a:solidFill>
                            <a:srgbClr val="000000">
                              <a:alpha val="40000"/>
                            </a:srgbClr>
                          </a:solidFill>
                          <a:latin typeface="Fira Sans" panose="020B0503050000020004" pitchFamily="34" charset="0"/>
                        </a:rPr>
                        <a:t>Vitamin A palmitate, adjusted to 1.0 MIU/g by adding peanut oil</a:t>
                      </a:r>
                    </a:p>
                    <a:p>
                      <a:pPr marL="108000" indent="-108000">
                        <a:spcAft>
                          <a:spcPts val="300"/>
                        </a:spcAft>
                        <a:buClr>
                          <a:schemeClr val="accent6"/>
                        </a:buClr>
                        <a:buFont typeface="Arial" panose="020B0604020202020204" pitchFamily="34" charset="0"/>
                        <a:buChar char="•"/>
                      </a:pPr>
                      <a:r>
                        <a:rPr lang="en-US" sz="1200" baseline="0" dirty="0">
                          <a:solidFill>
                            <a:srgbClr val="000000">
                              <a:alpha val="40000"/>
                            </a:srgbClr>
                          </a:solidFill>
                          <a:latin typeface="Fira Sans" panose="020B0503050000020004" pitchFamily="34" charset="0"/>
                        </a:rPr>
                        <a:t>Contains dl-α-tocopherol as an antioxidant</a:t>
                      </a:r>
                      <a:endParaRPr lang="en-US" sz="1200" dirty="0">
                        <a:solidFill>
                          <a:srgbClr val="000000">
                            <a:alpha val="40000"/>
                          </a:srgbClr>
                        </a:solidFill>
                        <a:latin typeface="Fira Sans" panose="020B0503050000020004" pitchFamily="34" charset="0"/>
                      </a:endParaRPr>
                    </a:p>
                  </a:txBody>
                  <a:tcPr marL="54000" marR="54000" marT="36000" marB="36000" anchor="ctr">
                    <a:lnL w="12700" cmpd="sng">
                      <a:noFill/>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extLst>
                  <a:ext uri="{0D108BD9-81ED-4DB2-BD59-A6C34878D82A}">
                    <a16:rowId xmlns:a16="http://schemas.microsoft.com/office/drawing/2014/main" val="10005"/>
                  </a:ext>
                </a:extLst>
              </a:tr>
              <a:tr h="399664">
                <a:tc>
                  <a:txBody>
                    <a:bodyPr/>
                    <a:lstStyle/>
                    <a:p>
                      <a:pPr marL="0" indent="0">
                        <a:spcAft>
                          <a:spcPts val="300"/>
                        </a:spcAft>
                        <a:buClr>
                          <a:srgbClr val="0070BA"/>
                        </a:buClr>
                        <a:buFont typeface="Arial" panose="020B0604020202020204" pitchFamily="34" charset="0"/>
                        <a:buNone/>
                      </a:pPr>
                      <a:r>
                        <a:rPr lang="en-US" sz="1200" b="1" u="none" strike="noStrike" kern="1200" baseline="0" dirty="0">
                          <a:solidFill>
                            <a:schemeClr val="accent6"/>
                          </a:solidFill>
                          <a:latin typeface="Fira Sans" panose="020B0503050000020004" pitchFamily="34" charset="0"/>
                        </a:rPr>
                        <a:t>Vitamin A Palmitate/M 1.0 MIU/g</a:t>
                      </a:r>
                    </a:p>
                  </a:txBody>
                  <a:tcPr marL="54000" marR="54000" marT="36000" marB="36000" anchor="ctr">
                    <a:lnL w="19050" cap="flat" cmpd="sng" algn="ctr">
                      <a:solidFill>
                        <a:schemeClr val="accent6"/>
                      </a:solidFill>
                      <a:prstDash val="solid"/>
                      <a:round/>
                      <a:headEnd type="none" w="med" len="med"/>
                      <a:tailEnd type="none" w="med" len="med"/>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10000"/>
                      </a:schemeClr>
                    </a:solidFill>
                  </a:tcPr>
                </a:tc>
                <a:tc>
                  <a:txBody>
                    <a:bodyPr/>
                    <a:lstStyle/>
                    <a:p>
                      <a:pPr marL="108000" indent="-108000">
                        <a:spcAft>
                          <a:spcPts val="300"/>
                        </a:spcAft>
                        <a:buClr>
                          <a:schemeClr val="accent6"/>
                        </a:buClr>
                        <a:buFont typeface="Arial" panose="020B0604020202020204" pitchFamily="34" charset="0"/>
                        <a:buChar char="•"/>
                      </a:pPr>
                      <a:r>
                        <a:rPr lang="en-US" sz="1200" u="none" strike="noStrike" kern="1200" baseline="0" dirty="0">
                          <a:solidFill>
                            <a:srgbClr val="000000">
                              <a:alpha val="40000"/>
                            </a:srgbClr>
                          </a:solidFill>
                          <a:latin typeface="Fira Sans" panose="020B0503050000020004" pitchFamily="34" charset="0"/>
                        </a:rPr>
                        <a:t>Stabilized with tocopherol</a:t>
                      </a:r>
                    </a:p>
                    <a:p>
                      <a:pPr marL="108000" indent="-108000">
                        <a:spcAft>
                          <a:spcPts val="300"/>
                        </a:spcAft>
                        <a:buClr>
                          <a:schemeClr val="accent6"/>
                        </a:buClr>
                        <a:buFont typeface="Arial" panose="020B0604020202020204" pitchFamily="34" charset="0"/>
                        <a:buChar char="•"/>
                      </a:pPr>
                      <a:r>
                        <a:rPr lang="en-US" sz="1200" u="none" strike="noStrike" kern="1200" baseline="0" dirty="0">
                          <a:solidFill>
                            <a:srgbClr val="000000">
                              <a:alpha val="40000"/>
                            </a:srgbClr>
                          </a:solidFill>
                          <a:latin typeface="Fira Sans" panose="020B0503050000020004" pitchFamily="34" charset="0"/>
                        </a:rPr>
                        <a:t>Based on medium chain triglycerides</a:t>
                      </a:r>
                    </a:p>
                    <a:p>
                      <a:pPr marL="108000" indent="-108000">
                        <a:spcAft>
                          <a:spcPts val="300"/>
                        </a:spcAft>
                        <a:buClr>
                          <a:schemeClr val="accent6"/>
                        </a:buClr>
                        <a:buFont typeface="Arial" panose="020B0604020202020204" pitchFamily="34" charset="0"/>
                        <a:buChar char="•"/>
                      </a:pPr>
                      <a:r>
                        <a:rPr lang="en-US" sz="1200" u="none" strike="noStrike" kern="1200" baseline="0" dirty="0">
                          <a:solidFill>
                            <a:srgbClr val="000000">
                              <a:alpha val="40000"/>
                            </a:srgbClr>
                          </a:solidFill>
                          <a:latin typeface="Fira Sans" panose="020B0503050000020004" pitchFamily="34" charset="0"/>
                        </a:rPr>
                        <a:t>300 mg Retinol Equivalents/g</a:t>
                      </a:r>
                      <a:endParaRPr lang="en-US" sz="1200" dirty="0">
                        <a:solidFill>
                          <a:srgbClr val="000000">
                            <a:alpha val="40000"/>
                          </a:srgbClr>
                        </a:solidFill>
                        <a:latin typeface="Fira Sans" panose="020B0503050000020004" pitchFamily="34" charset="0"/>
                      </a:endParaRP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10000"/>
                      </a:schemeClr>
                    </a:solidFill>
                  </a:tcPr>
                </a:tc>
                <a:tc>
                  <a:txBody>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lang="en-US" sz="1200" dirty="0">
                          <a:solidFill>
                            <a:srgbClr val="000000">
                              <a:alpha val="40000"/>
                            </a:srgbClr>
                          </a:solidFill>
                          <a:latin typeface="Fira Sans" panose="020B0503050000020004" pitchFamily="34" charset="0"/>
                        </a:rPr>
                        <a:t>5 kg</a:t>
                      </a: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10000"/>
                      </a:schemeClr>
                    </a:solidFill>
                  </a:tcPr>
                </a:tc>
                <a:tc>
                  <a:txBody>
                    <a:bodyPr/>
                    <a:lstStyle/>
                    <a:p>
                      <a:pPr algn="ctr">
                        <a:spcAft>
                          <a:spcPts val="300"/>
                        </a:spcAft>
                      </a:pPr>
                      <a:r>
                        <a:rPr lang="en-US" sz="1200" dirty="0">
                          <a:solidFill>
                            <a:srgbClr val="000000">
                              <a:alpha val="40000"/>
                            </a:srgbClr>
                          </a:solidFill>
                          <a:latin typeface="Fira Sans" panose="020B0503050000020004" pitchFamily="34" charset="0"/>
                        </a:rPr>
                        <a:t>50 08530.294</a:t>
                      </a: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10000"/>
                      </a:schemeClr>
                    </a:solidFill>
                  </a:tcPr>
                </a:tc>
                <a:tc>
                  <a:txBody>
                    <a:bodyPr/>
                    <a:lstStyle/>
                    <a:p>
                      <a:pPr marL="108000" indent="-108000">
                        <a:spcAft>
                          <a:spcPts val="300"/>
                        </a:spcAft>
                        <a:buClr>
                          <a:schemeClr val="accent6"/>
                        </a:buClr>
                        <a:buFont typeface="Arial" panose="020B0604020202020204" pitchFamily="34" charset="0"/>
                        <a:buChar char="•"/>
                      </a:pPr>
                      <a:r>
                        <a:rPr lang="en-US" sz="1200" dirty="0">
                          <a:solidFill>
                            <a:srgbClr val="000000">
                              <a:alpha val="40000"/>
                            </a:srgbClr>
                          </a:solidFill>
                          <a:latin typeface="Fira Sans" panose="020B0503050000020004" pitchFamily="34" charset="0"/>
                        </a:rPr>
                        <a:t>Vitamin A palmitate, adjusted to 1.0 MIU/g by medium chain triglycerides</a:t>
                      </a:r>
                      <a:r>
                        <a:rPr lang="en-US" sz="1200" baseline="0" dirty="0">
                          <a:solidFill>
                            <a:srgbClr val="000000">
                              <a:alpha val="40000"/>
                            </a:srgbClr>
                          </a:solidFill>
                          <a:latin typeface="Fira Sans" panose="020B0503050000020004" pitchFamily="34" charset="0"/>
                        </a:rPr>
                        <a:t> (INCI: caprylic/Capric Triglyceride)</a:t>
                      </a:r>
                      <a:endParaRPr lang="en-US" sz="1200" dirty="0">
                        <a:solidFill>
                          <a:srgbClr val="000000">
                            <a:alpha val="40000"/>
                          </a:srgbClr>
                        </a:solidFill>
                        <a:latin typeface="Fira Sans" panose="020B0503050000020004" pitchFamily="34" charset="0"/>
                      </a:endParaRPr>
                    </a:p>
                    <a:p>
                      <a:pPr marL="108000" indent="-108000">
                        <a:spcAft>
                          <a:spcPts val="300"/>
                        </a:spcAft>
                        <a:buClr>
                          <a:schemeClr val="accent6"/>
                        </a:buClr>
                        <a:buFont typeface="Arial" panose="020B0604020202020204" pitchFamily="34" charset="0"/>
                        <a:buChar char="•"/>
                      </a:pPr>
                      <a:r>
                        <a:rPr lang="en-US" sz="1200" baseline="0" dirty="0">
                          <a:solidFill>
                            <a:srgbClr val="000000">
                              <a:alpha val="40000"/>
                            </a:srgbClr>
                          </a:solidFill>
                          <a:latin typeface="Fira Sans" panose="020B0503050000020004" pitchFamily="34" charset="0"/>
                        </a:rPr>
                        <a:t>Contains dl-α-tocopherol as an antioxidant</a:t>
                      </a:r>
                      <a:endParaRPr lang="en-US" sz="1200" dirty="0">
                        <a:solidFill>
                          <a:srgbClr val="000000">
                            <a:alpha val="40000"/>
                          </a:srgbClr>
                        </a:solidFill>
                        <a:latin typeface="Fira Sans" panose="020B0503050000020004" pitchFamily="34" charset="0"/>
                      </a:endParaRPr>
                    </a:p>
                  </a:txBody>
                  <a:tcPr marL="54000" marR="54000" marT="36000" marB="36000" anchor="ctr">
                    <a:lnL w="12700" cmpd="sng">
                      <a:noFill/>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10000"/>
                      </a:schemeClr>
                    </a:solidFill>
                  </a:tcPr>
                </a:tc>
                <a:extLst>
                  <a:ext uri="{0D108BD9-81ED-4DB2-BD59-A6C34878D82A}">
                    <a16:rowId xmlns:a16="http://schemas.microsoft.com/office/drawing/2014/main" val="10006"/>
                  </a:ext>
                </a:extLst>
              </a:tr>
              <a:tr h="289272">
                <a:tc>
                  <a:txBody>
                    <a:bodyPr/>
                    <a:lstStyle/>
                    <a:p>
                      <a:pPr marL="0" indent="0">
                        <a:spcAft>
                          <a:spcPts val="300"/>
                        </a:spcAft>
                        <a:buClr>
                          <a:srgbClr val="0070BA"/>
                        </a:buClr>
                        <a:buFont typeface="Arial" panose="020B0604020202020204" pitchFamily="34" charset="0"/>
                        <a:buNone/>
                      </a:pPr>
                      <a:r>
                        <a:rPr lang="en-US" sz="1200" b="1" u="none" strike="noStrike" kern="1200" baseline="0" dirty="0">
                          <a:solidFill>
                            <a:schemeClr val="accent6"/>
                          </a:solidFill>
                          <a:latin typeface="Fira Sans" panose="020B0503050000020004" pitchFamily="34" charset="0"/>
                          <a:ea typeface="+mn-ea"/>
                          <a:cs typeface="+mn-cs"/>
                        </a:rPr>
                        <a:t>Vitamin A Palmitate 1.0 MIU/g</a:t>
                      </a:r>
                    </a:p>
                  </a:txBody>
                  <a:tcPr marL="54000" marR="54000" marT="36000" marB="36000" anchor="ctr">
                    <a:lnL w="19050" cap="flat" cmpd="sng" algn="ctr">
                      <a:solidFill>
                        <a:schemeClr val="accent6"/>
                      </a:solidFill>
                      <a:prstDash val="solid"/>
                      <a:round/>
                      <a:headEnd type="none" w="med" len="med"/>
                      <a:tailEnd type="none" w="med" len="med"/>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tc>
                  <a:txBody>
                    <a:bodyPr/>
                    <a:lstStyle/>
                    <a:p>
                      <a:pPr marL="108000" indent="-108000">
                        <a:spcAft>
                          <a:spcPts val="300"/>
                        </a:spcAft>
                        <a:buClr>
                          <a:schemeClr val="accent6"/>
                        </a:buClr>
                        <a:buFont typeface="Arial" panose="020B0604020202020204" pitchFamily="34" charset="0"/>
                        <a:buChar char="•"/>
                      </a:pPr>
                      <a:r>
                        <a:rPr lang="en-US" sz="1200" u="none" strike="noStrike" kern="1200" baseline="0" dirty="0">
                          <a:solidFill>
                            <a:srgbClr val="000000">
                              <a:alpha val="40000"/>
                            </a:srgbClr>
                          </a:solidFill>
                          <a:latin typeface="Fira Sans" panose="020B0503050000020004" pitchFamily="34" charset="0"/>
                          <a:ea typeface="+mn-ea"/>
                          <a:cs typeface="+mn-cs"/>
                        </a:rPr>
                        <a:t>Stabilized with BHA/BHT</a:t>
                      </a:r>
                    </a:p>
                    <a:p>
                      <a:pPr marL="108000" indent="-108000">
                        <a:spcAft>
                          <a:spcPts val="300"/>
                        </a:spcAft>
                        <a:buClr>
                          <a:schemeClr val="accent6"/>
                        </a:buClr>
                        <a:buFont typeface="Arial" panose="020B0604020202020204" pitchFamily="34" charset="0"/>
                        <a:buChar char="•"/>
                      </a:pPr>
                      <a:r>
                        <a:rPr lang="en-US" sz="1200" u="none" strike="noStrike" kern="1200" baseline="0" dirty="0">
                          <a:solidFill>
                            <a:srgbClr val="000000">
                              <a:alpha val="40000"/>
                            </a:srgbClr>
                          </a:solidFill>
                          <a:latin typeface="Fira Sans" panose="020B0503050000020004" pitchFamily="34" charset="0"/>
                          <a:ea typeface="+mn-ea"/>
                          <a:cs typeface="+mn-cs"/>
                        </a:rPr>
                        <a:t>Based on peanut oil</a:t>
                      </a:r>
                    </a:p>
                    <a:p>
                      <a:pPr marL="108000" indent="-108000">
                        <a:spcAft>
                          <a:spcPts val="300"/>
                        </a:spcAft>
                        <a:buClr>
                          <a:schemeClr val="accent6"/>
                        </a:buClr>
                        <a:buFont typeface="Arial" panose="020B0604020202020204" pitchFamily="34" charset="0"/>
                        <a:buChar char="•"/>
                      </a:pPr>
                      <a:r>
                        <a:rPr lang="en-US" sz="1200" u="none" strike="noStrike" kern="1200" baseline="0" dirty="0">
                          <a:solidFill>
                            <a:srgbClr val="000000">
                              <a:alpha val="40000"/>
                            </a:srgbClr>
                          </a:solidFill>
                          <a:latin typeface="Fira Sans" panose="020B0503050000020004" pitchFamily="34" charset="0"/>
                          <a:ea typeface="+mn-ea"/>
                          <a:cs typeface="+mn-cs"/>
                        </a:rPr>
                        <a:t>300 mg Retinol Equivalents/g</a:t>
                      </a: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tc>
                  <a:txBody>
                    <a:bodyPr/>
                    <a:lstStyle/>
                    <a:p>
                      <a:pPr marL="0" marR="0" lvl="0" indent="0" algn="ctr" defTabSz="914400" rtl="0" eaLnBrk="1" fontAlgn="auto" latinLnBrk="0" hangingPunct="1">
                        <a:lnSpc>
                          <a:spcPct val="100000"/>
                        </a:lnSpc>
                        <a:spcBef>
                          <a:spcPts val="0"/>
                        </a:spcBef>
                        <a:spcAft>
                          <a:spcPts val="300"/>
                        </a:spcAft>
                        <a:buClr>
                          <a:srgbClr val="0070BA"/>
                        </a:buClr>
                        <a:buSzTx/>
                        <a:buFont typeface="Arial" panose="020B0604020202020204" pitchFamily="34" charset="0"/>
                        <a:buNone/>
                        <a:tabLst/>
                        <a:defRPr/>
                      </a:pPr>
                      <a:r>
                        <a:rPr lang="en-US" sz="1200" dirty="0">
                          <a:solidFill>
                            <a:srgbClr val="000000">
                              <a:alpha val="40000"/>
                            </a:srgbClr>
                          </a:solidFill>
                          <a:latin typeface="Fira Sans" panose="020B0503050000020004" pitchFamily="34" charset="0"/>
                        </a:rPr>
                        <a:t>5 kg</a:t>
                      </a: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tc>
                  <a:txBody>
                    <a:bodyPr/>
                    <a:lstStyle/>
                    <a:p>
                      <a:pPr marL="0" indent="0" algn="ctr" defTabSz="914400" rtl="0" eaLnBrk="1" latinLnBrk="0" hangingPunct="1">
                        <a:spcAft>
                          <a:spcPts val="300"/>
                        </a:spcAft>
                        <a:buClr>
                          <a:srgbClr val="0070BA"/>
                        </a:buClr>
                        <a:buFont typeface="Arial" panose="020B0604020202020204" pitchFamily="34" charset="0"/>
                        <a:buNone/>
                      </a:pPr>
                      <a:r>
                        <a:rPr lang="en-US" sz="1200" u="none" strike="noStrike" kern="1200" baseline="0" dirty="0">
                          <a:solidFill>
                            <a:srgbClr val="000000">
                              <a:alpha val="40000"/>
                            </a:srgbClr>
                          </a:solidFill>
                          <a:latin typeface="Fira Sans" panose="020B0503050000020004" pitchFamily="34" charset="0"/>
                          <a:ea typeface="+mn-ea"/>
                          <a:cs typeface="+mn-cs"/>
                        </a:rPr>
                        <a:t>04 20603.294</a:t>
                      </a:r>
                    </a:p>
                  </a:txBody>
                  <a:tcPr marL="54000" marR="54000" marT="36000" marB="36000" anchor="ctr">
                    <a:lnL w="12700" cmpd="sng">
                      <a:noFill/>
                    </a:lnL>
                    <a:lnR w="12700" cmpd="sng">
                      <a:noFill/>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tc>
                  <a:txBody>
                    <a:bodyPr/>
                    <a:lstStyle/>
                    <a:p>
                      <a:pPr marL="108000" marR="0" indent="-108000" algn="l" defTabSz="914400" rtl="0" eaLnBrk="1" fontAlgn="auto" latinLnBrk="0" hangingPunct="1">
                        <a:lnSpc>
                          <a:spcPct val="100000"/>
                        </a:lnSpc>
                        <a:spcBef>
                          <a:spcPts val="0"/>
                        </a:spcBef>
                        <a:spcAft>
                          <a:spcPts val="300"/>
                        </a:spcAft>
                        <a:buClr>
                          <a:schemeClr val="accent6"/>
                        </a:buClr>
                        <a:buSzTx/>
                        <a:buFont typeface="Arial" panose="020B0604020202020204" pitchFamily="34" charset="0"/>
                        <a:buChar char="•"/>
                        <a:tabLst/>
                        <a:defRPr/>
                      </a:pPr>
                      <a:r>
                        <a:rPr lang="en-US" sz="1200" u="none" strike="noStrike" kern="1200" baseline="0" dirty="0">
                          <a:solidFill>
                            <a:srgbClr val="000000">
                              <a:alpha val="40000"/>
                            </a:srgbClr>
                          </a:solidFill>
                          <a:latin typeface="Fira Sans" panose="020B0503050000020004" pitchFamily="34" charset="0"/>
                          <a:ea typeface="+mn-ea"/>
                          <a:cs typeface="+mn-cs"/>
                        </a:rPr>
                        <a:t>Vitamin A palmitate, adjusted to </a:t>
                      </a:r>
                      <a:br>
                        <a:rPr lang="en-US" sz="1200" u="none" strike="noStrike" kern="1200" baseline="0" dirty="0">
                          <a:solidFill>
                            <a:srgbClr val="000000">
                              <a:alpha val="40000"/>
                            </a:srgbClr>
                          </a:solidFill>
                          <a:latin typeface="Fira Sans" panose="020B0503050000020004" pitchFamily="34" charset="0"/>
                          <a:ea typeface="+mn-ea"/>
                          <a:cs typeface="+mn-cs"/>
                        </a:rPr>
                      </a:br>
                      <a:r>
                        <a:rPr lang="en-US" sz="1200" u="none" strike="noStrike" kern="1200" baseline="0" dirty="0">
                          <a:solidFill>
                            <a:srgbClr val="000000">
                              <a:alpha val="40000"/>
                            </a:srgbClr>
                          </a:solidFill>
                          <a:latin typeface="Fira Sans" panose="020B0503050000020004" pitchFamily="34" charset="0"/>
                          <a:ea typeface="+mn-ea"/>
                          <a:cs typeface="+mn-cs"/>
                        </a:rPr>
                        <a:t>1.0 MIU/g by adding peanut oil</a:t>
                      </a:r>
                    </a:p>
                  </a:txBody>
                  <a:tcPr marL="54000" marR="54000" marT="36000" marB="36000" anchor="ctr">
                    <a:lnL w="12700" cmpd="sng">
                      <a:noFill/>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extLst>
                  <a:ext uri="{0D108BD9-81ED-4DB2-BD59-A6C34878D82A}">
                    <a16:rowId xmlns:a16="http://schemas.microsoft.com/office/drawing/2014/main" val="10007"/>
                  </a:ext>
                </a:extLst>
              </a:tr>
            </a:tbl>
          </a:graphicData>
        </a:graphic>
      </p:graphicFrame>
      <p:pic>
        <p:nvPicPr>
          <p:cNvPr id="15" name="Picture 14" descr="Text, logo&#10;&#10;Description automatically generated">
            <a:extLst>
              <a:ext uri="{FF2B5EF4-FFF2-40B4-BE49-F238E27FC236}">
                <a16:creationId xmlns:a16="http://schemas.microsoft.com/office/drawing/2014/main" id="{544DF120-038A-AA48-8877-586C5E81572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61030" y="2223665"/>
            <a:ext cx="926629" cy="771336"/>
          </a:xfrm>
          <a:prstGeom prst="rect">
            <a:avLst/>
          </a:prstGeom>
        </p:spPr>
      </p:pic>
      <p:pic>
        <p:nvPicPr>
          <p:cNvPr id="16" name="Picture 15">
            <a:extLst>
              <a:ext uri="{FF2B5EF4-FFF2-40B4-BE49-F238E27FC236}">
                <a16:creationId xmlns:a16="http://schemas.microsoft.com/office/drawing/2014/main" id="{683BE778-81F8-424B-A6E1-103CEACA9283}"/>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962801" y="4228638"/>
            <a:ext cx="1123087" cy="825469"/>
          </a:xfrm>
          <a:prstGeom prst="rect">
            <a:avLst/>
          </a:prstGeom>
        </p:spPr>
      </p:pic>
      <p:pic>
        <p:nvPicPr>
          <p:cNvPr id="9" name="Picture 7" descr="logo_QUALI-A.png">
            <a:extLst>
              <a:ext uri="{FF2B5EF4-FFF2-40B4-BE49-F238E27FC236}">
                <a16:creationId xmlns:a16="http://schemas.microsoft.com/office/drawing/2014/main" id="{5A1FB488-F21B-4C73-ADED-75CAE84BE46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168362" y="467999"/>
            <a:ext cx="1218556" cy="384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55F3D169-1AF6-401B-A4DE-87AE9B1CFA6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
          <a:stretch/>
        </p:blipFill>
        <p:spPr>
          <a:xfrm>
            <a:off x="11128844" y="3154267"/>
            <a:ext cx="791001" cy="791001"/>
          </a:xfrm>
          <a:prstGeom prst="ellipse">
            <a:avLst/>
          </a:prstGeom>
          <a:solidFill>
            <a:srgbClr val="FF0000"/>
          </a:solidFill>
        </p:spPr>
      </p:pic>
    </p:spTree>
    <p:extLst>
      <p:ext uri="{BB962C8B-B14F-4D97-AF65-F5344CB8AC3E}">
        <p14:creationId xmlns:p14="http://schemas.microsoft.com/office/powerpoint/2010/main" val="36449171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11" descr="A person posing for a picture&#10;&#10;Description automatically generated">
            <a:extLst>
              <a:ext uri="{FF2B5EF4-FFF2-40B4-BE49-F238E27FC236}">
                <a16:creationId xmlns:a16="http://schemas.microsoft.com/office/drawing/2014/main" id="{2E48AE56-5477-4523-AB45-7418F0828B1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348"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pic>
      <p:pic>
        <p:nvPicPr>
          <p:cNvPr id="11" name="Picture 10" descr="Background pattern&#10;&#10;Description automatically generated">
            <a:extLst>
              <a:ext uri="{FF2B5EF4-FFF2-40B4-BE49-F238E27FC236}">
                <a16:creationId xmlns:a16="http://schemas.microsoft.com/office/drawing/2014/main" id="{A0E1F5BC-3BE7-9D49-BADF-14608B68962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0800000" cy="6858000"/>
          </a:xfrm>
          <a:prstGeom prst="rect">
            <a:avLst/>
          </a:prstGeom>
        </p:spPr>
      </p:pic>
      <p:sp>
        <p:nvSpPr>
          <p:cNvPr id="4" name="Title 3">
            <a:extLst>
              <a:ext uri="{FF2B5EF4-FFF2-40B4-BE49-F238E27FC236}">
                <a16:creationId xmlns:a16="http://schemas.microsoft.com/office/drawing/2014/main" id="{F993512B-739E-244E-9243-70A861B7243A}"/>
              </a:ext>
            </a:extLst>
          </p:cNvPr>
          <p:cNvSpPr>
            <a:spLocks noGrp="1"/>
          </p:cNvSpPr>
          <p:nvPr>
            <p:ph type="ctrTitle"/>
          </p:nvPr>
        </p:nvSpPr>
        <p:spPr/>
        <p:txBody>
          <a:bodyPr/>
          <a:lstStyle/>
          <a:p>
            <a:r>
              <a:rPr lang="en-GB"/>
              <a:t>Consumers’ insights</a:t>
            </a:r>
          </a:p>
        </p:txBody>
      </p:sp>
      <p:sp>
        <p:nvSpPr>
          <p:cNvPr id="5" name="Slide Number Placeholder 4">
            <a:extLst>
              <a:ext uri="{FF2B5EF4-FFF2-40B4-BE49-F238E27FC236}">
                <a16:creationId xmlns:a16="http://schemas.microsoft.com/office/drawing/2014/main" id="{5C24555B-30BC-4C4B-9DAA-18718683E7DA}"/>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800" b="0" i="0" u="none" strike="noStrike" kern="1200" cap="none" spc="0" normalizeH="0" baseline="0" noProof="0">
              <a:ln>
                <a:noFill/>
              </a:ln>
              <a:solidFill>
                <a:srgbClr val="FFFFFF"/>
              </a:solidFill>
              <a:effectLst/>
              <a:uLnTx/>
              <a:uFillTx/>
              <a:latin typeface="Fira Sans" panose="020B0503050000020004" pitchFamily="34" charset="0"/>
              <a:ea typeface="+mn-ea"/>
              <a:cs typeface="+mn-cs"/>
            </a:endParaRPr>
          </a:p>
        </p:txBody>
      </p:sp>
      <p:pic>
        <p:nvPicPr>
          <p:cNvPr id="16" name="Picture 15" descr="A close up of a sign&#10;&#10;Description automatically generated">
            <a:hlinkClick r:id="rId4" action="ppaction://hlinksldjump"/>
            <a:extLst>
              <a:ext uri="{FF2B5EF4-FFF2-40B4-BE49-F238E27FC236}">
                <a16:creationId xmlns:a16="http://schemas.microsoft.com/office/drawing/2014/main" id="{277CCBE2-A10E-0143-93F1-2E9A2C05151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7999" y="4854603"/>
            <a:ext cx="1066800" cy="1066800"/>
          </a:xfrm>
          <a:prstGeom prst="rect">
            <a:avLst/>
          </a:prstGeom>
          <a:effectLst>
            <a:outerShdw blurRad="254000" dist="127000" dir="2700000" algn="tl" rotWithShape="0">
              <a:prstClr val="black">
                <a:alpha val="40000"/>
              </a:prstClr>
            </a:outerShdw>
          </a:effectLst>
        </p:spPr>
      </p:pic>
      <p:pic>
        <p:nvPicPr>
          <p:cNvPr id="13" name="Picture 12" descr="A close up of a logo&#10;&#10;Description automatically generated">
            <a:extLst>
              <a:ext uri="{FF2B5EF4-FFF2-40B4-BE49-F238E27FC236}">
                <a16:creationId xmlns:a16="http://schemas.microsoft.com/office/drawing/2014/main" id="{F0695FB6-AF9F-C545-8D5B-0C346AFC014B}"/>
              </a:ext>
            </a:extLst>
          </p:cNvPr>
          <p:cNvPicPr>
            <a:picLocks noChangeAspect="1"/>
          </p:cNvPicPr>
          <p:nvPr/>
        </p:nvPicPr>
        <p:blipFill>
          <a:blip r:embed="rId6"/>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9343246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A picture containing rain&#10;&#10;Description automatically generated">
            <a:extLst>
              <a:ext uri="{FF2B5EF4-FFF2-40B4-BE49-F238E27FC236}">
                <a16:creationId xmlns:a16="http://schemas.microsoft.com/office/drawing/2014/main" id="{337FBB70-32E8-A548-BE60-06DD2D2FEEA0}"/>
              </a:ext>
            </a:extLst>
          </p:cNvPr>
          <p:cNvPicPr>
            <a:picLocks noGrp="1" noChangeAspect="1"/>
          </p:cNvPicPr>
          <p:nvPr>
            <p:ph type="pic" sz="quarter" idx="17"/>
          </p:nvPr>
        </p:nvPicPr>
        <p:blipFill rotWithShape="1">
          <a:blip r:embed="rId2" cstate="screen">
            <a:extLst>
              <a:ext uri="{28A0092B-C50C-407E-A947-70E740481C1C}">
                <a14:useLocalDpi xmlns:a14="http://schemas.microsoft.com/office/drawing/2010/main"/>
              </a:ext>
            </a:extLst>
          </a:blip>
          <a:srcRect/>
          <a:stretch/>
        </p:blipFill>
        <p:spPr/>
      </p:pic>
      <p:sp>
        <p:nvSpPr>
          <p:cNvPr id="2" name="Slide Number Placeholder 1">
            <a:extLst>
              <a:ext uri="{FF2B5EF4-FFF2-40B4-BE49-F238E27FC236}">
                <a16:creationId xmlns:a16="http://schemas.microsoft.com/office/drawing/2014/main" id="{DC6303A2-CD60-B24E-8862-C26A9173937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3" name="Title 2">
            <a:extLst>
              <a:ext uri="{FF2B5EF4-FFF2-40B4-BE49-F238E27FC236}">
                <a16:creationId xmlns:a16="http://schemas.microsoft.com/office/drawing/2014/main" id="{F4F64316-A556-6249-B020-47A8B5C4CE85}"/>
              </a:ext>
            </a:extLst>
          </p:cNvPr>
          <p:cNvSpPr>
            <a:spLocks noGrp="1"/>
          </p:cNvSpPr>
          <p:nvPr>
            <p:ph type="title"/>
          </p:nvPr>
        </p:nvSpPr>
        <p:spPr/>
        <p:txBody>
          <a:bodyPr/>
          <a:lstStyle/>
          <a:p>
            <a:r>
              <a:rPr lang="en-GB"/>
              <a:t>A good case of ingredient recognition</a:t>
            </a:r>
          </a:p>
        </p:txBody>
      </p:sp>
      <p:sp>
        <p:nvSpPr>
          <p:cNvPr id="4" name="Text Placeholder 3">
            <a:extLst>
              <a:ext uri="{FF2B5EF4-FFF2-40B4-BE49-F238E27FC236}">
                <a16:creationId xmlns:a16="http://schemas.microsoft.com/office/drawing/2014/main" id="{80E16330-A3CB-774C-A240-22F0767D4E24}"/>
              </a:ext>
            </a:extLst>
          </p:cNvPr>
          <p:cNvSpPr>
            <a:spLocks noGrp="1"/>
          </p:cNvSpPr>
          <p:nvPr>
            <p:ph type="body" sz="quarter" idx="13"/>
          </p:nvPr>
        </p:nvSpPr>
        <p:spPr/>
        <p:txBody>
          <a:bodyPr/>
          <a:lstStyle/>
          <a:p>
            <a:r>
              <a:rPr lang="en-GB"/>
              <a:t>High awareness &amp; credibility</a:t>
            </a:r>
          </a:p>
        </p:txBody>
      </p:sp>
      <p:cxnSp>
        <p:nvCxnSpPr>
          <p:cNvPr id="15" name="Straight Connector 14">
            <a:extLst>
              <a:ext uri="{FF2B5EF4-FFF2-40B4-BE49-F238E27FC236}">
                <a16:creationId xmlns:a16="http://schemas.microsoft.com/office/drawing/2014/main" id="{45B59F62-A1A2-DF4C-B210-B0328B107C95}"/>
              </a:ext>
            </a:extLst>
          </p:cNvPr>
          <p:cNvCxnSpPr/>
          <p:nvPr/>
        </p:nvCxnSpPr>
        <p:spPr>
          <a:xfrm>
            <a:off x="5018694" y="1440000"/>
            <a:ext cx="0" cy="4608000"/>
          </a:xfrm>
          <a:prstGeom prst="line">
            <a:avLst/>
          </a:prstGeom>
          <a:ln w="381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575C5F30-7F62-C646-8F94-38CE9D2C1947}"/>
              </a:ext>
            </a:extLst>
          </p:cNvPr>
          <p:cNvSpPr txBox="1"/>
          <p:nvPr/>
        </p:nvSpPr>
        <p:spPr>
          <a:xfrm>
            <a:off x="5329844" y="1689701"/>
            <a:ext cx="5128585"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7E4B"/>
                </a:solidFill>
                <a:effectLst/>
                <a:uLnTx/>
                <a:uFillTx/>
                <a:latin typeface="Fira Sans Medium" panose="020B0503050000020004" pitchFamily="34" charset="0"/>
                <a:ea typeface="+mn-ea"/>
                <a:cs typeface="+mn-cs"/>
              </a:rPr>
              <a:t>Q. How effective do you think Retinol is in cosmetic products?</a:t>
            </a:r>
          </a:p>
        </p:txBody>
      </p:sp>
      <p:pic>
        <p:nvPicPr>
          <p:cNvPr id="7" name="Picture 6" descr="Icon&#10;&#10;Description automatically generated">
            <a:extLst>
              <a:ext uri="{FF2B5EF4-FFF2-40B4-BE49-F238E27FC236}">
                <a16:creationId xmlns:a16="http://schemas.microsoft.com/office/drawing/2014/main" id="{37A36F8E-3F4A-5644-A7F8-E60F8A7C13F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30832" y="2419326"/>
            <a:ext cx="2288191" cy="2288191"/>
          </a:xfrm>
          <a:prstGeom prst="rect">
            <a:avLst/>
          </a:prstGeom>
        </p:spPr>
      </p:pic>
      <p:pic>
        <p:nvPicPr>
          <p:cNvPr id="10" name="Picture 9" descr="A close up of a sign&#10;&#10;Description automatically generated">
            <a:extLst>
              <a:ext uri="{FF2B5EF4-FFF2-40B4-BE49-F238E27FC236}">
                <a16:creationId xmlns:a16="http://schemas.microsoft.com/office/drawing/2014/main" id="{1380D0BC-7BE5-BC49-A36E-3FD6C6F7DBC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71929" y="2597666"/>
            <a:ext cx="891191" cy="891191"/>
          </a:xfrm>
          <a:prstGeom prst="rect">
            <a:avLst/>
          </a:prstGeom>
        </p:spPr>
      </p:pic>
      <p:pic>
        <p:nvPicPr>
          <p:cNvPr id="24" name="Picture 23">
            <a:extLst>
              <a:ext uri="{FF2B5EF4-FFF2-40B4-BE49-F238E27FC236}">
                <a16:creationId xmlns:a16="http://schemas.microsoft.com/office/drawing/2014/main" id="{096C34D0-975A-6F4D-94D7-C41E4F82919F}"/>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982298" y="2597666"/>
            <a:ext cx="891191" cy="891191"/>
          </a:xfrm>
          <a:prstGeom prst="rect">
            <a:avLst/>
          </a:prstGeom>
        </p:spPr>
      </p:pic>
      <p:pic>
        <p:nvPicPr>
          <p:cNvPr id="25" name="Picture 24">
            <a:extLst>
              <a:ext uri="{FF2B5EF4-FFF2-40B4-BE49-F238E27FC236}">
                <a16:creationId xmlns:a16="http://schemas.microsoft.com/office/drawing/2014/main" id="{2B777010-80D2-B540-A270-5F1AB234E18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2129331" y="4239585"/>
            <a:ext cx="891191" cy="891191"/>
          </a:xfrm>
          <a:prstGeom prst="rect">
            <a:avLst/>
          </a:prstGeom>
        </p:spPr>
      </p:pic>
      <p:sp>
        <p:nvSpPr>
          <p:cNvPr id="27" name="TextBox 26">
            <a:extLst>
              <a:ext uri="{FF2B5EF4-FFF2-40B4-BE49-F238E27FC236}">
                <a16:creationId xmlns:a16="http://schemas.microsoft.com/office/drawing/2014/main" id="{F4DA3A61-6C18-2A40-87B7-F0B282F3F243}"/>
              </a:ext>
            </a:extLst>
          </p:cNvPr>
          <p:cNvSpPr txBox="1"/>
          <p:nvPr/>
        </p:nvSpPr>
        <p:spPr>
          <a:xfrm>
            <a:off x="468000" y="1693029"/>
            <a:ext cx="1748139" cy="107721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t>In the US and France, </a:t>
            </a:r>
            <a:r>
              <a:rPr kumimoji="0" lang="en-GB" sz="1400" b="1" i="0" u="none" strike="noStrike" kern="1200" cap="none" spc="0" normalizeH="0" baseline="0" noProof="0">
                <a:ln>
                  <a:noFill/>
                </a:ln>
                <a:solidFill>
                  <a:srgbClr val="007E4B"/>
                </a:solidFill>
                <a:effectLst/>
                <a:uLnTx/>
                <a:uFillTx/>
                <a:latin typeface="Fira Sans" panose="020B0503050000020004" pitchFamily="34" charset="0"/>
                <a:ea typeface="+mn-ea"/>
                <a:cs typeface="+mn-cs"/>
              </a:rPr>
              <a:t>67% </a:t>
            </a:r>
            <a:r>
              <a:rPr kumimoji="0" lang="en-GB" sz="14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t>of women are aware of Vitamin A/ </a:t>
            </a:r>
            <a:r>
              <a:rPr kumimoji="0" lang="en-GB" sz="1400" b="1" i="0" u="none" strike="noStrike" kern="1200" cap="none" spc="0" normalizeH="0" baseline="0" noProof="0">
                <a:ln>
                  <a:noFill/>
                </a:ln>
                <a:solidFill>
                  <a:srgbClr val="007E4B"/>
                </a:solidFill>
                <a:effectLst/>
                <a:uLnTx/>
                <a:uFillTx/>
                <a:latin typeface="Fira Sans" panose="020B0503050000020004" pitchFamily="34" charset="0"/>
                <a:ea typeface="+mn-ea"/>
                <a:cs typeface="+mn-cs"/>
              </a:rPr>
              <a:t>Retinol being used in cosmetics</a:t>
            </a:r>
          </a:p>
        </p:txBody>
      </p:sp>
      <p:sp>
        <p:nvSpPr>
          <p:cNvPr id="28" name="TextBox 27">
            <a:extLst>
              <a:ext uri="{FF2B5EF4-FFF2-40B4-BE49-F238E27FC236}">
                <a16:creationId xmlns:a16="http://schemas.microsoft.com/office/drawing/2014/main" id="{5DADFC56-2C38-9A4C-BFA8-268D840897CF}"/>
              </a:ext>
            </a:extLst>
          </p:cNvPr>
          <p:cNvSpPr txBox="1"/>
          <p:nvPr/>
        </p:nvSpPr>
        <p:spPr>
          <a:xfrm>
            <a:off x="3427893" y="1689701"/>
            <a:ext cx="1336484" cy="86177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t>Of US women link it to </a:t>
            </a:r>
            <a:r>
              <a:rPr kumimoji="0" lang="en-GB" sz="1400" b="1" i="0" u="none" strike="noStrike" kern="1200" cap="none" spc="0" normalizeH="0" baseline="0" noProof="0">
                <a:ln>
                  <a:noFill/>
                </a:ln>
                <a:solidFill>
                  <a:srgbClr val="007E4B"/>
                </a:solidFill>
                <a:effectLst/>
                <a:uLnTx/>
                <a:uFillTx/>
                <a:latin typeface="Fira Sans" panose="020B0503050000020004" pitchFamily="34" charset="0"/>
                <a:ea typeface="+mn-ea"/>
                <a:cs typeface="+mn-cs"/>
              </a:rPr>
              <a:t>anti-aging/ removal of wrinkles</a:t>
            </a:r>
          </a:p>
        </p:txBody>
      </p:sp>
      <p:sp>
        <p:nvSpPr>
          <p:cNvPr id="29" name="TextBox 28">
            <a:extLst>
              <a:ext uri="{FF2B5EF4-FFF2-40B4-BE49-F238E27FC236}">
                <a16:creationId xmlns:a16="http://schemas.microsoft.com/office/drawing/2014/main" id="{6872471A-F843-704B-988A-198C99C190EC}"/>
              </a:ext>
            </a:extLst>
          </p:cNvPr>
          <p:cNvSpPr txBox="1"/>
          <p:nvPr/>
        </p:nvSpPr>
        <p:spPr>
          <a:xfrm>
            <a:off x="751526" y="5236938"/>
            <a:ext cx="3646799" cy="43088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t>Of women aware of it as an ingredient sees it to be </a:t>
            </a:r>
            <a:r>
              <a:rPr kumimoji="0" lang="en-GB" sz="1400" b="1" i="0" u="none" strike="noStrike" kern="1200" cap="none" spc="0" normalizeH="0" baseline="0" noProof="0">
                <a:ln>
                  <a:noFill/>
                </a:ln>
                <a:solidFill>
                  <a:srgbClr val="007E4B"/>
                </a:solidFill>
                <a:effectLst/>
                <a:uLnTx/>
                <a:uFillTx/>
                <a:latin typeface="Fira Sans" panose="020B0503050000020004" pitchFamily="34" charset="0"/>
                <a:ea typeface="+mn-ea"/>
                <a:cs typeface="+mn-cs"/>
              </a:rPr>
              <a:t>effective</a:t>
            </a:r>
            <a:r>
              <a:rPr kumimoji="0" lang="en-GB" sz="1400" b="0" i="0" u="none" strike="noStrike" kern="1200" cap="none" spc="0" normalizeH="0" baseline="0" noProof="0">
                <a:ln>
                  <a:noFill/>
                </a:ln>
                <a:solidFill>
                  <a:srgbClr val="037E4C"/>
                </a:solidFill>
                <a:effectLst/>
                <a:uLnTx/>
                <a:uFillTx/>
                <a:latin typeface="Fira Sans" panose="020B0503050000020004" pitchFamily="34" charset="0"/>
                <a:ea typeface="+mn-ea"/>
                <a:cs typeface="+mn-cs"/>
              </a:rPr>
              <a:t> </a:t>
            </a:r>
            <a:r>
              <a:rPr kumimoji="0" lang="en-GB" sz="1400" b="1" i="0" u="none" strike="noStrike" kern="1200" cap="none" spc="0" normalizeH="0" baseline="0" noProof="0">
                <a:ln>
                  <a:noFill/>
                </a:ln>
                <a:solidFill>
                  <a:srgbClr val="007E4B"/>
                </a:solidFill>
                <a:effectLst/>
                <a:uLnTx/>
                <a:uFillTx/>
                <a:latin typeface="Fira Sans" panose="020B0503050000020004" pitchFamily="34" charset="0"/>
                <a:ea typeface="+mn-ea"/>
                <a:cs typeface="+mn-cs"/>
              </a:rPr>
              <a:t>in cosmetics</a:t>
            </a:r>
          </a:p>
        </p:txBody>
      </p:sp>
      <p:pic>
        <p:nvPicPr>
          <p:cNvPr id="6" name="Picture 5" descr="A picture containing chart&#10;&#10;Description automatically generated">
            <a:extLst>
              <a:ext uri="{FF2B5EF4-FFF2-40B4-BE49-F238E27FC236}">
                <a16:creationId xmlns:a16="http://schemas.microsoft.com/office/drawing/2014/main" id="{9022D4E6-284F-B54F-BAA5-0290FF32AA4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273012" y="2362086"/>
            <a:ext cx="5185404" cy="3150388"/>
          </a:xfrm>
          <a:prstGeom prst="rect">
            <a:avLst/>
          </a:prstGeom>
        </p:spPr>
      </p:pic>
      <p:sp>
        <p:nvSpPr>
          <p:cNvPr id="18" name="TextBox 17">
            <a:extLst>
              <a:ext uri="{FF2B5EF4-FFF2-40B4-BE49-F238E27FC236}">
                <a16:creationId xmlns:a16="http://schemas.microsoft.com/office/drawing/2014/main" id="{E25BE3C5-1E77-B043-99F2-E15733E6A142}"/>
              </a:ext>
            </a:extLst>
          </p:cNvPr>
          <p:cNvSpPr txBox="1"/>
          <p:nvPr/>
        </p:nvSpPr>
        <p:spPr>
          <a:xfrm>
            <a:off x="2463351" y="5932584"/>
            <a:ext cx="5128573" cy="115416"/>
          </a:xfrm>
          <a:prstGeom prst="rect">
            <a:avLst/>
          </a:prstGeom>
          <a:solidFill>
            <a:schemeClr val="bg1"/>
          </a:solidFill>
        </p:spPr>
        <p:txBody>
          <a:bodyPr wrap="square" lIns="0" tIns="0" rIns="0" bIns="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50" b="0" i="1" u="none" strike="noStrike" kern="1200" cap="none" spc="0" normalizeH="0" baseline="0" noProof="0">
                <a:ln>
                  <a:noFill/>
                </a:ln>
                <a:solidFill>
                  <a:srgbClr val="7C807E"/>
                </a:solidFill>
                <a:effectLst/>
                <a:uLnTx/>
                <a:uFillTx/>
                <a:latin typeface="Fira Sans" panose="020B0503050000020004" pitchFamily="34" charset="0"/>
                <a:ea typeface="+mn-ea"/>
                <a:cs typeface="+mn-cs"/>
              </a:rPr>
              <a:t>DSM PCA Vits study, Jan 2016. Global- N=1171, USA- N=323, France- N=260, China- N=342, Japan- N=246- All females</a:t>
            </a:r>
          </a:p>
        </p:txBody>
      </p:sp>
      <p:sp>
        <p:nvSpPr>
          <p:cNvPr id="9" name="Oval 8">
            <a:extLst>
              <a:ext uri="{FF2B5EF4-FFF2-40B4-BE49-F238E27FC236}">
                <a16:creationId xmlns:a16="http://schemas.microsoft.com/office/drawing/2014/main" id="{4D2627E4-676E-4D05-8491-1E431B795978}"/>
              </a:ext>
            </a:extLst>
          </p:cNvPr>
          <p:cNvSpPr/>
          <p:nvPr/>
        </p:nvSpPr>
        <p:spPr>
          <a:xfrm>
            <a:off x="2294848" y="4483510"/>
            <a:ext cx="525043" cy="4070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23A0E5CB-30B9-42EC-BA2B-140800D506DF}"/>
              </a:ext>
            </a:extLst>
          </p:cNvPr>
          <p:cNvSpPr txBox="1"/>
          <p:nvPr/>
        </p:nvSpPr>
        <p:spPr>
          <a:xfrm>
            <a:off x="2284380" y="4498495"/>
            <a:ext cx="74204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37E4C"/>
                </a:solidFill>
                <a:effectLst/>
                <a:uLnTx/>
                <a:uFillTx/>
                <a:latin typeface="Calibri" panose="020F0502020204030204"/>
                <a:ea typeface="+mn-ea"/>
                <a:cs typeface="+mn-cs"/>
              </a:rPr>
              <a:t>73%</a:t>
            </a:r>
          </a:p>
        </p:txBody>
      </p:sp>
    </p:spTree>
    <p:extLst>
      <p:ext uri="{BB962C8B-B14F-4D97-AF65-F5344CB8AC3E}">
        <p14:creationId xmlns:p14="http://schemas.microsoft.com/office/powerpoint/2010/main" val="32199849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A picture containing rain&#10;&#10;Description automatically generated">
            <a:extLst>
              <a:ext uri="{FF2B5EF4-FFF2-40B4-BE49-F238E27FC236}">
                <a16:creationId xmlns:a16="http://schemas.microsoft.com/office/drawing/2014/main" id="{337FBB70-32E8-A548-BE60-06DD2D2FEEA0}"/>
              </a:ext>
            </a:extLst>
          </p:cNvPr>
          <p:cNvPicPr>
            <a:picLocks noGrp="1" noChangeAspect="1"/>
          </p:cNvPicPr>
          <p:nvPr>
            <p:ph type="pic" sz="quarter" idx="17"/>
          </p:nvPr>
        </p:nvPicPr>
        <p:blipFill rotWithShape="1">
          <a:blip r:embed="rId2" cstate="screen">
            <a:extLst>
              <a:ext uri="{28A0092B-C50C-407E-A947-70E740481C1C}">
                <a14:useLocalDpi xmlns:a14="http://schemas.microsoft.com/office/drawing/2010/main"/>
              </a:ext>
            </a:extLst>
          </a:blip>
          <a:srcRect/>
          <a:stretch/>
        </p:blipFill>
        <p:spPr/>
      </p:pic>
      <p:sp>
        <p:nvSpPr>
          <p:cNvPr id="2" name="Slide Number Placeholder 1">
            <a:extLst>
              <a:ext uri="{FF2B5EF4-FFF2-40B4-BE49-F238E27FC236}">
                <a16:creationId xmlns:a16="http://schemas.microsoft.com/office/drawing/2014/main" id="{DC6303A2-CD60-B24E-8862-C26A9173937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3" name="Title 2">
            <a:extLst>
              <a:ext uri="{FF2B5EF4-FFF2-40B4-BE49-F238E27FC236}">
                <a16:creationId xmlns:a16="http://schemas.microsoft.com/office/drawing/2014/main" id="{F4F64316-A556-6249-B020-47A8B5C4CE85}"/>
              </a:ext>
            </a:extLst>
          </p:cNvPr>
          <p:cNvSpPr>
            <a:spLocks noGrp="1"/>
          </p:cNvSpPr>
          <p:nvPr>
            <p:ph type="title"/>
          </p:nvPr>
        </p:nvSpPr>
        <p:spPr>
          <a:xfrm>
            <a:off x="468001" y="468000"/>
            <a:ext cx="6180450" cy="443198"/>
          </a:xfrm>
        </p:spPr>
        <p:txBody>
          <a:bodyPr/>
          <a:lstStyle/>
          <a:p>
            <a:r>
              <a:rPr lang="en-GB"/>
              <a:t>B2C companies leverage Retinol to drive innovation &amp; sales</a:t>
            </a:r>
          </a:p>
        </p:txBody>
      </p:sp>
      <p:sp>
        <p:nvSpPr>
          <p:cNvPr id="20" name="TextBox 19">
            <a:extLst>
              <a:ext uri="{FF2B5EF4-FFF2-40B4-BE49-F238E27FC236}">
                <a16:creationId xmlns:a16="http://schemas.microsoft.com/office/drawing/2014/main" id="{EB6DFC1E-A15D-9547-ABD0-F6B5570E5E34}"/>
              </a:ext>
            </a:extLst>
          </p:cNvPr>
          <p:cNvSpPr txBox="1"/>
          <p:nvPr/>
        </p:nvSpPr>
        <p:spPr>
          <a:xfrm>
            <a:off x="626724" y="1548000"/>
            <a:ext cx="4412707" cy="1333698"/>
          </a:xfrm>
          <a:prstGeom prst="rect">
            <a:avLst/>
          </a:prstGeom>
          <a:noFill/>
        </p:spPr>
        <p:txBody>
          <a:bodyPr wrap="square" lIns="0" tIns="0" rIns="0" bIns="0" rtlCol="0">
            <a:spAutoFit/>
          </a:bodyPr>
          <a:lstStyle/>
          <a:p>
            <a:pPr marL="252000" lvl="0" indent="-252000">
              <a:spcAft>
                <a:spcPts val="800"/>
              </a:spcAft>
              <a:buClr>
                <a:srgbClr val="007E4B"/>
              </a:buClr>
              <a:buFont typeface="Arial" panose="020B0604020202020204" pitchFamily="34" charset="0"/>
              <a:buChar char="•"/>
              <a:defRPr/>
            </a:pPr>
            <a:r>
              <a:rPr kumimoji="0" lang="en-GB" sz="1600" b="0" i="0" u="none" strike="noStrike" kern="1200" cap="none" spc="0" normalizeH="0" baseline="0" noProof="0">
                <a:ln>
                  <a:noFill/>
                </a:ln>
                <a:solidFill>
                  <a:srgbClr val="007E4B"/>
                </a:solidFill>
                <a:effectLst/>
                <a:uLnTx/>
                <a:uFillTx/>
                <a:latin typeface="Fira Sans Medium" panose="020B0503050000020004" pitchFamily="34" charset="0"/>
              </a:rPr>
              <a:t>≈40k </a:t>
            </a:r>
            <a:r>
              <a:rPr lang="en-GB" sz="1600">
                <a:solidFill>
                  <a:srgbClr val="7C807E"/>
                </a:solidFill>
                <a:latin typeface="Fira Sans" panose="020B0503050000020004" pitchFamily="34" charset="0"/>
              </a:rPr>
              <a:t>Beauty &amp; personal Care products </a:t>
            </a:r>
            <a:r>
              <a:rPr kumimoji="0" lang="en-GB" sz="1600" b="0" i="0" u="none" strike="noStrike" kern="1200" cap="none" spc="0" normalizeH="0" baseline="0" noProof="0">
                <a:ln>
                  <a:noFill/>
                </a:ln>
                <a:solidFill>
                  <a:srgbClr val="007E4B"/>
                </a:solidFill>
                <a:effectLst/>
                <a:uLnTx/>
                <a:uFillTx/>
                <a:latin typeface="Fira Sans Medium" panose="020B0503050000020004" pitchFamily="34" charset="0"/>
              </a:rPr>
              <a:t>feat. Retinol </a:t>
            </a:r>
            <a:r>
              <a:rPr kumimoji="0" lang="en-GB" sz="1600" b="0" i="0" u="none" strike="noStrike" kern="1200" cap="none" spc="0" normalizeH="0" baseline="0" noProof="0">
                <a:ln>
                  <a:noFill/>
                </a:ln>
                <a:solidFill>
                  <a:srgbClr val="7C807E"/>
                </a:solidFill>
                <a:effectLst/>
                <a:uLnTx/>
                <a:uFillTx/>
                <a:latin typeface="Fira Sans" panose="020B0503050000020004" pitchFamily="34" charset="0"/>
              </a:rPr>
              <a:t>(and/or derivatives) have been launched in in last 20yrs (mostly facial)</a:t>
            </a:r>
          </a:p>
          <a:p>
            <a:pPr marL="252000" marR="0" lvl="0" indent="-252000" algn="l" defTabSz="914400" rtl="0" eaLnBrk="1" fontAlgn="auto" latinLnBrk="0" hangingPunct="1">
              <a:lnSpc>
                <a:spcPct val="100000"/>
              </a:lnSpc>
              <a:spcBef>
                <a:spcPts val="0"/>
              </a:spcBef>
              <a:spcAft>
                <a:spcPts val="800"/>
              </a:spcAft>
              <a:buClr>
                <a:srgbClr val="007E4B"/>
              </a:buClr>
              <a:buSzTx/>
              <a:buFont typeface="Arial" panose="020B0604020202020204" pitchFamily="34" charset="0"/>
              <a:buChar char="•"/>
              <a:tabLst/>
              <a:defRPr/>
            </a:pPr>
            <a:r>
              <a:rPr kumimoji="0" lang="en-GB" sz="1600" b="0" i="0" u="none" strike="noStrike" kern="1200" cap="none" spc="0" normalizeH="0" baseline="0" noProof="0">
                <a:ln>
                  <a:noFill/>
                </a:ln>
                <a:solidFill>
                  <a:srgbClr val="7C807E"/>
                </a:solidFill>
                <a:effectLst/>
                <a:uLnTx/>
                <a:uFillTx/>
                <a:latin typeface="Fira Sans" panose="020B0503050000020004" pitchFamily="34" charset="0"/>
              </a:rPr>
              <a:t>Retinol back on trend in last 5Yrs: </a:t>
            </a:r>
            <a:r>
              <a:rPr kumimoji="0" lang="en-GB" sz="1600" b="0" i="0" u="none" strike="noStrike" kern="1200" cap="none" spc="0" normalizeH="0" baseline="0" noProof="0">
                <a:ln>
                  <a:noFill/>
                </a:ln>
                <a:solidFill>
                  <a:srgbClr val="007E4B"/>
                </a:solidFill>
                <a:effectLst/>
                <a:uLnTx/>
                <a:uFillTx/>
                <a:latin typeface="Fira Sans Medium" panose="020B0503050000020004" pitchFamily="34" charset="0"/>
              </a:rPr>
              <a:t>+20% </a:t>
            </a:r>
            <a:r>
              <a:rPr lang="en-GB" sz="1600" err="1">
                <a:solidFill>
                  <a:srgbClr val="007E4B"/>
                </a:solidFill>
                <a:latin typeface="Fira Sans Medium" panose="020B0503050000020004" pitchFamily="34" charset="0"/>
              </a:rPr>
              <a:t>avg</a:t>
            </a:r>
            <a:r>
              <a:rPr lang="en-GB" sz="1600">
                <a:solidFill>
                  <a:srgbClr val="007E4B"/>
                </a:solidFill>
                <a:latin typeface="Fira Sans Medium" panose="020B0503050000020004" pitchFamily="34" charset="0"/>
              </a:rPr>
              <a:t> NPIs/year vs 2013</a:t>
            </a:r>
          </a:p>
        </p:txBody>
      </p:sp>
      <p:cxnSp>
        <p:nvCxnSpPr>
          <p:cNvPr id="67" name="Straight Connector 66">
            <a:extLst>
              <a:ext uri="{FF2B5EF4-FFF2-40B4-BE49-F238E27FC236}">
                <a16:creationId xmlns:a16="http://schemas.microsoft.com/office/drawing/2014/main" id="{69E80E22-A96C-C64A-BC80-CA6646EF642C}"/>
              </a:ext>
            </a:extLst>
          </p:cNvPr>
          <p:cNvCxnSpPr>
            <a:cxnSpLocks/>
          </p:cNvCxnSpPr>
          <p:nvPr/>
        </p:nvCxnSpPr>
        <p:spPr>
          <a:xfrm>
            <a:off x="5110871" y="1587020"/>
            <a:ext cx="0" cy="4427681"/>
          </a:xfrm>
          <a:prstGeom prst="line">
            <a:avLst/>
          </a:prstGeom>
          <a:ln w="381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B909D912-0879-0543-8CB5-A8897F538F7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78235" y="3019311"/>
            <a:ext cx="4598516" cy="3115494"/>
          </a:xfrm>
          <a:prstGeom prst="rect">
            <a:avLst/>
          </a:prstGeom>
        </p:spPr>
      </p:pic>
      <p:sp>
        <p:nvSpPr>
          <p:cNvPr id="28" name="TextBox 27">
            <a:extLst>
              <a:ext uri="{FF2B5EF4-FFF2-40B4-BE49-F238E27FC236}">
                <a16:creationId xmlns:a16="http://schemas.microsoft.com/office/drawing/2014/main" id="{7223F3DE-B4E9-E24E-8287-313FB3846812}"/>
              </a:ext>
            </a:extLst>
          </p:cNvPr>
          <p:cNvSpPr txBox="1"/>
          <p:nvPr/>
        </p:nvSpPr>
        <p:spPr>
          <a:xfrm>
            <a:off x="919163" y="3272488"/>
            <a:ext cx="4201444" cy="115416"/>
          </a:xfrm>
          <a:prstGeom prst="rect">
            <a:avLst/>
          </a:prstGeom>
          <a:noFill/>
        </p:spPr>
        <p:txBody>
          <a:bodyPr wrap="square" lIns="0" tIns="0" rIns="0" bIns="0" rtlCol="0" anchor="b" anchorCtr="0">
            <a:spAutoFit/>
          </a:bodyPr>
          <a:lstStyle/>
          <a:p>
            <a:pPr lvl="0">
              <a:defRPr/>
            </a:pPr>
            <a:r>
              <a:rPr lang="en-GB" sz="750" i="1">
                <a:solidFill>
                  <a:srgbClr val="7C807E"/>
                </a:solidFill>
                <a:latin typeface="Fira Sans" panose="020B0503050000020004" pitchFamily="34" charset="0"/>
              </a:rPr>
              <a:t>Source: Mintel GNPD</a:t>
            </a:r>
          </a:p>
        </p:txBody>
      </p:sp>
      <p:pic>
        <p:nvPicPr>
          <p:cNvPr id="26" name="Picture 25" descr="A close up of a bottle&#10;&#10;Description automatically generated">
            <a:extLst>
              <a:ext uri="{FF2B5EF4-FFF2-40B4-BE49-F238E27FC236}">
                <a16:creationId xmlns:a16="http://schemas.microsoft.com/office/drawing/2014/main" id="{4695FECC-C52D-4D34-9445-D3C57EA73E9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86638" y="1412792"/>
            <a:ext cx="712683" cy="1618441"/>
          </a:xfrm>
          <a:prstGeom prst="rect">
            <a:avLst/>
          </a:prstGeom>
        </p:spPr>
      </p:pic>
      <p:pic>
        <p:nvPicPr>
          <p:cNvPr id="27" name="Picture 26" descr="A picture containing sitting, dark, drawing, black&#10;&#10;Description automatically generated">
            <a:extLst>
              <a:ext uri="{FF2B5EF4-FFF2-40B4-BE49-F238E27FC236}">
                <a16:creationId xmlns:a16="http://schemas.microsoft.com/office/drawing/2014/main" id="{F5AB8666-27E0-4E8C-8A48-D45CACFE3AA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64144" y="4095961"/>
            <a:ext cx="2085492" cy="358706"/>
          </a:xfrm>
          <a:prstGeom prst="rect">
            <a:avLst/>
          </a:prstGeom>
        </p:spPr>
      </p:pic>
      <p:pic>
        <p:nvPicPr>
          <p:cNvPr id="29" name="Picture 28" descr="A picture containing drawing&#10;&#10;Description automatically generated">
            <a:extLst>
              <a:ext uri="{FF2B5EF4-FFF2-40B4-BE49-F238E27FC236}">
                <a16:creationId xmlns:a16="http://schemas.microsoft.com/office/drawing/2014/main" id="{A14CEF09-30CF-47D5-96E0-2095F33178B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15514" y="5934741"/>
            <a:ext cx="1276515" cy="382954"/>
          </a:xfrm>
          <a:prstGeom prst="rect">
            <a:avLst/>
          </a:prstGeom>
        </p:spPr>
      </p:pic>
      <p:pic>
        <p:nvPicPr>
          <p:cNvPr id="30" name="Picture 29" descr="A close up of a sign&#10;&#10;Description automatically generated">
            <a:extLst>
              <a:ext uri="{FF2B5EF4-FFF2-40B4-BE49-F238E27FC236}">
                <a16:creationId xmlns:a16="http://schemas.microsoft.com/office/drawing/2014/main" id="{97080222-D601-450C-AB8D-A4D0D09D6A6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715514" y="2333303"/>
            <a:ext cx="1564588" cy="340128"/>
          </a:xfrm>
          <a:prstGeom prst="rect">
            <a:avLst/>
          </a:prstGeom>
        </p:spPr>
      </p:pic>
      <p:pic>
        <p:nvPicPr>
          <p:cNvPr id="31" name="Picture 30" descr="A picture containing toiletry, sitting, table&#10;&#10;Description automatically generated">
            <a:extLst>
              <a:ext uri="{FF2B5EF4-FFF2-40B4-BE49-F238E27FC236}">
                <a16:creationId xmlns:a16="http://schemas.microsoft.com/office/drawing/2014/main" id="{0362C009-CEB5-48F8-8751-A4F5C2EC8F6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444537" y="5214113"/>
            <a:ext cx="1196885" cy="1007903"/>
          </a:xfrm>
          <a:prstGeom prst="rect">
            <a:avLst/>
          </a:prstGeom>
        </p:spPr>
      </p:pic>
      <p:pic>
        <p:nvPicPr>
          <p:cNvPr id="32" name="Picture 31" descr="A picture containing toiletry, green, sitting, table&#10;&#10;Description automatically generated">
            <a:extLst>
              <a:ext uri="{FF2B5EF4-FFF2-40B4-BE49-F238E27FC236}">
                <a16:creationId xmlns:a16="http://schemas.microsoft.com/office/drawing/2014/main" id="{A8FEADE1-D552-45AC-B9E9-2304644E171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578498" y="3406629"/>
            <a:ext cx="928962" cy="1195299"/>
          </a:xfrm>
          <a:prstGeom prst="rect">
            <a:avLst/>
          </a:prstGeom>
        </p:spPr>
      </p:pic>
      <p:pic>
        <p:nvPicPr>
          <p:cNvPr id="33" name="Picture 2" descr="Amazon.com: Retinol Serum for Face, L'Oreal Paris Revitalift Derm  Intensives Night Serum, 0.3% Pure Retinol, Visibly Reduce Wrinkles, Even  Deep Ones, 1 fl oz Serum + 3 Triple Power Moisturizer Single-Use Samples:">
            <a:extLst>
              <a:ext uri="{FF2B5EF4-FFF2-40B4-BE49-F238E27FC236}">
                <a16:creationId xmlns:a16="http://schemas.microsoft.com/office/drawing/2014/main" id="{5EE31825-6933-492A-9990-07C5A6FFE251}"/>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9138545" y="3936630"/>
            <a:ext cx="952680" cy="2619872"/>
          </a:xfrm>
          <a:prstGeom prst="rect">
            <a:avLst/>
          </a:prstGeom>
          <a:noFill/>
          <a:extLst>
            <a:ext uri="{909E8E84-426E-40DD-AFC4-6F175D3DCCD1}">
              <a14:hiddenFill xmlns:a14="http://schemas.microsoft.com/office/drawing/2010/main">
                <a:solidFill>
                  <a:srgbClr val="FFFFFF"/>
                </a:solidFill>
              </a14:hiddenFill>
            </a:ext>
          </a:extLst>
        </p:spPr>
      </p:pic>
      <p:grpSp>
        <p:nvGrpSpPr>
          <p:cNvPr id="34" name="Group 33">
            <a:extLst>
              <a:ext uri="{FF2B5EF4-FFF2-40B4-BE49-F238E27FC236}">
                <a16:creationId xmlns:a16="http://schemas.microsoft.com/office/drawing/2014/main" id="{66E87319-7B6C-4581-AB6B-CFD226A1E103}"/>
              </a:ext>
            </a:extLst>
          </p:cNvPr>
          <p:cNvGrpSpPr/>
          <p:nvPr/>
        </p:nvGrpSpPr>
        <p:grpSpPr>
          <a:xfrm>
            <a:off x="10108107" y="4862230"/>
            <a:ext cx="1549352" cy="552573"/>
            <a:chOff x="6420507" y="1638779"/>
            <a:chExt cx="1409629" cy="457037"/>
          </a:xfrm>
        </p:grpSpPr>
        <p:sp>
          <p:nvSpPr>
            <p:cNvPr id="35" name="Rectangle 34">
              <a:extLst>
                <a:ext uri="{FF2B5EF4-FFF2-40B4-BE49-F238E27FC236}">
                  <a16:creationId xmlns:a16="http://schemas.microsoft.com/office/drawing/2014/main" id="{DB3A4921-2532-4773-9CA4-BB24B0129440}"/>
                </a:ext>
              </a:extLst>
            </p:cNvPr>
            <p:cNvSpPr/>
            <p:nvPr/>
          </p:nvSpPr>
          <p:spPr>
            <a:xfrm>
              <a:off x="6420507" y="1638779"/>
              <a:ext cx="1409629" cy="457037"/>
            </a:xfrm>
            <a:prstGeom prst="rect">
              <a:avLst/>
            </a:prstGeom>
            <a:solidFill>
              <a:srgbClr val="CE1426"/>
            </a:solidFill>
            <a:ln w="12700" cap="flat" cmpd="sng" algn="ctr">
              <a:no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srgbClr val="FFFFFF"/>
                  </a:solidFill>
                  <a:effectLst/>
                  <a:uLnTx/>
                  <a:uFillTx/>
                  <a:latin typeface="Fira Sans"/>
                  <a:ea typeface="+mn-ea"/>
                  <a:cs typeface="+mn-cs"/>
                </a:rPr>
                <a:t>AUTUMN 2020 INNOVATION</a:t>
              </a:r>
            </a:p>
          </p:txBody>
        </p:sp>
        <p:sp>
          <p:nvSpPr>
            <p:cNvPr id="36" name="Rectangle 35">
              <a:extLst>
                <a:ext uri="{FF2B5EF4-FFF2-40B4-BE49-F238E27FC236}">
                  <a16:creationId xmlns:a16="http://schemas.microsoft.com/office/drawing/2014/main" id="{3BBE219D-53BF-439C-AB80-7F19928049A5}"/>
                </a:ext>
              </a:extLst>
            </p:cNvPr>
            <p:cNvSpPr/>
            <p:nvPr/>
          </p:nvSpPr>
          <p:spPr>
            <a:xfrm>
              <a:off x="6526901" y="1712329"/>
              <a:ext cx="1204803" cy="326932"/>
            </a:xfrm>
            <a:prstGeom prst="rect">
              <a:avLst/>
            </a:prstGeom>
            <a:noFill/>
            <a:ln w="12700" cap="flat" cmpd="sng" algn="ctr">
              <a:solidFill>
                <a:srgbClr val="FFFF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err="1">
                <a:ln>
                  <a:noFill/>
                </a:ln>
                <a:solidFill>
                  <a:srgbClr val="000000"/>
                </a:solidFill>
                <a:effectLst/>
                <a:uLnTx/>
                <a:uFillTx/>
                <a:latin typeface="Fira Sans"/>
                <a:ea typeface="+mn-ea"/>
                <a:cs typeface="+mn-cs"/>
              </a:endParaRPr>
            </a:p>
          </p:txBody>
        </p:sp>
      </p:grpSp>
      <p:pic>
        <p:nvPicPr>
          <p:cNvPr id="37" name="Picture 36">
            <a:extLst>
              <a:ext uri="{FF2B5EF4-FFF2-40B4-BE49-F238E27FC236}">
                <a16:creationId xmlns:a16="http://schemas.microsoft.com/office/drawing/2014/main" id="{0F121C78-ED46-4D34-97AF-E9EEB76FD110}"/>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9082028" y="1149875"/>
            <a:ext cx="848529" cy="2707440"/>
          </a:xfrm>
          <a:prstGeom prst="rect">
            <a:avLst/>
          </a:prstGeom>
        </p:spPr>
      </p:pic>
      <p:grpSp>
        <p:nvGrpSpPr>
          <p:cNvPr id="38" name="Group 37">
            <a:extLst>
              <a:ext uri="{FF2B5EF4-FFF2-40B4-BE49-F238E27FC236}">
                <a16:creationId xmlns:a16="http://schemas.microsoft.com/office/drawing/2014/main" id="{DA4D0836-0AE3-46D6-8554-0BA1CBFCA8A4}"/>
              </a:ext>
            </a:extLst>
          </p:cNvPr>
          <p:cNvGrpSpPr/>
          <p:nvPr/>
        </p:nvGrpSpPr>
        <p:grpSpPr>
          <a:xfrm>
            <a:off x="9995819" y="2368795"/>
            <a:ext cx="1299167" cy="552575"/>
            <a:chOff x="6420508" y="1638779"/>
            <a:chExt cx="1182006" cy="457037"/>
          </a:xfrm>
        </p:grpSpPr>
        <p:sp>
          <p:nvSpPr>
            <p:cNvPr id="39" name="Rectangle 38">
              <a:extLst>
                <a:ext uri="{FF2B5EF4-FFF2-40B4-BE49-F238E27FC236}">
                  <a16:creationId xmlns:a16="http://schemas.microsoft.com/office/drawing/2014/main" id="{60ED5F77-C992-44C5-981F-78D1B65EB9BA}"/>
                </a:ext>
              </a:extLst>
            </p:cNvPr>
            <p:cNvSpPr/>
            <p:nvPr/>
          </p:nvSpPr>
          <p:spPr>
            <a:xfrm>
              <a:off x="6420508" y="1638779"/>
              <a:ext cx="1182006" cy="457037"/>
            </a:xfrm>
            <a:prstGeom prst="rect">
              <a:avLst/>
            </a:prstGeom>
            <a:solidFill>
              <a:srgbClr val="CE1426"/>
            </a:solidFill>
            <a:ln w="12700" cap="flat" cmpd="sng" algn="ctr">
              <a:no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srgbClr val="FFFFFF"/>
                  </a:solidFill>
                  <a:effectLst/>
                  <a:uLnTx/>
                  <a:uFillTx/>
                  <a:latin typeface="Fira Sans"/>
                  <a:ea typeface="+mn-ea"/>
                  <a:cs typeface="+mn-cs"/>
                </a:rPr>
                <a:t>RECORD ON-LINE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srgbClr val="FFFFFF"/>
                  </a:solidFill>
                  <a:effectLst/>
                  <a:uLnTx/>
                  <a:uFillTx/>
                  <a:latin typeface="Fira Sans"/>
                  <a:ea typeface="+mn-ea"/>
                  <a:cs typeface="+mn-cs"/>
                </a:rPr>
                <a:t>2020 PRE-SALE</a:t>
              </a:r>
            </a:p>
          </p:txBody>
        </p:sp>
        <p:sp>
          <p:nvSpPr>
            <p:cNvPr id="40" name="Rectangle 39">
              <a:extLst>
                <a:ext uri="{FF2B5EF4-FFF2-40B4-BE49-F238E27FC236}">
                  <a16:creationId xmlns:a16="http://schemas.microsoft.com/office/drawing/2014/main" id="{25C8C490-CC05-4695-BCE9-1A616E208A25}"/>
                </a:ext>
              </a:extLst>
            </p:cNvPr>
            <p:cNvSpPr/>
            <p:nvPr/>
          </p:nvSpPr>
          <p:spPr>
            <a:xfrm>
              <a:off x="6489511" y="1703831"/>
              <a:ext cx="1044000" cy="326932"/>
            </a:xfrm>
            <a:prstGeom prst="rect">
              <a:avLst/>
            </a:prstGeom>
            <a:noFill/>
            <a:ln w="12700" cap="flat" cmpd="sng" algn="ctr">
              <a:solidFill>
                <a:srgbClr val="FFFF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err="1">
                <a:ln>
                  <a:noFill/>
                </a:ln>
                <a:solidFill>
                  <a:srgbClr val="000000"/>
                </a:solidFill>
                <a:effectLst/>
                <a:uLnTx/>
                <a:uFillTx/>
                <a:latin typeface="Fira Sans"/>
                <a:ea typeface="+mn-ea"/>
                <a:cs typeface="+mn-cs"/>
              </a:endParaRPr>
            </a:p>
          </p:txBody>
        </p:sp>
      </p:grpSp>
      <p:sp>
        <p:nvSpPr>
          <p:cNvPr id="41" name="Rectangle 40">
            <a:extLst>
              <a:ext uri="{FF2B5EF4-FFF2-40B4-BE49-F238E27FC236}">
                <a16:creationId xmlns:a16="http://schemas.microsoft.com/office/drawing/2014/main" id="{993ADA82-EEE6-40C0-9B21-62BC2FF8F494}"/>
              </a:ext>
            </a:extLst>
          </p:cNvPr>
          <p:cNvSpPr/>
          <p:nvPr/>
        </p:nvSpPr>
        <p:spPr>
          <a:xfrm>
            <a:off x="9994696" y="2965038"/>
            <a:ext cx="1278142" cy="830997"/>
          </a:xfrm>
          <a:prstGeom prst="rect">
            <a:avLst/>
          </a:prstGeom>
        </p:spPr>
        <p:txBody>
          <a:bodyPr wrap="square">
            <a:spAutoFit/>
          </a:bodyPr>
          <a:lstStyle/>
          <a:p>
            <a:pPr algn="ctr"/>
            <a:r>
              <a:rPr lang="en-US" sz="1200" b="1">
                <a:solidFill>
                  <a:srgbClr val="FF0000"/>
                </a:solidFill>
                <a:latin typeface="Fira Sans" panose="020B0503050000020004" pitchFamily="34" charset="0"/>
                <a:ea typeface="Fira Sans" panose="020B0503050000020004" pitchFamily="34" charset="0"/>
              </a:rPr>
              <a:t>100k</a:t>
            </a:r>
            <a:r>
              <a:rPr lang="en-US" sz="1200">
                <a:solidFill>
                  <a:srgbClr val="000000"/>
                </a:solidFill>
                <a:latin typeface="Fira Sans" panose="020B0503050000020004" pitchFamily="34" charset="0"/>
                <a:ea typeface="Fira Sans" panose="020B0503050000020004" pitchFamily="34" charset="0"/>
              </a:rPr>
              <a:t> consumers </a:t>
            </a:r>
          </a:p>
          <a:p>
            <a:pPr algn="ctr"/>
            <a:r>
              <a:rPr lang="en-US" sz="1200">
                <a:solidFill>
                  <a:srgbClr val="000000"/>
                </a:solidFill>
                <a:latin typeface="Fira Sans" panose="020B0503050000020004" pitchFamily="34" charset="0"/>
                <a:ea typeface="Fira Sans" panose="020B0503050000020004" pitchFamily="34" charset="0"/>
              </a:rPr>
              <a:t>on waiting list at launch</a:t>
            </a:r>
            <a:endParaRPr lang="it-IT" sz="1200">
              <a:solidFill>
                <a:srgbClr val="000000"/>
              </a:solidFill>
              <a:latin typeface="Fira Sans" panose="020B0503050000020004" pitchFamily="34" charset="0"/>
              <a:ea typeface="Fira Sans" panose="020B0503050000020004" pitchFamily="34" charset="0"/>
            </a:endParaRPr>
          </a:p>
        </p:txBody>
      </p:sp>
      <p:grpSp>
        <p:nvGrpSpPr>
          <p:cNvPr id="42" name="Group 41">
            <a:extLst>
              <a:ext uri="{FF2B5EF4-FFF2-40B4-BE49-F238E27FC236}">
                <a16:creationId xmlns:a16="http://schemas.microsoft.com/office/drawing/2014/main" id="{4A583C94-48D7-4C4B-AC2F-2A8454F59A8B}"/>
              </a:ext>
            </a:extLst>
          </p:cNvPr>
          <p:cNvGrpSpPr/>
          <p:nvPr/>
        </p:nvGrpSpPr>
        <p:grpSpPr>
          <a:xfrm>
            <a:off x="6715514" y="3473101"/>
            <a:ext cx="1299167" cy="552573"/>
            <a:chOff x="6420508" y="1638779"/>
            <a:chExt cx="1182006" cy="457037"/>
          </a:xfrm>
        </p:grpSpPr>
        <p:sp>
          <p:nvSpPr>
            <p:cNvPr id="43" name="Rectangle 42">
              <a:extLst>
                <a:ext uri="{FF2B5EF4-FFF2-40B4-BE49-F238E27FC236}">
                  <a16:creationId xmlns:a16="http://schemas.microsoft.com/office/drawing/2014/main" id="{587A0012-296C-48A5-9C44-BB5117624B86}"/>
                </a:ext>
              </a:extLst>
            </p:cNvPr>
            <p:cNvSpPr/>
            <p:nvPr/>
          </p:nvSpPr>
          <p:spPr>
            <a:xfrm>
              <a:off x="6420508" y="1638779"/>
              <a:ext cx="1182006" cy="457037"/>
            </a:xfrm>
            <a:prstGeom prst="rect">
              <a:avLst/>
            </a:prstGeom>
            <a:solidFill>
              <a:srgbClr val="CE1426"/>
            </a:solidFill>
            <a:ln w="12700" cap="flat" cmpd="sng" algn="ctr">
              <a:no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srgbClr val="FFFFFF"/>
                  </a:solidFill>
                  <a:effectLst/>
                  <a:uLnTx/>
                  <a:uFillTx/>
                  <a:latin typeface="Fira Sans"/>
                  <a:ea typeface="+mn-ea"/>
                  <a:cs typeface="+mn-cs"/>
                </a:rPr>
                <a:t>BEST SELLER</a:t>
              </a:r>
            </a:p>
          </p:txBody>
        </p:sp>
        <p:sp>
          <p:nvSpPr>
            <p:cNvPr id="44" name="Rectangle 43">
              <a:extLst>
                <a:ext uri="{FF2B5EF4-FFF2-40B4-BE49-F238E27FC236}">
                  <a16:creationId xmlns:a16="http://schemas.microsoft.com/office/drawing/2014/main" id="{8EF33A6F-B042-4234-AEE5-FA5483275B08}"/>
                </a:ext>
              </a:extLst>
            </p:cNvPr>
            <p:cNvSpPr/>
            <p:nvPr/>
          </p:nvSpPr>
          <p:spPr>
            <a:xfrm>
              <a:off x="6489511" y="1703831"/>
              <a:ext cx="1044000" cy="326932"/>
            </a:xfrm>
            <a:prstGeom prst="rect">
              <a:avLst/>
            </a:prstGeom>
            <a:noFill/>
            <a:ln w="12700" cap="flat" cmpd="sng" algn="ctr">
              <a:solidFill>
                <a:srgbClr val="FFFF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err="1">
                <a:ln>
                  <a:noFill/>
                </a:ln>
                <a:solidFill>
                  <a:srgbClr val="000000"/>
                </a:solidFill>
                <a:effectLst/>
                <a:uLnTx/>
                <a:uFillTx/>
                <a:latin typeface="Fira Sans"/>
                <a:ea typeface="+mn-ea"/>
                <a:cs typeface="+mn-cs"/>
              </a:endParaRPr>
            </a:p>
          </p:txBody>
        </p:sp>
      </p:grpSp>
      <p:grpSp>
        <p:nvGrpSpPr>
          <p:cNvPr id="45" name="Group 44">
            <a:extLst>
              <a:ext uri="{FF2B5EF4-FFF2-40B4-BE49-F238E27FC236}">
                <a16:creationId xmlns:a16="http://schemas.microsoft.com/office/drawing/2014/main" id="{72B73916-97E3-4892-B964-F5C079A3E165}"/>
              </a:ext>
            </a:extLst>
          </p:cNvPr>
          <p:cNvGrpSpPr/>
          <p:nvPr/>
        </p:nvGrpSpPr>
        <p:grpSpPr>
          <a:xfrm>
            <a:off x="6715514" y="5100678"/>
            <a:ext cx="1299167" cy="552573"/>
            <a:chOff x="6420507" y="1638779"/>
            <a:chExt cx="1182006" cy="457037"/>
          </a:xfrm>
        </p:grpSpPr>
        <p:sp>
          <p:nvSpPr>
            <p:cNvPr id="46" name="Rectangle 45">
              <a:extLst>
                <a:ext uri="{FF2B5EF4-FFF2-40B4-BE49-F238E27FC236}">
                  <a16:creationId xmlns:a16="http://schemas.microsoft.com/office/drawing/2014/main" id="{6ABF6A58-652A-436A-AD3C-F8AFDD6CCCF4}"/>
                </a:ext>
              </a:extLst>
            </p:cNvPr>
            <p:cNvSpPr/>
            <p:nvPr/>
          </p:nvSpPr>
          <p:spPr>
            <a:xfrm>
              <a:off x="6420507" y="1638779"/>
              <a:ext cx="1182006" cy="457037"/>
            </a:xfrm>
            <a:prstGeom prst="rect">
              <a:avLst/>
            </a:prstGeom>
            <a:solidFill>
              <a:srgbClr val="CE1426"/>
            </a:solidFill>
            <a:ln w="12700" cap="flat" cmpd="sng" algn="ctr">
              <a:no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srgbClr val="FFFFFF"/>
                  </a:solidFill>
                  <a:effectLst/>
                  <a:uLnTx/>
                  <a:uFillTx/>
                  <a:latin typeface="Fira Sans"/>
                  <a:ea typeface="+mn-ea"/>
                  <a:cs typeface="+mn-cs"/>
                </a:rPr>
                <a:t>BEST SELLER</a:t>
              </a:r>
            </a:p>
          </p:txBody>
        </p:sp>
        <p:sp>
          <p:nvSpPr>
            <p:cNvPr id="47" name="Rectangle 46">
              <a:extLst>
                <a:ext uri="{FF2B5EF4-FFF2-40B4-BE49-F238E27FC236}">
                  <a16:creationId xmlns:a16="http://schemas.microsoft.com/office/drawing/2014/main" id="{60FB0C3F-C006-47EC-AE45-20268A509487}"/>
                </a:ext>
              </a:extLst>
            </p:cNvPr>
            <p:cNvSpPr/>
            <p:nvPr/>
          </p:nvSpPr>
          <p:spPr>
            <a:xfrm>
              <a:off x="6489511" y="1703831"/>
              <a:ext cx="1044000" cy="326932"/>
            </a:xfrm>
            <a:prstGeom prst="rect">
              <a:avLst/>
            </a:prstGeom>
            <a:noFill/>
            <a:ln w="12700" cap="flat" cmpd="sng" algn="ctr">
              <a:solidFill>
                <a:srgbClr val="FFFF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err="1">
                <a:ln>
                  <a:noFill/>
                </a:ln>
                <a:solidFill>
                  <a:srgbClr val="000000"/>
                </a:solidFill>
                <a:effectLst/>
                <a:uLnTx/>
                <a:uFillTx/>
                <a:latin typeface="Fira Sans"/>
                <a:ea typeface="+mn-ea"/>
                <a:cs typeface="+mn-cs"/>
              </a:endParaRPr>
            </a:p>
          </p:txBody>
        </p:sp>
      </p:grpSp>
      <p:grpSp>
        <p:nvGrpSpPr>
          <p:cNvPr id="48" name="Group 47">
            <a:extLst>
              <a:ext uri="{FF2B5EF4-FFF2-40B4-BE49-F238E27FC236}">
                <a16:creationId xmlns:a16="http://schemas.microsoft.com/office/drawing/2014/main" id="{F9FE0220-27C1-4D59-A94F-C73414EFE83B}"/>
              </a:ext>
            </a:extLst>
          </p:cNvPr>
          <p:cNvGrpSpPr/>
          <p:nvPr/>
        </p:nvGrpSpPr>
        <p:grpSpPr>
          <a:xfrm>
            <a:off x="6715514" y="1542675"/>
            <a:ext cx="1299167" cy="552575"/>
            <a:chOff x="6420508" y="1638779"/>
            <a:chExt cx="1182006" cy="457037"/>
          </a:xfrm>
        </p:grpSpPr>
        <p:sp>
          <p:nvSpPr>
            <p:cNvPr id="49" name="Rectangle 48">
              <a:extLst>
                <a:ext uri="{FF2B5EF4-FFF2-40B4-BE49-F238E27FC236}">
                  <a16:creationId xmlns:a16="http://schemas.microsoft.com/office/drawing/2014/main" id="{903E77F7-AACE-4275-8BC6-4625C5E55460}"/>
                </a:ext>
              </a:extLst>
            </p:cNvPr>
            <p:cNvSpPr/>
            <p:nvPr/>
          </p:nvSpPr>
          <p:spPr>
            <a:xfrm>
              <a:off x="6420508" y="1638779"/>
              <a:ext cx="1182006" cy="457037"/>
            </a:xfrm>
            <a:prstGeom prst="rect">
              <a:avLst/>
            </a:prstGeom>
            <a:solidFill>
              <a:srgbClr val="CE1426"/>
            </a:solidFill>
            <a:ln w="12700" cap="flat" cmpd="sng" algn="ctr">
              <a:no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srgbClr val="FFFFFF"/>
                  </a:solidFill>
                  <a:effectLst/>
                  <a:uLnTx/>
                  <a:uFillTx/>
                  <a:latin typeface="Fira Sans"/>
                  <a:ea typeface="+mn-ea"/>
                  <a:cs typeface="+mn-cs"/>
                </a:rPr>
                <a:t>2019 WINNER</a:t>
              </a:r>
            </a:p>
          </p:txBody>
        </p:sp>
        <p:sp>
          <p:nvSpPr>
            <p:cNvPr id="50" name="Rectangle 49">
              <a:extLst>
                <a:ext uri="{FF2B5EF4-FFF2-40B4-BE49-F238E27FC236}">
                  <a16:creationId xmlns:a16="http://schemas.microsoft.com/office/drawing/2014/main" id="{EC072EB9-67B2-49CB-A329-91B7C9B5AF1E}"/>
                </a:ext>
              </a:extLst>
            </p:cNvPr>
            <p:cNvSpPr/>
            <p:nvPr/>
          </p:nvSpPr>
          <p:spPr>
            <a:xfrm>
              <a:off x="6489511" y="1703831"/>
              <a:ext cx="1044000" cy="326932"/>
            </a:xfrm>
            <a:prstGeom prst="rect">
              <a:avLst/>
            </a:prstGeom>
            <a:noFill/>
            <a:ln w="12700" cap="flat" cmpd="sng" algn="ctr">
              <a:solidFill>
                <a:srgbClr val="FFFF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err="1">
                <a:ln>
                  <a:noFill/>
                </a:ln>
                <a:solidFill>
                  <a:srgbClr val="000000"/>
                </a:solidFill>
                <a:effectLst/>
                <a:uLnTx/>
                <a:uFillTx/>
                <a:latin typeface="Fira Sans"/>
                <a:ea typeface="+mn-ea"/>
                <a:cs typeface="+mn-cs"/>
              </a:endParaRPr>
            </a:p>
          </p:txBody>
        </p:sp>
      </p:grpSp>
    </p:spTree>
    <p:extLst>
      <p:ext uri="{BB962C8B-B14F-4D97-AF65-F5344CB8AC3E}">
        <p14:creationId xmlns:p14="http://schemas.microsoft.com/office/powerpoint/2010/main" val="38489562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person, indoor, person, person&#10;&#10;Description automatically generated">
            <a:extLst>
              <a:ext uri="{FF2B5EF4-FFF2-40B4-BE49-F238E27FC236}">
                <a16:creationId xmlns:a16="http://schemas.microsoft.com/office/drawing/2014/main" id="{CBE002DF-0FC5-9746-8086-D1834CFDDF52}"/>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pic>
        <p:nvPicPr>
          <p:cNvPr id="11" name="Picture 10" descr="Background pattern&#10;&#10;Description automatically generated">
            <a:extLst>
              <a:ext uri="{FF2B5EF4-FFF2-40B4-BE49-F238E27FC236}">
                <a16:creationId xmlns:a16="http://schemas.microsoft.com/office/drawing/2014/main" id="{A0E1F5BC-3BE7-9D49-BADF-14608B68962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0800000" cy="6858000"/>
          </a:xfrm>
          <a:prstGeom prst="rect">
            <a:avLst/>
          </a:prstGeom>
        </p:spPr>
      </p:pic>
      <p:sp>
        <p:nvSpPr>
          <p:cNvPr id="4" name="Title 3">
            <a:extLst>
              <a:ext uri="{FF2B5EF4-FFF2-40B4-BE49-F238E27FC236}">
                <a16:creationId xmlns:a16="http://schemas.microsoft.com/office/drawing/2014/main" id="{F993512B-739E-244E-9243-70A861B7243A}"/>
              </a:ext>
            </a:extLst>
          </p:cNvPr>
          <p:cNvSpPr>
            <a:spLocks noGrp="1"/>
          </p:cNvSpPr>
          <p:nvPr>
            <p:ph type="ctrTitle"/>
          </p:nvPr>
        </p:nvSpPr>
        <p:spPr>
          <a:xfrm>
            <a:off x="467999" y="468000"/>
            <a:ext cx="11324607" cy="886397"/>
          </a:xfrm>
        </p:spPr>
        <p:txBody>
          <a:bodyPr/>
          <a:lstStyle/>
          <a:p>
            <a:r>
              <a:rPr lang="en-GB"/>
              <a:t>Retinol</a:t>
            </a:r>
            <a:br>
              <a:rPr lang="en-GB"/>
            </a:br>
            <a:r>
              <a:rPr lang="en-GB"/>
              <a:t>Scientific evidence</a:t>
            </a:r>
          </a:p>
        </p:txBody>
      </p:sp>
      <p:sp>
        <p:nvSpPr>
          <p:cNvPr id="5" name="Slide Number Placeholder 4">
            <a:extLst>
              <a:ext uri="{FF2B5EF4-FFF2-40B4-BE49-F238E27FC236}">
                <a16:creationId xmlns:a16="http://schemas.microsoft.com/office/drawing/2014/main" id="{5C24555B-30BC-4C4B-9DAA-18718683E7DA}"/>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800" b="0" i="0" u="none" strike="noStrike" kern="1200" cap="none" spc="0" normalizeH="0" baseline="0" noProof="0">
              <a:ln>
                <a:noFill/>
              </a:ln>
              <a:solidFill>
                <a:srgbClr val="FFFFFF"/>
              </a:solidFill>
              <a:effectLst/>
              <a:uLnTx/>
              <a:uFillTx/>
              <a:latin typeface="Fira Sans" panose="020B0503050000020004" pitchFamily="34" charset="0"/>
              <a:ea typeface="+mn-ea"/>
              <a:cs typeface="+mn-cs"/>
            </a:endParaRPr>
          </a:p>
        </p:txBody>
      </p:sp>
      <p:pic>
        <p:nvPicPr>
          <p:cNvPr id="16" name="Picture 15" descr="A close up of a sign&#10;&#10;Description automatically generated">
            <a:hlinkClick r:id="rId4" action="ppaction://hlinksldjump"/>
            <a:extLst>
              <a:ext uri="{FF2B5EF4-FFF2-40B4-BE49-F238E27FC236}">
                <a16:creationId xmlns:a16="http://schemas.microsoft.com/office/drawing/2014/main" id="{277CCBE2-A10E-0143-93F1-2E9A2C05151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7999" y="4854603"/>
            <a:ext cx="1066800" cy="1066800"/>
          </a:xfrm>
          <a:prstGeom prst="rect">
            <a:avLst/>
          </a:prstGeom>
          <a:effectLst/>
        </p:spPr>
      </p:pic>
      <p:pic>
        <p:nvPicPr>
          <p:cNvPr id="13" name="Picture 12" descr="A close up of a logo&#10;&#10;Description automatically generated">
            <a:extLst>
              <a:ext uri="{FF2B5EF4-FFF2-40B4-BE49-F238E27FC236}">
                <a16:creationId xmlns:a16="http://schemas.microsoft.com/office/drawing/2014/main" id="{F0695FB6-AF9F-C545-8D5B-0C346AFC014B}"/>
              </a:ext>
            </a:extLst>
          </p:cNvPr>
          <p:cNvPicPr>
            <a:picLocks noChangeAspect="1"/>
          </p:cNvPicPr>
          <p:nvPr/>
        </p:nvPicPr>
        <p:blipFill>
          <a:blip r:embed="rId6"/>
          <a:stretch>
            <a:fillRect/>
          </a:stretch>
        </p:blipFill>
        <p:spPr>
          <a:xfrm>
            <a:off x="798132" y="6235416"/>
            <a:ext cx="4535976" cy="308570"/>
          </a:xfrm>
          <a:prstGeom prst="rect">
            <a:avLst/>
          </a:prstGeom>
        </p:spPr>
      </p:pic>
      <p:grpSp>
        <p:nvGrpSpPr>
          <p:cNvPr id="6" name="Group 5">
            <a:extLst>
              <a:ext uri="{FF2B5EF4-FFF2-40B4-BE49-F238E27FC236}">
                <a16:creationId xmlns:a16="http://schemas.microsoft.com/office/drawing/2014/main" id="{77D7D8BE-5065-4A67-82DB-1AD531F64227}"/>
              </a:ext>
            </a:extLst>
          </p:cNvPr>
          <p:cNvGrpSpPr/>
          <p:nvPr/>
        </p:nvGrpSpPr>
        <p:grpSpPr>
          <a:xfrm>
            <a:off x="10744797" y="35493"/>
            <a:ext cx="1249060" cy="1670477"/>
            <a:chOff x="1069302" y="2032749"/>
            <a:chExt cx="1249060" cy="1670477"/>
          </a:xfrm>
        </p:grpSpPr>
        <p:sp>
          <p:nvSpPr>
            <p:cNvPr id="10" name="Rectangle 9">
              <a:extLst>
                <a:ext uri="{FF2B5EF4-FFF2-40B4-BE49-F238E27FC236}">
                  <a16:creationId xmlns:a16="http://schemas.microsoft.com/office/drawing/2014/main" id="{D1C6AD20-4D46-47C5-B48E-816D08CCA985}"/>
                </a:ext>
              </a:extLst>
            </p:cNvPr>
            <p:cNvSpPr/>
            <p:nvPr/>
          </p:nvSpPr>
          <p:spPr>
            <a:xfrm>
              <a:off x="1069302" y="2032749"/>
              <a:ext cx="994183" cy="400110"/>
            </a:xfrm>
            <a:prstGeom prst="rect">
              <a:avLst/>
            </a:prstGeom>
          </p:spPr>
          <p:txBody>
            <a:bodyPr wrap="none">
              <a:spAutoFit/>
            </a:bodyPr>
            <a:lstStyle/>
            <a:p>
              <a:r>
                <a:rPr lang="en-US" sz="2000">
                  <a:solidFill>
                    <a:srgbClr val="000000"/>
                  </a:solidFill>
                  <a:latin typeface="Times New Roman" panose="02020603050405020304" pitchFamily="18" charset="0"/>
                </a:rPr>
                <a:t> </a:t>
              </a:r>
              <a:r>
                <a:rPr lang="en-US" sz="1000" i="1">
                  <a:solidFill>
                    <a:schemeClr val="tx1">
                      <a:lumMod val="50000"/>
                    </a:schemeClr>
                  </a:solidFill>
                  <a:latin typeface="Fira Sans" panose="020B0503050000020004" pitchFamily="34" charset="0"/>
                </a:rPr>
                <a:t>Learn more...</a:t>
              </a:r>
            </a:p>
          </p:txBody>
        </p:sp>
        <p:sp>
          <p:nvSpPr>
            <p:cNvPr id="12" name="Rectangle 11">
              <a:extLst>
                <a:ext uri="{FF2B5EF4-FFF2-40B4-BE49-F238E27FC236}">
                  <a16:creationId xmlns:a16="http://schemas.microsoft.com/office/drawing/2014/main" id="{39D9E028-3AFB-43A5-974D-7B4F44F230A8}"/>
                </a:ext>
              </a:extLst>
            </p:cNvPr>
            <p:cNvSpPr/>
            <p:nvPr/>
          </p:nvSpPr>
          <p:spPr>
            <a:xfrm>
              <a:off x="1069302" y="3395449"/>
              <a:ext cx="1249060" cy="307777"/>
            </a:xfrm>
            <a:prstGeom prst="rect">
              <a:avLst/>
            </a:prstGeom>
          </p:spPr>
          <p:txBody>
            <a:bodyPr wrap="none">
              <a:spAutoFit/>
            </a:bodyPr>
            <a:lstStyle/>
            <a:p>
              <a:r>
                <a:rPr lang="en-US" sz="1400">
                  <a:solidFill>
                    <a:srgbClr val="000000"/>
                  </a:solidFill>
                  <a:latin typeface="Times New Roman" panose="02020603050405020304" pitchFamily="18" charset="0"/>
                </a:rPr>
                <a:t> </a:t>
              </a:r>
              <a:r>
                <a:rPr lang="en-US" sz="1000" i="1">
                  <a:solidFill>
                    <a:schemeClr val="tx1">
                      <a:lumMod val="50000"/>
                    </a:schemeClr>
                  </a:solidFill>
                  <a:latin typeface="Fira Sans" panose="020B0503050000020004" pitchFamily="34" charset="0"/>
                </a:rPr>
                <a:t>Request a sample</a:t>
              </a:r>
              <a:endParaRPr lang="en-US" sz="2000" i="1">
                <a:solidFill>
                  <a:schemeClr val="tx1">
                    <a:lumMod val="50000"/>
                  </a:schemeClr>
                </a:solidFill>
                <a:latin typeface="Fira Sans" panose="020B0503050000020004" pitchFamily="34" charset="0"/>
              </a:endParaRPr>
            </a:p>
          </p:txBody>
        </p:sp>
        <p:sp>
          <p:nvSpPr>
            <p:cNvPr id="15" name="Rectangle 14">
              <a:extLst>
                <a:ext uri="{FF2B5EF4-FFF2-40B4-BE49-F238E27FC236}">
                  <a16:creationId xmlns:a16="http://schemas.microsoft.com/office/drawing/2014/main" id="{399BBF1D-8B00-4D0C-A231-49BB5C448D60}"/>
                </a:ext>
              </a:extLst>
            </p:cNvPr>
            <p:cNvSpPr/>
            <p:nvPr/>
          </p:nvSpPr>
          <p:spPr>
            <a:xfrm>
              <a:off x="1181099" y="2389810"/>
              <a:ext cx="1097280" cy="1097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Qr code&#10;&#10;Description automatically generated">
              <a:extLst>
                <a:ext uri="{FF2B5EF4-FFF2-40B4-BE49-F238E27FC236}">
                  <a16:creationId xmlns:a16="http://schemas.microsoft.com/office/drawing/2014/main" id="{045A4D07-384B-4B76-8134-8DE7320B2B9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226501" y="2444032"/>
              <a:ext cx="992475" cy="992475"/>
            </a:xfrm>
            <a:prstGeom prst="rect">
              <a:avLst/>
            </a:prstGeom>
          </p:spPr>
        </p:pic>
      </p:grpSp>
    </p:spTree>
    <p:extLst>
      <p:ext uri="{BB962C8B-B14F-4D97-AF65-F5344CB8AC3E}">
        <p14:creationId xmlns:p14="http://schemas.microsoft.com/office/powerpoint/2010/main" val="8796933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3">
            <a:extLst>
              <a:ext uri="{FF2B5EF4-FFF2-40B4-BE49-F238E27FC236}">
                <a16:creationId xmlns:a16="http://schemas.microsoft.com/office/drawing/2014/main" id="{948447BD-3D60-45DE-80F6-DC4F25978CA7}"/>
              </a:ext>
            </a:extLst>
          </p:cNvPr>
          <p:cNvSpPr/>
          <p:nvPr/>
        </p:nvSpPr>
        <p:spPr>
          <a:xfrm>
            <a:off x="8287353" y="1814390"/>
            <a:ext cx="3450013" cy="4076701"/>
          </a:xfrm>
          <a:prstGeom prst="roundRect">
            <a:avLst>
              <a:gd name="adj" fmla="val 5615"/>
            </a:avLst>
          </a:prstGeom>
          <a:gradFill flip="none" rotWithShape="1">
            <a:gsLst>
              <a:gs pos="0">
                <a:schemeClr val="bg1"/>
              </a:gs>
              <a:gs pos="100000">
                <a:schemeClr val="bg1">
                  <a:alpha val="90000"/>
                </a:schemeClr>
              </a:gs>
            </a:gsLst>
            <a:lin ang="2700000" scaled="1"/>
            <a:tileRect/>
          </a:gradFill>
          <a:ln>
            <a:noFill/>
          </a:ln>
          <a:effectLst>
            <a:outerShdw blurRad="254000" dist="127000" dir="2700000" algn="tl" rotWithShape="0">
              <a:srgbClr val="023478">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756000" rIns="144000" bIns="144000" rtlCol="0" anchor="t" anchorCtr="0"/>
          <a:lstStyle/>
          <a:p>
            <a:pPr lvl="0">
              <a:spcAft>
                <a:spcPts val="300"/>
              </a:spcAft>
              <a:defRPr/>
            </a:pPr>
            <a:r>
              <a:rPr lang="en-GB" sz="1400">
                <a:solidFill>
                  <a:srgbClr val="007E4B"/>
                </a:solidFill>
                <a:latin typeface="Fira Sans Medium" panose="020B0503050000020004" pitchFamily="34" charset="0"/>
              </a:rPr>
              <a:t>Consumer Benefits</a:t>
            </a:r>
          </a:p>
          <a:p>
            <a:pPr marL="144000" lvl="0" indent="-144000">
              <a:spcAft>
                <a:spcPts val="300"/>
              </a:spcAft>
              <a:buClr>
                <a:srgbClr val="007E4B"/>
              </a:buClr>
              <a:buFont typeface="Arial" panose="020B0604020202020204" pitchFamily="34" charset="0"/>
              <a:buChar char="•"/>
              <a:defRPr/>
            </a:pPr>
            <a:r>
              <a:rPr lang="en-GB" sz="1200">
                <a:solidFill>
                  <a:srgbClr val="7C807E"/>
                </a:solidFill>
                <a:latin typeface="Fira Sans" panose="020B0503050000020004" pitchFamily="34" charset="0"/>
              </a:rPr>
              <a:t>Reduces discoloration, mottled pigmentation</a:t>
            </a:r>
          </a:p>
          <a:p>
            <a:pPr marL="144000" lvl="0" indent="-144000">
              <a:spcAft>
                <a:spcPts val="1200"/>
              </a:spcAft>
              <a:buClr>
                <a:srgbClr val="007E4B"/>
              </a:buClr>
              <a:buFont typeface="Arial" panose="020B0604020202020204" pitchFamily="34" charset="0"/>
              <a:buChar char="•"/>
              <a:defRPr/>
            </a:pPr>
            <a:r>
              <a:rPr lang="en-GB" sz="1200">
                <a:solidFill>
                  <a:srgbClr val="7C807E"/>
                </a:solidFill>
                <a:latin typeface="Fira Sans" panose="020B0503050000020004" pitchFamily="34" charset="0"/>
              </a:rPr>
              <a:t>Rebalances uneven tone</a:t>
            </a:r>
            <a:endParaRPr lang="en-GB" sz="1400">
              <a:solidFill>
                <a:srgbClr val="007E4B"/>
              </a:solidFill>
              <a:latin typeface="Fira Sans Medium" panose="020B0503050000020004" pitchFamily="34" charset="0"/>
            </a:endParaRPr>
          </a:p>
          <a:p>
            <a:pPr marL="0" marR="0" lvl="0" indent="0" algn="l" defTabSz="914400" rtl="0" eaLnBrk="1" fontAlgn="auto" latinLnBrk="0" hangingPunct="1">
              <a:spcAft>
                <a:spcPts val="300"/>
              </a:spcAft>
              <a:buClrTx/>
              <a:buSzTx/>
              <a:buFontTx/>
              <a:buNone/>
              <a:tabLst/>
              <a:defRPr/>
            </a:pPr>
            <a:r>
              <a:rPr kumimoji="0" lang="en-GB" sz="1400" b="0" i="0" u="none" strike="noStrike" kern="1200" cap="none" spc="0" normalizeH="0" baseline="0" noProof="0">
                <a:ln>
                  <a:noFill/>
                </a:ln>
                <a:solidFill>
                  <a:srgbClr val="007E4B"/>
                </a:solidFill>
                <a:effectLst/>
                <a:uLnTx/>
                <a:uFillTx/>
                <a:latin typeface="Fira Sans Medium" panose="020B0503050000020004" pitchFamily="34" charset="0"/>
                <a:ea typeface="+mn-ea"/>
                <a:cs typeface="+mn-cs"/>
              </a:rPr>
              <a:t>Molecular &amp; Gene Level</a:t>
            </a:r>
          </a:p>
          <a:p>
            <a:pPr marL="144000" lvl="0" indent="-144000">
              <a:spcAft>
                <a:spcPts val="300"/>
              </a:spcAft>
              <a:buClr>
                <a:srgbClr val="007E4B"/>
              </a:buClr>
              <a:buFont typeface="Arial" panose="020B0604020202020204" pitchFamily="34" charset="0"/>
              <a:buChar char="•"/>
              <a:defRPr/>
            </a:pPr>
            <a:r>
              <a:rPr lang="en-GB" sz="1200">
                <a:solidFill>
                  <a:srgbClr val="7C807E"/>
                </a:solidFill>
                <a:latin typeface="Fira Sans" panose="020B0503050000020004" pitchFamily="34" charset="0"/>
              </a:rPr>
              <a:t>Downregulates Tyrosinase activity</a:t>
            </a:r>
          </a:p>
          <a:p>
            <a:pPr marL="144000" lvl="0" indent="-144000">
              <a:spcAft>
                <a:spcPts val="2400"/>
              </a:spcAft>
              <a:buClr>
                <a:srgbClr val="007E4B"/>
              </a:buClr>
              <a:buFont typeface="Arial" panose="020B0604020202020204" pitchFamily="34" charset="0"/>
              <a:buChar char="•"/>
              <a:defRPr/>
            </a:pPr>
            <a:r>
              <a:rPr lang="en-GB" sz="1200">
                <a:solidFill>
                  <a:srgbClr val="7C807E"/>
                </a:solidFill>
                <a:latin typeface="Fira Sans" panose="020B0503050000020004" pitchFamily="34" charset="0"/>
              </a:rPr>
              <a:t>Decreases Melanin content</a:t>
            </a:r>
            <a:endParaRPr lang="en-GB" sz="1400">
              <a:solidFill>
                <a:srgbClr val="007E4B"/>
              </a:solidFill>
              <a:latin typeface="Fira Sans Medium" panose="020B0503050000020004" pitchFamily="34" charset="0"/>
            </a:endParaRPr>
          </a:p>
          <a:p>
            <a:pPr marL="0" marR="0" lvl="0" indent="0" algn="l" defTabSz="914400" rtl="0" eaLnBrk="1" fontAlgn="auto" latinLnBrk="0" hangingPunct="1">
              <a:spcAft>
                <a:spcPts val="300"/>
              </a:spcAft>
              <a:buClrTx/>
              <a:buSzTx/>
              <a:buFontTx/>
              <a:buNone/>
              <a:tabLst/>
              <a:defRPr/>
            </a:pPr>
            <a:r>
              <a:rPr kumimoji="0" lang="en-GB" sz="1400" b="0" i="0" u="none" strike="noStrike" kern="1200" cap="none" spc="0" normalizeH="0" baseline="0" noProof="0">
                <a:ln>
                  <a:noFill/>
                </a:ln>
                <a:solidFill>
                  <a:srgbClr val="007E4B"/>
                </a:solidFill>
                <a:effectLst/>
                <a:uLnTx/>
                <a:uFillTx/>
                <a:latin typeface="Fira Sans Medium" panose="020B0503050000020004" pitchFamily="34" charset="0"/>
                <a:ea typeface="+mn-ea"/>
                <a:cs typeface="+mn-cs"/>
              </a:rPr>
              <a:t>Structural &amp; Functional Level</a:t>
            </a:r>
          </a:p>
          <a:p>
            <a:pPr marL="144000" lvl="0" indent="-144000">
              <a:spcAft>
                <a:spcPts val="300"/>
              </a:spcAft>
              <a:buClr>
                <a:srgbClr val="007E4B"/>
              </a:buClr>
              <a:buFont typeface="Arial" panose="020B0604020202020204" pitchFamily="34" charset="0"/>
              <a:buChar char="•"/>
              <a:defRPr/>
            </a:pPr>
            <a:r>
              <a:rPr lang="en-GB" sz="1200">
                <a:solidFill>
                  <a:srgbClr val="7C807E"/>
                </a:solidFill>
                <a:latin typeface="Fira Sans" panose="020B0503050000020004" pitchFamily="34" charset="0"/>
              </a:rPr>
              <a:t>Inhibits Melanosome transfer</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200" b="0" i="0" u="none" strike="noStrike" kern="1200" cap="none" spc="0" normalizeH="0" baseline="0" noProof="0">
              <a:ln>
                <a:noFill/>
              </a:ln>
              <a:solidFill>
                <a:srgbClr val="7C807E"/>
              </a:solidFill>
              <a:effectLst/>
              <a:uLnTx/>
              <a:uFillTx/>
              <a:latin typeface="Fira Sans" panose="020B0503050000020004" pitchFamily="34" charset="0"/>
              <a:ea typeface="+mn-ea"/>
              <a:cs typeface="+mn-cs"/>
            </a:endParaRPr>
          </a:p>
        </p:txBody>
      </p:sp>
      <p:sp>
        <p:nvSpPr>
          <p:cNvPr id="12" name="Rounded Rectangle 13">
            <a:extLst>
              <a:ext uri="{FF2B5EF4-FFF2-40B4-BE49-F238E27FC236}">
                <a16:creationId xmlns:a16="http://schemas.microsoft.com/office/drawing/2014/main" id="{A8A5E9C4-5F2E-4992-8D59-1AF1D62943E0}"/>
              </a:ext>
            </a:extLst>
          </p:cNvPr>
          <p:cNvSpPr/>
          <p:nvPr/>
        </p:nvSpPr>
        <p:spPr>
          <a:xfrm>
            <a:off x="4364327" y="1816100"/>
            <a:ext cx="3450013" cy="4076701"/>
          </a:xfrm>
          <a:prstGeom prst="roundRect">
            <a:avLst>
              <a:gd name="adj" fmla="val 5615"/>
            </a:avLst>
          </a:prstGeom>
          <a:gradFill flip="none" rotWithShape="1">
            <a:gsLst>
              <a:gs pos="0">
                <a:schemeClr val="bg1"/>
              </a:gs>
              <a:gs pos="100000">
                <a:schemeClr val="bg1">
                  <a:alpha val="90000"/>
                </a:schemeClr>
              </a:gs>
            </a:gsLst>
            <a:lin ang="2700000" scaled="1"/>
            <a:tileRect/>
          </a:gradFill>
          <a:ln>
            <a:noFill/>
          </a:ln>
          <a:effectLst>
            <a:outerShdw blurRad="254000" dist="127000" dir="2700000" algn="tl" rotWithShape="0">
              <a:srgbClr val="023478">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756000" rIns="144000" bIns="144000" rtlCol="0" anchor="t" anchorCtr="0"/>
          <a:lstStyle/>
          <a:p>
            <a:pPr lvl="0">
              <a:spcAft>
                <a:spcPts val="300"/>
              </a:spcAft>
              <a:defRPr/>
            </a:pPr>
            <a:r>
              <a:rPr lang="en-GB" sz="1400">
                <a:solidFill>
                  <a:srgbClr val="007E4B"/>
                </a:solidFill>
                <a:latin typeface="Fira Sans Medium" panose="020B0503050000020004" pitchFamily="34" charset="0"/>
              </a:rPr>
              <a:t>Consumer Benefits</a:t>
            </a:r>
          </a:p>
          <a:p>
            <a:pPr marL="144000" lvl="0" indent="-144000">
              <a:spcAft>
                <a:spcPts val="300"/>
              </a:spcAft>
              <a:buClr>
                <a:srgbClr val="007E4B"/>
              </a:buClr>
              <a:buFont typeface="Arial" panose="020B0604020202020204" pitchFamily="34" charset="0"/>
              <a:buChar char="•"/>
              <a:defRPr/>
            </a:pPr>
            <a:r>
              <a:rPr lang="en-GB" sz="1200">
                <a:solidFill>
                  <a:srgbClr val="7C807E"/>
                </a:solidFill>
                <a:latin typeface="Fira Sans" panose="020B0503050000020004" pitchFamily="34" charset="0"/>
              </a:rPr>
              <a:t>Improves skin smoothness</a:t>
            </a:r>
          </a:p>
          <a:p>
            <a:pPr marL="144000" lvl="0" indent="-144000">
              <a:spcAft>
                <a:spcPts val="2400"/>
              </a:spcAft>
              <a:buClr>
                <a:srgbClr val="007E4B"/>
              </a:buClr>
              <a:buFont typeface="Arial" panose="020B0604020202020204" pitchFamily="34" charset="0"/>
              <a:buChar char="•"/>
              <a:defRPr/>
            </a:pPr>
            <a:r>
              <a:rPr lang="en-GB" sz="1200">
                <a:solidFill>
                  <a:srgbClr val="7C807E"/>
                </a:solidFill>
                <a:latin typeface="Fira Sans" panose="020B0503050000020004" pitchFamily="34" charset="0"/>
              </a:rPr>
              <a:t>Decreases skin roughness</a:t>
            </a:r>
            <a:endParaRPr lang="en-GB" sz="1400">
              <a:solidFill>
                <a:srgbClr val="007E4B"/>
              </a:solidFill>
              <a:latin typeface="Fira Sans Medium" panose="020B0503050000020004" pitchFamily="34" charset="0"/>
            </a:endParaRPr>
          </a:p>
          <a:p>
            <a:pPr marL="0" marR="0" lvl="0" indent="0" algn="l" defTabSz="914400" rtl="0" eaLnBrk="1" fontAlgn="auto" latinLnBrk="0" hangingPunct="1">
              <a:spcAft>
                <a:spcPts val="300"/>
              </a:spcAft>
              <a:buClrTx/>
              <a:buSzTx/>
              <a:buFontTx/>
              <a:buNone/>
              <a:tabLst/>
              <a:defRPr/>
            </a:pPr>
            <a:r>
              <a:rPr kumimoji="0" lang="en-GB" sz="1400" b="0" i="0" u="none" strike="noStrike" kern="1200" cap="none" spc="0" normalizeH="0" baseline="0" noProof="0">
                <a:ln>
                  <a:noFill/>
                </a:ln>
                <a:solidFill>
                  <a:srgbClr val="007E4B"/>
                </a:solidFill>
                <a:effectLst/>
                <a:uLnTx/>
                <a:uFillTx/>
                <a:latin typeface="Fira Sans Medium" panose="020B0503050000020004" pitchFamily="34" charset="0"/>
                <a:ea typeface="+mn-ea"/>
                <a:cs typeface="+mn-cs"/>
              </a:rPr>
              <a:t>Molecular &amp; Gene Level</a:t>
            </a:r>
          </a:p>
          <a:p>
            <a:pPr marL="144000" lvl="0" indent="-144000">
              <a:spcAft>
                <a:spcPts val="300"/>
              </a:spcAft>
              <a:buClr>
                <a:srgbClr val="007E4B"/>
              </a:buClr>
              <a:buFont typeface="Arial" panose="020B0604020202020204" pitchFamily="34" charset="0"/>
              <a:buChar char="•"/>
              <a:defRPr/>
            </a:pPr>
            <a:r>
              <a:rPr lang="en-GB" sz="1200">
                <a:solidFill>
                  <a:srgbClr val="7C807E"/>
                </a:solidFill>
                <a:latin typeface="Fira Sans" panose="020B0503050000020004" pitchFamily="34" charset="0"/>
              </a:rPr>
              <a:t>Stimulates Ki-67 expression</a:t>
            </a:r>
          </a:p>
          <a:p>
            <a:pPr marL="144000" lvl="0" indent="-144000">
              <a:spcAft>
                <a:spcPts val="1200"/>
              </a:spcAft>
              <a:buClr>
                <a:srgbClr val="007E4B"/>
              </a:buClr>
              <a:buFont typeface="Arial" panose="020B0604020202020204" pitchFamily="34" charset="0"/>
              <a:buChar char="•"/>
              <a:defRPr/>
            </a:pPr>
            <a:r>
              <a:rPr lang="en-GB" sz="1200">
                <a:solidFill>
                  <a:srgbClr val="7C807E"/>
                </a:solidFill>
                <a:latin typeface="Fira Sans" panose="020B0503050000020004" pitchFamily="34" charset="0"/>
              </a:rPr>
              <a:t>Increases deposition of Glycosaminoglycan in the epidermis</a:t>
            </a:r>
            <a:endParaRPr lang="en-GB" sz="1400">
              <a:solidFill>
                <a:srgbClr val="007E4B"/>
              </a:solidFill>
              <a:latin typeface="Fira Sans Medium" panose="020B0503050000020004" pitchFamily="34" charset="0"/>
            </a:endParaRPr>
          </a:p>
          <a:p>
            <a:pPr marL="0" marR="0" lvl="0" indent="0" algn="l" defTabSz="914400" rtl="0" eaLnBrk="1" fontAlgn="auto" latinLnBrk="0" hangingPunct="1">
              <a:spcAft>
                <a:spcPts val="300"/>
              </a:spcAft>
              <a:buClrTx/>
              <a:buSzTx/>
              <a:buFontTx/>
              <a:buNone/>
              <a:tabLst/>
              <a:defRPr/>
            </a:pPr>
            <a:r>
              <a:rPr kumimoji="0" lang="en-GB" sz="1400" b="0" i="0" u="none" strike="noStrike" kern="1200" cap="none" spc="0" normalizeH="0" baseline="0" noProof="0">
                <a:ln>
                  <a:noFill/>
                </a:ln>
                <a:solidFill>
                  <a:srgbClr val="007E4B"/>
                </a:solidFill>
                <a:effectLst/>
                <a:uLnTx/>
                <a:uFillTx/>
                <a:latin typeface="Fira Sans Medium" panose="020B0503050000020004" pitchFamily="34" charset="0"/>
                <a:ea typeface="+mn-ea"/>
                <a:cs typeface="+mn-cs"/>
              </a:rPr>
              <a:t>Structural &amp; Functional Level</a:t>
            </a:r>
          </a:p>
          <a:p>
            <a:pPr marL="144000" lvl="0" indent="-144000">
              <a:spcAft>
                <a:spcPts val="300"/>
              </a:spcAft>
              <a:buClr>
                <a:srgbClr val="007E4B"/>
              </a:buClr>
              <a:buFont typeface="Arial" panose="020B0604020202020204" pitchFamily="34" charset="0"/>
              <a:buChar char="•"/>
              <a:defRPr/>
            </a:pPr>
            <a:r>
              <a:rPr lang="en-GB" sz="1200">
                <a:solidFill>
                  <a:srgbClr val="7C807E"/>
                </a:solidFill>
                <a:latin typeface="Fira Sans" panose="020B0503050000020004" pitchFamily="34" charset="0"/>
              </a:rPr>
              <a:t>Increases epidermal proliferation</a:t>
            </a:r>
          </a:p>
          <a:p>
            <a:pPr marL="144000" lvl="0" indent="-144000">
              <a:spcAft>
                <a:spcPts val="300"/>
              </a:spcAft>
              <a:buClr>
                <a:srgbClr val="007E4B"/>
              </a:buClr>
              <a:buFont typeface="Arial" panose="020B0604020202020204" pitchFamily="34" charset="0"/>
              <a:buChar char="•"/>
              <a:defRPr/>
            </a:pPr>
            <a:r>
              <a:rPr lang="en-GB" sz="1200">
                <a:solidFill>
                  <a:srgbClr val="7C807E"/>
                </a:solidFill>
                <a:latin typeface="Fira Sans" panose="020B0503050000020004" pitchFamily="34" charset="0"/>
              </a:rPr>
              <a:t>Thickens the epidermis</a:t>
            </a:r>
          </a:p>
          <a:p>
            <a:pPr marL="144000" lvl="0" indent="-144000">
              <a:spcAft>
                <a:spcPts val="300"/>
              </a:spcAft>
              <a:buClr>
                <a:srgbClr val="007E4B"/>
              </a:buClr>
              <a:buFont typeface="Arial" panose="020B0604020202020204" pitchFamily="34" charset="0"/>
              <a:buChar char="•"/>
              <a:defRPr/>
            </a:pPr>
            <a:r>
              <a:rPr lang="en-GB" sz="1200">
                <a:solidFill>
                  <a:srgbClr val="7C807E"/>
                </a:solidFill>
                <a:latin typeface="Fira Sans" panose="020B0503050000020004" pitchFamily="34" charset="0"/>
              </a:rPr>
              <a:t>Compacts the stratum corneum</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200" b="0" i="0" u="none" strike="noStrike" kern="1200" cap="none" spc="0" normalizeH="0" baseline="0" noProof="0">
              <a:ln>
                <a:noFill/>
              </a:ln>
              <a:solidFill>
                <a:srgbClr val="7C807E"/>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77A1B94E-3FBF-2E45-A0AB-6E58CDC028A6}"/>
              </a:ext>
            </a:extLst>
          </p:cNvPr>
          <p:cNvSpPr>
            <a:spLocks noGrp="1"/>
          </p:cNvSpPr>
          <p:nvPr>
            <p:ph type="title"/>
          </p:nvPr>
        </p:nvSpPr>
        <p:spPr/>
        <p:txBody>
          <a:bodyPr/>
          <a:lstStyle/>
          <a:p>
            <a:r>
              <a:rPr lang="en-GB"/>
              <a:t>Retinol Efficacy</a:t>
            </a:r>
          </a:p>
        </p:txBody>
      </p:sp>
      <p:sp>
        <p:nvSpPr>
          <p:cNvPr id="7" name="Slide Number Placeholder 6">
            <a:extLst>
              <a:ext uri="{FF2B5EF4-FFF2-40B4-BE49-F238E27FC236}">
                <a16:creationId xmlns:a16="http://schemas.microsoft.com/office/drawing/2014/main" id="{0927C723-64D4-534F-8E18-81E80C269DB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800" b="0" i="0" u="none" strike="noStrike" kern="1200" cap="none" spc="0" normalizeH="0" baseline="0" noProof="0">
              <a:ln>
                <a:noFill/>
              </a:ln>
              <a:solidFill>
                <a:srgbClr val="FFFFFF"/>
              </a:solidFill>
              <a:effectLst/>
              <a:uLnTx/>
              <a:uFillTx/>
              <a:latin typeface="Fira Sans" panose="020B0503050000020004" pitchFamily="34" charset="0"/>
              <a:ea typeface="+mn-ea"/>
              <a:cs typeface="+mn-cs"/>
            </a:endParaRPr>
          </a:p>
        </p:txBody>
      </p:sp>
      <p:sp>
        <p:nvSpPr>
          <p:cNvPr id="14" name="Rounded Rectangle 13">
            <a:extLst>
              <a:ext uri="{FF2B5EF4-FFF2-40B4-BE49-F238E27FC236}">
                <a16:creationId xmlns:a16="http://schemas.microsoft.com/office/drawing/2014/main" id="{37321CA4-B639-AB4B-A134-10998A1A1049}"/>
              </a:ext>
            </a:extLst>
          </p:cNvPr>
          <p:cNvSpPr/>
          <p:nvPr/>
        </p:nvSpPr>
        <p:spPr>
          <a:xfrm>
            <a:off x="468000" y="1816100"/>
            <a:ext cx="3450013" cy="4076701"/>
          </a:xfrm>
          <a:prstGeom prst="roundRect">
            <a:avLst>
              <a:gd name="adj" fmla="val 5615"/>
            </a:avLst>
          </a:prstGeom>
          <a:gradFill flip="none" rotWithShape="1">
            <a:gsLst>
              <a:gs pos="0">
                <a:schemeClr val="bg1"/>
              </a:gs>
              <a:gs pos="100000">
                <a:schemeClr val="bg1">
                  <a:alpha val="90000"/>
                </a:schemeClr>
              </a:gs>
            </a:gsLst>
            <a:lin ang="2700000" scaled="1"/>
            <a:tileRect/>
          </a:gradFill>
          <a:ln>
            <a:noFill/>
          </a:ln>
          <a:effectLst>
            <a:outerShdw blurRad="254000" dist="127000" dir="2700000" algn="tl" rotWithShape="0">
              <a:srgbClr val="023478">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756000" rIns="144000" bIns="144000" rtlCol="0" anchor="t" anchorCtr="0"/>
          <a:lstStyle/>
          <a:p>
            <a:pPr lvl="0">
              <a:spcAft>
                <a:spcPts val="300"/>
              </a:spcAft>
              <a:defRPr/>
            </a:pPr>
            <a:r>
              <a:rPr lang="en-GB" sz="1400">
                <a:solidFill>
                  <a:srgbClr val="007E4B"/>
                </a:solidFill>
                <a:latin typeface="Fira Sans Medium" panose="020B0503050000020004" pitchFamily="34" charset="0"/>
              </a:rPr>
              <a:t>Consumer Benefits</a:t>
            </a:r>
          </a:p>
          <a:p>
            <a:pPr marL="144000" lvl="0" indent="-144000">
              <a:spcAft>
                <a:spcPts val="300"/>
              </a:spcAft>
              <a:buClr>
                <a:srgbClr val="007E4B"/>
              </a:buClr>
              <a:buFont typeface="Arial" panose="020B0604020202020204" pitchFamily="34" charset="0"/>
              <a:buChar char="•"/>
              <a:defRPr/>
            </a:pPr>
            <a:r>
              <a:rPr lang="en-GB" sz="1200">
                <a:solidFill>
                  <a:srgbClr val="7C807E"/>
                </a:solidFill>
                <a:latin typeface="Fira Sans" panose="020B0503050000020004" pitchFamily="34" charset="0"/>
              </a:rPr>
              <a:t>Reduces appearance of fine lines </a:t>
            </a:r>
            <a:br>
              <a:rPr lang="en-GB" sz="1200">
                <a:solidFill>
                  <a:srgbClr val="7C807E"/>
                </a:solidFill>
                <a:latin typeface="Fira Sans" panose="020B0503050000020004" pitchFamily="34" charset="0"/>
              </a:rPr>
            </a:br>
            <a:r>
              <a:rPr lang="en-GB" sz="1200">
                <a:solidFill>
                  <a:srgbClr val="7C807E"/>
                </a:solidFill>
                <a:latin typeface="Fira Sans" panose="020B0503050000020004" pitchFamily="34" charset="0"/>
              </a:rPr>
              <a:t>&amp; wrinkles</a:t>
            </a:r>
          </a:p>
          <a:p>
            <a:pPr marL="144000" lvl="0" indent="-144000">
              <a:spcAft>
                <a:spcPts val="1200"/>
              </a:spcAft>
              <a:buClr>
                <a:srgbClr val="007E4B"/>
              </a:buClr>
              <a:buFont typeface="Arial" panose="020B0604020202020204" pitchFamily="34" charset="0"/>
              <a:buChar char="•"/>
              <a:defRPr/>
            </a:pPr>
            <a:r>
              <a:rPr lang="en-GB" sz="1200">
                <a:solidFill>
                  <a:srgbClr val="7C807E"/>
                </a:solidFill>
                <a:latin typeface="Fira Sans" panose="020B0503050000020004" pitchFamily="34" charset="0"/>
              </a:rPr>
              <a:t>Improves skin firmness &amp; elasticity</a:t>
            </a:r>
            <a:endParaRPr kumimoji="0" lang="en-GB" sz="1400" b="0" i="0" u="none" strike="noStrike" kern="1200" cap="none" spc="0" normalizeH="0" baseline="0" noProof="0">
              <a:ln>
                <a:noFill/>
              </a:ln>
              <a:solidFill>
                <a:srgbClr val="007E4B"/>
              </a:solidFill>
              <a:effectLst/>
              <a:uLnTx/>
              <a:uFillTx/>
              <a:latin typeface="Fira Sans Medium" panose="020B0503050000020004" pitchFamily="34" charset="0"/>
              <a:ea typeface="+mn-ea"/>
              <a:cs typeface="+mn-cs"/>
            </a:endParaRPr>
          </a:p>
          <a:p>
            <a:pPr marL="0" marR="0" lvl="0" indent="0" algn="l" defTabSz="914400" rtl="0" eaLnBrk="1" fontAlgn="auto" latinLnBrk="0" hangingPunct="1">
              <a:spcAft>
                <a:spcPts val="300"/>
              </a:spcAft>
              <a:buClrTx/>
              <a:buSzTx/>
              <a:buFontTx/>
              <a:buNone/>
              <a:tabLst/>
              <a:defRPr/>
            </a:pPr>
            <a:r>
              <a:rPr kumimoji="0" lang="en-GB" sz="1400" b="0" i="0" u="none" strike="noStrike" kern="1200" cap="none" spc="0" normalizeH="0" baseline="0" noProof="0">
                <a:ln>
                  <a:noFill/>
                </a:ln>
                <a:solidFill>
                  <a:srgbClr val="007E4B"/>
                </a:solidFill>
                <a:effectLst/>
                <a:uLnTx/>
                <a:uFillTx/>
                <a:latin typeface="Fira Sans Medium" panose="020B0503050000020004" pitchFamily="34" charset="0"/>
                <a:ea typeface="+mn-ea"/>
                <a:cs typeface="+mn-cs"/>
              </a:rPr>
              <a:t>Molecular &amp; Gene Level</a:t>
            </a:r>
          </a:p>
          <a:p>
            <a:pPr marL="144000" marR="0" lvl="0" indent="-144000" algn="l" defTabSz="914400" rtl="0" eaLnBrk="1" fontAlgn="auto" latinLnBrk="0" hangingPunct="1">
              <a:spcAft>
                <a:spcPts val="300"/>
              </a:spcAft>
              <a:buClr>
                <a:srgbClr val="007E4B"/>
              </a:buClr>
              <a:buSzTx/>
              <a:buFont typeface="Arial" panose="020B0604020202020204" pitchFamily="34" charset="0"/>
              <a:buChar char="•"/>
              <a:tabLst/>
              <a:defRPr/>
            </a:pPr>
            <a:r>
              <a:rPr kumimoji="0" lang="en-GB" sz="12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t>Increases synthesis of Collagen &amp; Elastin</a:t>
            </a:r>
          </a:p>
          <a:p>
            <a:pPr marL="144000" marR="0" lvl="0" indent="-144000" algn="l" defTabSz="914400" rtl="0" eaLnBrk="1" fontAlgn="auto" latinLnBrk="0" hangingPunct="1">
              <a:spcAft>
                <a:spcPts val="1200"/>
              </a:spcAft>
              <a:buClr>
                <a:srgbClr val="007E4B"/>
              </a:buClr>
              <a:buSzTx/>
              <a:buFont typeface="Arial" panose="020B0604020202020204" pitchFamily="34" charset="0"/>
              <a:buChar char="•"/>
              <a:tabLst/>
              <a:defRPr/>
            </a:pPr>
            <a:r>
              <a:rPr kumimoji="0" lang="en-GB" sz="12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t>Inhibits MMPs, reducing Collagen &amp; Elastin degradation</a:t>
            </a:r>
            <a:endParaRPr kumimoji="0" lang="en-GB" sz="1400" b="0" i="0" u="none" strike="noStrike" kern="1200" cap="none" spc="0" normalizeH="0" baseline="0" noProof="0">
              <a:ln>
                <a:noFill/>
              </a:ln>
              <a:solidFill>
                <a:srgbClr val="007E4B"/>
              </a:solidFill>
              <a:effectLst/>
              <a:uLnTx/>
              <a:uFillTx/>
              <a:latin typeface="Fira Sans Medium" panose="020B0503050000020004" pitchFamily="34" charset="0"/>
              <a:ea typeface="+mn-ea"/>
              <a:cs typeface="+mn-cs"/>
            </a:endParaRPr>
          </a:p>
          <a:p>
            <a:pPr marL="0" marR="0" lvl="0" indent="0" algn="l" defTabSz="914400" rtl="0" eaLnBrk="1" fontAlgn="auto" latinLnBrk="0" hangingPunct="1">
              <a:spcAft>
                <a:spcPts val="300"/>
              </a:spcAft>
              <a:buClrTx/>
              <a:buSzTx/>
              <a:buFontTx/>
              <a:buNone/>
              <a:tabLst/>
              <a:defRPr/>
            </a:pPr>
            <a:r>
              <a:rPr kumimoji="0" lang="en-GB" sz="1400" b="0" i="0" u="none" strike="noStrike" kern="1200" cap="none" spc="0" normalizeH="0" baseline="0" noProof="0">
                <a:ln>
                  <a:noFill/>
                </a:ln>
                <a:solidFill>
                  <a:srgbClr val="007E4B"/>
                </a:solidFill>
                <a:effectLst/>
                <a:uLnTx/>
                <a:uFillTx/>
                <a:latin typeface="Fira Sans Medium" panose="020B0503050000020004" pitchFamily="34" charset="0"/>
                <a:ea typeface="+mn-ea"/>
                <a:cs typeface="+mn-cs"/>
              </a:rPr>
              <a:t>Structural &amp; Functional Level</a:t>
            </a:r>
          </a:p>
          <a:p>
            <a:pPr marL="144000" marR="0" lvl="0" indent="-144000" algn="l" defTabSz="914400" rtl="0" eaLnBrk="1" fontAlgn="auto" latinLnBrk="0" hangingPunct="1">
              <a:spcAft>
                <a:spcPts val="300"/>
              </a:spcAft>
              <a:buClr>
                <a:srgbClr val="007E4B"/>
              </a:buClr>
              <a:buSzTx/>
              <a:buFont typeface="Arial" panose="020B0604020202020204" pitchFamily="34" charset="0"/>
              <a:buChar char="•"/>
              <a:tabLst/>
              <a:defRPr/>
            </a:pPr>
            <a:r>
              <a:rPr kumimoji="0" lang="en-GB" sz="12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t>Improves organization of Collagen and Elastin fibres in papillary dermis</a:t>
            </a:r>
          </a:p>
          <a:p>
            <a:pPr marL="144000" marR="0" lvl="0" indent="-144000" algn="l" defTabSz="914400" rtl="0" eaLnBrk="1" fontAlgn="auto" latinLnBrk="0" hangingPunct="1">
              <a:spcAft>
                <a:spcPts val="300"/>
              </a:spcAft>
              <a:buClr>
                <a:srgbClr val="007E4B"/>
              </a:buClr>
              <a:buSzTx/>
              <a:buFont typeface="Arial" panose="020B0604020202020204" pitchFamily="34" charset="0"/>
              <a:buChar char="•"/>
              <a:tabLst/>
              <a:defRPr/>
            </a:pPr>
            <a:r>
              <a:rPr kumimoji="0" lang="en-GB" sz="12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t>Improves structure of Dermal-Epidermal Junction (DEJ)</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200" b="0" i="0" u="none" strike="noStrike" kern="1200" cap="none" spc="0" normalizeH="0" baseline="0" noProof="0">
              <a:ln>
                <a:noFill/>
              </a:ln>
              <a:solidFill>
                <a:srgbClr val="7C807E"/>
              </a:solidFill>
              <a:effectLst/>
              <a:uLnTx/>
              <a:uFillTx/>
              <a:latin typeface="Fira Sans" panose="020B0503050000020004" pitchFamily="34" charset="0"/>
              <a:ea typeface="+mn-ea"/>
              <a:cs typeface="+mn-cs"/>
            </a:endParaRPr>
          </a:p>
        </p:txBody>
      </p:sp>
      <p:pic>
        <p:nvPicPr>
          <p:cNvPr id="5" name="Picture 4" descr="A person smiling for the camera&#10;&#10;Description automatically generated">
            <a:hlinkClick r:id="rId3" action="ppaction://hlinksldjump"/>
            <a:extLst>
              <a:ext uri="{FF2B5EF4-FFF2-40B4-BE49-F238E27FC236}">
                <a16:creationId xmlns:a16="http://schemas.microsoft.com/office/drawing/2014/main" id="{80BF3E59-4DD5-9C40-B1C7-7575E7C1229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53805" y="1189275"/>
            <a:ext cx="1260000" cy="1260000"/>
          </a:xfrm>
          <a:prstGeom prst="ellipse">
            <a:avLst/>
          </a:prstGeom>
          <a:ln w="50800">
            <a:solidFill>
              <a:srgbClr val="0070BA"/>
            </a:solidFill>
          </a:ln>
        </p:spPr>
      </p:pic>
      <p:pic>
        <p:nvPicPr>
          <p:cNvPr id="9" name="Picture 8" descr="A person posing for the camera&#10;&#10;Description automatically generated">
            <a:hlinkClick r:id="" action="ppaction://noaction"/>
            <a:extLst>
              <a:ext uri="{FF2B5EF4-FFF2-40B4-BE49-F238E27FC236}">
                <a16:creationId xmlns:a16="http://schemas.microsoft.com/office/drawing/2014/main" id="{215C075B-0039-DC41-9FF2-09E295B692B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555211" y="1189275"/>
            <a:ext cx="1260000" cy="1260000"/>
          </a:xfrm>
          <a:prstGeom prst="ellipse">
            <a:avLst/>
          </a:prstGeom>
          <a:ln w="50800">
            <a:solidFill>
              <a:srgbClr val="0070BA"/>
            </a:solidFill>
          </a:ln>
        </p:spPr>
      </p:pic>
      <p:pic>
        <p:nvPicPr>
          <p:cNvPr id="27" name="Picture 26" descr="A person looking towards the camera&#10;&#10;Description automatically generated">
            <a:hlinkClick r:id="" action="ppaction://noaction"/>
            <a:extLst>
              <a:ext uri="{FF2B5EF4-FFF2-40B4-BE49-F238E27FC236}">
                <a16:creationId xmlns:a16="http://schemas.microsoft.com/office/drawing/2014/main" id="{A4E97EEE-627D-4541-9AA8-F8B2A3F7700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519332" y="1192450"/>
            <a:ext cx="1260000" cy="1260000"/>
          </a:xfrm>
          <a:prstGeom prst="ellipse">
            <a:avLst/>
          </a:prstGeom>
          <a:ln w="50800">
            <a:solidFill>
              <a:srgbClr val="0070BA"/>
            </a:solidFill>
          </a:ln>
        </p:spPr>
      </p:pic>
      <p:sp>
        <p:nvSpPr>
          <p:cNvPr id="4" name="TextBox 3">
            <a:extLst>
              <a:ext uri="{FF2B5EF4-FFF2-40B4-BE49-F238E27FC236}">
                <a16:creationId xmlns:a16="http://schemas.microsoft.com/office/drawing/2014/main" id="{192B2D2D-5280-4E95-940E-CC5038F8C47B}"/>
              </a:ext>
            </a:extLst>
          </p:cNvPr>
          <p:cNvSpPr txBox="1"/>
          <p:nvPr/>
        </p:nvSpPr>
        <p:spPr>
          <a:xfrm>
            <a:off x="2120694" y="1554737"/>
            <a:ext cx="1598552" cy="523220"/>
          </a:xfrm>
          <a:prstGeom prst="rect">
            <a:avLst/>
          </a:prstGeom>
          <a:solidFill>
            <a:srgbClr val="007E4B"/>
          </a:solidFill>
        </p:spPr>
        <p:txBody>
          <a:bodyPr wrap="square" rtlCol="0">
            <a:spAutoFit/>
          </a:bodyPr>
          <a:lstStyle/>
          <a:p>
            <a:pPr algn="ctr"/>
            <a:r>
              <a:rPr lang="en-GB" sz="1400" b="1">
                <a:solidFill>
                  <a:schemeClr val="bg1"/>
                </a:solidFill>
                <a:latin typeface="Fira Sans" panose="020B0503050000020004" pitchFamily="34" charset="0"/>
                <a:ea typeface="Fira Sans" panose="020B0503050000020004" pitchFamily="34" charset="0"/>
              </a:rPr>
              <a:t>WRINKLES REDUCTION</a:t>
            </a:r>
            <a:endParaRPr lang="it-IT" sz="1400" b="1">
              <a:solidFill>
                <a:schemeClr val="bg1"/>
              </a:solidFill>
              <a:latin typeface="Fira Sans" panose="020B0503050000020004" pitchFamily="34" charset="0"/>
              <a:ea typeface="Fira Sans" panose="020B0503050000020004" pitchFamily="34" charset="0"/>
            </a:endParaRPr>
          </a:p>
        </p:txBody>
      </p:sp>
      <p:sp>
        <p:nvSpPr>
          <p:cNvPr id="15" name="TextBox 14">
            <a:extLst>
              <a:ext uri="{FF2B5EF4-FFF2-40B4-BE49-F238E27FC236}">
                <a16:creationId xmlns:a16="http://schemas.microsoft.com/office/drawing/2014/main" id="{B6473A3E-1A6B-4E80-9D84-747275F72710}"/>
              </a:ext>
            </a:extLst>
          </p:cNvPr>
          <p:cNvSpPr txBox="1"/>
          <p:nvPr/>
        </p:nvSpPr>
        <p:spPr>
          <a:xfrm>
            <a:off x="6024880" y="1556554"/>
            <a:ext cx="1598552" cy="523220"/>
          </a:xfrm>
          <a:prstGeom prst="rect">
            <a:avLst/>
          </a:prstGeom>
          <a:solidFill>
            <a:srgbClr val="007E4B"/>
          </a:solidFill>
        </p:spPr>
        <p:txBody>
          <a:bodyPr wrap="square" rtlCol="0">
            <a:spAutoFit/>
          </a:bodyPr>
          <a:lstStyle/>
          <a:p>
            <a:pPr algn="ctr"/>
            <a:r>
              <a:rPr lang="en-GB" sz="1400" b="1">
                <a:solidFill>
                  <a:schemeClr val="bg1"/>
                </a:solidFill>
                <a:latin typeface="Fira Sans" panose="020B0503050000020004" pitchFamily="34" charset="0"/>
                <a:ea typeface="Fira Sans" panose="020B0503050000020004" pitchFamily="34" charset="0"/>
              </a:rPr>
              <a:t>EPIDERMAL</a:t>
            </a:r>
          </a:p>
          <a:p>
            <a:pPr algn="ctr"/>
            <a:r>
              <a:rPr lang="en-GB" sz="1400" b="1">
                <a:solidFill>
                  <a:schemeClr val="bg1"/>
                </a:solidFill>
                <a:latin typeface="Fira Sans" panose="020B0503050000020004" pitchFamily="34" charset="0"/>
                <a:ea typeface="Fira Sans" panose="020B0503050000020004" pitchFamily="34" charset="0"/>
              </a:rPr>
              <a:t>THICKENING</a:t>
            </a:r>
            <a:endParaRPr lang="it-IT" sz="1400" b="1">
              <a:solidFill>
                <a:schemeClr val="bg1"/>
              </a:solidFill>
              <a:latin typeface="Fira Sans" panose="020B0503050000020004" pitchFamily="34" charset="0"/>
              <a:ea typeface="Fira Sans" panose="020B0503050000020004" pitchFamily="34" charset="0"/>
            </a:endParaRPr>
          </a:p>
        </p:txBody>
      </p:sp>
      <p:sp>
        <p:nvSpPr>
          <p:cNvPr id="16" name="TextBox 15">
            <a:extLst>
              <a:ext uri="{FF2B5EF4-FFF2-40B4-BE49-F238E27FC236}">
                <a16:creationId xmlns:a16="http://schemas.microsoft.com/office/drawing/2014/main" id="{C9C3293F-292F-49B3-A3CB-061235E9D059}"/>
              </a:ext>
            </a:extLst>
          </p:cNvPr>
          <p:cNvSpPr txBox="1"/>
          <p:nvPr/>
        </p:nvSpPr>
        <p:spPr>
          <a:xfrm>
            <a:off x="9950934" y="1556655"/>
            <a:ext cx="1617781" cy="523220"/>
          </a:xfrm>
          <a:prstGeom prst="rect">
            <a:avLst/>
          </a:prstGeom>
          <a:solidFill>
            <a:srgbClr val="007E4B"/>
          </a:solidFill>
        </p:spPr>
        <p:txBody>
          <a:bodyPr wrap="square" rtlCol="0">
            <a:spAutoFit/>
          </a:bodyPr>
          <a:lstStyle/>
          <a:p>
            <a:pPr algn="ctr"/>
            <a:r>
              <a:rPr lang="en-GB" sz="1400" b="1">
                <a:solidFill>
                  <a:schemeClr val="bg1"/>
                </a:solidFill>
                <a:latin typeface="Fira Sans" panose="020B0503050000020004" pitchFamily="34" charset="0"/>
                <a:ea typeface="Fira Sans" panose="020B0503050000020004" pitchFamily="34" charset="0"/>
              </a:rPr>
              <a:t>   EVEN SKIN </a:t>
            </a:r>
          </a:p>
          <a:p>
            <a:pPr algn="ctr"/>
            <a:r>
              <a:rPr lang="en-GB" sz="1400" b="1">
                <a:solidFill>
                  <a:schemeClr val="bg1"/>
                </a:solidFill>
                <a:latin typeface="Fira Sans" panose="020B0503050000020004" pitchFamily="34" charset="0"/>
                <a:ea typeface="Fira Sans" panose="020B0503050000020004" pitchFamily="34" charset="0"/>
              </a:rPr>
              <a:t>TONE</a:t>
            </a:r>
            <a:endParaRPr lang="it-IT" sz="1400" b="1">
              <a:solidFill>
                <a:schemeClr val="bg1"/>
              </a:solidFill>
              <a:latin typeface="Fira Sans" panose="020B0503050000020004" pitchFamily="34" charset="0"/>
              <a:ea typeface="Fira Sans" panose="020B0503050000020004" pitchFamily="34" charset="0"/>
            </a:endParaRPr>
          </a:p>
        </p:txBody>
      </p:sp>
    </p:spTree>
    <p:extLst>
      <p:ext uri="{BB962C8B-B14F-4D97-AF65-F5344CB8AC3E}">
        <p14:creationId xmlns:p14="http://schemas.microsoft.com/office/powerpoint/2010/main" val="5827066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picture containing dark, stop&#10;&#10;Description automatically generated">
            <a:extLst>
              <a:ext uri="{FF2B5EF4-FFF2-40B4-BE49-F238E27FC236}">
                <a16:creationId xmlns:a16="http://schemas.microsoft.com/office/drawing/2014/main" id="{638E80EF-5666-4D69-955E-62F0232DB4AB}"/>
              </a:ext>
            </a:extLst>
          </p:cNvPr>
          <p:cNvPicPr>
            <a:picLocks noChangeAspect="1"/>
          </p:cNvPicPr>
          <p:nvPr/>
        </p:nvPicPr>
        <p:blipFill>
          <a:blip r:embed="rId2" cstate="screen">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9069633" y="-1"/>
            <a:ext cx="3122367" cy="3122367"/>
          </a:xfrm>
          <a:prstGeom prst="rect">
            <a:avLst/>
          </a:prstGeom>
        </p:spPr>
      </p:pic>
      <p:sp>
        <p:nvSpPr>
          <p:cNvPr id="21" name="TextBox 20">
            <a:extLst>
              <a:ext uri="{FF2B5EF4-FFF2-40B4-BE49-F238E27FC236}">
                <a16:creationId xmlns:a16="http://schemas.microsoft.com/office/drawing/2014/main" id="{6283797C-34F0-9443-9B8F-BC2E6688052C}"/>
              </a:ext>
            </a:extLst>
          </p:cNvPr>
          <p:cNvSpPr txBox="1"/>
          <p:nvPr/>
        </p:nvSpPr>
        <p:spPr>
          <a:xfrm>
            <a:off x="468002" y="1188000"/>
            <a:ext cx="4306150" cy="4795041"/>
          </a:xfrm>
          <a:prstGeom prst="roundRect">
            <a:avLst>
              <a:gd name="adj" fmla="val 4873"/>
            </a:avLst>
          </a:prstGeom>
          <a:gradFill>
            <a:gsLst>
              <a:gs pos="0">
                <a:srgbClr val="007E4B">
                  <a:alpha val="90000"/>
                </a:srgbClr>
              </a:gs>
              <a:gs pos="100000">
                <a:srgbClr val="007E4B">
                  <a:alpha val="80000"/>
                </a:srgbClr>
              </a:gs>
            </a:gsLst>
            <a:lin ang="2700000" scaled="1"/>
          </a:gradFill>
          <a:ln w="38100">
            <a:gradFill flip="none" rotWithShape="1">
              <a:gsLst>
                <a:gs pos="0">
                  <a:srgbClr val="007E4B"/>
                </a:gs>
                <a:gs pos="100000">
                  <a:srgbClr val="68B193"/>
                </a:gs>
              </a:gsLst>
              <a:lin ang="2700000" scaled="1"/>
              <a:tileRect/>
            </a:gradFill>
          </a:ln>
        </p:spPr>
        <p:txBody>
          <a:bodyPr wrap="square" lIns="216000" tIns="216000" rIns="216000" bIns="216000" rtlCol="0">
            <a:spAutoFit/>
          </a:bodyPr>
          <a:lstStyle/>
          <a:p>
            <a:pPr marL="0" marR="0" lvl="0" indent="0" algn="l" defTabSz="914400" rtl="0" eaLnBrk="1" fontAlgn="auto" latinLnBrk="0" hangingPunct="1">
              <a:lnSpc>
                <a:spcPct val="100000"/>
              </a:lnSpc>
              <a:spcBef>
                <a:spcPts val="0"/>
              </a:spcBef>
              <a:spcAft>
                <a:spcPts val="1600"/>
              </a:spcAft>
              <a:buClrTx/>
              <a:buSzTx/>
              <a:buFontTx/>
              <a:buNone/>
              <a:tabLst/>
              <a:defRPr/>
            </a:pPr>
            <a:r>
              <a:rPr kumimoji="0" lang="en-GB" sz="2400" b="0" i="0" u="none" strike="noStrike" kern="1200" cap="none" spc="0" normalizeH="0" baseline="0" noProof="0">
                <a:ln>
                  <a:noFill/>
                </a:ln>
                <a:solidFill>
                  <a:srgbClr val="FFFFFF"/>
                </a:solidFill>
                <a:effectLst/>
                <a:uLnTx/>
                <a:uFillTx/>
                <a:latin typeface="Fira Sans Medium" panose="020B0503050000020004" pitchFamily="34" charset="0"/>
                <a:ea typeface="+mn-ea"/>
                <a:cs typeface="+mn-cs"/>
              </a:rPr>
              <a:t>STUDY SET-UP</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2000" b="0" i="0" u="none" strike="noStrike" kern="1200" cap="none" spc="0" normalizeH="0" baseline="0" noProof="0">
                <a:ln>
                  <a:noFill/>
                </a:ln>
                <a:solidFill>
                  <a:srgbClr val="FFFFFF"/>
                </a:solidFill>
                <a:effectLst/>
                <a:uLnTx/>
                <a:uFillTx/>
                <a:latin typeface="Fira Sans Medium" panose="020B0503050000020004" pitchFamily="34" charset="0"/>
                <a:ea typeface="+mn-ea"/>
                <a:cs typeface="+mn-cs"/>
              </a:rPr>
              <a:t>One target group</a:t>
            </a:r>
          </a:p>
          <a:p>
            <a:pPr marL="252000" marR="0" lvl="0" indent="-252000" algn="l"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50-65 y.o.</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2000" b="0" i="0" u="none" strike="noStrike" kern="1200" cap="none" spc="0" normalizeH="0" baseline="0" noProof="0">
                <a:ln>
                  <a:noFill/>
                </a:ln>
                <a:solidFill>
                  <a:srgbClr val="FFFFFF"/>
                </a:solidFill>
                <a:effectLst/>
                <a:uLnTx/>
                <a:uFillTx/>
                <a:latin typeface="Fira Sans Medium" panose="020B0503050000020004" pitchFamily="34" charset="0"/>
                <a:ea typeface="+mn-ea"/>
                <a:cs typeface="+mn-cs"/>
              </a:rPr>
              <a:t>25 Volunteers per formulation</a:t>
            </a:r>
          </a:p>
          <a:p>
            <a:pPr marL="252000" marR="0" lvl="0" indent="-252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Placebo</a:t>
            </a:r>
          </a:p>
          <a:p>
            <a:pPr marL="252000" marR="0" lvl="0" indent="-252000" algn="l"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Retinol GS50 0.2%</a:t>
            </a: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en-GB" sz="2000" b="0" i="0" u="none" strike="noStrike" kern="1200" cap="none" spc="0" normalizeH="0" baseline="0" noProof="0">
                <a:ln>
                  <a:noFill/>
                </a:ln>
                <a:solidFill>
                  <a:srgbClr val="FFFFFF"/>
                </a:solidFill>
                <a:effectLst/>
                <a:uLnTx/>
                <a:uFillTx/>
                <a:latin typeface="Fira Sans Medium" panose="020B0503050000020004" pitchFamily="34" charset="0"/>
                <a:ea typeface="+mn-ea"/>
                <a:cs typeface="+mn-cs"/>
              </a:rPr>
              <a:t>Application: 4 weeks, </a:t>
            </a:r>
            <a:br>
              <a:rPr kumimoji="0" lang="en-GB" sz="2000" b="0" i="0" u="none" strike="noStrike" kern="1200" cap="none" spc="0" normalizeH="0" baseline="0" noProof="0">
                <a:ln>
                  <a:noFill/>
                </a:ln>
                <a:solidFill>
                  <a:srgbClr val="FFFFFF"/>
                </a:solidFill>
                <a:effectLst/>
                <a:uLnTx/>
                <a:uFillTx/>
                <a:latin typeface="Fira Sans Medium" panose="020B0503050000020004" pitchFamily="34" charset="0"/>
                <a:ea typeface="+mn-ea"/>
                <a:cs typeface="+mn-cs"/>
              </a:rPr>
            </a:br>
            <a:r>
              <a:rPr kumimoji="0" lang="en-GB" sz="2000" b="0" i="0" u="none" strike="noStrike" kern="1200" cap="none" spc="0" normalizeH="0" baseline="0" noProof="0">
                <a:ln>
                  <a:noFill/>
                </a:ln>
                <a:solidFill>
                  <a:srgbClr val="FFFFFF"/>
                </a:solidFill>
                <a:effectLst/>
                <a:uLnTx/>
                <a:uFillTx/>
                <a:latin typeface="Fira Sans Medium" panose="020B0503050000020004" pitchFamily="34" charset="0"/>
                <a:ea typeface="+mn-ea"/>
                <a:cs typeface="+mn-cs"/>
              </a:rPr>
              <a:t>2x per day, full face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2000" b="0" i="0" u="none" strike="noStrike" kern="1200" cap="none" spc="0" normalizeH="0" baseline="0" noProof="0">
                <a:ln>
                  <a:noFill/>
                </a:ln>
                <a:solidFill>
                  <a:srgbClr val="FFFFFF"/>
                </a:solidFill>
                <a:effectLst/>
                <a:uLnTx/>
                <a:uFillTx/>
                <a:latin typeface="Fira Sans Medium" panose="020B0503050000020004" pitchFamily="34" charset="0"/>
                <a:ea typeface="+mn-ea"/>
                <a:cs typeface="+mn-cs"/>
              </a:rPr>
              <a:t>Randomized single centre Study</a:t>
            </a:r>
            <a:br>
              <a:rPr kumimoji="0" lang="en-GB" sz="2000" b="0" i="0" u="none" strike="noStrike" kern="1200" cap="none" spc="0" normalizeH="0" baseline="0" noProof="0">
                <a:ln>
                  <a:noFill/>
                </a:ln>
                <a:solidFill>
                  <a:srgbClr val="FFFFFF"/>
                </a:solidFill>
                <a:effectLst/>
                <a:uLnTx/>
                <a:uFillTx/>
                <a:latin typeface="Fira Sans Medium" panose="020B0503050000020004" pitchFamily="34" charset="0"/>
                <a:ea typeface="+mn-ea"/>
                <a:cs typeface="+mn-cs"/>
              </a:rPr>
            </a:br>
            <a:r>
              <a:rPr kumimoji="0" lang="en-GB" sz="2000" b="0" i="0" u="none" strike="noStrike" kern="1200" cap="none" spc="0" normalizeH="0" baseline="0" noProof="0">
                <a:ln>
                  <a:noFill/>
                </a:ln>
                <a:solidFill>
                  <a:srgbClr val="FFFFFF"/>
                </a:solidFill>
                <a:effectLst/>
                <a:uLnTx/>
                <a:uFillTx/>
                <a:latin typeface="Fira Sans Medium" panose="020B0503050000020004" pitchFamily="34" charset="0"/>
                <a:ea typeface="+mn-ea"/>
                <a:cs typeface="+mn-cs"/>
              </a:rPr>
              <a:t>Double blind</a:t>
            </a:r>
          </a:p>
        </p:txBody>
      </p:sp>
      <p:sp>
        <p:nvSpPr>
          <p:cNvPr id="2" name="Title 1">
            <a:extLst>
              <a:ext uri="{FF2B5EF4-FFF2-40B4-BE49-F238E27FC236}">
                <a16:creationId xmlns:a16="http://schemas.microsoft.com/office/drawing/2014/main" id="{C0E668B8-27AF-9543-A2D2-2DCEC3F155E0}"/>
              </a:ext>
            </a:extLst>
          </p:cNvPr>
          <p:cNvSpPr>
            <a:spLocks noGrp="1"/>
          </p:cNvSpPr>
          <p:nvPr>
            <p:ph type="title"/>
          </p:nvPr>
        </p:nvSpPr>
        <p:spPr>
          <a:xfrm>
            <a:off x="468000" y="468000"/>
            <a:ext cx="5628000" cy="443198"/>
          </a:xfrm>
        </p:spPr>
        <p:txBody>
          <a:bodyPr/>
          <a:lstStyle/>
          <a:p>
            <a:r>
              <a:rPr lang="en-GB"/>
              <a:t>New DSM </a:t>
            </a:r>
            <a:r>
              <a:rPr lang="en-GB" i="1"/>
              <a:t>In vivo</a:t>
            </a:r>
            <a:r>
              <a:rPr lang="en-GB"/>
              <a:t> Study</a:t>
            </a:r>
          </a:p>
        </p:txBody>
      </p:sp>
      <p:sp>
        <p:nvSpPr>
          <p:cNvPr id="7" name="Slide Number Placeholder 6">
            <a:extLst>
              <a:ext uri="{FF2B5EF4-FFF2-40B4-BE49-F238E27FC236}">
                <a16:creationId xmlns:a16="http://schemas.microsoft.com/office/drawing/2014/main" id="{7DCD38D4-D581-354B-9DE8-6B58D5C74EE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800" b="0" i="0" u="none" strike="noStrike" kern="1200" cap="none" spc="0" normalizeH="0" baseline="0" noProof="0">
              <a:ln>
                <a:noFill/>
              </a:ln>
              <a:solidFill>
                <a:srgbClr val="FFFFFF"/>
              </a:solidFill>
              <a:effectLst/>
              <a:uLnTx/>
              <a:uFillTx/>
              <a:latin typeface="Fira Sans" panose="020B0503050000020004" pitchFamily="34" charset="0"/>
              <a:ea typeface="+mn-ea"/>
              <a:cs typeface="+mn-cs"/>
            </a:endParaRPr>
          </a:p>
        </p:txBody>
      </p:sp>
      <p:pic>
        <p:nvPicPr>
          <p:cNvPr id="15" name="Picture 14" descr="A person posing for the camera&#10;&#10;Description automatically generated">
            <a:extLst>
              <a:ext uri="{FF2B5EF4-FFF2-40B4-BE49-F238E27FC236}">
                <a16:creationId xmlns:a16="http://schemas.microsoft.com/office/drawing/2014/main" id="{5DA36BA6-D388-9B4D-992F-0669413B72D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20325833">
            <a:off x="6330339" y="1455645"/>
            <a:ext cx="1806442" cy="2408590"/>
          </a:xfrm>
          <a:prstGeom prst="rect">
            <a:avLst/>
          </a:prstGeom>
          <a:ln w="76200">
            <a:solidFill>
              <a:schemeClr val="bg1"/>
            </a:solidFill>
            <a:miter lim="800000"/>
          </a:ln>
          <a:effectLst>
            <a:outerShdw blurRad="254000" dist="127000" dir="2700000" algn="tl" rotWithShape="0">
              <a:srgbClr val="023478">
                <a:alpha val="40000"/>
              </a:srgbClr>
            </a:outerShdw>
          </a:effectLst>
        </p:spPr>
      </p:pic>
      <p:pic>
        <p:nvPicPr>
          <p:cNvPr id="17" name="Picture 16" descr="A person posing for the camera&#10;&#10;Description automatically generated">
            <a:extLst>
              <a:ext uri="{FF2B5EF4-FFF2-40B4-BE49-F238E27FC236}">
                <a16:creationId xmlns:a16="http://schemas.microsoft.com/office/drawing/2014/main" id="{C6B4645D-218A-394E-A6AC-81E85CD1C48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437255">
            <a:off x="8588269" y="1261869"/>
            <a:ext cx="1806442" cy="2408590"/>
          </a:xfrm>
          <a:prstGeom prst="rect">
            <a:avLst/>
          </a:prstGeom>
          <a:ln w="76200">
            <a:solidFill>
              <a:schemeClr val="bg1"/>
            </a:solidFill>
            <a:miter lim="800000"/>
          </a:ln>
          <a:effectLst>
            <a:outerShdw blurRad="254000" dist="127000" dir="2700000" algn="tl" rotWithShape="0">
              <a:srgbClr val="023478">
                <a:alpha val="40000"/>
              </a:srgbClr>
            </a:outerShdw>
          </a:effectLst>
        </p:spPr>
      </p:pic>
      <p:pic>
        <p:nvPicPr>
          <p:cNvPr id="13" name="Picture 12" descr="A person posing for the camera&#10;&#10;Description automatically generated">
            <a:extLst>
              <a:ext uri="{FF2B5EF4-FFF2-40B4-BE49-F238E27FC236}">
                <a16:creationId xmlns:a16="http://schemas.microsoft.com/office/drawing/2014/main" id="{C9E59176-81BB-5147-871C-D40074C7D79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20338162">
            <a:off x="5509574" y="3215138"/>
            <a:ext cx="1806442" cy="2408590"/>
          </a:xfrm>
          <a:prstGeom prst="rect">
            <a:avLst/>
          </a:prstGeom>
          <a:ln w="76200">
            <a:solidFill>
              <a:schemeClr val="bg1"/>
            </a:solidFill>
            <a:miter lim="800000"/>
          </a:ln>
          <a:effectLst>
            <a:outerShdw blurRad="254000" dist="127000" dir="2700000" algn="tl" rotWithShape="0">
              <a:srgbClr val="023478">
                <a:alpha val="40000"/>
              </a:srgbClr>
            </a:outerShdw>
          </a:effectLst>
        </p:spPr>
      </p:pic>
      <p:pic>
        <p:nvPicPr>
          <p:cNvPr id="19" name="Picture 18" descr="A person smiling for the camera&#10;&#10;Description automatically generated">
            <a:extLst>
              <a:ext uri="{FF2B5EF4-FFF2-40B4-BE49-F238E27FC236}">
                <a16:creationId xmlns:a16="http://schemas.microsoft.com/office/drawing/2014/main" id="{041502BF-2442-5A45-BF4A-0827874BD8D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356921" y="3448305"/>
            <a:ext cx="1806442" cy="2408590"/>
          </a:xfrm>
          <a:prstGeom prst="rect">
            <a:avLst/>
          </a:prstGeom>
          <a:ln w="76200">
            <a:solidFill>
              <a:schemeClr val="bg1"/>
            </a:solidFill>
            <a:miter lim="800000"/>
          </a:ln>
          <a:effectLst>
            <a:outerShdw blurRad="254000" dist="127000" dir="2700000" algn="tl" rotWithShape="0">
              <a:srgbClr val="023478">
                <a:alpha val="40000"/>
              </a:srgbClr>
            </a:outerShdw>
          </a:effectLst>
        </p:spPr>
      </p:pic>
      <p:pic>
        <p:nvPicPr>
          <p:cNvPr id="11" name="Picture 10" descr="A close up of a person&#10;&#10;Description automatically generated">
            <a:extLst>
              <a:ext uri="{FF2B5EF4-FFF2-40B4-BE49-F238E27FC236}">
                <a16:creationId xmlns:a16="http://schemas.microsoft.com/office/drawing/2014/main" id="{DE6F51B9-5942-824F-B4DB-5C6D1431B99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697105">
            <a:off x="8972032" y="3398374"/>
            <a:ext cx="1806442" cy="2408590"/>
          </a:xfrm>
          <a:prstGeom prst="rect">
            <a:avLst/>
          </a:prstGeom>
          <a:ln w="76200">
            <a:solidFill>
              <a:schemeClr val="bg1"/>
            </a:solidFill>
            <a:miter lim="800000"/>
          </a:ln>
          <a:effectLst>
            <a:outerShdw blurRad="254000" dist="127000" dir="2700000" algn="tl" rotWithShape="0">
              <a:srgbClr val="023478">
                <a:alpha val="40000"/>
              </a:srgbClr>
            </a:outerShdw>
          </a:effectLst>
        </p:spPr>
      </p:pic>
      <p:sp>
        <p:nvSpPr>
          <p:cNvPr id="14" name="TextBox 13">
            <a:extLst>
              <a:ext uri="{FF2B5EF4-FFF2-40B4-BE49-F238E27FC236}">
                <a16:creationId xmlns:a16="http://schemas.microsoft.com/office/drawing/2014/main" id="{01D9A33B-8984-9D46-A955-29052F0512AC}"/>
              </a:ext>
            </a:extLst>
          </p:cNvPr>
          <p:cNvSpPr txBox="1"/>
          <p:nvPr/>
        </p:nvSpPr>
        <p:spPr>
          <a:xfrm rot="2700000">
            <a:off x="10675136" y="-4202"/>
            <a:ext cx="1551665" cy="1477328"/>
          </a:xfrm>
          <a:prstGeom prst="rect">
            <a:avLst/>
          </a:prstGeom>
          <a:noFill/>
        </p:spPr>
        <p:txBody>
          <a:bodyPr wrap="square" lIns="0" tIns="0" rIns="0" bIns="0" rtlCol="0">
            <a:spAutoFit/>
          </a:bodyPr>
          <a:lstStyle/>
          <a:p>
            <a:pPr algn="ctr"/>
            <a:r>
              <a:rPr lang="en-GB" sz="3200">
                <a:solidFill>
                  <a:schemeClr val="bg1"/>
                </a:solidFill>
                <a:latin typeface="Fira Sans Medium" panose="020B0503050000020004" pitchFamily="34" charset="0"/>
              </a:rPr>
              <a:t>New Clinical</a:t>
            </a:r>
          </a:p>
          <a:p>
            <a:pPr algn="ctr"/>
            <a:r>
              <a:rPr lang="en-GB" sz="3200">
                <a:solidFill>
                  <a:schemeClr val="bg1"/>
                </a:solidFill>
                <a:latin typeface="Fira Sans Medium" panose="020B0503050000020004" pitchFamily="34" charset="0"/>
              </a:rPr>
              <a:t>Study</a:t>
            </a:r>
          </a:p>
        </p:txBody>
      </p:sp>
    </p:spTree>
    <p:extLst>
      <p:ext uri="{BB962C8B-B14F-4D97-AF65-F5344CB8AC3E}">
        <p14:creationId xmlns:p14="http://schemas.microsoft.com/office/powerpoint/2010/main" val="14403630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A picture containing rain&#10;&#10;Description automatically generated">
            <a:extLst>
              <a:ext uri="{FF2B5EF4-FFF2-40B4-BE49-F238E27FC236}">
                <a16:creationId xmlns:a16="http://schemas.microsoft.com/office/drawing/2014/main" id="{337FBB70-32E8-A548-BE60-06DD2D2FEEA0}"/>
              </a:ext>
            </a:extLst>
          </p:cNvPr>
          <p:cNvPicPr>
            <a:picLocks noGrp="1" noChangeAspect="1"/>
          </p:cNvPicPr>
          <p:nvPr>
            <p:ph type="pic" sz="quarter" idx="17"/>
          </p:nvPr>
        </p:nvPicPr>
        <p:blipFill rotWithShape="1">
          <a:blip r:embed="rId3" cstate="screen">
            <a:extLst>
              <a:ext uri="{28A0092B-C50C-407E-A947-70E740481C1C}">
                <a14:useLocalDpi xmlns:a14="http://schemas.microsoft.com/office/drawing/2010/main"/>
              </a:ext>
            </a:extLst>
          </a:blip>
          <a:srcRect/>
          <a:stretch/>
        </p:blipFill>
        <p:spPr/>
      </p:pic>
      <p:sp>
        <p:nvSpPr>
          <p:cNvPr id="2" name="Slide Number Placeholder 1">
            <a:extLst>
              <a:ext uri="{FF2B5EF4-FFF2-40B4-BE49-F238E27FC236}">
                <a16:creationId xmlns:a16="http://schemas.microsoft.com/office/drawing/2014/main" id="{DC6303A2-CD60-B24E-8862-C26A9173937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3" name="Title 2">
            <a:extLst>
              <a:ext uri="{FF2B5EF4-FFF2-40B4-BE49-F238E27FC236}">
                <a16:creationId xmlns:a16="http://schemas.microsoft.com/office/drawing/2014/main" id="{F4F64316-A556-6249-B020-47A8B5C4CE85}"/>
              </a:ext>
            </a:extLst>
          </p:cNvPr>
          <p:cNvSpPr>
            <a:spLocks noGrp="1"/>
          </p:cNvSpPr>
          <p:nvPr>
            <p:ph type="title"/>
          </p:nvPr>
        </p:nvSpPr>
        <p:spPr>
          <a:xfrm>
            <a:off x="468001" y="468000"/>
            <a:ext cx="9080036" cy="443197"/>
          </a:xfrm>
        </p:spPr>
        <p:txBody>
          <a:bodyPr/>
          <a:lstStyle/>
          <a:p>
            <a:r>
              <a:rPr lang="en-GB" dirty="0"/>
              <a:t>Retinol* proven to reduce</a:t>
            </a:r>
            <a:br>
              <a:rPr lang="en-GB" dirty="0"/>
            </a:br>
            <a:r>
              <a:rPr lang="en-GB" dirty="0"/>
              <a:t>crow’s feet wrinkles in just 4 weeks</a:t>
            </a:r>
          </a:p>
        </p:txBody>
      </p:sp>
      <p:sp>
        <p:nvSpPr>
          <p:cNvPr id="4" name="Text Placeholder 3">
            <a:extLst>
              <a:ext uri="{FF2B5EF4-FFF2-40B4-BE49-F238E27FC236}">
                <a16:creationId xmlns:a16="http://schemas.microsoft.com/office/drawing/2014/main" id="{193D4689-8139-0B45-AEAB-942B865DE132}"/>
              </a:ext>
            </a:extLst>
          </p:cNvPr>
          <p:cNvSpPr>
            <a:spLocks noGrp="1"/>
          </p:cNvSpPr>
          <p:nvPr>
            <p:ph type="body" sz="quarter" idx="13"/>
          </p:nvPr>
        </p:nvSpPr>
        <p:spPr>
          <a:xfrm>
            <a:off x="468000" y="1358786"/>
            <a:ext cx="8488075" cy="369332"/>
          </a:xfrm>
        </p:spPr>
        <p:txBody>
          <a:bodyPr/>
          <a:lstStyle/>
          <a:p>
            <a:r>
              <a:rPr lang="en-GB"/>
              <a:t>Visible effect and quantification by </a:t>
            </a:r>
            <a:r>
              <a:rPr lang="en-GB" err="1"/>
              <a:t>Primos</a:t>
            </a:r>
            <a:r>
              <a:rPr lang="en-GB" baseline="30000" err="1"/>
              <a:t>lite</a:t>
            </a:r>
            <a:r>
              <a:rPr lang="en-GB"/>
              <a:t> measurement</a:t>
            </a:r>
          </a:p>
        </p:txBody>
      </p:sp>
      <p:pic>
        <p:nvPicPr>
          <p:cNvPr id="14" name="Picture 13">
            <a:extLst>
              <a:ext uri="{FF2B5EF4-FFF2-40B4-BE49-F238E27FC236}">
                <a16:creationId xmlns:a16="http://schemas.microsoft.com/office/drawing/2014/main" id="{5AC1F94C-F347-D249-B232-EE8A01CF666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990535" y="2065517"/>
            <a:ext cx="2415435" cy="3339311"/>
          </a:xfrm>
          <a:prstGeom prst="rect">
            <a:avLst/>
          </a:prstGeom>
        </p:spPr>
      </p:pic>
      <p:pic>
        <p:nvPicPr>
          <p:cNvPr id="16" name="Picture 15">
            <a:extLst>
              <a:ext uri="{FF2B5EF4-FFF2-40B4-BE49-F238E27FC236}">
                <a16:creationId xmlns:a16="http://schemas.microsoft.com/office/drawing/2014/main" id="{6245C45E-2DF0-D644-A459-5543924AE20A}"/>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840461" y="2064109"/>
            <a:ext cx="2309689" cy="3339310"/>
          </a:xfrm>
          <a:prstGeom prst="rect">
            <a:avLst/>
          </a:prstGeom>
        </p:spPr>
      </p:pic>
      <p:sp>
        <p:nvSpPr>
          <p:cNvPr id="15" name="Left Bracket 14">
            <a:extLst>
              <a:ext uri="{FF2B5EF4-FFF2-40B4-BE49-F238E27FC236}">
                <a16:creationId xmlns:a16="http://schemas.microsoft.com/office/drawing/2014/main" id="{7C287F3E-351C-9741-904B-B6FDB4F1218B}"/>
              </a:ext>
            </a:extLst>
          </p:cNvPr>
          <p:cNvSpPr/>
          <p:nvPr/>
        </p:nvSpPr>
        <p:spPr>
          <a:xfrm rot="16200000">
            <a:off x="6905355" y="3024118"/>
            <a:ext cx="45719" cy="4715700"/>
          </a:xfrm>
          <a:prstGeom prst="leftBracket">
            <a:avLst>
              <a:gd name="adj" fmla="val 107735"/>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7C807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29BD602D-E4A2-B24F-9E3A-C00F31E80CEB}"/>
              </a:ext>
            </a:extLst>
          </p:cNvPr>
          <p:cNvSpPr txBox="1"/>
          <p:nvPr/>
        </p:nvSpPr>
        <p:spPr>
          <a:xfrm>
            <a:off x="5493095" y="5558993"/>
            <a:ext cx="2625119" cy="230832"/>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a:ln>
                  <a:noFill/>
                </a:ln>
                <a:solidFill>
                  <a:srgbClr val="000000"/>
                </a:solidFill>
                <a:effectLst/>
                <a:uLnTx/>
                <a:uFillTx/>
                <a:latin typeface="Fira Sans Medium" panose="020B0503050000020004" pitchFamily="34" charset="0"/>
                <a:ea typeface="+mn-ea"/>
                <a:cs typeface="+mn-cs"/>
              </a:rPr>
              <a:t>4 weeks</a:t>
            </a:r>
          </a:p>
        </p:txBody>
      </p:sp>
      <p:sp>
        <p:nvSpPr>
          <p:cNvPr id="19" name="TextBox 18">
            <a:extLst>
              <a:ext uri="{FF2B5EF4-FFF2-40B4-BE49-F238E27FC236}">
                <a16:creationId xmlns:a16="http://schemas.microsoft.com/office/drawing/2014/main" id="{F197BB68-ECF6-4BF5-97D5-3612C6205E8E}"/>
              </a:ext>
            </a:extLst>
          </p:cNvPr>
          <p:cNvSpPr txBox="1"/>
          <p:nvPr/>
        </p:nvSpPr>
        <p:spPr>
          <a:xfrm>
            <a:off x="9644009" y="54472"/>
            <a:ext cx="2547991" cy="307777"/>
          </a:xfrm>
          <a:prstGeom prst="rect">
            <a:avLst/>
          </a:prstGeom>
          <a:solidFill>
            <a:srgbClr val="007E4B"/>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rPr>
              <a:t>WRINKLES REDUCTION</a:t>
            </a:r>
            <a:endParaRPr kumimoji="0" lang="it-IT" sz="1400" b="1" i="0" u="none" strike="noStrike" kern="1200" cap="none" spc="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endParaRPr>
          </a:p>
        </p:txBody>
      </p:sp>
      <p:sp>
        <p:nvSpPr>
          <p:cNvPr id="22" name="TextBox 21">
            <a:extLst>
              <a:ext uri="{FF2B5EF4-FFF2-40B4-BE49-F238E27FC236}">
                <a16:creationId xmlns:a16="http://schemas.microsoft.com/office/drawing/2014/main" id="{FCF9A9DF-0A68-41E1-BB0E-C6499D8BB46A}"/>
              </a:ext>
            </a:extLst>
          </p:cNvPr>
          <p:cNvSpPr txBox="1"/>
          <p:nvPr/>
        </p:nvSpPr>
        <p:spPr>
          <a:xfrm>
            <a:off x="9337082" y="2288834"/>
            <a:ext cx="2678874" cy="2912805"/>
          </a:xfrm>
          <a:prstGeom prst="roundRect">
            <a:avLst>
              <a:gd name="adj" fmla="val 7876"/>
            </a:avLst>
          </a:prstGeom>
          <a:gradFill flip="none" rotWithShape="1">
            <a:gsLst>
              <a:gs pos="0">
                <a:srgbClr val="007E4B">
                  <a:alpha val="90000"/>
                </a:srgbClr>
              </a:gs>
              <a:gs pos="100000">
                <a:srgbClr val="007E4B">
                  <a:alpha val="70000"/>
                </a:srgbClr>
              </a:gs>
            </a:gsLst>
            <a:lin ang="2700000" scaled="1"/>
            <a:tileRect/>
          </a:gradFill>
          <a:ln w="25400">
            <a:gradFill>
              <a:gsLst>
                <a:gs pos="0">
                  <a:srgbClr val="007E4B"/>
                </a:gs>
                <a:gs pos="100000">
                  <a:srgbClr val="68B193"/>
                </a:gs>
              </a:gsLst>
              <a:lin ang="5400000" scaled="1"/>
            </a:gradFill>
          </a:ln>
        </p:spPr>
        <p:txBody>
          <a:bodyPr wrap="square" lIns="144000" tIns="144000" rIns="144000" bIns="144000" rtlCol="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5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Significant (p&lt;0.05) improvement on crow’s feet parameters (less volume and depth)</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5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In the same time placebo effect was negligible </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5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With prolonged retinol application a continuous  improvement over time is expected </a:t>
            </a:r>
          </a:p>
        </p:txBody>
      </p:sp>
      <p:pic>
        <p:nvPicPr>
          <p:cNvPr id="20" name="Content Placeholder 4" descr="A picture containing person&#10;&#10;Description automatically generated">
            <a:extLst>
              <a:ext uri="{FF2B5EF4-FFF2-40B4-BE49-F238E27FC236}">
                <a16:creationId xmlns:a16="http://schemas.microsoft.com/office/drawing/2014/main" id="{8A03B207-5CC7-48AF-88D3-1A3CE3E1606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67657" y="1811797"/>
            <a:ext cx="2871966" cy="1774714"/>
          </a:xfrm>
          <a:prstGeom prst="rect">
            <a:avLst/>
          </a:prstGeom>
        </p:spPr>
      </p:pic>
      <p:pic>
        <p:nvPicPr>
          <p:cNvPr id="21" name="Picture 20">
            <a:extLst>
              <a:ext uri="{FF2B5EF4-FFF2-40B4-BE49-F238E27FC236}">
                <a16:creationId xmlns:a16="http://schemas.microsoft.com/office/drawing/2014/main" id="{673A0E51-E004-4966-A4E4-51113F82311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67602" y="4280926"/>
            <a:ext cx="2872021" cy="1773996"/>
          </a:xfrm>
          <a:prstGeom prst="rect">
            <a:avLst/>
          </a:prstGeom>
        </p:spPr>
      </p:pic>
      <p:sp>
        <p:nvSpPr>
          <p:cNvPr id="23" name="TextBox 22">
            <a:extLst>
              <a:ext uri="{FF2B5EF4-FFF2-40B4-BE49-F238E27FC236}">
                <a16:creationId xmlns:a16="http://schemas.microsoft.com/office/drawing/2014/main" id="{1DFD7D4E-145D-4ECE-A71C-1A7BD8FEF185}"/>
              </a:ext>
            </a:extLst>
          </p:cNvPr>
          <p:cNvSpPr txBox="1"/>
          <p:nvPr/>
        </p:nvSpPr>
        <p:spPr>
          <a:xfrm>
            <a:off x="785582" y="3429670"/>
            <a:ext cx="1019503" cy="123111"/>
          </a:xfrm>
          <a:prstGeom prst="rect">
            <a:avLst/>
          </a:prstGeom>
          <a:noFill/>
        </p:spPr>
        <p:txBody>
          <a:bodyPr wrap="square" lIns="0" tIns="0" rIns="0" bIns="0"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1" u="none" strike="noStrike" kern="1200" cap="none" spc="0" normalizeH="0" baseline="0" noProof="0">
                <a:ln>
                  <a:noFill/>
                </a:ln>
                <a:solidFill>
                  <a:srgbClr val="000000"/>
                </a:solidFill>
                <a:effectLst/>
                <a:uLnTx/>
                <a:uFillTx/>
                <a:latin typeface="Fira Sans" panose="020B0503050000020004" pitchFamily="34" charset="0"/>
                <a:ea typeface="+mn-ea"/>
                <a:cs typeface="+mn-cs"/>
              </a:rPr>
              <a:t>Baseline subject 127</a:t>
            </a:r>
          </a:p>
        </p:txBody>
      </p:sp>
      <p:sp>
        <p:nvSpPr>
          <p:cNvPr id="25" name="TextBox 24">
            <a:extLst>
              <a:ext uri="{FF2B5EF4-FFF2-40B4-BE49-F238E27FC236}">
                <a16:creationId xmlns:a16="http://schemas.microsoft.com/office/drawing/2014/main" id="{84A90923-432B-4EB7-B125-EA36499D0319}"/>
              </a:ext>
            </a:extLst>
          </p:cNvPr>
          <p:cNvSpPr txBox="1"/>
          <p:nvPr/>
        </p:nvSpPr>
        <p:spPr>
          <a:xfrm>
            <a:off x="767658" y="5904726"/>
            <a:ext cx="1019503" cy="123111"/>
          </a:xfrm>
          <a:prstGeom prst="rect">
            <a:avLst/>
          </a:prstGeom>
          <a:noFill/>
        </p:spPr>
        <p:txBody>
          <a:bodyPr wrap="square" lIns="0" tIns="0" rIns="0" bIns="0"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1" u="none" strike="noStrike" kern="1200" cap="none" spc="0" normalizeH="0" baseline="0" noProof="0">
                <a:ln>
                  <a:noFill/>
                </a:ln>
                <a:solidFill>
                  <a:srgbClr val="000000"/>
                </a:solidFill>
                <a:effectLst/>
                <a:uLnTx/>
                <a:uFillTx/>
                <a:latin typeface="Fira Sans" panose="020B0503050000020004" pitchFamily="34" charset="0"/>
                <a:ea typeface="+mn-ea"/>
                <a:cs typeface="+mn-cs"/>
              </a:rPr>
              <a:t>4 weeks subject 127</a:t>
            </a:r>
          </a:p>
        </p:txBody>
      </p:sp>
      <p:sp>
        <p:nvSpPr>
          <p:cNvPr id="7" name="Arrow: Down 6">
            <a:extLst>
              <a:ext uri="{FF2B5EF4-FFF2-40B4-BE49-F238E27FC236}">
                <a16:creationId xmlns:a16="http://schemas.microsoft.com/office/drawing/2014/main" id="{A7274887-C886-474C-AE91-11BF39EC1C38}"/>
              </a:ext>
            </a:extLst>
          </p:cNvPr>
          <p:cNvSpPr/>
          <p:nvPr/>
        </p:nvSpPr>
        <p:spPr>
          <a:xfrm>
            <a:off x="919163" y="3738179"/>
            <a:ext cx="366712" cy="390561"/>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Arrow: Down 26">
            <a:extLst>
              <a:ext uri="{FF2B5EF4-FFF2-40B4-BE49-F238E27FC236}">
                <a16:creationId xmlns:a16="http://schemas.microsoft.com/office/drawing/2014/main" id="{285D4B46-E1B2-46AB-8721-8B43720D41A2}"/>
              </a:ext>
            </a:extLst>
          </p:cNvPr>
          <p:cNvSpPr/>
          <p:nvPr/>
        </p:nvSpPr>
        <p:spPr>
          <a:xfrm>
            <a:off x="3132182" y="3723007"/>
            <a:ext cx="366712" cy="390561"/>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Rectangle: Rounded Corners 7">
            <a:extLst>
              <a:ext uri="{FF2B5EF4-FFF2-40B4-BE49-F238E27FC236}">
                <a16:creationId xmlns:a16="http://schemas.microsoft.com/office/drawing/2014/main" id="{2633A3AD-2276-47D7-A409-99E3322C8C3A}"/>
              </a:ext>
            </a:extLst>
          </p:cNvPr>
          <p:cNvSpPr/>
          <p:nvPr/>
        </p:nvSpPr>
        <p:spPr>
          <a:xfrm>
            <a:off x="1311441" y="3671540"/>
            <a:ext cx="1645920" cy="457200"/>
          </a:xfrm>
          <a:prstGeom prst="roundRect">
            <a:avLst/>
          </a:prstGeom>
          <a:gradFill flip="none" rotWithShape="1">
            <a:gsLst>
              <a:gs pos="0">
                <a:srgbClr val="007E4B">
                  <a:alpha val="90000"/>
                </a:srgbClr>
              </a:gs>
              <a:gs pos="100000">
                <a:srgbClr val="007E4B">
                  <a:alpha val="70000"/>
                </a:srgbClr>
              </a:gs>
            </a:gsLst>
            <a:lin ang="2700000" scaled="1"/>
            <a:tileRect/>
          </a:gradFill>
          <a:ln w="25400">
            <a:gradFill>
              <a:gsLst>
                <a:gs pos="0">
                  <a:srgbClr val="007E4B"/>
                </a:gs>
                <a:gs pos="100000">
                  <a:srgbClr val="68B193"/>
                </a:gs>
              </a:gsLst>
              <a:lin ang="5400000" scaled="1"/>
            </a:gradFill>
          </a:ln>
        </p:spPr>
        <p:txBody>
          <a:bodyPr wrap="square" lIns="144000" tIns="144000" rIns="144000" bIns="144000" rtlCol="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de-CH" sz="1500" b="0" i="0" u="none" strike="noStrike" kern="1200" cap="none" spc="0" normalizeH="0" baseline="0" noProof="0">
              <a:ln>
                <a:noFill/>
              </a:ln>
              <a:solidFill>
                <a:srgbClr val="FFFFFF"/>
              </a:solidFill>
              <a:effectLst/>
              <a:uLnTx/>
              <a:uFillTx/>
              <a:latin typeface="Fira Sans" panose="020B0503050000020004" pitchFamily="34" charset="0"/>
              <a:ea typeface="+mn-ea"/>
              <a:cs typeface="+mn-cs"/>
            </a:endParaRPr>
          </a:p>
        </p:txBody>
      </p:sp>
      <p:sp>
        <p:nvSpPr>
          <p:cNvPr id="6" name="Rectangle 5">
            <a:extLst>
              <a:ext uri="{FF2B5EF4-FFF2-40B4-BE49-F238E27FC236}">
                <a16:creationId xmlns:a16="http://schemas.microsoft.com/office/drawing/2014/main" id="{547FFC1E-CCFE-4E73-8CCE-5903B29DC735}"/>
              </a:ext>
            </a:extLst>
          </p:cNvPr>
          <p:cNvSpPr/>
          <p:nvPr/>
        </p:nvSpPr>
        <p:spPr>
          <a:xfrm>
            <a:off x="1311441" y="3706679"/>
            <a:ext cx="164592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en-US" sz="16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In 4 weeks only</a:t>
            </a:r>
          </a:p>
        </p:txBody>
      </p:sp>
      <p:pic>
        <p:nvPicPr>
          <p:cNvPr id="24" name="Picture 20">
            <a:extLst>
              <a:ext uri="{FF2B5EF4-FFF2-40B4-BE49-F238E27FC236}">
                <a16:creationId xmlns:a16="http://schemas.microsoft.com/office/drawing/2014/main" id="{DD96238E-1E16-4BCC-B145-14EC2C19DEF0}"/>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6073021" y="5920703"/>
            <a:ext cx="1465266" cy="586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pic>
        <p:nvPicPr>
          <p:cNvPr id="26" name="Picture 13" descr="A close up of a sign&#10;&#10;Description automatically generated">
            <a:extLst>
              <a:ext uri="{FF2B5EF4-FFF2-40B4-BE49-F238E27FC236}">
                <a16:creationId xmlns:a16="http://schemas.microsoft.com/office/drawing/2014/main" id="{B1EF7167-3705-4BD7-98AE-554CB14974C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3600000">
            <a:off x="10821295" y="439757"/>
            <a:ext cx="989568" cy="923597"/>
          </a:xfrm>
          <a:prstGeom prst="rect">
            <a:avLst/>
          </a:prstGeom>
        </p:spPr>
      </p:pic>
      <p:sp>
        <p:nvSpPr>
          <p:cNvPr id="29" name="TextBox 28">
            <a:extLst>
              <a:ext uri="{FF2B5EF4-FFF2-40B4-BE49-F238E27FC236}">
                <a16:creationId xmlns:a16="http://schemas.microsoft.com/office/drawing/2014/main" id="{EE3674B0-C143-44D6-BC78-038B53361725}"/>
              </a:ext>
            </a:extLst>
          </p:cNvPr>
          <p:cNvSpPr txBox="1"/>
          <p:nvPr/>
        </p:nvSpPr>
        <p:spPr>
          <a:xfrm>
            <a:off x="9452821" y="5412799"/>
            <a:ext cx="2415435" cy="461665"/>
          </a:xfrm>
          <a:prstGeom prst="rect">
            <a:avLst/>
          </a:prstGeom>
          <a:noFill/>
        </p:spPr>
        <p:txBody>
          <a:bodyPr wrap="square" rtlCol="0">
            <a:spAutoFit/>
          </a:bodyPr>
          <a:lstStyle/>
          <a:p>
            <a:r>
              <a:rPr lang="en-US" sz="1200" dirty="0">
                <a:solidFill>
                  <a:srgbClr val="808080"/>
                </a:solidFill>
                <a:latin typeface="Fira Sans"/>
              </a:rPr>
              <a:t>* RETINOL GS 50,  same efficacy with RETINOL CB 50</a:t>
            </a:r>
            <a:endParaRPr lang="en-CH" sz="1200" dirty="0" err="1">
              <a:solidFill>
                <a:srgbClr val="808080"/>
              </a:solidFill>
              <a:latin typeface="Fira Sans"/>
            </a:endParaRPr>
          </a:p>
        </p:txBody>
      </p:sp>
    </p:spTree>
    <p:extLst>
      <p:ext uri="{BB962C8B-B14F-4D97-AF65-F5344CB8AC3E}">
        <p14:creationId xmlns:p14="http://schemas.microsoft.com/office/powerpoint/2010/main" val="34721711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A picture containing rain&#10;&#10;Description automatically generated">
            <a:extLst>
              <a:ext uri="{FF2B5EF4-FFF2-40B4-BE49-F238E27FC236}">
                <a16:creationId xmlns:a16="http://schemas.microsoft.com/office/drawing/2014/main" id="{337FBB70-32E8-A548-BE60-06DD2D2FEEA0}"/>
              </a:ext>
            </a:extLst>
          </p:cNvPr>
          <p:cNvPicPr>
            <a:picLocks noGrp="1" noChangeAspect="1"/>
          </p:cNvPicPr>
          <p:nvPr>
            <p:ph type="pic" sz="quarter" idx="17"/>
          </p:nvPr>
        </p:nvPicPr>
        <p:blipFill rotWithShape="1">
          <a:blip r:embed="rId3" cstate="screen">
            <a:extLst>
              <a:ext uri="{28A0092B-C50C-407E-A947-70E740481C1C}">
                <a14:useLocalDpi xmlns:a14="http://schemas.microsoft.com/office/drawing/2010/main"/>
              </a:ext>
            </a:extLst>
          </a:blip>
          <a:srcRect/>
          <a:stretch/>
        </p:blipFill>
        <p:spPr/>
      </p:pic>
      <p:sp>
        <p:nvSpPr>
          <p:cNvPr id="2" name="Slide Number Placeholder 1">
            <a:extLst>
              <a:ext uri="{FF2B5EF4-FFF2-40B4-BE49-F238E27FC236}">
                <a16:creationId xmlns:a16="http://schemas.microsoft.com/office/drawing/2014/main" id="{DC6303A2-CD60-B24E-8862-C26A9173937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3" name="Title 2">
            <a:extLst>
              <a:ext uri="{FF2B5EF4-FFF2-40B4-BE49-F238E27FC236}">
                <a16:creationId xmlns:a16="http://schemas.microsoft.com/office/drawing/2014/main" id="{F4F64316-A556-6249-B020-47A8B5C4CE85}"/>
              </a:ext>
            </a:extLst>
          </p:cNvPr>
          <p:cNvSpPr>
            <a:spLocks noGrp="1"/>
          </p:cNvSpPr>
          <p:nvPr>
            <p:ph type="title"/>
          </p:nvPr>
        </p:nvSpPr>
        <p:spPr>
          <a:xfrm>
            <a:off x="468000" y="468000"/>
            <a:ext cx="6364599" cy="443198"/>
          </a:xfrm>
        </p:spPr>
        <p:txBody>
          <a:bodyPr/>
          <a:lstStyle/>
          <a:p>
            <a:r>
              <a:rPr lang="en-GB" dirty="0"/>
              <a:t>Retinol* proven to reduce</a:t>
            </a:r>
            <a:br>
              <a:rPr lang="en-GB" dirty="0"/>
            </a:br>
            <a:r>
              <a:rPr lang="en-GB" dirty="0"/>
              <a:t>forehead wrinkles in just 4 weeks</a:t>
            </a:r>
          </a:p>
        </p:txBody>
      </p:sp>
      <p:sp>
        <p:nvSpPr>
          <p:cNvPr id="4" name="Text Placeholder 3">
            <a:extLst>
              <a:ext uri="{FF2B5EF4-FFF2-40B4-BE49-F238E27FC236}">
                <a16:creationId xmlns:a16="http://schemas.microsoft.com/office/drawing/2014/main" id="{193D4689-8139-0B45-AEAB-942B865DE132}"/>
              </a:ext>
            </a:extLst>
          </p:cNvPr>
          <p:cNvSpPr>
            <a:spLocks noGrp="1"/>
          </p:cNvSpPr>
          <p:nvPr>
            <p:ph type="body" sz="quarter" idx="13"/>
          </p:nvPr>
        </p:nvSpPr>
        <p:spPr>
          <a:xfrm>
            <a:off x="424869" y="1465409"/>
            <a:ext cx="8488075" cy="369332"/>
          </a:xfrm>
        </p:spPr>
        <p:txBody>
          <a:bodyPr/>
          <a:lstStyle/>
          <a:p>
            <a:r>
              <a:rPr lang="en-GB" err="1"/>
              <a:t>Primos</a:t>
            </a:r>
            <a:r>
              <a:rPr lang="en-GB" baseline="30000" err="1"/>
              <a:t>lite</a:t>
            </a:r>
            <a:r>
              <a:rPr lang="en-GB"/>
              <a:t> measurement</a:t>
            </a:r>
          </a:p>
        </p:txBody>
      </p:sp>
      <p:sp>
        <p:nvSpPr>
          <p:cNvPr id="16" name="TextBox 15">
            <a:extLst>
              <a:ext uri="{FF2B5EF4-FFF2-40B4-BE49-F238E27FC236}">
                <a16:creationId xmlns:a16="http://schemas.microsoft.com/office/drawing/2014/main" id="{07CBDE69-9BC6-48AA-91AE-463510539CB5}"/>
              </a:ext>
            </a:extLst>
          </p:cNvPr>
          <p:cNvSpPr txBox="1"/>
          <p:nvPr/>
        </p:nvSpPr>
        <p:spPr>
          <a:xfrm>
            <a:off x="9644009" y="54472"/>
            <a:ext cx="2547991" cy="307777"/>
          </a:xfrm>
          <a:prstGeom prst="rect">
            <a:avLst/>
          </a:prstGeom>
          <a:solidFill>
            <a:srgbClr val="007E4B"/>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rPr>
              <a:t>WRINKLES REDUCTION</a:t>
            </a:r>
            <a:endParaRPr kumimoji="0" lang="it-IT" sz="1400" b="1" i="0" u="none" strike="noStrike" kern="1200" cap="none" spc="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endParaRPr>
          </a:p>
        </p:txBody>
      </p:sp>
      <p:sp>
        <p:nvSpPr>
          <p:cNvPr id="25" name="TextBox 24">
            <a:extLst>
              <a:ext uri="{FF2B5EF4-FFF2-40B4-BE49-F238E27FC236}">
                <a16:creationId xmlns:a16="http://schemas.microsoft.com/office/drawing/2014/main" id="{3D60CCB8-3645-4CA6-B58F-9E11CA2C0CCC}"/>
              </a:ext>
            </a:extLst>
          </p:cNvPr>
          <p:cNvSpPr txBox="1"/>
          <p:nvPr/>
        </p:nvSpPr>
        <p:spPr>
          <a:xfrm>
            <a:off x="9121293" y="2391927"/>
            <a:ext cx="2916739" cy="2752964"/>
          </a:xfrm>
          <a:prstGeom prst="roundRect">
            <a:avLst>
              <a:gd name="adj" fmla="val 7876"/>
            </a:avLst>
          </a:prstGeom>
          <a:gradFill flip="none" rotWithShape="1">
            <a:gsLst>
              <a:gs pos="0">
                <a:srgbClr val="007E4B">
                  <a:alpha val="90000"/>
                </a:srgbClr>
              </a:gs>
              <a:gs pos="100000">
                <a:srgbClr val="007E4B">
                  <a:alpha val="70000"/>
                </a:srgbClr>
              </a:gs>
            </a:gsLst>
            <a:lin ang="2700000" scaled="1"/>
            <a:tileRect/>
          </a:gradFill>
          <a:ln w="25400">
            <a:gradFill>
              <a:gsLst>
                <a:gs pos="0">
                  <a:srgbClr val="007E4B"/>
                </a:gs>
                <a:gs pos="100000">
                  <a:srgbClr val="68B193"/>
                </a:gs>
              </a:gsLst>
              <a:lin ang="5400000" scaled="1"/>
            </a:gradFill>
          </a:ln>
        </p:spPr>
        <p:txBody>
          <a:bodyPr wrap="square" lIns="144000" tIns="144000" rIns="144000" bIns="144000" rtlCol="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Strong trend for improvement on forehead wrinkles (less volume and depth)</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In the same time placebo was ineffective with slight aggravation</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With prolonged retinol application a continuous  improvement over time is expected </a:t>
            </a:r>
          </a:p>
        </p:txBody>
      </p:sp>
      <p:pic>
        <p:nvPicPr>
          <p:cNvPr id="22" name="Picture 21">
            <a:extLst>
              <a:ext uri="{FF2B5EF4-FFF2-40B4-BE49-F238E27FC236}">
                <a16:creationId xmlns:a16="http://schemas.microsoft.com/office/drawing/2014/main" id="{0A9F36AE-132F-4516-8E11-CC614E259C8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69628" y="4485761"/>
            <a:ext cx="3857428" cy="1212551"/>
          </a:xfrm>
          <a:prstGeom prst="rect">
            <a:avLst/>
          </a:prstGeom>
        </p:spPr>
      </p:pic>
      <p:grpSp>
        <p:nvGrpSpPr>
          <p:cNvPr id="7" name="Group 6">
            <a:extLst>
              <a:ext uri="{FF2B5EF4-FFF2-40B4-BE49-F238E27FC236}">
                <a16:creationId xmlns:a16="http://schemas.microsoft.com/office/drawing/2014/main" id="{003217EF-E94A-40E4-A633-971F84F11BD6}"/>
              </a:ext>
            </a:extLst>
          </p:cNvPr>
          <p:cNvGrpSpPr/>
          <p:nvPr/>
        </p:nvGrpSpPr>
        <p:grpSpPr>
          <a:xfrm>
            <a:off x="269628" y="2186536"/>
            <a:ext cx="3857428" cy="1463347"/>
            <a:chOff x="500275" y="4895928"/>
            <a:chExt cx="3762455" cy="1139319"/>
          </a:xfrm>
        </p:grpSpPr>
        <p:pic>
          <p:nvPicPr>
            <p:cNvPr id="21" name="Picture 20">
              <a:extLst>
                <a:ext uri="{FF2B5EF4-FFF2-40B4-BE49-F238E27FC236}">
                  <a16:creationId xmlns:a16="http://schemas.microsoft.com/office/drawing/2014/main" id="{9DC3579E-850B-407D-98B8-7F167C05C15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00275" y="4895928"/>
              <a:ext cx="3762455" cy="1139319"/>
            </a:xfrm>
            <a:prstGeom prst="rect">
              <a:avLst/>
            </a:prstGeom>
          </p:spPr>
        </p:pic>
        <p:sp>
          <p:nvSpPr>
            <p:cNvPr id="5" name="Arrow: Right 4">
              <a:extLst>
                <a:ext uri="{FF2B5EF4-FFF2-40B4-BE49-F238E27FC236}">
                  <a16:creationId xmlns:a16="http://schemas.microsoft.com/office/drawing/2014/main" id="{8DE43AD7-B150-4479-BA03-48D327A5CBB8}"/>
                </a:ext>
              </a:extLst>
            </p:cNvPr>
            <p:cNvSpPr/>
            <p:nvPr/>
          </p:nvSpPr>
          <p:spPr>
            <a:xfrm>
              <a:off x="684928" y="5270395"/>
              <a:ext cx="533019" cy="230588"/>
            </a:xfrm>
            <a:prstGeom prst="rightArrow">
              <a:avLst/>
            </a:prstGeom>
            <a:solidFill>
              <a:srgbClr val="FBE4D5">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Arrow: Right 26">
              <a:extLst>
                <a:ext uri="{FF2B5EF4-FFF2-40B4-BE49-F238E27FC236}">
                  <a16:creationId xmlns:a16="http://schemas.microsoft.com/office/drawing/2014/main" id="{1650FA3B-E06E-4444-92BA-337F5B67B2F2}"/>
                </a:ext>
              </a:extLst>
            </p:cNvPr>
            <p:cNvSpPr/>
            <p:nvPr/>
          </p:nvSpPr>
          <p:spPr>
            <a:xfrm rot="10440485">
              <a:off x="3534340" y="5182919"/>
              <a:ext cx="533019" cy="230588"/>
            </a:xfrm>
            <a:prstGeom prst="rightArrow">
              <a:avLst/>
            </a:prstGeom>
            <a:solidFill>
              <a:srgbClr val="FBE4D5">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8" name="Group 7">
            <a:extLst>
              <a:ext uri="{FF2B5EF4-FFF2-40B4-BE49-F238E27FC236}">
                <a16:creationId xmlns:a16="http://schemas.microsoft.com/office/drawing/2014/main" id="{414FBDE9-612C-4E28-92AA-8D7182060344}"/>
              </a:ext>
            </a:extLst>
          </p:cNvPr>
          <p:cNvGrpSpPr/>
          <p:nvPr/>
        </p:nvGrpSpPr>
        <p:grpSpPr>
          <a:xfrm>
            <a:off x="4340511" y="2205090"/>
            <a:ext cx="4196475" cy="2939800"/>
            <a:chOff x="317157" y="2083457"/>
            <a:chExt cx="6060645" cy="4123373"/>
          </a:xfrm>
        </p:grpSpPr>
        <p:pic>
          <p:nvPicPr>
            <p:cNvPr id="20" name="Picture 19">
              <a:extLst>
                <a:ext uri="{FF2B5EF4-FFF2-40B4-BE49-F238E27FC236}">
                  <a16:creationId xmlns:a16="http://schemas.microsoft.com/office/drawing/2014/main" id="{849FD1A3-0C69-42EB-8EBB-F502AC68C107}"/>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317157" y="2083457"/>
              <a:ext cx="2691673" cy="3721208"/>
            </a:xfrm>
            <a:prstGeom prst="rect">
              <a:avLst/>
            </a:prstGeom>
          </p:spPr>
        </p:pic>
        <p:pic>
          <p:nvPicPr>
            <p:cNvPr id="23" name="Picture 22">
              <a:extLst>
                <a:ext uri="{FF2B5EF4-FFF2-40B4-BE49-F238E27FC236}">
                  <a16:creationId xmlns:a16="http://schemas.microsoft.com/office/drawing/2014/main" id="{5F5A1132-A494-4E52-9C4F-B74C1C0A5C7E}"/>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3678309" y="2083457"/>
              <a:ext cx="2699493" cy="3714898"/>
            </a:xfrm>
            <a:prstGeom prst="rect">
              <a:avLst/>
            </a:prstGeom>
          </p:spPr>
        </p:pic>
        <p:sp>
          <p:nvSpPr>
            <p:cNvPr id="24" name="Left Bracket 23">
              <a:extLst>
                <a:ext uri="{FF2B5EF4-FFF2-40B4-BE49-F238E27FC236}">
                  <a16:creationId xmlns:a16="http://schemas.microsoft.com/office/drawing/2014/main" id="{9D3E0754-31B2-4CF1-91F7-AE7E2BDB1FC2}"/>
                </a:ext>
              </a:extLst>
            </p:cNvPr>
            <p:cNvSpPr/>
            <p:nvPr/>
          </p:nvSpPr>
          <p:spPr>
            <a:xfrm rot="16200000">
              <a:off x="3464220" y="2976987"/>
              <a:ext cx="101457" cy="5642735"/>
            </a:xfrm>
            <a:prstGeom prst="leftBracket">
              <a:avLst>
                <a:gd name="adj" fmla="val 107735"/>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7C807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A24D7A00-142D-44E0-B281-B6CEC794D24E}"/>
                </a:ext>
              </a:extLst>
            </p:cNvPr>
            <p:cNvSpPr txBox="1"/>
            <p:nvPr/>
          </p:nvSpPr>
          <p:spPr>
            <a:xfrm>
              <a:off x="1662993" y="5960464"/>
              <a:ext cx="2890516" cy="246366"/>
            </a:xfrm>
            <a:prstGeom prst="rect">
              <a:avLst/>
            </a:prstGeom>
            <a:noFill/>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Fira Sans Medium" panose="020B0503050000020004" pitchFamily="34" charset="0"/>
                  <a:ea typeface="+mn-ea"/>
                  <a:cs typeface="+mn-cs"/>
                </a:rPr>
                <a:t>4 weeks</a:t>
              </a:r>
            </a:p>
          </p:txBody>
        </p:sp>
      </p:grpSp>
      <p:sp>
        <p:nvSpPr>
          <p:cNvPr id="31" name="Arrow: Down 30">
            <a:extLst>
              <a:ext uri="{FF2B5EF4-FFF2-40B4-BE49-F238E27FC236}">
                <a16:creationId xmlns:a16="http://schemas.microsoft.com/office/drawing/2014/main" id="{6B7038C7-57A7-4762-9993-EC7958902885}"/>
              </a:ext>
            </a:extLst>
          </p:cNvPr>
          <p:cNvSpPr/>
          <p:nvPr/>
        </p:nvSpPr>
        <p:spPr>
          <a:xfrm>
            <a:off x="570512" y="3806397"/>
            <a:ext cx="534387" cy="404099"/>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3" name="Rectangle: Rounded Corners 32">
            <a:extLst>
              <a:ext uri="{FF2B5EF4-FFF2-40B4-BE49-F238E27FC236}">
                <a16:creationId xmlns:a16="http://schemas.microsoft.com/office/drawing/2014/main" id="{E1BDD01A-7ABE-4C49-B2D1-12A31415C47A}"/>
              </a:ext>
            </a:extLst>
          </p:cNvPr>
          <p:cNvSpPr/>
          <p:nvPr/>
        </p:nvSpPr>
        <p:spPr>
          <a:xfrm>
            <a:off x="1361346" y="3779252"/>
            <a:ext cx="1746114" cy="577139"/>
          </a:xfrm>
          <a:prstGeom prst="roundRect">
            <a:avLst/>
          </a:prstGeom>
          <a:gradFill flip="none" rotWithShape="1">
            <a:gsLst>
              <a:gs pos="0">
                <a:srgbClr val="007E4B">
                  <a:alpha val="90000"/>
                </a:srgbClr>
              </a:gs>
              <a:gs pos="100000">
                <a:srgbClr val="007E4B">
                  <a:alpha val="70000"/>
                </a:srgbClr>
              </a:gs>
            </a:gsLst>
            <a:lin ang="2700000" scaled="1"/>
            <a:tileRect/>
          </a:gradFill>
          <a:ln w="25400">
            <a:gradFill>
              <a:gsLst>
                <a:gs pos="0">
                  <a:srgbClr val="007E4B"/>
                </a:gs>
                <a:gs pos="100000">
                  <a:srgbClr val="68B193"/>
                </a:gs>
              </a:gsLst>
              <a:lin ang="5400000" scaled="1"/>
            </a:gradFill>
          </a:ln>
        </p:spPr>
        <p:txBody>
          <a:bodyPr wrap="square" lIns="144000" tIns="144000" rIns="144000" bIns="144000" rtlCol="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de-CH" sz="15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In 4 </a:t>
            </a:r>
            <a:r>
              <a:rPr kumimoji="0" lang="de-CH" sz="1500" b="0" i="0" u="none" strike="noStrike" kern="1200" cap="none" spc="0" normalizeH="0" baseline="0" noProof="0" err="1">
                <a:ln>
                  <a:noFill/>
                </a:ln>
                <a:solidFill>
                  <a:srgbClr val="FFFFFF"/>
                </a:solidFill>
                <a:effectLst/>
                <a:uLnTx/>
                <a:uFillTx/>
                <a:latin typeface="Fira Sans" panose="020B0503050000020004" pitchFamily="34" charset="0"/>
                <a:ea typeface="+mn-ea"/>
                <a:cs typeface="+mn-cs"/>
              </a:rPr>
              <a:t>weeks</a:t>
            </a:r>
            <a:r>
              <a:rPr kumimoji="0" lang="de-CH" sz="15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 </a:t>
            </a:r>
            <a:r>
              <a:rPr kumimoji="0" lang="de-CH" sz="1500" b="0" i="0" u="none" strike="noStrike" kern="1200" cap="none" spc="0" normalizeH="0" baseline="0" noProof="0" err="1">
                <a:ln>
                  <a:noFill/>
                </a:ln>
                <a:solidFill>
                  <a:srgbClr val="FFFFFF"/>
                </a:solidFill>
                <a:effectLst/>
                <a:uLnTx/>
                <a:uFillTx/>
                <a:latin typeface="Fira Sans" panose="020B0503050000020004" pitchFamily="34" charset="0"/>
                <a:ea typeface="+mn-ea"/>
                <a:cs typeface="+mn-cs"/>
              </a:rPr>
              <a:t>only</a:t>
            </a:r>
            <a:endParaRPr kumimoji="0" lang="de-CH" sz="1500" b="0" i="0" u="none" strike="noStrike" kern="1200" cap="none" spc="0" normalizeH="0" baseline="0" noProof="0">
              <a:ln>
                <a:noFill/>
              </a:ln>
              <a:solidFill>
                <a:srgbClr val="FFFFFF"/>
              </a:solidFill>
              <a:effectLst/>
              <a:uLnTx/>
              <a:uFillTx/>
              <a:latin typeface="Fira Sans" panose="020B0503050000020004" pitchFamily="34" charset="0"/>
              <a:ea typeface="+mn-ea"/>
              <a:cs typeface="+mn-cs"/>
            </a:endParaRPr>
          </a:p>
        </p:txBody>
      </p:sp>
      <p:sp>
        <p:nvSpPr>
          <p:cNvPr id="34" name="Arrow: Down 33">
            <a:extLst>
              <a:ext uri="{FF2B5EF4-FFF2-40B4-BE49-F238E27FC236}">
                <a16:creationId xmlns:a16="http://schemas.microsoft.com/office/drawing/2014/main" id="{E139D084-F9E7-428E-B8C4-3E7D1757A6D7}"/>
              </a:ext>
            </a:extLst>
          </p:cNvPr>
          <p:cNvSpPr/>
          <p:nvPr/>
        </p:nvSpPr>
        <p:spPr>
          <a:xfrm>
            <a:off x="3425581" y="3806397"/>
            <a:ext cx="534387" cy="404099"/>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8" name="Picture 20">
            <a:extLst>
              <a:ext uri="{FF2B5EF4-FFF2-40B4-BE49-F238E27FC236}">
                <a16:creationId xmlns:a16="http://schemas.microsoft.com/office/drawing/2014/main" id="{3608D295-3738-484B-9174-461C32EE610C}"/>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5723056" y="5405259"/>
            <a:ext cx="1465266" cy="586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pic>
        <p:nvPicPr>
          <p:cNvPr id="29" name="Picture 13" descr="A close up of a sign&#10;&#10;Description automatically generated">
            <a:extLst>
              <a:ext uri="{FF2B5EF4-FFF2-40B4-BE49-F238E27FC236}">
                <a16:creationId xmlns:a16="http://schemas.microsoft.com/office/drawing/2014/main" id="{233923BA-D216-4880-A0AF-2BB950AE48C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3600000">
            <a:off x="10821295" y="439757"/>
            <a:ext cx="989568" cy="923597"/>
          </a:xfrm>
          <a:prstGeom prst="rect">
            <a:avLst/>
          </a:prstGeom>
        </p:spPr>
      </p:pic>
      <p:sp>
        <p:nvSpPr>
          <p:cNvPr id="35" name="TextBox 34">
            <a:extLst>
              <a:ext uri="{FF2B5EF4-FFF2-40B4-BE49-F238E27FC236}">
                <a16:creationId xmlns:a16="http://schemas.microsoft.com/office/drawing/2014/main" id="{B3438658-FFB5-4B23-8707-9454531553DF}"/>
              </a:ext>
            </a:extLst>
          </p:cNvPr>
          <p:cNvSpPr txBox="1"/>
          <p:nvPr/>
        </p:nvSpPr>
        <p:spPr>
          <a:xfrm>
            <a:off x="9150150" y="5416715"/>
            <a:ext cx="2415435" cy="461665"/>
          </a:xfrm>
          <a:prstGeom prst="rect">
            <a:avLst/>
          </a:prstGeom>
          <a:noFill/>
        </p:spPr>
        <p:txBody>
          <a:bodyPr wrap="square" rtlCol="0">
            <a:spAutoFit/>
          </a:bodyPr>
          <a:lstStyle/>
          <a:p>
            <a:r>
              <a:rPr lang="en-US" sz="1200" dirty="0">
                <a:solidFill>
                  <a:srgbClr val="808080"/>
                </a:solidFill>
                <a:latin typeface="Fira Sans"/>
              </a:rPr>
              <a:t>* RETINOL GS 50,  same efficacy with RETINOL CB 50</a:t>
            </a:r>
            <a:endParaRPr lang="en-CH" sz="1200" dirty="0" err="1">
              <a:solidFill>
                <a:srgbClr val="808080"/>
              </a:solidFill>
              <a:latin typeface="Fira Sans"/>
            </a:endParaRPr>
          </a:p>
        </p:txBody>
      </p:sp>
    </p:spTree>
    <p:extLst>
      <p:ext uri="{BB962C8B-B14F-4D97-AF65-F5344CB8AC3E}">
        <p14:creationId xmlns:p14="http://schemas.microsoft.com/office/powerpoint/2010/main" val="2353643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F5CE6-50CA-8041-BFAA-78E93CBF76D3}"/>
              </a:ext>
            </a:extLst>
          </p:cNvPr>
          <p:cNvSpPr>
            <a:spLocks noGrp="1"/>
          </p:cNvSpPr>
          <p:nvPr>
            <p:ph type="title"/>
          </p:nvPr>
        </p:nvSpPr>
        <p:spPr/>
        <p:txBody>
          <a:bodyPr/>
          <a:lstStyle/>
          <a:p>
            <a:r>
              <a:rPr lang="en-GB"/>
              <a:t>Volunteers’ self-assessment</a:t>
            </a:r>
          </a:p>
        </p:txBody>
      </p:sp>
      <p:sp>
        <p:nvSpPr>
          <p:cNvPr id="3" name="Text Placeholder 2">
            <a:extLst>
              <a:ext uri="{FF2B5EF4-FFF2-40B4-BE49-F238E27FC236}">
                <a16:creationId xmlns:a16="http://schemas.microsoft.com/office/drawing/2014/main" id="{2355AA8E-4C5A-8D44-A6DC-AC3CF6795B0C}"/>
              </a:ext>
            </a:extLst>
          </p:cNvPr>
          <p:cNvSpPr>
            <a:spLocks noGrp="1"/>
          </p:cNvSpPr>
          <p:nvPr>
            <p:ph type="body" sz="quarter" idx="13"/>
          </p:nvPr>
        </p:nvSpPr>
        <p:spPr>
          <a:xfrm>
            <a:off x="468000" y="936876"/>
            <a:ext cx="5275778" cy="369332"/>
          </a:xfrm>
        </p:spPr>
        <p:txBody>
          <a:bodyPr/>
          <a:lstStyle/>
          <a:p>
            <a:r>
              <a:rPr lang="en-GB" dirty="0"/>
              <a:t>Amazing feedback for Retinol*! </a:t>
            </a:r>
          </a:p>
        </p:txBody>
      </p:sp>
      <p:sp>
        <p:nvSpPr>
          <p:cNvPr id="4" name="Slide Number Placeholder 3">
            <a:extLst>
              <a:ext uri="{FF2B5EF4-FFF2-40B4-BE49-F238E27FC236}">
                <a16:creationId xmlns:a16="http://schemas.microsoft.com/office/drawing/2014/main" id="{89125DE4-F5C8-204E-8E77-03ED5D49DD1A}"/>
              </a:ext>
            </a:extLst>
          </p:cNvPr>
          <p:cNvSpPr>
            <a:spLocks noGrp="1"/>
          </p:cNvSpPr>
          <p:nvPr>
            <p:ph type="sldNum" sz="quarter" idx="10"/>
          </p:nvPr>
        </p:nvSpPr>
        <p:spPr/>
        <p:txBody>
          <a:bodyPr/>
          <a:lstStyle/>
          <a:p>
            <a:fld id="{EC50C849-B97A-2B45-B78A-6D9C352F693C}" type="slidenum">
              <a:rPr lang="en-US" smtClean="0"/>
              <a:pPr/>
              <a:t>17</a:t>
            </a:fld>
            <a:endParaRPr lang="en-US"/>
          </a:p>
        </p:txBody>
      </p:sp>
      <p:pic>
        <p:nvPicPr>
          <p:cNvPr id="13" name="Picture Placeholder 12" descr="A picture containing indoor, person, toothbrush, person&#10;&#10;Description automatically generated">
            <a:extLst>
              <a:ext uri="{FF2B5EF4-FFF2-40B4-BE49-F238E27FC236}">
                <a16:creationId xmlns:a16="http://schemas.microsoft.com/office/drawing/2014/main" id="{9BD9528A-3F20-1F40-91CC-07E5AA6F222F}"/>
              </a:ext>
            </a:extLst>
          </p:cNvPr>
          <p:cNvPicPr>
            <a:picLocks noGrp="1" noChangeAspect="1"/>
          </p:cNvPicPr>
          <p:nvPr>
            <p:ph type="pic" sz="quarter" idx="17"/>
          </p:nvPr>
        </p:nvPicPr>
        <p:blipFill rotWithShape="1">
          <a:blip r:embed="rId3" cstate="screen">
            <a:extLst>
              <a:ext uri="{28A0092B-C50C-407E-A947-70E740481C1C}">
                <a14:useLocalDpi xmlns:a14="http://schemas.microsoft.com/office/drawing/2010/main"/>
              </a:ext>
            </a:extLst>
          </a:blip>
          <a:srcRect/>
          <a:stretch/>
        </p:blipFill>
        <p:spPr>
          <a:xfrm>
            <a:off x="6097411" y="0"/>
            <a:ext cx="6094589" cy="6858000"/>
          </a:xfrm>
        </p:spPr>
      </p:pic>
      <p:sp>
        <p:nvSpPr>
          <p:cNvPr id="5" name="Rectangle 4">
            <a:extLst>
              <a:ext uri="{FF2B5EF4-FFF2-40B4-BE49-F238E27FC236}">
                <a16:creationId xmlns:a16="http://schemas.microsoft.com/office/drawing/2014/main" id="{9D0DD7FB-FBB6-4412-B000-6730DF2FAFC2}"/>
              </a:ext>
            </a:extLst>
          </p:cNvPr>
          <p:cNvSpPr/>
          <p:nvPr/>
        </p:nvSpPr>
        <p:spPr>
          <a:xfrm>
            <a:off x="6096000" y="0"/>
            <a:ext cx="602751"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7" name="Picture 16" descr="Chart, bar chart&#10;&#10;Description automatically generated">
            <a:extLst>
              <a:ext uri="{FF2B5EF4-FFF2-40B4-BE49-F238E27FC236}">
                <a16:creationId xmlns:a16="http://schemas.microsoft.com/office/drawing/2014/main" id="{48C1CB0B-ED03-6042-994B-C7BBA321E62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 y="2381251"/>
            <a:ext cx="6462445" cy="723900"/>
          </a:xfrm>
          <a:prstGeom prst="rect">
            <a:avLst/>
          </a:prstGeom>
        </p:spPr>
      </p:pic>
      <p:sp>
        <p:nvSpPr>
          <p:cNvPr id="9" name="TextBox 8">
            <a:extLst>
              <a:ext uri="{FF2B5EF4-FFF2-40B4-BE49-F238E27FC236}">
                <a16:creationId xmlns:a16="http://schemas.microsoft.com/office/drawing/2014/main" id="{C71D3C6E-DDFB-4B1B-86B5-7949DB2EC946}"/>
              </a:ext>
            </a:extLst>
          </p:cNvPr>
          <p:cNvSpPr txBox="1"/>
          <p:nvPr/>
        </p:nvSpPr>
        <p:spPr>
          <a:xfrm>
            <a:off x="9644009" y="54472"/>
            <a:ext cx="2547991" cy="307777"/>
          </a:xfrm>
          <a:prstGeom prst="rect">
            <a:avLst/>
          </a:prstGeom>
          <a:solidFill>
            <a:srgbClr val="007E4B"/>
          </a:solidFill>
        </p:spPr>
        <p:txBody>
          <a:bodyPr wrap="square" rtlCol="0">
            <a:spAutoFit/>
          </a:bodyPr>
          <a:lstStyle/>
          <a:p>
            <a:pPr algn="ctr"/>
            <a:r>
              <a:rPr lang="en-GB" sz="1400" b="1">
                <a:solidFill>
                  <a:schemeClr val="bg1"/>
                </a:solidFill>
                <a:latin typeface="Fira Sans" panose="020B0503050000020004" pitchFamily="34" charset="0"/>
                <a:ea typeface="Fira Sans" panose="020B0503050000020004" pitchFamily="34" charset="0"/>
              </a:rPr>
              <a:t>WRINKLES REDUCTION</a:t>
            </a:r>
            <a:endParaRPr lang="it-IT" sz="1400" b="1">
              <a:solidFill>
                <a:schemeClr val="bg1"/>
              </a:solidFill>
              <a:latin typeface="Fira Sans" panose="020B0503050000020004" pitchFamily="34" charset="0"/>
              <a:ea typeface="Fira Sans" panose="020B0503050000020004" pitchFamily="34" charset="0"/>
            </a:endParaRPr>
          </a:p>
        </p:txBody>
      </p:sp>
      <p:pic>
        <p:nvPicPr>
          <p:cNvPr id="10" name="Picture 9" descr="Chart, bar chart&#10;&#10;Description automatically generated">
            <a:extLst>
              <a:ext uri="{FF2B5EF4-FFF2-40B4-BE49-F238E27FC236}">
                <a16:creationId xmlns:a16="http://schemas.microsoft.com/office/drawing/2014/main" id="{75D6E6BD-346A-4DD2-BA89-29187066388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4630822"/>
            <a:ext cx="6462445" cy="307778"/>
          </a:xfrm>
          <a:prstGeom prst="rect">
            <a:avLst/>
          </a:prstGeom>
        </p:spPr>
      </p:pic>
      <p:pic>
        <p:nvPicPr>
          <p:cNvPr id="11" name="Picture 10" descr="Chart, bar chart&#10;&#10;Description automatically generated">
            <a:extLst>
              <a:ext uri="{FF2B5EF4-FFF2-40B4-BE49-F238E27FC236}">
                <a16:creationId xmlns:a16="http://schemas.microsoft.com/office/drawing/2014/main" id="{21C158DF-84F0-435F-BD20-0ED0969B610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 y="3106822"/>
            <a:ext cx="6462445" cy="1524000"/>
          </a:xfrm>
          <a:prstGeom prst="rect">
            <a:avLst/>
          </a:prstGeom>
        </p:spPr>
      </p:pic>
      <p:sp>
        <p:nvSpPr>
          <p:cNvPr id="7" name="Rectangle 6">
            <a:extLst>
              <a:ext uri="{FF2B5EF4-FFF2-40B4-BE49-F238E27FC236}">
                <a16:creationId xmlns:a16="http://schemas.microsoft.com/office/drawing/2014/main" id="{6E2013A7-8A86-45D4-A4FB-EFEC02143FF2}"/>
              </a:ext>
            </a:extLst>
          </p:cNvPr>
          <p:cNvSpPr/>
          <p:nvPr/>
        </p:nvSpPr>
        <p:spPr>
          <a:xfrm>
            <a:off x="4981575" y="2705100"/>
            <a:ext cx="295275" cy="257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87AA389-C14A-4101-88A6-92465B803592}"/>
              </a:ext>
            </a:extLst>
          </p:cNvPr>
          <p:cNvSpPr/>
          <p:nvPr/>
        </p:nvSpPr>
        <p:spPr>
          <a:xfrm>
            <a:off x="5252127" y="3009900"/>
            <a:ext cx="295275" cy="257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26DD0B1-35FD-4C7D-9C1B-56304363841F}"/>
              </a:ext>
            </a:extLst>
          </p:cNvPr>
          <p:cNvSpPr/>
          <p:nvPr/>
        </p:nvSpPr>
        <p:spPr>
          <a:xfrm flipV="1">
            <a:off x="4667250" y="3323673"/>
            <a:ext cx="270551" cy="4762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B4F8390-D083-49EE-AA17-A7061F701E5B}"/>
              </a:ext>
            </a:extLst>
          </p:cNvPr>
          <p:cNvSpPr/>
          <p:nvPr/>
        </p:nvSpPr>
        <p:spPr>
          <a:xfrm>
            <a:off x="5252126" y="3840799"/>
            <a:ext cx="295275" cy="257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D189E8B-32D4-49C9-BDC9-C87F6A3EFCC0}"/>
              </a:ext>
            </a:extLst>
          </p:cNvPr>
          <p:cNvSpPr/>
          <p:nvPr/>
        </p:nvSpPr>
        <p:spPr>
          <a:xfrm>
            <a:off x="4956851" y="4225726"/>
            <a:ext cx="295275" cy="257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20">
            <a:extLst>
              <a:ext uri="{FF2B5EF4-FFF2-40B4-BE49-F238E27FC236}">
                <a16:creationId xmlns:a16="http://schemas.microsoft.com/office/drawing/2014/main" id="{DC560413-0C5A-44EF-8252-F89FC4150E97}"/>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774949" y="5047267"/>
            <a:ext cx="1465266" cy="586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pic>
        <p:nvPicPr>
          <p:cNvPr id="20" name="Picture 13" descr="A close up of a sign&#10;&#10;Description automatically generated">
            <a:extLst>
              <a:ext uri="{FF2B5EF4-FFF2-40B4-BE49-F238E27FC236}">
                <a16:creationId xmlns:a16="http://schemas.microsoft.com/office/drawing/2014/main" id="{3A578680-70EF-425D-AC6E-9CABBD0EC53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3600000">
            <a:off x="5793738" y="475077"/>
            <a:ext cx="989568" cy="923597"/>
          </a:xfrm>
          <a:prstGeom prst="rect">
            <a:avLst/>
          </a:prstGeom>
        </p:spPr>
      </p:pic>
      <p:sp>
        <p:nvSpPr>
          <p:cNvPr id="25" name="TextBox 24">
            <a:extLst>
              <a:ext uri="{FF2B5EF4-FFF2-40B4-BE49-F238E27FC236}">
                <a16:creationId xmlns:a16="http://schemas.microsoft.com/office/drawing/2014/main" id="{2515B5D4-4E26-414C-AA65-99518DC645BB}"/>
              </a:ext>
            </a:extLst>
          </p:cNvPr>
          <p:cNvSpPr txBox="1"/>
          <p:nvPr/>
        </p:nvSpPr>
        <p:spPr>
          <a:xfrm>
            <a:off x="363828" y="5930582"/>
            <a:ext cx="4199250" cy="276999"/>
          </a:xfrm>
          <a:prstGeom prst="rect">
            <a:avLst/>
          </a:prstGeom>
          <a:noFill/>
        </p:spPr>
        <p:txBody>
          <a:bodyPr wrap="square" rtlCol="0">
            <a:spAutoFit/>
          </a:bodyPr>
          <a:lstStyle/>
          <a:p>
            <a:r>
              <a:rPr lang="en-US" sz="1200" dirty="0">
                <a:solidFill>
                  <a:srgbClr val="808080"/>
                </a:solidFill>
                <a:latin typeface="Fira Sans"/>
              </a:rPr>
              <a:t>* RETINOL GS 50,  same efficacy with RETINOL CB 50</a:t>
            </a:r>
            <a:endParaRPr lang="en-CH" sz="1200" dirty="0" err="1">
              <a:solidFill>
                <a:srgbClr val="808080"/>
              </a:solidFill>
              <a:latin typeface="Fira Sans"/>
            </a:endParaRPr>
          </a:p>
        </p:txBody>
      </p:sp>
    </p:spTree>
    <p:extLst>
      <p:ext uri="{BB962C8B-B14F-4D97-AF65-F5344CB8AC3E}">
        <p14:creationId xmlns:p14="http://schemas.microsoft.com/office/powerpoint/2010/main" val="1432299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icture containing person, indoor&#10;&#10;Description automatically generated">
            <a:extLst>
              <a:ext uri="{FF2B5EF4-FFF2-40B4-BE49-F238E27FC236}">
                <a16:creationId xmlns:a16="http://schemas.microsoft.com/office/drawing/2014/main" id="{1164CCF5-6FFC-C148-B652-86800C69D49D}"/>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pic>
        <p:nvPicPr>
          <p:cNvPr id="11" name="Picture 10" descr="Background pattern&#10;&#10;Description automatically generated">
            <a:extLst>
              <a:ext uri="{FF2B5EF4-FFF2-40B4-BE49-F238E27FC236}">
                <a16:creationId xmlns:a16="http://schemas.microsoft.com/office/drawing/2014/main" id="{A0E1F5BC-3BE7-9D49-BADF-14608B68962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0800000" cy="6858000"/>
          </a:xfrm>
          <a:prstGeom prst="rect">
            <a:avLst/>
          </a:prstGeom>
        </p:spPr>
      </p:pic>
      <p:sp>
        <p:nvSpPr>
          <p:cNvPr id="5" name="Slide Number Placeholder 4">
            <a:extLst>
              <a:ext uri="{FF2B5EF4-FFF2-40B4-BE49-F238E27FC236}">
                <a16:creationId xmlns:a16="http://schemas.microsoft.com/office/drawing/2014/main" id="{5C24555B-30BC-4C4B-9DAA-18718683E7DA}"/>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800" b="0" i="0" u="none" strike="noStrike" kern="1200" cap="none" spc="0" normalizeH="0" baseline="0" noProof="0">
              <a:ln>
                <a:noFill/>
              </a:ln>
              <a:solidFill>
                <a:srgbClr val="FFFFFF"/>
              </a:solidFill>
              <a:effectLst/>
              <a:uLnTx/>
              <a:uFillTx/>
              <a:latin typeface="Fira Sans" panose="020B0503050000020004" pitchFamily="34" charset="0"/>
              <a:ea typeface="+mn-ea"/>
              <a:cs typeface="+mn-cs"/>
            </a:endParaRPr>
          </a:p>
        </p:txBody>
      </p:sp>
      <p:pic>
        <p:nvPicPr>
          <p:cNvPr id="16" name="Picture 15" descr="A close up of a sign&#10;&#10;Description automatically generated">
            <a:hlinkClick r:id="" action="ppaction://noaction"/>
            <a:extLst>
              <a:ext uri="{FF2B5EF4-FFF2-40B4-BE49-F238E27FC236}">
                <a16:creationId xmlns:a16="http://schemas.microsoft.com/office/drawing/2014/main" id="{277CCBE2-A10E-0143-93F1-2E9A2C0515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7999" y="4854603"/>
            <a:ext cx="1066800" cy="1066800"/>
          </a:xfrm>
          <a:prstGeom prst="rect">
            <a:avLst/>
          </a:prstGeom>
          <a:effectLst/>
        </p:spPr>
      </p:pic>
      <p:pic>
        <p:nvPicPr>
          <p:cNvPr id="13" name="Picture 12" descr="A close up of a logo&#10;&#10;Description automatically generated">
            <a:extLst>
              <a:ext uri="{FF2B5EF4-FFF2-40B4-BE49-F238E27FC236}">
                <a16:creationId xmlns:a16="http://schemas.microsoft.com/office/drawing/2014/main" id="{F0695FB6-AF9F-C545-8D5B-0C346AFC014B}"/>
              </a:ext>
            </a:extLst>
          </p:cNvPr>
          <p:cNvPicPr>
            <a:picLocks noChangeAspect="1"/>
          </p:cNvPicPr>
          <p:nvPr/>
        </p:nvPicPr>
        <p:blipFill>
          <a:blip r:embed="rId5"/>
          <a:stretch>
            <a:fillRect/>
          </a:stretch>
        </p:blipFill>
        <p:spPr>
          <a:xfrm>
            <a:off x="798132" y="6235416"/>
            <a:ext cx="4535976" cy="308570"/>
          </a:xfrm>
          <a:prstGeom prst="rect">
            <a:avLst/>
          </a:prstGeom>
        </p:spPr>
      </p:pic>
      <p:sp>
        <p:nvSpPr>
          <p:cNvPr id="4" name="Title 3">
            <a:extLst>
              <a:ext uri="{FF2B5EF4-FFF2-40B4-BE49-F238E27FC236}">
                <a16:creationId xmlns:a16="http://schemas.microsoft.com/office/drawing/2014/main" id="{F993512B-739E-244E-9243-70A861B7243A}"/>
              </a:ext>
            </a:extLst>
          </p:cNvPr>
          <p:cNvSpPr>
            <a:spLocks noGrp="1"/>
          </p:cNvSpPr>
          <p:nvPr>
            <p:ph type="ctrTitle"/>
          </p:nvPr>
        </p:nvSpPr>
        <p:spPr>
          <a:xfrm>
            <a:off x="467999" y="468000"/>
            <a:ext cx="5335901" cy="443198"/>
          </a:xfrm>
        </p:spPr>
        <p:txBody>
          <a:bodyPr/>
          <a:lstStyle/>
          <a:p>
            <a:r>
              <a:rPr lang="en-GB"/>
              <a:t>Comparison among Different Forms of Vitamin A</a:t>
            </a:r>
          </a:p>
        </p:txBody>
      </p:sp>
    </p:spTree>
    <p:extLst>
      <p:ext uri="{BB962C8B-B14F-4D97-AF65-F5344CB8AC3E}">
        <p14:creationId xmlns:p14="http://schemas.microsoft.com/office/powerpoint/2010/main" val="26484180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16E1B67-D9CF-40FE-9D62-C15AB92C16E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3" name="Title 2">
            <a:extLst>
              <a:ext uri="{FF2B5EF4-FFF2-40B4-BE49-F238E27FC236}">
                <a16:creationId xmlns:a16="http://schemas.microsoft.com/office/drawing/2014/main" id="{4A1AAB33-8BC0-46DF-BD2B-CE90EEF1D749}"/>
              </a:ext>
            </a:extLst>
          </p:cNvPr>
          <p:cNvSpPr>
            <a:spLocks noGrp="1"/>
          </p:cNvSpPr>
          <p:nvPr>
            <p:ph type="title"/>
          </p:nvPr>
        </p:nvSpPr>
        <p:spPr/>
        <p:txBody>
          <a:bodyPr/>
          <a:lstStyle/>
          <a:p>
            <a:r>
              <a:rPr lang="en-US" dirty="0"/>
              <a:t>Vitamin A launches around the globe</a:t>
            </a:r>
          </a:p>
        </p:txBody>
      </p:sp>
      <p:sp>
        <p:nvSpPr>
          <p:cNvPr id="4" name="Text Placeholder 3">
            <a:extLst>
              <a:ext uri="{FF2B5EF4-FFF2-40B4-BE49-F238E27FC236}">
                <a16:creationId xmlns:a16="http://schemas.microsoft.com/office/drawing/2014/main" id="{12628050-2DC6-4645-BE4B-D188AC5DFD4A}"/>
              </a:ext>
            </a:extLst>
          </p:cNvPr>
          <p:cNvSpPr>
            <a:spLocks noGrp="1"/>
          </p:cNvSpPr>
          <p:nvPr>
            <p:ph type="body" sz="quarter" idx="13"/>
          </p:nvPr>
        </p:nvSpPr>
        <p:spPr/>
        <p:txBody>
          <a:bodyPr/>
          <a:lstStyle/>
          <a:p>
            <a:r>
              <a:rPr lang="en-US"/>
              <a:t>DSM offers the 3 key forms</a:t>
            </a:r>
          </a:p>
        </p:txBody>
      </p:sp>
      <p:graphicFrame>
        <p:nvGraphicFramePr>
          <p:cNvPr id="8" name="Chart 7">
            <a:extLst>
              <a:ext uri="{FF2B5EF4-FFF2-40B4-BE49-F238E27FC236}">
                <a16:creationId xmlns:a16="http://schemas.microsoft.com/office/drawing/2014/main" id="{61338D8D-5A80-467C-8F51-ACEE7AEDB321}"/>
              </a:ext>
            </a:extLst>
          </p:cNvPr>
          <p:cNvGraphicFramePr/>
          <p:nvPr/>
        </p:nvGraphicFramePr>
        <p:xfrm>
          <a:off x="669472" y="1458687"/>
          <a:ext cx="10853057" cy="4713513"/>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B7D516A7-37F7-4D5E-9ABE-49E690BEFC45}"/>
              </a:ext>
            </a:extLst>
          </p:cNvPr>
          <p:cNvSpPr txBox="1"/>
          <p:nvPr/>
        </p:nvSpPr>
        <p:spPr>
          <a:xfrm>
            <a:off x="919163" y="6530261"/>
            <a:ext cx="6682100" cy="153888"/>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t>Source: Mintel </a:t>
            </a:r>
          </a:p>
        </p:txBody>
      </p:sp>
      <p:pic>
        <p:nvPicPr>
          <p:cNvPr id="7" name="Picture Placeholder 12" descr="A picture containing rain&#10;&#10;Description automatically generated">
            <a:extLst>
              <a:ext uri="{FF2B5EF4-FFF2-40B4-BE49-F238E27FC236}">
                <a16:creationId xmlns:a16="http://schemas.microsoft.com/office/drawing/2014/main" id="{3BE7F88D-6299-4045-9A7B-4F975B2EF2E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p:spPr>
      </p:pic>
    </p:spTree>
    <p:extLst>
      <p:ext uri="{BB962C8B-B14F-4D97-AF65-F5344CB8AC3E}">
        <p14:creationId xmlns:p14="http://schemas.microsoft.com/office/powerpoint/2010/main" val="25869897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A picture containing rain&#10;&#10;Description automatically generated">
            <a:extLst>
              <a:ext uri="{FF2B5EF4-FFF2-40B4-BE49-F238E27FC236}">
                <a16:creationId xmlns:a16="http://schemas.microsoft.com/office/drawing/2014/main" id="{337FBB70-32E8-A548-BE60-06DD2D2FEEA0}"/>
              </a:ext>
            </a:extLst>
          </p:cNvPr>
          <p:cNvPicPr>
            <a:picLocks noGrp="1" noChangeAspect="1"/>
          </p:cNvPicPr>
          <p:nvPr>
            <p:ph type="pic" sz="quarter" idx="17"/>
          </p:nvPr>
        </p:nvPicPr>
        <p:blipFill rotWithShape="1">
          <a:blip r:embed="rId2" cstate="screen">
            <a:extLst>
              <a:ext uri="{28A0092B-C50C-407E-A947-70E740481C1C}">
                <a14:useLocalDpi xmlns:a14="http://schemas.microsoft.com/office/drawing/2010/main"/>
              </a:ext>
            </a:extLst>
          </a:blip>
          <a:srcRect/>
          <a:stretch/>
        </p:blipFill>
        <p:spPr>
          <a:xfrm>
            <a:off x="6096000" y="-4217"/>
            <a:ext cx="6105475" cy="2142253"/>
          </a:xfrm>
        </p:spPr>
      </p:pic>
      <p:sp>
        <p:nvSpPr>
          <p:cNvPr id="4" name="Title 1">
            <a:extLst>
              <a:ext uri="{FF2B5EF4-FFF2-40B4-BE49-F238E27FC236}">
                <a16:creationId xmlns:a16="http://schemas.microsoft.com/office/drawing/2014/main" id="{B0D7A580-BB4E-46C9-8474-2FB54176706D}"/>
              </a:ext>
            </a:extLst>
          </p:cNvPr>
          <p:cNvSpPr txBox="1">
            <a:spLocks/>
          </p:cNvSpPr>
          <p:nvPr/>
        </p:nvSpPr>
        <p:spPr>
          <a:xfrm>
            <a:off x="474609" y="384584"/>
            <a:ext cx="11139095" cy="775597"/>
          </a:xfrm>
          <a:prstGeom prst="rect">
            <a:avLst/>
          </a:prstGeom>
        </p:spPr>
        <p:txBody>
          <a:bodyPr lIns="0" tIns="0" rIns="0" bIns="0" anchor="t"/>
          <a:lstStyle>
            <a:lvl1pPr algn="l" defTabSz="914400" rtl="0" eaLnBrk="1" latinLnBrk="0" hangingPunct="1">
              <a:lnSpc>
                <a:spcPct val="90000"/>
              </a:lnSpc>
              <a:spcBef>
                <a:spcPct val="0"/>
              </a:spcBef>
              <a:buNone/>
              <a:defRPr sz="3200" b="0" i="0" kern="1200">
                <a:solidFill>
                  <a:schemeClr val="accent5"/>
                </a:solidFill>
                <a:latin typeface="Fira Sans Medium" panose="020B05030500000200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srgbClr val="0170B7"/>
                </a:solidFill>
                <a:effectLst/>
                <a:uLnTx/>
                <a:uFillTx/>
                <a:latin typeface="Fira Sans Medium"/>
                <a:ea typeface="+mj-ea"/>
                <a:cs typeface="+mj-cs"/>
              </a:rPr>
              <a:t>Retinyl Palmitate</a:t>
            </a:r>
          </a:p>
        </p:txBody>
      </p:sp>
      <p:sp>
        <p:nvSpPr>
          <p:cNvPr id="5" name="Slide Number Placeholder 3">
            <a:extLst>
              <a:ext uri="{FF2B5EF4-FFF2-40B4-BE49-F238E27FC236}">
                <a16:creationId xmlns:a16="http://schemas.microsoft.com/office/drawing/2014/main" id="{1306F360-27AD-4D16-AF84-09C06465A853}"/>
              </a:ext>
            </a:extLst>
          </p:cNvPr>
          <p:cNvSpPr txBox="1">
            <a:spLocks/>
          </p:cNvSpPr>
          <p:nvPr/>
        </p:nvSpPr>
        <p:spPr>
          <a:xfrm>
            <a:off x="468000" y="6228000"/>
            <a:ext cx="2743200" cy="18466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200" b="0" i="0" u="none" strike="noStrike" kern="1200" cap="none" spc="0" normalizeH="0" baseline="0" noProof="0" smtClean="0">
                <a:ln>
                  <a:noFill/>
                </a:ln>
                <a:solidFill>
                  <a:srgbClr val="000000">
                    <a:alpha val="30000"/>
                  </a:srgbClr>
                </a:solidFill>
                <a:effectLst/>
                <a:uLnTx/>
                <a:uFillTx/>
                <a:latin typeface="Trebuchet MS" panose="020B070302020209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srgbClr val="000000">
                  <a:alpha val="30000"/>
                </a:srgbClr>
              </a:solidFill>
              <a:effectLst/>
              <a:uLnTx/>
              <a:uFillTx/>
              <a:latin typeface="Trebuchet MS" panose="020B0703020202090204" pitchFamily="34" charset="0"/>
              <a:ea typeface="+mn-ea"/>
              <a:cs typeface="+mn-cs"/>
            </a:endParaRPr>
          </a:p>
        </p:txBody>
      </p:sp>
      <p:sp>
        <p:nvSpPr>
          <p:cNvPr id="22" name="Rectangle: Rounded Corners 21">
            <a:extLst>
              <a:ext uri="{FF2B5EF4-FFF2-40B4-BE49-F238E27FC236}">
                <a16:creationId xmlns:a16="http://schemas.microsoft.com/office/drawing/2014/main" id="{FDA3624C-4412-4018-9D6B-E372E139DEF5}"/>
              </a:ext>
            </a:extLst>
          </p:cNvPr>
          <p:cNvSpPr/>
          <p:nvPr/>
        </p:nvSpPr>
        <p:spPr>
          <a:xfrm>
            <a:off x="3832846" y="1901417"/>
            <a:ext cx="1296365" cy="651129"/>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panose="020F0502020204030204"/>
                <a:ea typeface="+mn-ea"/>
                <a:cs typeface="+mn-cs"/>
              </a:rPr>
              <a:t>Retinol</a:t>
            </a:r>
          </a:p>
        </p:txBody>
      </p:sp>
      <p:sp>
        <p:nvSpPr>
          <p:cNvPr id="25" name="Rectangle: Rounded Corners 24">
            <a:extLst>
              <a:ext uri="{FF2B5EF4-FFF2-40B4-BE49-F238E27FC236}">
                <a16:creationId xmlns:a16="http://schemas.microsoft.com/office/drawing/2014/main" id="{0F859DB7-CFE7-452E-BB62-8412023D6862}"/>
              </a:ext>
            </a:extLst>
          </p:cNvPr>
          <p:cNvSpPr/>
          <p:nvPr/>
        </p:nvSpPr>
        <p:spPr>
          <a:xfrm>
            <a:off x="5791743" y="1917971"/>
            <a:ext cx="1296364" cy="618019"/>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panose="020F0502020204030204"/>
                <a:ea typeface="+mn-ea"/>
                <a:cs typeface="+mn-cs"/>
              </a:rPr>
              <a:t>Retinal</a:t>
            </a:r>
          </a:p>
        </p:txBody>
      </p:sp>
      <p:sp>
        <p:nvSpPr>
          <p:cNvPr id="26" name="Rectangle: Rounded Corners 25">
            <a:extLst>
              <a:ext uri="{FF2B5EF4-FFF2-40B4-BE49-F238E27FC236}">
                <a16:creationId xmlns:a16="http://schemas.microsoft.com/office/drawing/2014/main" id="{ABF9654E-0CFC-416E-B74B-A45C22A22DAC}"/>
              </a:ext>
            </a:extLst>
          </p:cNvPr>
          <p:cNvSpPr/>
          <p:nvPr/>
        </p:nvSpPr>
        <p:spPr>
          <a:xfrm>
            <a:off x="7747015" y="1934369"/>
            <a:ext cx="2374224" cy="562439"/>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panose="020F0502020204030204"/>
                <a:ea typeface="+mn-ea"/>
                <a:cs typeface="+mn-cs"/>
              </a:rPr>
              <a:t>Trans retinoic acid</a:t>
            </a:r>
          </a:p>
        </p:txBody>
      </p:sp>
      <p:sp>
        <p:nvSpPr>
          <p:cNvPr id="27" name="Rectangle: Rounded Corners 26">
            <a:extLst>
              <a:ext uri="{FF2B5EF4-FFF2-40B4-BE49-F238E27FC236}">
                <a16:creationId xmlns:a16="http://schemas.microsoft.com/office/drawing/2014/main" id="{4CEC9F1F-8B6E-43AA-9E88-34C68B9FA583}"/>
              </a:ext>
            </a:extLst>
          </p:cNvPr>
          <p:cNvSpPr/>
          <p:nvPr/>
        </p:nvSpPr>
        <p:spPr>
          <a:xfrm>
            <a:off x="422326" y="1887983"/>
            <a:ext cx="2438400" cy="738664"/>
          </a:xfrm>
          <a:prstGeom prst="roundRect">
            <a:avLst/>
          </a:prstGeom>
          <a:solidFill>
            <a:srgbClr val="379A7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Calibri" panose="020F0502020204030204"/>
                <a:ea typeface="+mn-ea"/>
                <a:cs typeface="+mn-cs"/>
              </a:rPr>
              <a:t>Retinyl palmitate</a:t>
            </a:r>
          </a:p>
        </p:txBody>
      </p:sp>
      <p:sp>
        <p:nvSpPr>
          <p:cNvPr id="31" name="Arrow: Down 30">
            <a:extLst>
              <a:ext uri="{FF2B5EF4-FFF2-40B4-BE49-F238E27FC236}">
                <a16:creationId xmlns:a16="http://schemas.microsoft.com/office/drawing/2014/main" id="{A3F9C7E1-50EE-4FB2-818C-D0AB24472431}"/>
              </a:ext>
            </a:extLst>
          </p:cNvPr>
          <p:cNvSpPr/>
          <p:nvPr/>
        </p:nvSpPr>
        <p:spPr>
          <a:xfrm rot="16200000">
            <a:off x="3245262" y="1613808"/>
            <a:ext cx="191625" cy="713934"/>
          </a:xfrm>
          <a:prstGeom prst="downArrow">
            <a:avLst/>
          </a:prstGeom>
          <a:solidFill>
            <a:srgbClr val="0070B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C807E"/>
              </a:solidFill>
              <a:effectLst/>
              <a:uLnTx/>
              <a:uFillTx/>
              <a:latin typeface="Calibri" panose="020F0502020204030204"/>
              <a:ea typeface="+mn-ea"/>
              <a:cs typeface="+mn-cs"/>
            </a:endParaRPr>
          </a:p>
        </p:txBody>
      </p:sp>
      <p:sp>
        <p:nvSpPr>
          <p:cNvPr id="32" name="Arrow: Down 31">
            <a:extLst>
              <a:ext uri="{FF2B5EF4-FFF2-40B4-BE49-F238E27FC236}">
                <a16:creationId xmlns:a16="http://schemas.microsoft.com/office/drawing/2014/main" id="{C5747498-ABB2-47EC-BA7E-A67BCA5A7058}"/>
              </a:ext>
            </a:extLst>
          </p:cNvPr>
          <p:cNvSpPr/>
          <p:nvPr/>
        </p:nvSpPr>
        <p:spPr>
          <a:xfrm>
            <a:off x="10075573" y="3798903"/>
            <a:ext cx="191625" cy="450197"/>
          </a:xfrm>
          <a:prstGeom prst="downArrow">
            <a:avLst/>
          </a:prstGeom>
          <a:solidFill>
            <a:srgbClr val="0070B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C807E"/>
              </a:solidFill>
              <a:effectLst/>
              <a:uLnTx/>
              <a:uFillTx/>
              <a:latin typeface="Calibri" panose="020F0502020204030204"/>
              <a:ea typeface="+mn-ea"/>
              <a:cs typeface="+mn-cs"/>
            </a:endParaRPr>
          </a:p>
        </p:txBody>
      </p:sp>
      <p:sp>
        <p:nvSpPr>
          <p:cNvPr id="34" name="Arrow: Down 33">
            <a:extLst>
              <a:ext uri="{FF2B5EF4-FFF2-40B4-BE49-F238E27FC236}">
                <a16:creationId xmlns:a16="http://schemas.microsoft.com/office/drawing/2014/main" id="{DF6E68BC-F6F8-472E-B86D-901A5940BB5E}"/>
              </a:ext>
            </a:extLst>
          </p:cNvPr>
          <p:cNvSpPr/>
          <p:nvPr/>
        </p:nvSpPr>
        <p:spPr>
          <a:xfrm rot="19184249">
            <a:off x="9872519" y="2551194"/>
            <a:ext cx="286022" cy="321152"/>
          </a:xfrm>
          <a:prstGeom prst="downArrow">
            <a:avLst/>
          </a:prstGeom>
          <a:solidFill>
            <a:srgbClr val="0070B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C807E"/>
              </a:solidFill>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31FB5BCE-9BAB-4D4A-9FC7-38E5A86B9771}"/>
              </a:ext>
            </a:extLst>
          </p:cNvPr>
          <p:cNvSpPr txBox="1"/>
          <p:nvPr/>
        </p:nvSpPr>
        <p:spPr>
          <a:xfrm>
            <a:off x="3421136" y="5198277"/>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C807E"/>
              </a:solidFill>
              <a:effectLst/>
              <a:uLnTx/>
              <a:uFillTx/>
              <a:latin typeface="Calibri" panose="020F0502020204030204"/>
              <a:ea typeface="+mn-ea"/>
              <a:cs typeface="+mn-cs"/>
            </a:endParaRPr>
          </a:p>
        </p:txBody>
      </p:sp>
      <p:sp>
        <p:nvSpPr>
          <p:cNvPr id="42" name="Rectangle: Rounded Corners 41">
            <a:extLst>
              <a:ext uri="{FF2B5EF4-FFF2-40B4-BE49-F238E27FC236}">
                <a16:creationId xmlns:a16="http://schemas.microsoft.com/office/drawing/2014/main" id="{E2BFB39E-D65C-4CA2-A202-FCCF4D68FB2D}"/>
              </a:ext>
            </a:extLst>
          </p:cNvPr>
          <p:cNvSpPr/>
          <p:nvPr/>
        </p:nvSpPr>
        <p:spPr>
          <a:xfrm>
            <a:off x="9161949" y="5449937"/>
            <a:ext cx="2342648" cy="467448"/>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panose="020F0502020204030204"/>
                <a:ea typeface="+mn-ea"/>
                <a:cs typeface="+mn-cs"/>
              </a:rPr>
              <a:t>anti aging effects</a:t>
            </a:r>
          </a:p>
        </p:txBody>
      </p:sp>
      <p:pic>
        <p:nvPicPr>
          <p:cNvPr id="49" name="Content Placeholder 4" descr="A picture containing person&#10;&#10;Description automatically generated">
            <a:extLst>
              <a:ext uri="{FF2B5EF4-FFF2-40B4-BE49-F238E27FC236}">
                <a16:creationId xmlns:a16="http://schemas.microsoft.com/office/drawing/2014/main" id="{E28445AD-81C9-4C04-9190-1738665D2CC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407411" y="2895101"/>
            <a:ext cx="1675314" cy="1035250"/>
          </a:xfrm>
          <a:prstGeom prst="rect">
            <a:avLst/>
          </a:prstGeom>
        </p:spPr>
      </p:pic>
      <p:pic>
        <p:nvPicPr>
          <p:cNvPr id="50" name="Picture 49">
            <a:extLst>
              <a:ext uri="{FF2B5EF4-FFF2-40B4-BE49-F238E27FC236}">
                <a16:creationId xmlns:a16="http://schemas.microsoft.com/office/drawing/2014/main" id="{AB00BE98-B5A4-45C5-9A77-F399D60F14A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407411" y="4271598"/>
            <a:ext cx="1675346" cy="1034831"/>
          </a:xfrm>
          <a:prstGeom prst="rect">
            <a:avLst/>
          </a:prstGeom>
        </p:spPr>
      </p:pic>
      <p:sp>
        <p:nvSpPr>
          <p:cNvPr id="2" name="Rectangle 1">
            <a:extLst>
              <a:ext uri="{FF2B5EF4-FFF2-40B4-BE49-F238E27FC236}">
                <a16:creationId xmlns:a16="http://schemas.microsoft.com/office/drawing/2014/main" id="{0614A2D3-2A59-4780-9455-5762161CB7D7}"/>
              </a:ext>
            </a:extLst>
          </p:cNvPr>
          <p:cNvSpPr/>
          <p:nvPr/>
        </p:nvSpPr>
        <p:spPr>
          <a:xfrm>
            <a:off x="4928975" y="2588659"/>
            <a:ext cx="1292528"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7C807E"/>
                </a:solidFill>
                <a:effectLst/>
                <a:uLnTx/>
                <a:uFillTx/>
                <a:latin typeface="Calibri" panose="020F0502020204030204"/>
                <a:ea typeface="+mn-ea"/>
                <a:cs typeface="+mn-cs"/>
              </a:rPr>
              <a:t>Retinal reductase</a:t>
            </a:r>
          </a:p>
        </p:txBody>
      </p:sp>
      <p:sp>
        <p:nvSpPr>
          <p:cNvPr id="33" name="TextBox 32">
            <a:extLst>
              <a:ext uri="{FF2B5EF4-FFF2-40B4-BE49-F238E27FC236}">
                <a16:creationId xmlns:a16="http://schemas.microsoft.com/office/drawing/2014/main" id="{BA2D00AD-32CE-41C4-9AAE-1A2BC09C5CCE}"/>
              </a:ext>
            </a:extLst>
          </p:cNvPr>
          <p:cNvSpPr txBox="1"/>
          <p:nvPr/>
        </p:nvSpPr>
        <p:spPr>
          <a:xfrm>
            <a:off x="474609" y="3203387"/>
            <a:ext cx="7886785" cy="2603779"/>
          </a:xfrm>
          <a:prstGeom prst="roundRect">
            <a:avLst>
              <a:gd name="adj" fmla="val 7876"/>
            </a:avLst>
          </a:prstGeom>
          <a:gradFill flip="none" rotWithShape="1">
            <a:gsLst>
              <a:gs pos="0">
                <a:srgbClr val="007E4B">
                  <a:alpha val="90000"/>
                </a:srgbClr>
              </a:gs>
              <a:gs pos="100000">
                <a:srgbClr val="007E4B">
                  <a:alpha val="70000"/>
                </a:srgbClr>
              </a:gs>
            </a:gsLst>
            <a:lin ang="2700000" scaled="1"/>
            <a:tileRect/>
          </a:gradFill>
          <a:ln w="25400">
            <a:gradFill>
              <a:gsLst>
                <a:gs pos="0">
                  <a:srgbClr val="007E4B"/>
                </a:gs>
                <a:gs pos="100000">
                  <a:srgbClr val="68B193"/>
                </a:gs>
              </a:gsLst>
              <a:lin ang="5400000" scaled="1"/>
            </a:gradFill>
          </a:ln>
        </p:spPr>
        <p:txBody>
          <a:bodyPr wrap="square" lIns="144000" tIns="144000" rIns="144000" bIns="144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Fira Sans Light" panose="020B0403050000020004" pitchFamily="34" charset="0"/>
                <a:ea typeface="Fira Sans Light" panose="020B0403050000020004" pitchFamily="34" charset="0"/>
                <a:cs typeface="Calibri" panose="020F0502020204030204"/>
              </a:rPr>
              <a:t>Retinyl palmitate (</a:t>
            </a:r>
            <a:r>
              <a:rPr kumimoji="0" lang="en-US" sz="1600" b="1" i="0" u="none" strike="noStrike" kern="1200" cap="none" spc="0" normalizeH="0" baseline="0" noProof="0">
                <a:ln>
                  <a:noFill/>
                </a:ln>
                <a:solidFill>
                  <a:srgbClr val="FFFFFF"/>
                </a:solidFill>
                <a:effectLst/>
                <a:uLnTx/>
                <a:uFillTx/>
                <a:latin typeface="Fira Sans Light" panose="020B0403050000020004" pitchFamily="34" charset="0"/>
                <a:ea typeface="Fira Sans Light" panose="020B0403050000020004" pitchFamily="34" charset="0"/>
                <a:cs typeface="+mn-cs"/>
              </a:rPr>
              <a:t>RP) is more stable than retinol, but needs to be used in higher concentration</a:t>
            </a:r>
            <a:endParaRPr kumimoji="0" lang="en-US" sz="1600" b="1" i="0" u="none" strike="noStrike" kern="1200" cap="none" spc="0" normalizeH="0" baseline="0" noProof="0">
              <a:ln>
                <a:noFill/>
              </a:ln>
              <a:solidFill>
                <a:srgbClr val="FFFFFF"/>
              </a:solidFill>
              <a:effectLst/>
              <a:uLnTx/>
              <a:uFillTx/>
              <a:latin typeface="Fira Sans Light" panose="020B0403050000020004" pitchFamily="34" charset="0"/>
              <a:ea typeface="Fira Sans Light" panose="020B0403050000020004" pitchFamily="34"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Fira Sans Light" panose="020B0403050000020004" pitchFamily="34" charset="0"/>
              <a:ea typeface="Fira Sans Light" panose="020B0403050000020004" pitchFamily="34"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Fira Sans Light" panose="020B0403050000020004" pitchFamily="34" charset="0"/>
                <a:ea typeface="Fira Sans Light" panose="020B0403050000020004" pitchFamily="34" charset="0"/>
                <a:cs typeface="Calibri"/>
              </a:rPr>
              <a:t>RP is converted to retinol and subsequently to the active form in skin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Fira Sans Light" panose="020B0403050000020004" pitchFamily="34" charset="0"/>
              <a:ea typeface="Fira Sans Light" panose="020B04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Fira Sans Light" panose="020B0403050000020004" pitchFamily="34" charset="0"/>
                <a:ea typeface="Fira Sans Light" panose="020B0403050000020004" pitchFamily="34" charset="0"/>
                <a:cs typeface="+mn-cs"/>
              </a:rPr>
              <a:t>Increased use level of RP compensates for the extra conversion step compared to retinol</a:t>
            </a:r>
            <a:endParaRPr kumimoji="0" lang="en-US" sz="1600" b="1" i="0" u="none" strike="noStrike" kern="1200" cap="none" spc="0" normalizeH="0" baseline="0" noProof="0">
              <a:ln>
                <a:noFill/>
              </a:ln>
              <a:solidFill>
                <a:srgbClr val="FFFFFF"/>
              </a:solidFill>
              <a:effectLst/>
              <a:uLnTx/>
              <a:uFillTx/>
              <a:latin typeface="Fira Sans Light" panose="020B0403050000020004" pitchFamily="34" charset="0"/>
              <a:ea typeface="Fira Sans Light" panose="020B0403050000020004" pitchFamily="34"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Fira Sans Light" panose="020B0403050000020004" pitchFamily="34" charset="0"/>
              <a:ea typeface="Fira Sans Light" panose="020B04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Fira Sans Light" panose="020B0403050000020004" pitchFamily="34" charset="0"/>
                <a:ea typeface="Fira Sans Light" panose="020B0403050000020004" pitchFamily="34" charset="0"/>
                <a:cs typeface="+mn-cs"/>
              </a:rPr>
              <a:t>RP is naturally present in skin as storage form of retinol</a:t>
            </a:r>
            <a:endParaRPr kumimoji="0" lang="en-US" sz="1600" b="1" i="0" u="none" strike="noStrike" kern="1200" cap="none" spc="0" normalizeH="0" baseline="0" noProof="0">
              <a:ln>
                <a:noFill/>
              </a:ln>
              <a:solidFill>
                <a:srgbClr val="FFFFFF"/>
              </a:solidFill>
              <a:effectLst/>
              <a:uLnTx/>
              <a:uFillTx/>
              <a:latin typeface="Fira Sans Light" panose="020B0403050000020004" pitchFamily="34" charset="0"/>
              <a:ea typeface="Fira Sans Light" panose="020B0403050000020004" pitchFamily="34" charset="0"/>
              <a:cs typeface="Calibri"/>
            </a:endParaRPr>
          </a:p>
        </p:txBody>
      </p:sp>
      <p:sp>
        <p:nvSpPr>
          <p:cNvPr id="38" name="Rectangle 37">
            <a:extLst>
              <a:ext uri="{FF2B5EF4-FFF2-40B4-BE49-F238E27FC236}">
                <a16:creationId xmlns:a16="http://schemas.microsoft.com/office/drawing/2014/main" id="{81DE86BA-3BFF-42C1-802E-02C96BE4C249}"/>
              </a:ext>
            </a:extLst>
          </p:cNvPr>
          <p:cNvSpPr/>
          <p:nvPr/>
        </p:nvSpPr>
        <p:spPr>
          <a:xfrm>
            <a:off x="2494377" y="2639472"/>
            <a:ext cx="198691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7C807E"/>
                </a:solidFill>
                <a:effectLst/>
                <a:uLnTx/>
                <a:uFillTx/>
                <a:latin typeface="Calibri" panose="020F0502020204030204"/>
                <a:ea typeface="+mn-ea"/>
                <a:cs typeface="+mn-cs"/>
              </a:rPr>
              <a:t>Lecitin retinol acyltransferase</a:t>
            </a:r>
          </a:p>
        </p:txBody>
      </p:sp>
      <p:sp>
        <p:nvSpPr>
          <p:cNvPr id="39" name="Rectangle 38">
            <a:extLst>
              <a:ext uri="{FF2B5EF4-FFF2-40B4-BE49-F238E27FC236}">
                <a16:creationId xmlns:a16="http://schemas.microsoft.com/office/drawing/2014/main" id="{196DE8A0-AFAF-4D7D-96EA-75C3CA0DC9B2}"/>
              </a:ext>
            </a:extLst>
          </p:cNvPr>
          <p:cNvSpPr/>
          <p:nvPr/>
        </p:nvSpPr>
        <p:spPr>
          <a:xfrm>
            <a:off x="4792654" y="1635859"/>
            <a:ext cx="1496189"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7C807E"/>
                </a:solidFill>
                <a:effectLst/>
                <a:uLnTx/>
                <a:uFillTx/>
                <a:latin typeface="Calibri" panose="020F0502020204030204"/>
                <a:ea typeface="+mn-ea"/>
                <a:cs typeface="+mn-cs"/>
              </a:rPr>
              <a:t>Retinol dehydrogenase</a:t>
            </a:r>
          </a:p>
        </p:txBody>
      </p:sp>
      <p:sp>
        <p:nvSpPr>
          <p:cNvPr id="40" name="Arrow: Down 39">
            <a:extLst>
              <a:ext uri="{FF2B5EF4-FFF2-40B4-BE49-F238E27FC236}">
                <a16:creationId xmlns:a16="http://schemas.microsoft.com/office/drawing/2014/main" id="{0FCEC904-3E3D-4E72-95B8-3C6737430FD3}"/>
              </a:ext>
            </a:extLst>
          </p:cNvPr>
          <p:cNvSpPr/>
          <p:nvPr/>
        </p:nvSpPr>
        <p:spPr>
          <a:xfrm rot="5400000">
            <a:off x="3243715" y="2170748"/>
            <a:ext cx="191625" cy="713934"/>
          </a:xfrm>
          <a:prstGeom prst="downArrow">
            <a:avLst/>
          </a:prstGeom>
          <a:solidFill>
            <a:srgbClr val="0070B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C807E"/>
              </a:solidFill>
              <a:effectLst/>
              <a:uLnTx/>
              <a:uFillTx/>
              <a:latin typeface="Calibri" panose="020F0502020204030204"/>
              <a:ea typeface="+mn-ea"/>
              <a:cs typeface="+mn-cs"/>
            </a:endParaRPr>
          </a:p>
        </p:txBody>
      </p:sp>
      <p:sp>
        <p:nvSpPr>
          <p:cNvPr id="41" name="Arrow: Down 40">
            <a:extLst>
              <a:ext uri="{FF2B5EF4-FFF2-40B4-BE49-F238E27FC236}">
                <a16:creationId xmlns:a16="http://schemas.microsoft.com/office/drawing/2014/main" id="{E8DA8E19-78DC-4D1D-BF5F-C2DEF868A29D}"/>
              </a:ext>
            </a:extLst>
          </p:cNvPr>
          <p:cNvSpPr/>
          <p:nvPr/>
        </p:nvSpPr>
        <p:spPr>
          <a:xfrm rot="5400000">
            <a:off x="5330290" y="2270217"/>
            <a:ext cx="191217" cy="455279"/>
          </a:xfrm>
          <a:prstGeom prst="downArrow">
            <a:avLst/>
          </a:prstGeom>
          <a:solidFill>
            <a:srgbClr val="0070B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C807E"/>
              </a:solidFill>
              <a:effectLst/>
              <a:uLnTx/>
              <a:uFillTx/>
              <a:latin typeface="Calibri" panose="020F0502020204030204"/>
              <a:ea typeface="+mn-ea"/>
              <a:cs typeface="+mn-cs"/>
            </a:endParaRPr>
          </a:p>
        </p:txBody>
      </p:sp>
      <p:sp>
        <p:nvSpPr>
          <p:cNvPr id="53" name="Arrow: Down 52">
            <a:extLst>
              <a:ext uri="{FF2B5EF4-FFF2-40B4-BE49-F238E27FC236}">
                <a16:creationId xmlns:a16="http://schemas.microsoft.com/office/drawing/2014/main" id="{DB3D224B-D91A-4D2B-B99E-F600C0E89D48}"/>
              </a:ext>
            </a:extLst>
          </p:cNvPr>
          <p:cNvSpPr/>
          <p:nvPr/>
        </p:nvSpPr>
        <p:spPr>
          <a:xfrm rot="16200000">
            <a:off x="5341589" y="1743690"/>
            <a:ext cx="184158" cy="458996"/>
          </a:xfrm>
          <a:prstGeom prst="downArrow">
            <a:avLst/>
          </a:prstGeom>
          <a:solidFill>
            <a:srgbClr val="0070B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C807E"/>
              </a:solidFill>
              <a:effectLst/>
              <a:uLnTx/>
              <a:uFillTx/>
              <a:latin typeface="Calibri" panose="020F0502020204030204"/>
              <a:ea typeface="+mn-ea"/>
              <a:cs typeface="+mn-cs"/>
            </a:endParaRPr>
          </a:p>
        </p:txBody>
      </p:sp>
      <p:sp>
        <p:nvSpPr>
          <p:cNvPr id="54" name="Arrow: Down 53">
            <a:extLst>
              <a:ext uri="{FF2B5EF4-FFF2-40B4-BE49-F238E27FC236}">
                <a16:creationId xmlns:a16="http://schemas.microsoft.com/office/drawing/2014/main" id="{FE4EA82A-7B54-4354-9CD0-CC44DE264341}"/>
              </a:ext>
            </a:extLst>
          </p:cNvPr>
          <p:cNvSpPr/>
          <p:nvPr/>
        </p:nvSpPr>
        <p:spPr>
          <a:xfrm rot="16200000">
            <a:off x="7332920" y="1997580"/>
            <a:ext cx="192168" cy="455470"/>
          </a:xfrm>
          <a:prstGeom prst="downArrow">
            <a:avLst/>
          </a:prstGeom>
          <a:solidFill>
            <a:srgbClr val="0070B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C807E"/>
              </a:solidFill>
              <a:effectLst/>
              <a:uLnTx/>
              <a:uFillTx/>
              <a:latin typeface="Calibri" panose="020F0502020204030204"/>
              <a:ea typeface="+mn-ea"/>
              <a:cs typeface="+mn-cs"/>
            </a:endParaRPr>
          </a:p>
        </p:txBody>
      </p:sp>
      <p:sp>
        <p:nvSpPr>
          <p:cNvPr id="55" name="Rectangle 54">
            <a:extLst>
              <a:ext uri="{FF2B5EF4-FFF2-40B4-BE49-F238E27FC236}">
                <a16:creationId xmlns:a16="http://schemas.microsoft.com/office/drawing/2014/main" id="{43815160-BAFD-4296-BD7D-E76F4CCD63B9}"/>
              </a:ext>
            </a:extLst>
          </p:cNvPr>
          <p:cNvSpPr/>
          <p:nvPr/>
        </p:nvSpPr>
        <p:spPr>
          <a:xfrm>
            <a:off x="2647006" y="1634888"/>
            <a:ext cx="198691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7C807E"/>
                </a:solidFill>
                <a:effectLst/>
                <a:uLnTx/>
                <a:uFillTx/>
                <a:latin typeface="Calibri" panose="020F0502020204030204"/>
                <a:ea typeface="+mn-ea"/>
                <a:cs typeface="+mn-cs"/>
              </a:rPr>
              <a:t>Retinyl ester hydrolase</a:t>
            </a:r>
          </a:p>
        </p:txBody>
      </p:sp>
      <p:sp>
        <p:nvSpPr>
          <p:cNvPr id="56" name="Rectangle 55">
            <a:extLst>
              <a:ext uri="{FF2B5EF4-FFF2-40B4-BE49-F238E27FC236}">
                <a16:creationId xmlns:a16="http://schemas.microsoft.com/office/drawing/2014/main" id="{A1FED746-C754-4001-A702-E0E66CF7C214}"/>
              </a:ext>
            </a:extLst>
          </p:cNvPr>
          <p:cNvSpPr/>
          <p:nvPr/>
        </p:nvSpPr>
        <p:spPr>
          <a:xfrm>
            <a:off x="6784175" y="1628741"/>
            <a:ext cx="1496189"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7C807E"/>
                </a:solidFill>
                <a:effectLst/>
                <a:uLnTx/>
                <a:uFillTx/>
                <a:latin typeface="Calibri" panose="020F0502020204030204"/>
                <a:ea typeface="+mn-ea"/>
                <a:cs typeface="+mn-cs"/>
              </a:rPr>
              <a:t>Retinal dehydrogenase</a:t>
            </a:r>
          </a:p>
        </p:txBody>
      </p:sp>
      <p:sp>
        <p:nvSpPr>
          <p:cNvPr id="3" name="Rectangle 2">
            <a:extLst>
              <a:ext uri="{FF2B5EF4-FFF2-40B4-BE49-F238E27FC236}">
                <a16:creationId xmlns:a16="http://schemas.microsoft.com/office/drawing/2014/main" id="{842DF3B7-6A5D-4060-AD07-522651882E77}"/>
              </a:ext>
            </a:extLst>
          </p:cNvPr>
          <p:cNvSpPr/>
          <p:nvPr/>
        </p:nvSpPr>
        <p:spPr>
          <a:xfrm>
            <a:off x="422325" y="775039"/>
            <a:ext cx="7324689" cy="424732"/>
          </a:xfrm>
          <a:prstGeom prst="rect">
            <a:avLst/>
          </a:prstGeom>
        </p:spPr>
        <p:txBody>
          <a:bodyPr wrap="square">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1" u="none" strike="noStrike" kern="1200" cap="none" spc="0" normalizeH="0" baseline="0" noProof="0">
                <a:ln>
                  <a:noFill/>
                </a:ln>
                <a:solidFill>
                  <a:srgbClr val="037E4C"/>
                </a:solidFill>
                <a:effectLst/>
                <a:uLnTx/>
                <a:uFillTx/>
                <a:latin typeface="Fira Sans" panose="020B0503050000020004" pitchFamily="34" charset="0"/>
                <a:ea typeface="+mn-ea"/>
                <a:cs typeface="+mn-cs"/>
              </a:rPr>
              <a:t>Just one step away from retinol</a:t>
            </a:r>
          </a:p>
        </p:txBody>
      </p:sp>
    </p:spTree>
    <p:extLst>
      <p:ext uri="{BB962C8B-B14F-4D97-AF65-F5344CB8AC3E}">
        <p14:creationId xmlns:p14="http://schemas.microsoft.com/office/powerpoint/2010/main" val="22854970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2" descr="A picture containing rain&#10;&#10;Description automatically generated">
            <a:extLst>
              <a:ext uri="{FF2B5EF4-FFF2-40B4-BE49-F238E27FC236}">
                <a16:creationId xmlns:a16="http://schemas.microsoft.com/office/drawing/2014/main" id="{37C29887-9605-1C45-9C73-D40DEAA7F05A}"/>
              </a:ext>
            </a:extLst>
          </p:cNvPr>
          <p:cNvPicPr>
            <a:picLocks noGrp="1" noChangeAspect="1"/>
          </p:cNvPicPr>
          <p:nvPr>
            <p:ph type="pic" sz="quarter" idx="17"/>
          </p:nvPr>
        </p:nvPicPr>
        <p:blipFill rotWithShape="1">
          <a:blip r:embed="rId3" cstate="screen">
            <a:extLst>
              <a:ext uri="{28A0092B-C50C-407E-A947-70E740481C1C}">
                <a14:useLocalDpi xmlns:a14="http://schemas.microsoft.com/office/drawing/2010/main"/>
              </a:ext>
            </a:extLst>
          </a:blip>
          <a:srcRect/>
          <a:stretch/>
        </p:blipFill>
        <p:spPr>
          <a:xfrm>
            <a:off x="6097413" y="-10888"/>
            <a:ext cx="6105475" cy="2142253"/>
          </a:xfrm>
        </p:spPr>
      </p:pic>
      <p:sp>
        <p:nvSpPr>
          <p:cNvPr id="2" name="Slide Number Placeholder 1">
            <a:extLst>
              <a:ext uri="{FF2B5EF4-FFF2-40B4-BE49-F238E27FC236}">
                <a16:creationId xmlns:a16="http://schemas.microsoft.com/office/drawing/2014/main" id="{1B57EE86-712C-4746-A770-FA781CEB8CB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3" name="Title 2">
            <a:extLst>
              <a:ext uri="{FF2B5EF4-FFF2-40B4-BE49-F238E27FC236}">
                <a16:creationId xmlns:a16="http://schemas.microsoft.com/office/drawing/2014/main" id="{301292CD-DC25-41EB-B8BC-AEF51D44A3D8}"/>
              </a:ext>
            </a:extLst>
          </p:cNvPr>
          <p:cNvSpPr>
            <a:spLocks noGrp="1"/>
          </p:cNvSpPr>
          <p:nvPr>
            <p:ph type="title"/>
          </p:nvPr>
        </p:nvSpPr>
        <p:spPr/>
        <p:txBody>
          <a:bodyPr/>
          <a:lstStyle/>
          <a:p>
            <a:r>
              <a:rPr lang="en-US"/>
              <a:t>Retinol and derivative- Collagen I</a:t>
            </a:r>
          </a:p>
        </p:txBody>
      </p:sp>
      <p:sp>
        <p:nvSpPr>
          <p:cNvPr id="4" name="Text Placeholder 3">
            <a:extLst>
              <a:ext uri="{FF2B5EF4-FFF2-40B4-BE49-F238E27FC236}">
                <a16:creationId xmlns:a16="http://schemas.microsoft.com/office/drawing/2014/main" id="{A6061AAB-1868-471D-A9FE-06D116F4ABB5}"/>
              </a:ext>
            </a:extLst>
          </p:cNvPr>
          <p:cNvSpPr>
            <a:spLocks noGrp="1"/>
          </p:cNvSpPr>
          <p:nvPr>
            <p:ph type="body" sz="quarter" idx="13"/>
          </p:nvPr>
        </p:nvSpPr>
        <p:spPr/>
        <p:txBody>
          <a:bodyPr/>
          <a:lstStyle/>
          <a:p>
            <a:pPr lvl="0">
              <a:lnSpc>
                <a:spcPct val="100000"/>
              </a:lnSpc>
              <a:spcBef>
                <a:spcPts val="0"/>
              </a:spcBef>
            </a:pPr>
            <a:r>
              <a:rPr lang="de-CH"/>
              <a:t>6 </a:t>
            </a:r>
            <a:r>
              <a:rPr lang="de-CH" err="1"/>
              <a:t>days</a:t>
            </a:r>
            <a:r>
              <a:rPr lang="de-CH"/>
              <a:t> </a:t>
            </a:r>
            <a:r>
              <a:rPr lang="de-CH" err="1"/>
              <a:t>of</a:t>
            </a:r>
            <a:r>
              <a:rPr lang="de-CH"/>
              <a:t> ex vivo </a:t>
            </a:r>
            <a:r>
              <a:rPr lang="de-CH" err="1"/>
              <a:t>skin</a:t>
            </a:r>
            <a:r>
              <a:rPr lang="de-CH"/>
              <a:t> </a:t>
            </a:r>
            <a:r>
              <a:rPr lang="de-CH" err="1"/>
              <a:t>treatment</a:t>
            </a:r>
            <a:r>
              <a:rPr lang="de-CH"/>
              <a:t> </a:t>
            </a:r>
          </a:p>
          <a:p>
            <a:endParaRPr lang="en-US"/>
          </a:p>
        </p:txBody>
      </p:sp>
      <p:sp>
        <p:nvSpPr>
          <p:cNvPr id="6" name="TextBox 5">
            <a:extLst>
              <a:ext uri="{FF2B5EF4-FFF2-40B4-BE49-F238E27FC236}">
                <a16:creationId xmlns:a16="http://schemas.microsoft.com/office/drawing/2014/main" id="{34ABEF13-A32A-4AF7-BE1B-476D010FF531}"/>
              </a:ext>
            </a:extLst>
          </p:cNvPr>
          <p:cNvSpPr txBox="1"/>
          <p:nvPr/>
        </p:nvSpPr>
        <p:spPr>
          <a:xfrm>
            <a:off x="7531101" y="1800000"/>
            <a:ext cx="4241799" cy="2092286"/>
          </a:xfrm>
          <a:prstGeom prst="roundRect">
            <a:avLst>
              <a:gd name="adj" fmla="val 7876"/>
            </a:avLst>
          </a:prstGeom>
          <a:gradFill flip="none" rotWithShape="1">
            <a:gsLst>
              <a:gs pos="0">
                <a:srgbClr val="007E4B">
                  <a:alpha val="90000"/>
                </a:srgbClr>
              </a:gs>
              <a:gs pos="100000">
                <a:srgbClr val="007E4B">
                  <a:alpha val="70000"/>
                </a:srgbClr>
              </a:gs>
            </a:gsLst>
            <a:lin ang="2700000" scaled="1"/>
            <a:tileRect/>
          </a:gradFill>
          <a:ln w="25400">
            <a:gradFill>
              <a:gsLst>
                <a:gs pos="0">
                  <a:srgbClr val="007E4B"/>
                </a:gs>
                <a:gs pos="100000">
                  <a:srgbClr val="68B193"/>
                </a:gs>
              </a:gsLst>
              <a:lin ang="5400000" scaled="1"/>
            </a:gradFill>
          </a:ln>
        </p:spPr>
        <p:txBody>
          <a:bodyPr wrap="square" lIns="144000" tIns="144000" rIns="144000" bIns="144000" rtlCol="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500" b="1" i="0" u="none" strike="noStrike" kern="1200" cap="none" spc="0" normalizeH="0" baseline="0" noProof="0">
                <a:ln>
                  <a:noFill/>
                </a:ln>
                <a:solidFill>
                  <a:srgbClr val="FFFFFF"/>
                </a:solidFill>
                <a:effectLst/>
                <a:uLnTx/>
                <a:uFillTx/>
                <a:latin typeface="Fira Sans" panose="020B0503050000020004" pitchFamily="34" charset="0"/>
                <a:ea typeface="+mn-ea"/>
                <a:cs typeface="+mn-cs"/>
              </a:rPr>
              <a:t>Retinol</a:t>
            </a:r>
            <a:r>
              <a:rPr kumimoji="0" lang="en-US" sz="15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 0.05% boosts collagen I by </a:t>
            </a:r>
            <a:r>
              <a:rPr kumimoji="0" lang="en-US" sz="1600" b="1" i="0" u="none" strike="noStrike" kern="1200" cap="none" spc="0" normalizeH="0" baseline="0" noProof="0">
                <a:ln>
                  <a:noFill/>
                </a:ln>
                <a:solidFill>
                  <a:srgbClr val="FFFFFF"/>
                </a:solidFill>
                <a:effectLst/>
                <a:uLnTx/>
                <a:uFillTx/>
                <a:latin typeface="Fira Sans" panose="020B0503050000020004" pitchFamily="34" charset="0"/>
                <a:ea typeface="+mn-ea"/>
                <a:cs typeface="+mn-cs"/>
              </a:rPr>
              <a:t>16%</a:t>
            </a:r>
            <a:endParaRPr kumimoji="0" lang="en-US" sz="1500" b="0" i="0" u="none" strike="noStrike" kern="1200" cap="none" spc="0" normalizeH="0" baseline="0" noProof="0">
              <a:ln>
                <a:noFill/>
              </a:ln>
              <a:solidFill>
                <a:srgbClr val="FFFFFF"/>
              </a:solidFill>
              <a:effectLst/>
              <a:uLnTx/>
              <a:uFillTx/>
              <a:latin typeface="Fira Sans" panose="020B0503050000020004" pitchFamily="34" charset="0"/>
              <a:ea typeface="+mn-ea"/>
              <a:cs typeface="+mn-cs"/>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500" b="1" i="0" u="none" strike="noStrike" kern="1200" cap="none" spc="0" normalizeH="0" baseline="0" noProof="0">
                <a:ln>
                  <a:noFill/>
                </a:ln>
                <a:solidFill>
                  <a:srgbClr val="FFFFFF"/>
                </a:solidFill>
                <a:effectLst/>
                <a:uLnTx/>
                <a:uFillTx/>
                <a:latin typeface="Fira Sans" panose="020B0503050000020004" pitchFamily="34" charset="0"/>
                <a:ea typeface="+mn-ea"/>
                <a:cs typeface="+mn-cs"/>
              </a:rPr>
              <a:t>Retinyl Palmitate</a:t>
            </a:r>
            <a:r>
              <a:rPr kumimoji="0" lang="en-US" sz="15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 significantly boosts collagen I, but at higher concentration than Retinol – and dose dependently</a:t>
            </a:r>
          </a:p>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600" b="1" i="0" u="none" strike="noStrike" kern="1200" cap="none" spc="0" normalizeH="0" baseline="0" noProof="0">
                <a:ln>
                  <a:noFill/>
                </a:ln>
                <a:solidFill>
                  <a:srgbClr val="FFFFFF"/>
                </a:solidFill>
                <a:effectLst/>
                <a:uLnTx/>
                <a:uFillTx/>
                <a:latin typeface="Fira Sans" panose="020B0503050000020004" pitchFamily="34" charset="0"/>
                <a:ea typeface="+mn-ea"/>
                <a:cs typeface="+mn-cs"/>
              </a:rPr>
              <a:t>34% </a:t>
            </a:r>
            <a:r>
              <a:rPr kumimoji="0" lang="en-US" sz="15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collagen I boost at 0.18%</a:t>
            </a:r>
          </a:p>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500" b="1" i="0" u="none" strike="noStrike" kern="1200" cap="none" spc="0" normalizeH="0" baseline="0" noProof="0">
                <a:ln>
                  <a:noFill/>
                </a:ln>
                <a:solidFill>
                  <a:srgbClr val="FFFFFF"/>
                </a:solidFill>
                <a:effectLst/>
                <a:uLnTx/>
                <a:uFillTx/>
                <a:latin typeface="Fira Sans" panose="020B0503050000020004" pitchFamily="34" charset="0"/>
                <a:ea typeface="+mn-ea"/>
                <a:cs typeface="+mn-cs"/>
              </a:rPr>
              <a:t>44% </a:t>
            </a:r>
            <a:r>
              <a:rPr kumimoji="0" lang="en-US" sz="15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collagen I boost at 0.73%</a:t>
            </a:r>
          </a:p>
        </p:txBody>
      </p:sp>
      <p:graphicFrame>
        <p:nvGraphicFramePr>
          <p:cNvPr id="30" name="Table 11">
            <a:extLst>
              <a:ext uri="{FF2B5EF4-FFF2-40B4-BE49-F238E27FC236}">
                <a16:creationId xmlns:a16="http://schemas.microsoft.com/office/drawing/2014/main" id="{B8C413AE-AF3C-44B9-BA50-14E5BA4A3C35}"/>
              </a:ext>
            </a:extLst>
          </p:cNvPr>
          <p:cNvGraphicFramePr>
            <a:graphicFrameLocks noGrp="1"/>
          </p:cNvGraphicFramePr>
          <p:nvPr>
            <p:extLst>
              <p:ext uri="{D42A27DB-BD31-4B8C-83A1-F6EECF244321}">
                <p14:modId xmlns:p14="http://schemas.microsoft.com/office/powerpoint/2010/main" val="2538143551"/>
              </p:ext>
            </p:extLst>
          </p:nvPr>
        </p:nvGraphicFramePr>
        <p:xfrm>
          <a:off x="7531100" y="4012972"/>
          <a:ext cx="4241798" cy="1001937"/>
        </p:xfrm>
        <a:graphic>
          <a:graphicData uri="http://schemas.openxmlformats.org/drawingml/2006/table">
            <a:tbl>
              <a:tblPr firstRow="1" bandRow="1">
                <a:tableStyleId>{93296810-A885-4BE3-A3E7-6D5BEEA58F35}</a:tableStyleId>
              </a:tblPr>
              <a:tblGrid>
                <a:gridCol w="2815403">
                  <a:extLst>
                    <a:ext uri="{9D8B030D-6E8A-4147-A177-3AD203B41FA5}">
                      <a16:colId xmlns:a16="http://schemas.microsoft.com/office/drawing/2014/main" val="3880117797"/>
                    </a:ext>
                  </a:extLst>
                </a:gridCol>
                <a:gridCol w="1426395">
                  <a:extLst>
                    <a:ext uri="{9D8B030D-6E8A-4147-A177-3AD203B41FA5}">
                      <a16:colId xmlns:a16="http://schemas.microsoft.com/office/drawing/2014/main" val="829687870"/>
                    </a:ext>
                  </a:extLst>
                </a:gridCol>
              </a:tblGrid>
              <a:tr h="210144">
                <a:tc>
                  <a:txBody>
                    <a:bodyPr/>
                    <a:lstStyle/>
                    <a:p>
                      <a:endParaRPr lang="en-US" sz="1000" noProof="0"/>
                    </a:p>
                  </a:txBody>
                  <a:tcPr/>
                </a:tc>
                <a:tc>
                  <a:txBody>
                    <a:bodyPr/>
                    <a:lstStyle/>
                    <a:p>
                      <a:r>
                        <a:rPr lang="en-US" sz="1000" noProof="0"/>
                        <a:t>Retinol equivalent</a:t>
                      </a:r>
                    </a:p>
                  </a:txBody>
                  <a:tcPr/>
                </a:tc>
                <a:extLst>
                  <a:ext uri="{0D108BD9-81ED-4DB2-BD59-A6C34878D82A}">
                    <a16:rowId xmlns:a16="http://schemas.microsoft.com/office/drawing/2014/main" val="2330640990"/>
                  </a:ext>
                </a:extLst>
              </a:tr>
              <a:tr h="252699">
                <a:tc>
                  <a:txBody>
                    <a:bodyPr/>
                    <a:lstStyle/>
                    <a:p>
                      <a:r>
                        <a:rPr lang="en-US" sz="1000" b="1" noProof="0" dirty="0"/>
                        <a:t>0.05% Retinol= 0.1% Retinol CB50</a:t>
                      </a:r>
                    </a:p>
                  </a:txBody>
                  <a:tcPr/>
                </a:tc>
                <a:tc>
                  <a:txBody>
                    <a:bodyPr/>
                    <a:lstStyle/>
                    <a:p>
                      <a:r>
                        <a:rPr lang="en-US" sz="1000" b="1" noProof="0"/>
                        <a:t>1x</a:t>
                      </a:r>
                    </a:p>
                  </a:txBody>
                  <a:tcPr/>
                </a:tc>
                <a:extLst>
                  <a:ext uri="{0D108BD9-81ED-4DB2-BD59-A6C34878D82A}">
                    <a16:rowId xmlns:a16="http://schemas.microsoft.com/office/drawing/2014/main" val="907858780"/>
                  </a:ext>
                </a:extLst>
              </a:tr>
              <a:tr h="252699">
                <a:tc>
                  <a:txBody>
                    <a:bodyPr/>
                    <a:lstStyle/>
                    <a:p>
                      <a:r>
                        <a:rPr lang="en-US" sz="1000" b="1" noProof="0"/>
                        <a:t>0.18% Retinyl Palmitate</a:t>
                      </a:r>
                    </a:p>
                  </a:txBody>
                  <a:tcPr/>
                </a:tc>
                <a:tc>
                  <a:txBody>
                    <a:bodyPr/>
                    <a:lstStyle/>
                    <a:p>
                      <a:r>
                        <a:rPr lang="en-US" sz="1000" b="1" noProof="0"/>
                        <a:t>2x</a:t>
                      </a:r>
                    </a:p>
                  </a:txBody>
                  <a:tcPr/>
                </a:tc>
                <a:extLst>
                  <a:ext uri="{0D108BD9-81ED-4DB2-BD59-A6C34878D82A}">
                    <a16:rowId xmlns:a16="http://schemas.microsoft.com/office/drawing/2014/main" val="297471890"/>
                  </a:ext>
                </a:extLst>
              </a:tr>
              <a:tr h="2526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noProof="0"/>
                        <a:t>0.73% Retinyl Palmitate</a:t>
                      </a:r>
                    </a:p>
                  </a:txBody>
                  <a:tcPr/>
                </a:tc>
                <a:tc>
                  <a:txBody>
                    <a:bodyPr/>
                    <a:lstStyle/>
                    <a:p>
                      <a:r>
                        <a:rPr lang="en-US" sz="1000" b="1" noProof="0" dirty="0"/>
                        <a:t>8x</a:t>
                      </a:r>
                    </a:p>
                  </a:txBody>
                  <a:tcPr/>
                </a:tc>
                <a:extLst>
                  <a:ext uri="{0D108BD9-81ED-4DB2-BD59-A6C34878D82A}">
                    <a16:rowId xmlns:a16="http://schemas.microsoft.com/office/drawing/2014/main" val="3114873426"/>
                  </a:ext>
                </a:extLst>
              </a:tr>
            </a:tbl>
          </a:graphicData>
        </a:graphic>
      </p:graphicFrame>
      <p:sp>
        <p:nvSpPr>
          <p:cNvPr id="34" name="TextBox 33">
            <a:extLst>
              <a:ext uri="{FF2B5EF4-FFF2-40B4-BE49-F238E27FC236}">
                <a16:creationId xmlns:a16="http://schemas.microsoft.com/office/drawing/2014/main" id="{4A1CB70F-9F7A-4653-A186-9E4DA4463031}"/>
              </a:ext>
            </a:extLst>
          </p:cNvPr>
          <p:cNvSpPr txBox="1"/>
          <p:nvPr/>
        </p:nvSpPr>
        <p:spPr>
          <a:xfrm>
            <a:off x="7531100" y="5139537"/>
            <a:ext cx="4241799" cy="781587"/>
          </a:xfrm>
          <a:prstGeom prst="roundRect">
            <a:avLst>
              <a:gd name="adj" fmla="val 7876"/>
            </a:avLst>
          </a:prstGeom>
          <a:gradFill flip="none" rotWithShape="1">
            <a:gsLst>
              <a:gs pos="0">
                <a:srgbClr val="007E4B">
                  <a:alpha val="90000"/>
                </a:srgbClr>
              </a:gs>
              <a:gs pos="100000">
                <a:srgbClr val="007E4B">
                  <a:alpha val="70000"/>
                </a:srgbClr>
              </a:gs>
            </a:gsLst>
            <a:lin ang="2700000" scaled="1"/>
            <a:tileRect/>
          </a:gradFill>
          <a:ln w="25400">
            <a:gradFill>
              <a:gsLst>
                <a:gs pos="0">
                  <a:srgbClr val="007E4B"/>
                </a:gs>
                <a:gs pos="100000">
                  <a:srgbClr val="68B193"/>
                </a:gs>
              </a:gsLst>
              <a:lin ang="5400000" scaled="1"/>
            </a:gradFill>
          </a:ln>
        </p:spPr>
        <p:txBody>
          <a:bodyPr wrap="square" lIns="144000" tIns="144000" rIns="144000" bIns="144000" rtlCol="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5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Collagen I is the most abundant collagen in the dermis but more difficult to boost</a:t>
            </a:r>
          </a:p>
        </p:txBody>
      </p:sp>
      <p:pic>
        <p:nvPicPr>
          <p:cNvPr id="38" name="Picture 13" descr="A close up of a sign&#10;&#10;Description automatically generated">
            <a:extLst>
              <a:ext uri="{FF2B5EF4-FFF2-40B4-BE49-F238E27FC236}">
                <a16:creationId xmlns:a16="http://schemas.microsoft.com/office/drawing/2014/main" id="{F9C9F4FC-A0BD-3D40-AE2F-2CCFAB0DC50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121099">
            <a:off x="9204348" y="830597"/>
            <a:ext cx="989568" cy="923597"/>
          </a:xfrm>
          <a:prstGeom prst="rect">
            <a:avLst/>
          </a:prstGeom>
        </p:spPr>
      </p:pic>
      <p:pic>
        <p:nvPicPr>
          <p:cNvPr id="15" name="Picture 14">
            <a:extLst>
              <a:ext uri="{FF2B5EF4-FFF2-40B4-BE49-F238E27FC236}">
                <a16:creationId xmlns:a16="http://schemas.microsoft.com/office/drawing/2014/main" id="{C9918170-8BE7-944F-AD24-49B0DADA2F9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16" name="Picture 20">
            <a:extLst>
              <a:ext uri="{FF2B5EF4-FFF2-40B4-BE49-F238E27FC236}">
                <a16:creationId xmlns:a16="http://schemas.microsoft.com/office/drawing/2014/main" id="{FA5999CF-501E-204A-97E4-3DF8CC5E5325}"/>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706827" y="1106141"/>
            <a:ext cx="1465266" cy="586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pic>
        <p:nvPicPr>
          <p:cNvPr id="9" name="Picture 8">
            <a:extLst>
              <a:ext uri="{FF2B5EF4-FFF2-40B4-BE49-F238E27FC236}">
                <a16:creationId xmlns:a16="http://schemas.microsoft.com/office/drawing/2014/main" id="{D1279346-2621-414D-8D28-005452113CC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468000" y="1440001"/>
            <a:ext cx="6101182" cy="4679997"/>
          </a:xfrm>
          <a:prstGeom prst="rect">
            <a:avLst/>
          </a:prstGeom>
        </p:spPr>
      </p:pic>
      <p:sp>
        <p:nvSpPr>
          <p:cNvPr id="35" name="TextBox 34">
            <a:extLst>
              <a:ext uri="{FF2B5EF4-FFF2-40B4-BE49-F238E27FC236}">
                <a16:creationId xmlns:a16="http://schemas.microsoft.com/office/drawing/2014/main" id="{A789E566-89AF-4DB8-B5E9-2AB49E571C51}"/>
              </a:ext>
            </a:extLst>
          </p:cNvPr>
          <p:cNvSpPr txBox="1"/>
          <p:nvPr/>
        </p:nvSpPr>
        <p:spPr>
          <a:xfrm>
            <a:off x="500384" y="6035359"/>
            <a:ext cx="6101183" cy="1692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srgbClr val="7C807E"/>
                </a:solidFill>
                <a:effectLst/>
                <a:uLnTx/>
                <a:uFillTx/>
                <a:latin typeface="Fira Sans" panose="020B0503050000020004" pitchFamily="34" charset="0"/>
                <a:ea typeface="+mn-ea"/>
                <a:cs typeface="+mn-cs"/>
              </a:rPr>
              <a:t>Collagen I staining was quantified in the papillary dermis using </a:t>
            </a:r>
            <a:r>
              <a:rPr kumimoji="0" lang="en-US" sz="1100" b="0" i="1" u="none" strike="noStrike" kern="1200" cap="none" spc="0" normalizeH="0" baseline="0" noProof="0" err="1">
                <a:ln>
                  <a:noFill/>
                </a:ln>
                <a:solidFill>
                  <a:srgbClr val="7C807E"/>
                </a:solidFill>
                <a:effectLst/>
                <a:uLnTx/>
                <a:uFillTx/>
                <a:latin typeface="Fira Sans" panose="020B0503050000020004" pitchFamily="34" charset="0"/>
                <a:ea typeface="+mn-ea"/>
                <a:cs typeface="+mn-cs"/>
              </a:rPr>
              <a:t>cellSens</a:t>
            </a:r>
            <a:r>
              <a:rPr kumimoji="0" lang="en-US" sz="1100" b="0" i="1" u="none" strike="noStrike" kern="1200" cap="none" spc="0" normalizeH="0" baseline="0" noProof="0">
                <a:ln>
                  <a:noFill/>
                </a:ln>
                <a:solidFill>
                  <a:srgbClr val="7C807E"/>
                </a:solidFill>
                <a:effectLst/>
                <a:uLnTx/>
                <a:uFillTx/>
                <a:latin typeface="Fira Sans" panose="020B0503050000020004" pitchFamily="34" charset="0"/>
                <a:ea typeface="+mn-ea"/>
                <a:cs typeface="+mn-cs"/>
              </a:rPr>
              <a:t> software</a:t>
            </a:r>
          </a:p>
        </p:txBody>
      </p:sp>
      <p:sp>
        <p:nvSpPr>
          <p:cNvPr id="5" name="TextBox 4">
            <a:extLst>
              <a:ext uri="{FF2B5EF4-FFF2-40B4-BE49-F238E27FC236}">
                <a16:creationId xmlns:a16="http://schemas.microsoft.com/office/drawing/2014/main" id="{356A7DE3-B568-4EF6-9FE9-AD8E5749F903}"/>
              </a:ext>
            </a:extLst>
          </p:cNvPr>
          <p:cNvSpPr txBox="1"/>
          <p:nvPr/>
        </p:nvSpPr>
        <p:spPr>
          <a:xfrm>
            <a:off x="3590925" y="3467100"/>
            <a:ext cx="365760" cy="18288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C807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5DB0E92-0A37-4826-B2A5-9D13054B6710}"/>
              </a:ext>
            </a:extLst>
          </p:cNvPr>
          <p:cNvSpPr/>
          <p:nvPr/>
        </p:nvSpPr>
        <p:spPr>
          <a:xfrm>
            <a:off x="2424779" y="1831430"/>
            <a:ext cx="857927" cy="2616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a:ln>
                  <a:noFill/>
                </a:ln>
                <a:solidFill>
                  <a:srgbClr val="7C807E"/>
                </a:solidFill>
                <a:effectLst/>
                <a:uLnTx/>
                <a:uFillTx/>
                <a:latin typeface="Fira Sans" panose="020B0503050000020004" pitchFamily="34" charset="0"/>
                <a:ea typeface="+mn-ea"/>
                <a:cs typeface="+mn-cs"/>
              </a:rPr>
              <a:t>d6= 6 days</a:t>
            </a:r>
          </a:p>
        </p:txBody>
      </p:sp>
    </p:spTree>
    <p:extLst>
      <p:ext uri="{BB962C8B-B14F-4D97-AF65-F5344CB8AC3E}">
        <p14:creationId xmlns:p14="http://schemas.microsoft.com/office/powerpoint/2010/main" val="680140889"/>
      </p:ext>
    </p:extLst>
  </p:cSld>
  <p:clrMapOvr>
    <a:masterClrMapping/>
  </p:clrMapOvr>
  <p:transition spd="slow">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55" descr="A person smiling for the camera&#10;&#10;Description automatically generated">
            <a:extLst>
              <a:ext uri="{FF2B5EF4-FFF2-40B4-BE49-F238E27FC236}">
                <a16:creationId xmlns:a16="http://schemas.microsoft.com/office/drawing/2014/main" id="{31C7E300-EE82-4279-9F1D-1AB8CE30D77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12195107" cy="6858000"/>
          </a:xfrm>
          <a:prstGeom prst="rect">
            <a:avLst/>
          </a:prstGeom>
        </p:spPr>
      </p:pic>
      <p:sp>
        <p:nvSpPr>
          <p:cNvPr id="2" name="Slide Number Placeholder 1">
            <a:extLst>
              <a:ext uri="{FF2B5EF4-FFF2-40B4-BE49-F238E27FC236}">
                <a16:creationId xmlns:a16="http://schemas.microsoft.com/office/drawing/2014/main" id="{375643BF-7EEC-4A27-B5ED-89A7DC4D783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3" name="Title 2">
            <a:extLst>
              <a:ext uri="{FF2B5EF4-FFF2-40B4-BE49-F238E27FC236}">
                <a16:creationId xmlns:a16="http://schemas.microsoft.com/office/drawing/2014/main" id="{EB243DD1-B331-4CBB-863B-843BF8E24CF3}"/>
              </a:ext>
            </a:extLst>
          </p:cNvPr>
          <p:cNvSpPr>
            <a:spLocks noGrp="1"/>
          </p:cNvSpPr>
          <p:nvPr>
            <p:ph type="title"/>
          </p:nvPr>
        </p:nvSpPr>
        <p:spPr/>
        <p:txBody>
          <a:bodyPr/>
          <a:lstStyle/>
          <a:p>
            <a:r>
              <a:rPr lang="en-US"/>
              <a:t>Retinol Booster</a:t>
            </a:r>
          </a:p>
        </p:txBody>
      </p:sp>
      <p:sp>
        <p:nvSpPr>
          <p:cNvPr id="4" name="Text Placeholder 3">
            <a:extLst>
              <a:ext uri="{FF2B5EF4-FFF2-40B4-BE49-F238E27FC236}">
                <a16:creationId xmlns:a16="http://schemas.microsoft.com/office/drawing/2014/main" id="{D8FC0596-C098-4D5C-B469-586E819DE300}"/>
              </a:ext>
            </a:extLst>
          </p:cNvPr>
          <p:cNvSpPr>
            <a:spLocks noGrp="1"/>
          </p:cNvSpPr>
          <p:nvPr>
            <p:ph type="body" sz="quarter" idx="13"/>
          </p:nvPr>
        </p:nvSpPr>
        <p:spPr/>
        <p:txBody>
          <a:bodyPr/>
          <a:lstStyle/>
          <a:p>
            <a:r>
              <a:rPr lang="en-US"/>
              <a:t>Line-up- The perfect Match </a:t>
            </a:r>
          </a:p>
        </p:txBody>
      </p:sp>
      <p:sp>
        <p:nvSpPr>
          <p:cNvPr id="5" name="Text Placeholder 4">
            <a:extLst>
              <a:ext uri="{FF2B5EF4-FFF2-40B4-BE49-F238E27FC236}">
                <a16:creationId xmlns:a16="http://schemas.microsoft.com/office/drawing/2014/main" id="{A21A12F7-A05E-4A24-A957-4CE2E1771B79}"/>
              </a:ext>
            </a:extLst>
          </p:cNvPr>
          <p:cNvSpPr>
            <a:spLocks noGrp="1"/>
          </p:cNvSpPr>
          <p:nvPr>
            <p:ph type="body" sz="quarter" idx="14"/>
          </p:nvPr>
        </p:nvSpPr>
        <p:spPr>
          <a:xfrm>
            <a:off x="468000" y="1635027"/>
            <a:ext cx="6307373" cy="5464249"/>
          </a:xfrm>
        </p:spPr>
        <p:txBody>
          <a:bodyPr/>
          <a:lstStyle/>
          <a:p>
            <a:pPr>
              <a:buClr>
                <a:srgbClr val="007E4B"/>
              </a:buClr>
            </a:pPr>
            <a:r>
              <a:rPr lang="en-US" sz="1800" b="1" dirty="0">
                <a:solidFill>
                  <a:srgbClr val="0070C0"/>
                </a:solidFill>
              </a:rPr>
              <a:t>Retinol</a:t>
            </a:r>
            <a:r>
              <a:rPr lang="en-US" sz="1800" b="1" dirty="0"/>
              <a:t> </a:t>
            </a:r>
            <a:r>
              <a:rPr lang="en-US" sz="1800" i="1" dirty="0">
                <a:solidFill>
                  <a:schemeClr val="accent6"/>
                </a:solidFill>
              </a:rPr>
              <a:t>reduces</a:t>
            </a:r>
            <a:r>
              <a:rPr lang="en-US" sz="1800" dirty="0"/>
              <a:t> the appearance of lines and </a:t>
            </a:r>
            <a:r>
              <a:rPr lang="en-US" sz="1800" i="1" dirty="0">
                <a:solidFill>
                  <a:schemeClr val="accent6"/>
                </a:solidFill>
              </a:rPr>
              <a:t>wrinkles </a:t>
            </a:r>
            <a:r>
              <a:rPr lang="en-US" sz="1800" dirty="0"/>
              <a:t>while</a:t>
            </a:r>
            <a:r>
              <a:rPr lang="en-US" sz="1800" i="1" dirty="0">
                <a:solidFill>
                  <a:schemeClr val="accent6"/>
                </a:solidFill>
              </a:rPr>
              <a:t> improving firmness </a:t>
            </a:r>
            <a:r>
              <a:rPr lang="en-US" sz="1800" dirty="0"/>
              <a:t>and </a:t>
            </a:r>
            <a:r>
              <a:rPr lang="en-US" sz="1800" i="1" dirty="0">
                <a:solidFill>
                  <a:schemeClr val="accent6"/>
                </a:solidFill>
              </a:rPr>
              <a:t>elasticity</a:t>
            </a:r>
            <a:r>
              <a:rPr lang="en-US" sz="1800" dirty="0"/>
              <a:t> of the skin. </a:t>
            </a:r>
          </a:p>
          <a:p>
            <a:pPr>
              <a:buClr>
                <a:srgbClr val="007E4B"/>
              </a:buClr>
            </a:pPr>
            <a:endParaRPr lang="en-US" sz="1800" dirty="0"/>
          </a:p>
          <a:p>
            <a:pPr>
              <a:buClr>
                <a:srgbClr val="007E4B"/>
              </a:buClr>
            </a:pPr>
            <a:r>
              <a:rPr lang="en-US" sz="1800" b="1" dirty="0">
                <a:solidFill>
                  <a:srgbClr val="0070C0"/>
                </a:solidFill>
              </a:rPr>
              <a:t>BEAUACTIVE®  </a:t>
            </a:r>
            <a:r>
              <a:rPr lang="en-US" sz="1800" dirty="0"/>
              <a:t>high purity and </a:t>
            </a:r>
            <a:r>
              <a:rPr lang="en-US" sz="1800" i="1" dirty="0">
                <a:solidFill>
                  <a:schemeClr val="accent6"/>
                </a:solidFill>
              </a:rPr>
              <a:t>sustainable </a:t>
            </a:r>
            <a:r>
              <a:rPr lang="en-US" sz="1800" dirty="0"/>
              <a:t>patent ingredient that activates the master cell regulators, </a:t>
            </a:r>
            <a:r>
              <a:rPr lang="en-US" sz="1800" i="1" dirty="0">
                <a:solidFill>
                  <a:schemeClr val="accent6"/>
                </a:solidFill>
              </a:rPr>
              <a:t>boosting collagen </a:t>
            </a:r>
            <a:r>
              <a:rPr lang="en-US" sz="1800" dirty="0"/>
              <a:t>production.</a:t>
            </a:r>
          </a:p>
          <a:p>
            <a:pPr marL="0" indent="0">
              <a:buClr>
                <a:srgbClr val="007E4B"/>
              </a:buClr>
              <a:buNone/>
            </a:pPr>
            <a:endParaRPr lang="en-US" sz="1800" dirty="0"/>
          </a:p>
          <a:p>
            <a:pPr>
              <a:buClr>
                <a:srgbClr val="007E4B"/>
              </a:buClr>
            </a:pPr>
            <a:r>
              <a:rPr lang="en-US" b="1" dirty="0" err="1">
                <a:solidFill>
                  <a:srgbClr val="0070C0"/>
                </a:solidFill>
              </a:rPr>
              <a:t>MatchUp</a:t>
            </a:r>
            <a:r>
              <a:rPr lang="en-US" b="1" dirty="0"/>
              <a:t> </a:t>
            </a:r>
            <a:r>
              <a:rPr lang="en-US" sz="1800" b="1" dirty="0"/>
              <a:t> </a:t>
            </a:r>
          </a:p>
          <a:p>
            <a:pPr marL="0" indent="0">
              <a:buClr>
                <a:srgbClr val="007E4B"/>
              </a:buClr>
              <a:buNone/>
            </a:pPr>
            <a:r>
              <a:rPr lang="en-US" sz="1800" i="1" dirty="0">
                <a:solidFill>
                  <a:schemeClr val="accent6"/>
                </a:solidFill>
              </a:rPr>
              <a:t>Advanced dual technology</a:t>
            </a:r>
            <a:r>
              <a:rPr lang="en-US" i="1" dirty="0">
                <a:solidFill>
                  <a:schemeClr val="accent6"/>
                </a:solidFill>
              </a:rPr>
              <a:t> </a:t>
            </a:r>
            <a:r>
              <a:rPr lang="en-US" sz="1600" dirty="0"/>
              <a:t>that combines a </a:t>
            </a:r>
            <a:r>
              <a:rPr lang="en-US" sz="1800" i="1" dirty="0">
                <a:solidFill>
                  <a:schemeClr val="accent6"/>
                </a:solidFill>
              </a:rPr>
              <a:t>magnificent</a:t>
            </a:r>
            <a:r>
              <a:rPr lang="en-US" sz="1600" dirty="0"/>
              <a:t> </a:t>
            </a:r>
          </a:p>
          <a:p>
            <a:pPr marL="0" indent="0">
              <a:buClr>
                <a:srgbClr val="007E4B"/>
              </a:buClr>
              <a:buNone/>
            </a:pPr>
            <a:r>
              <a:rPr lang="en-US" sz="1600" dirty="0"/>
              <a:t>oil gel with  </a:t>
            </a:r>
            <a:r>
              <a:rPr lang="en-US" sz="1800" i="1" dirty="0">
                <a:solidFill>
                  <a:schemeClr val="accent6"/>
                </a:solidFill>
              </a:rPr>
              <a:t>Retinol</a:t>
            </a:r>
            <a:r>
              <a:rPr lang="en-US" sz="1600" dirty="0">
                <a:solidFill>
                  <a:srgbClr val="0070C0"/>
                </a:solidFill>
              </a:rPr>
              <a:t> </a:t>
            </a:r>
            <a:r>
              <a:rPr lang="en-US" sz="1600" dirty="0"/>
              <a:t>and a</a:t>
            </a:r>
            <a:r>
              <a:rPr lang="en-US" i="1" dirty="0">
                <a:solidFill>
                  <a:schemeClr val="accent6"/>
                </a:solidFill>
              </a:rPr>
              <a:t> </a:t>
            </a:r>
            <a:r>
              <a:rPr lang="en-US" sz="1600" dirty="0"/>
              <a:t>smooth cream with </a:t>
            </a:r>
            <a:r>
              <a:rPr lang="en-US" i="1" dirty="0">
                <a:solidFill>
                  <a:schemeClr val="accent6"/>
                </a:solidFill>
              </a:rPr>
              <a:t>BEAUACTIVE®</a:t>
            </a:r>
          </a:p>
          <a:p>
            <a:pPr marL="0" indent="0">
              <a:buClr>
                <a:srgbClr val="007E4B"/>
              </a:buClr>
              <a:buNone/>
            </a:pPr>
            <a:r>
              <a:rPr lang="en-US" sz="1600" b="1" dirty="0">
                <a:solidFill>
                  <a:srgbClr val="0070C0"/>
                </a:solidFill>
              </a:rPr>
              <a:t> </a:t>
            </a:r>
            <a:r>
              <a:rPr lang="en-US" sz="1600" dirty="0"/>
              <a:t>to synergistically </a:t>
            </a:r>
            <a:r>
              <a:rPr lang="en-US" i="1" dirty="0">
                <a:solidFill>
                  <a:schemeClr val="accent6"/>
                </a:solidFill>
              </a:rPr>
              <a:t>boost collagen </a:t>
            </a:r>
            <a:r>
              <a:rPr lang="en-US" sz="1600" dirty="0"/>
              <a:t>and deliver an effective </a:t>
            </a:r>
          </a:p>
          <a:p>
            <a:pPr marL="0" indent="0">
              <a:buClr>
                <a:srgbClr val="007E4B"/>
              </a:buClr>
              <a:buNone/>
            </a:pPr>
            <a:r>
              <a:rPr lang="en-US" sz="1600" dirty="0"/>
              <a:t>and </a:t>
            </a:r>
            <a:r>
              <a:rPr lang="en-US" i="1" dirty="0">
                <a:solidFill>
                  <a:schemeClr val="accent6"/>
                </a:solidFill>
              </a:rPr>
              <a:t>visible</a:t>
            </a:r>
            <a:r>
              <a:rPr lang="en-US" sz="1600" dirty="0"/>
              <a:t> </a:t>
            </a:r>
            <a:r>
              <a:rPr lang="en-US" i="1" dirty="0">
                <a:solidFill>
                  <a:schemeClr val="accent6"/>
                </a:solidFill>
              </a:rPr>
              <a:t>anti- wrinkle </a:t>
            </a:r>
            <a:r>
              <a:rPr lang="en-US" sz="1600" dirty="0"/>
              <a:t>results.</a:t>
            </a:r>
          </a:p>
          <a:p>
            <a:endParaRPr lang="en-US" sz="1800" dirty="0"/>
          </a:p>
        </p:txBody>
      </p:sp>
      <p:pic>
        <p:nvPicPr>
          <p:cNvPr id="9" name="Picture 8">
            <a:extLst>
              <a:ext uri="{FF2B5EF4-FFF2-40B4-BE49-F238E27FC236}">
                <a16:creationId xmlns:a16="http://schemas.microsoft.com/office/drawing/2014/main" id="{7EC596F7-21C2-47A6-BBD4-2953E93AC9D6}"/>
              </a:ext>
            </a:extLst>
          </p:cNvPr>
          <p:cNvPicPr>
            <a:picLocks noChangeAspect="1"/>
          </p:cNvPicPr>
          <p:nvPr/>
        </p:nvPicPr>
        <p:blipFill>
          <a:blip r:embed="rId4" cstate="screen">
            <a:extLst>
              <a:ext uri="{BEBA8EAE-BF5A-486C-A8C5-ECC9F3942E4B}">
                <a14:imgProps xmlns:a14="http://schemas.microsoft.com/office/drawing/2010/main">
                  <a14:imgLayer r:embed="rId5">
                    <a14:imgEffect>
                      <a14:backgroundRemoval t="2488" b="95992" l="9938" r="89441">
                        <a14:foregroundMark x1="62112" y1="3663" x2="74120" y2="89910"/>
                        <a14:foregroundMark x1="74120" y1="89910" x2="44099" y2="83483"/>
                        <a14:foregroundMark x1="9110" y1="5667" x2="27122" y2="95992"/>
                        <a14:foregroundMark x1="27122" y1="95992" x2="81159" y2="91154"/>
                        <a14:foregroundMark x1="81159" y1="91154" x2="77847" y2="41949"/>
                        <a14:foregroundMark x1="17391" y1="15342" x2="18012" y2="93711"/>
                        <a14:foregroundMark x1="18012" y1="93711" x2="72050" y2="94333"/>
                        <a14:foregroundMark x1="72050" y1="94333" x2="55901" y2="55079"/>
                        <a14:foregroundMark x1="55901" y1="55079" x2="21118" y2="84243"/>
                        <a14:foregroundMark x1="12629" y1="11748" x2="12629" y2="81064"/>
                        <a14:foregroundMark x1="88613" y1="4907" x2="80331" y2="76227"/>
                        <a14:foregroundMark x1="31884" y1="95992" x2="77847" y2="95992"/>
                        <a14:foregroundMark x1="34369" y1="2488" x2="76605" y2="5252"/>
                      </a14:backgroundRemoval>
                    </a14:imgEffect>
                    <a14:imgEffect>
                      <a14:sharpenSoften amount="50000"/>
                    </a14:imgEffect>
                  </a14:imgLayer>
                </a14:imgProps>
              </a:ext>
              <a:ext uri="{28A0092B-C50C-407E-A947-70E740481C1C}">
                <a14:useLocalDpi xmlns:a14="http://schemas.microsoft.com/office/drawing/2010/main"/>
              </a:ext>
            </a:extLst>
          </a:blip>
          <a:stretch>
            <a:fillRect/>
          </a:stretch>
        </p:blipFill>
        <p:spPr>
          <a:xfrm>
            <a:off x="6345934" y="3187016"/>
            <a:ext cx="897439" cy="2688599"/>
          </a:xfrm>
          <a:prstGeom prst="rect">
            <a:avLst/>
          </a:prstGeom>
        </p:spPr>
      </p:pic>
      <p:pic>
        <p:nvPicPr>
          <p:cNvPr id="11" name="Picture 10">
            <a:extLst>
              <a:ext uri="{FF2B5EF4-FFF2-40B4-BE49-F238E27FC236}">
                <a16:creationId xmlns:a16="http://schemas.microsoft.com/office/drawing/2014/main" id="{1FB07E55-486F-4D91-A095-AFADB55058A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2875486402"/>
      </p:ext>
    </p:extLst>
  </p:cSld>
  <p:clrMapOvr>
    <a:masterClrMapping/>
  </p:clrMapOvr>
  <p:transition spd="slow">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table, indoor, sitting, glasses&#10;&#10;Description automatically generated">
            <a:extLst>
              <a:ext uri="{FF2B5EF4-FFF2-40B4-BE49-F238E27FC236}">
                <a16:creationId xmlns:a16="http://schemas.microsoft.com/office/drawing/2014/main" id="{3FF12812-C4E5-3040-A01C-5262319CD134}"/>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a:xfrm>
            <a:off x="0" y="0"/>
            <a:ext cx="12195107" cy="6858000"/>
          </a:xfrm>
        </p:spPr>
      </p:pic>
      <p:pic>
        <p:nvPicPr>
          <p:cNvPr id="11" name="Picture 10" descr="Background pattern&#10;&#10;Description automatically generated">
            <a:extLst>
              <a:ext uri="{FF2B5EF4-FFF2-40B4-BE49-F238E27FC236}">
                <a16:creationId xmlns:a16="http://schemas.microsoft.com/office/drawing/2014/main" id="{A0E1F5BC-3BE7-9D49-BADF-14608B68962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0800000" cy="6858000"/>
          </a:xfrm>
          <a:prstGeom prst="rect">
            <a:avLst/>
          </a:prstGeom>
        </p:spPr>
      </p:pic>
      <p:sp>
        <p:nvSpPr>
          <p:cNvPr id="5" name="Slide Number Placeholder 4">
            <a:extLst>
              <a:ext uri="{FF2B5EF4-FFF2-40B4-BE49-F238E27FC236}">
                <a16:creationId xmlns:a16="http://schemas.microsoft.com/office/drawing/2014/main" id="{5C24555B-30BC-4C4B-9DAA-18718683E7DA}"/>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800" b="0" i="0" u="none" strike="noStrike" kern="1200" cap="none" spc="0" normalizeH="0" baseline="0" noProof="0">
              <a:ln>
                <a:noFill/>
              </a:ln>
              <a:solidFill>
                <a:srgbClr val="FFFFFF"/>
              </a:solidFill>
              <a:effectLst/>
              <a:uLnTx/>
              <a:uFillTx/>
              <a:latin typeface="Fira Sans" panose="020B0503050000020004" pitchFamily="34" charset="0"/>
              <a:ea typeface="+mn-ea"/>
              <a:cs typeface="+mn-cs"/>
            </a:endParaRPr>
          </a:p>
        </p:txBody>
      </p:sp>
      <p:pic>
        <p:nvPicPr>
          <p:cNvPr id="16" name="Picture 15" descr="A close up of a sign&#10;&#10;Description automatically generated">
            <a:hlinkClick r:id="rId4" action="ppaction://hlinksldjump"/>
            <a:extLst>
              <a:ext uri="{FF2B5EF4-FFF2-40B4-BE49-F238E27FC236}">
                <a16:creationId xmlns:a16="http://schemas.microsoft.com/office/drawing/2014/main" id="{277CCBE2-A10E-0143-93F1-2E9A2C05151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7999" y="4854603"/>
            <a:ext cx="1066800" cy="1066800"/>
          </a:xfrm>
          <a:prstGeom prst="rect">
            <a:avLst/>
          </a:prstGeom>
          <a:effectLst/>
        </p:spPr>
      </p:pic>
      <p:pic>
        <p:nvPicPr>
          <p:cNvPr id="13" name="Picture 12" descr="A close up of a logo&#10;&#10;Description automatically generated">
            <a:extLst>
              <a:ext uri="{FF2B5EF4-FFF2-40B4-BE49-F238E27FC236}">
                <a16:creationId xmlns:a16="http://schemas.microsoft.com/office/drawing/2014/main" id="{F0695FB6-AF9F-C545-8D5B-0C346AFC014B}"/>
              </a:ext>
            </a:extLst>
          </p:cNvPr>
          <p:cNvPicPr>
            <a:picLocks noChangeAspect="1"/>
          </p:cNvPicPr>
          <p:nvPr/>
        </p:nvPicPr>
        <p:blipFill>
          <a:blip r:embed="rId6"/>
          <a:stretch>
            <a:fillRect/>
          </a:stretch>
        </p:blipFill>
        <p:spPr>
          <a:xfrm>
            <a:off x="798132" y="6235416"/>
            <a:ext cx="4535976" cy="308570"/>
          </a:xfrm>
          <a:prstGeom prst="rect">
            <a:avLst/>
          </a:prstGeom>
        </p:spPr>
      </p:pic>
      <p:sp>
        <p:nvSpPr>
          <p:cNvPr id="4" name="Title 3">
            <a:extLst>
              <a:ext uri="{FF2B5EF4-FFF2-40B4-BE49-F238E27FC236}">
                <a16:creationId xmlns:a16="http://schemas.microsoft.com/office/drawing/2014/main" id="{F993512B-739E-244E-9243-70A861B7243A}"/>
              </a:ext>
            </a:extLst>
          </p:cNvPr>
          <p:cNvSpPr>
            <a:spLocks noGrp="1"/>
          </p:cNvSpPr>
          <p:nvPr>
            <p:ph type="ctrTitle"/>
          </p:nvPr>
        </p:nvSpPr>
        <p:spPr>
          <a:xfrm>
            <a:off x="467999" y="468000"/>
            <a:ext cx="5335901" cy="443198"/>
          </a:xfrm>
        </p:spPr>
        <p:txBody>
          <a:bodyPr/>
          <a:lstStyle/>
          <a:p>
            <a:r>
              <a:rPr lang="en-GB"/>
              <a:t>Formulation tips</a:t>
            </a:r>
          </a:p>
        </p:txBody>
      </p:sp>
    </p:spTree>
    <p:extLst>
      <p:ext uri="{BB962C8B-B14F-4D97-AF65-F5344CB8AC3E}">
        <p14:creationId xmlns:p14="http://schemas.microsoft.com/office/powerpoint/2010/main" val="28169978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holding a cup&#10;&#10;Description automatically generated with medium confidence">
            <a:extLst>
              <a:ext uri="{FF2B5EF4-FFF2-40B4-BE49-F238E27FC236}">
                <a16:creationId xmlns:a16="http://schemas.microsoft.com/office/drawing/2014/main" id="{FB8F9958-8282-AF1F-BA67-DD29ACF0729C}"/>
              </a:ext>
            </a:extLst>
          </p:cNvPr>
          <p:cNvPicPr>
            <a:picLocks noGrp="1" noChangeAspect="1"/>
          </p:cNvPicPr>
          <p:nvPr>
            <p:ph type="pic" sz="quarter" idx="17"/>
          </p:nvPr>
        </p:nvPicPr>
        <p:blipFill rotWithShape="1">
          <a:blip r:embed="rId2" cstate="screen">
            <a:extLst>
              <a:ext uri="{28A0092B-C50C-407E-A947-70E740481C1C}">
                <a14:useLocalDpi xmlns:a14="http://schemas.microsoft.com/office/drawing/2010/main"/>
              </a:ext>
            </a:extLst>
          </a:blip>
          <a:srcRect/>
          <a:stretch/>
        </p:blipFill>
        <p:spPr>
          <a:xfrm>
            <a:off x="6097411" y="0"/>
            <a:ext cx="6094589" cy="6858000"/>
          </a:xfrm>
        </p:spPr>
      </p:pic>
      <p:sp>
        <p:nvSpPr>
          <p:cNvPr id="11" name="Rectangle 10">
            <a:extLst>
              <a:ext uri="{FF2B5EF4-FFF2-40B4-BE49-F238E27FC236}">
                <a16:creationId xmlns:a16="http://schemas.microsoft.com/office/drawing/2014/main" id="{1C11399B-A725-49DA-D519-EC20080F0D17}"/>
              </a:ext>
            </a:extLst>
          </p:cNvPr>
          <p:cNvSpPr/>
          <p:nvPr/>
        </p:nvSpPr>
        <p:spPr>
          <a:xfrm>
            <a:off x="5902036" y="0"/>
            <a:ext cx="4453248" cy="6858000"/>
          </a:xfrm>
          <a:prstGeom prst="rect">
            <a:avLst/>
          </a:prstGeom>
          <a:gradFill flip="none" rotWithShape="1">
            <a:gsLst>
              <a:gs pos="0">
                <a:schemeClr val="bg1"/>
              </a:gs>
              <a:gs pos="37000">
                <a:srgbClr val="FFFFFF">
                  <a:alpha val="85000"/>
                </a:srgbClr>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err="1">
              <a:ln>
                <a:noFill/>
              </a:ln>
              <a:solidFill>
                <a:srgbClr val="808080"/>
              </a:solidFill>
              <a:effectLst/>
              <a:uLnTx/>
              <a:uFillTx/>
              <a:latin typeface="Fira Sans"/>
              <a:ea typeface="+mn-ea"/>
              <a:cs typeface="+mn-cs"/>
            </a:endParaRPr>
          </a:p>
        </p:txBody>
      </p:sp>
      <p:sp>
        <p:nvSpPr>
          <p:cNvPr id="3" name="Title 2">
            <a:extLst>
              <a:ext uri="{FF2B5EF4-FFF2-40B4-BE49-F238E27FC236}">
                <a16:creationId xmlns:a16="http://schemas.microsoft.com/office/drawing/2014/main" id="{1AB4704B-0712-45FA-9E09-48F178A7A0E7}"/>
              </a:ext>
            </a:extLst>
          </p:cNvPr>
          <p:cNvSpPr>
            <a:spLocks noGrp="1"/>
          </p:cNvSpPr>
          <p:nvPr>
            <p:ph type="title"/>
          </p:nvPr>
        </p:nvSpPr>
        <p:spPr/>
        <p:txBody>
          <a:bodyPr/>
          <a:lstStyle/>
          <a:p>
            <a:r>
              <a:rPr lang="en-US"/>
              <a:t>Formulation Tips</a:t>
            </a:r>
          </a:p>
        </p:txBody>
      </p:sp>
      <p:sp>
        <p:nvSpPr>
          <p:cNvPr id="4" name="Text Placeholder 3">
            <a:extLst>
              <a:ext uri="{FF2B5EF4-FFF2-40B4-BE49-F238E27FC236}">
                <a16:creationId xmlns:a16="http://schemas.microsoft.com/office/drawing/2014/main" id="{4C4BED7F-2850-4BD2-A6DC-3BA2694F29BA}"/>
              </a:ext>
            </a:extLst>
          </p:cNvPr>
          <p:cNvSpPr>
            <a:spLocks noGrp="1"/>
          </p:cNvSpPr>
          <p:nvPr>
            <p:ph type="body" sz="quarter" idx="13"/>
          </p:nvPr>
        </p:nvSpPr>
        <p:spPr/>
        <p:txBody>
          <a:bodyPr/>
          <a:lstStyle/>
          <a:p>
            <a:r>
              <a:rPr lang="en-US" dirty="0"/>
              <a:t>RETINOL CB 50*</a:t>
            </a:r>
          </a:p>
        </p:txBody>
      </p:sp>
      <p:sp>
        <p:nvSpPr>
          <p:cNvPr id="5" name="Text Placeholder 4">
            <a:extLst>
              <a:ext uri="{FF2B5EF4-FFF2-40B4-BE49-F238E27FC236}">
                <a16:creationId xmlns:a16="http://schemas.microsoft.com/office/drawing/2014/main" id="{437A0AAF-D2ED-4380-89E4-C0EDAAC52BED}"/>
              </a:ext>
            </a:extLst>
          </p:cNvPr>
          <p:cNvSpPr>
            <a:spLocks noGrp="1"/>
          </p:cNvSpPr>
          <p:nvPr>
            <p:ph type="body" sz="quarter" idx="14"/>
          </p:nvPr>
        </p:nvSpPr>
        <p:spPr>
          <a:xfrm>
            <a:off x="468313" y="1800225"/>
            <a:ext cx="7179396" cy="3724096"/>
          </a:xfrm>
        </p:spPr>
        <p:txBody>
          <a:bodyPr>
            <a:spAutoFit/>
          </a:bodyPr>
          <a:lstStyle/>
          <a:p>
            <a:pPr marL="185738" indent="-185738">
              <a:spcAft>
                <a:spcPts val="1200"/>
              </a:spcAft>
              <a:buClr>
                <a:srgbClr val="037E4C"/>
              </a:buClr>
            </a:pPr>
            <a:r>
              <a:rPr lang="en-US" sz="1600" dirty="0"/>
              <a:t>RETINOL CB 50</a:t>
            </a:r>
            <a:r>
              <a:rPr lang="en-US" sz="1600" i="1" dirty="0"/>
              <a:t> is </a:t>
            </a:r>
            <a:r>
              <a:rPr lang="en-US" sz="1600" dirty="0">
                <a:solidFill>
                  <a:schemeClr val="accent6"/>
                </a:solidFill>
              </a:rPr>
              <a:t>soluble</a:t>
            </a:r>
            <a:r>
              <a:rPr lang="en-US" sz="1600" i="1" dirty="0">
                <a:solidFill>
                  <a:schemeClr val="accent6"/>
                </a:solidFill>
              </a:rPr>
              <a:t> </a:t>
            </a:r>
            <a:r>
              <a:rPr lang="en-US" sz="1600" dirty="0"/>
              <a:t>in fats and </a:t>
            </a:r>
            <a:r>
              <a:rPr lang="en-US" sz="1600" dirty="0">
                <a:solidFill>
                  <a:schemeClr val="accent6"/>
                </a:solidFill>
              </a:rPr>
              <a:t>oils</a:t>
            </a:r>
          </a:p>
          <a:p>
            <a:pPr marL="185738" indent="-185738">
              <a:spcAft>
                <a:spcPts val="1200"/>
              </a:spcAft>
              <a:buClr>
                <a:srgbClr val="037E4C"/>
              </a:buClr>
            </a:pPr>
            <a:r>
              <a:rPr lang="en-US" sz="1600" dirty="0">
                <a:solidFill>
                  <a:schemeClr val="accent6"/>
                </a:solidFill>
              </a:rPr>
              <a:t>Sensitive to Oxygen</a:t>
            </a:r>
            <a:r>
              <a:rPr lang="en-US" sz="1600" dirty="0"/>
              <a:t>. It is therefore recommended to manufacture retinol formulations under an inert atmosphere or to reduce the presence of Oxygen during handling and production to the possible minimum.</a:t>
            </a:r>
          </a:p>
          <a:p>
            <a:pPr marL="185738" indent="-185738">
              <a:spcAft>
                <a:spcPts val="1200"/>
              </a:spcAft>
              <a:buClr>
                <a:srgbClr val="037E4C"/>
              </a:buClr>
            </a:pPr>
            <a:r>
              <a:rPr lang="en-US" sz="1600" dirty="0">
                <a:solidFill>
                  <a:schemeClr val="accent6"/>
                </a:solidFill>
              </a:rPr>
              <a:t>Sensitive</a:t>
            </a:r>
            <a:r>
              <a:rPr lang="en-US" sz="1600" i="1" dirty="0">
                <a:solidFill>
                  <a:schemeClr val="accent6"/>
                </a:solidFill>
              </a:rPr>
              <a:t> </a:t>
            </a:r>
            <a:r>
              <a:rPr lang="en-US" sz="1600" dirty="0"/>
              <a:t>to higher </a:t>
            </a:r>
            <a:r>
              <a:rPr lang="en-US" sz="1600" dirty="0">
                <a:solidFill>
                  <a:schemeClr val="accent6"/>
                </a:solidFill>
              </a:rPr>
              <a:t>temperatures</a:t>
            </a:r>
            <a:r>
              <a:rPr lang="en-US" sz="1600" dirty="0"/>
              <a:t> (&gt; 40°C) and daylight. </a:t>
            </a:r>
          </a:p>
          <a:p>
            <a:pPr marL="185738" indent="-185738">
              <a:spcAft>
                <a:spcPts val="1200"/>
              </a:spcAft>
              <a:buClr>
                <a:srgbClr val="037E4C"/>
              </a:buClr>
            </a:pPr>
            <a:r>
              <a:rPr lang="en-US" sz="1600" dirty="0"/>
              <a:t>To improve the </a:t>
            </a:r>
            <a:r>
              <a:rPr lang="en-US" sz="1600" dirty="0">
                <a:solidFill>
                  <a:schemeClr val="accent6"/>
                </a:solidFill>
              </a:rPr>
              <a:t>stability</a:t>
            </a:r>
            <a:r>
              <a:rPr lang="en-US" sz="1600" dirty="0"/>
              <a:t> of RETINOL CB 50 in the formulation it is recommended to add </a:t>
            </a:r>
            <a:r>
              <a:rPr lang="en-US" sz="1600" dirty="0">
                <a:solidFill>
                  <a:schemeClr val="accent6"/>
                </a:solidFill>
              </a:rPr>
              <a:t>chelating agents </a:t>
            </a:r>
            <a:r>
              <a:rPr lang="en-US" sz="1600" dirty="0"/>
              <a:t>like EDTA,</a:t>
            </a:r>
            <a:r>
              <a:rPr lang="en-US" sz="1600" i="1" dirty="0"/>
              <a:t> </a:t>
            </a:r>
            <a:r>
              <a:rPr lang="en-US" sz="1600" dirty="0">
                <a:solidFill>
                  <a:schemeClr val="accent6"/>
                </a:solidFill>
              </a:rPr>
              <a:t>UV absorbers </a:t>
            </a:r>
            <a:r>
              <a:rPr lang="en-US" sz="1600" dirty="0"/>
              <a:t>like PARSOL</a:t>
            </a:r>
            <a:r>
              <a:rPr lang="en-US" sz="1600" baseline="30000" dirty="0"/>
              <a:t>®</a:t>
            </a:r>
            <a:r>
              <a:rPr lang="en-US" sz="1600" dirty="0"/>
              <a:t> Guard* and antioxidants like</a:t>
            </a:r>
            <a:r>
              <a:rPr lang="en-US" sz="1600" i="1" dirty="0"/>
              <a:t> </a:t>
            </a:r>
            <a:r>
              <a:rPr lang="en-US" sz="1600" dirty="0">
                <a:solidFill>
                  <a:schemeClr val="accent6"/>
                </a:solidFill>
              </a:rPr>
              <a:t>Mixed Tocopherols </a:t>
            </a:r>
            <a:r>
              <a:rPr lang="en-US" sz="1600" dirty="0"/>
              <a:t>or </a:t>
            </a:r>
            <a:r>
              <a:rPr lang="en-US" sz="1600" dirty="0">
                <a:solidFill>
                  <a:schemeClr val="accent6"/>
                </a:solidFill>
              </a:rPr>
              <a:t>STAY-C® 50.</a:t>
            </a:r>
          </a:p>
          <a:p>
            <a:pPr marL="185738" indent="-185738">
              <a:spcAft>
                <a:spcPts val="1200"/>
              </a:spcAft>
              <a:buClr>
                <a:srgbClr val="037E4C"/>
              </a:buClr>
            </a:pPr>
            <a:r>
              <a:rPr lang="en-US" sz="1600" dirty="0">
                <a:solidFill>
                  <a:schemeClr val="accent6"/>
                </a:solidFill>
              </a:rPr>
              <a:t>STAY-C® 50 </a:t>
            </a:r>
            <a:r>
              <a:rPr lang="en-US" sz="1600" dirty="0"/>
              <a:t>has recently shown </a:t>
            </a:r>
            <a:r>
              <a:rPr lang="en-US" sz="1600" dirty="0">
                <a:solidFill>
                  <a:schemeClr val="accent6"/>
                </a:solidFill>
              </a:rPr>
              <a:t>high performance to recover retinol content </a:t>
            </a:r>
            <a:r>
              <a:rPr lang="en-US" sz="1600" dirty="0"/>
              <a:t>at room temperature and 40 °C. Be aware, that it is a salt and may impact the stability of electrolytes sensitive systems.</a:t>
            </a:r>
            <a:endParaRPr lang="en-US" sz="1600" dirty="0">
              <a:solidFill>
                <a:srgbClr val="FF0000"/>
              </a:solidFill>
            </a:endParaRPr>
          </a:p>
          <a:p>
            <a:pPr marL="185738" indent="-185738">
              <a:spcAft>
                <a:spcPts val="1200"/>
              </a:spcAft>
              <a:buClr>
                <a:srgbClr val="037E4C"/>
              </a:buClr>
            </a:pPr>
            <a:r>
              <a:rPr lang="en-US" sz="1600" dirty="0"/>
              <a:t>Recommended </a:t>
            </a:r>
            <a:r>
              <a:rPr lang="en-US" sz="1600" dirty="0">
                <a:solidFill>
                  <a:schemeClr val="accent6"/>
                </a:solidFill>
              </a:rPr>
              <a:t>pH</a:t>
            </a:r>
            <a:r>
              <a:rPr lang="en-US" sz="1600" dirty="0"/>
              <a:t> of the final formulation: </a:t>
            </a:r>
            <a:r>
              <a:rPr lang="en-US" sz="1600" dirty="0">
                <a:solidFill>
                  <a:schemeClr val="accent6"/>
                </a:solidFill>
              </a:rPr>
              <a:t>4.5 – 8.0</a:t>
            </a:r>
            <a:endParaRPr lang="en-US" sz="1600" dirty="0"/>
          </a:p>
        </p:txBody>
      </p:sp>
      <p:sp>
        <p:nvSpPr>
          <p:cNvPr id="9" name="Rectangle 8">
            <a:extLst>
              <a:ext uri="{FF2B5EF4-FFF2-40B4-BE49-F238E27FC236}">
                <a16:creationId xmlns:a16="http://schemas.microsoft.com/office/drawing/2014/main" id="{84DF3788-CE63-443F-878E-EAF7600D3C43}"/>
              </a:ext>
            </a:extLst>
          </p:cNvPr>
          <p:cNvSpPr/>
          <p:nvPr/>
        </p:nvSpPr>
        <p:spPr>
          <a:xfrm>
            <a:off x="468000" y="5944672"/>
            <a:ext cx="7012299" cy="307777"/>
          </a:xfrm>
          <a:prstGeom prst="rect">
            <a:avLst/>
          </a:prstGeom>
        </p:spPr>
        <p:txBody>
          <a:bodyPr wrap="square" lIns="0" tIns="0" rIns="0" bIns="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7C807E"/>
                </a:solidFill>
                <a:effectLst/>
                <a:uLnTx/>
                <a:uFillTx/>
                <a:latin typeface="Fira Sans"/>
                <a:ea typeface="+mn-ea"/>
                <a:cs typeface="+mn-cs"/>
              </a:rPr>
              <a:t>*INCI Name: Octocrylene (and) </a:t>
            </a:r>
            <a:r>
              <a:rPr kumimoji="0" lang="en-US" sz="1000" b="0" i="0" u="none" strike="noStrike" kern="1200" cap="none" spc="0" normalizeH="0" baseline="0" noProof="0" dirty="0" err="1">
                <a:ln>
                  <a:noFill/>
                </a:ln>
                <a:solidFill>
                  <a:srgbClr val="7C807E"/>
                </a:solidFill>
                <a:effectLst/>
                <a:uLnTx/>
                <a:uFillTx/>
                <a:latin typeface="Fira Sans"/>
                <a:ea typeface="+mn-ea"/>
                <a:cs typeface="+mn-cs"/>
              </a:rPr>
              <a:t>Homosalate</a:t>
            </a:r>
            <a:r>
              <a:rPr kumimoji="0" lang="en-US" sz="1000" b="0" i="0" u="none" strike="noStrike" kern="1200" cap="none" spc="0" normalizeH="0" baseline="0" noProof="0" dirty="0">
                <a:ln>
                  <a:noFill/>
                </a:ln>
                <a:solidFill>
                  <a:srgbClr val="7C807E"/>
                </a:solidFill>
                <a:effectLst/>
                <a:uLnTx/>
                <a:uFillTx/>
                <a:latin typeface="Fira Sans"/>
                <a:ea typeface="+mn-ea"/>
                <a:cs typeface="+mn-cs"/>
              </a:rPr>
              <a:t> (and) Butyl </a:t>
            </a:r>
            <a:r>
              <a:rPr kumimoji="0" lang="en-US" sz="1000" b="0" i="0" u="none" strike="noStrike" kern="1200" cap="none" spc="0" normalizeH="0" baseline="0" noProof="0" dirty="0" err="1">
                <a:ln>
                  <a:noFill/>
                </a:ln>
                <a:solidFill>
                  <a:srgbClr val="7C807E"/>
                </a:solidFill>
                <a:effectLst/>
                <a:uLnTx/>
                <a:uFillTx/>
                <a:latin typeface="Fira Sans"/>
                <a:ea typeface="+mn-ea"/>
                <a:cs typeface="+mn-cs"/>
              </a:rPr>
              <a:t>Methoxydibenzoylmethane</a:t>
            </a:r>
            <a:r>
              <a:rPr kumimoji="0" lang="en-US" sz="1000" b="0" i="0" u="none" strike="noStrike" kern="1200" cap="none" spc="0" normalizeH="0" baseline="0" noProof="0" dirty="0">
                <a:ln>
                  <a:noFill/>
                </a:ln>
                <a:solidFill>
                  <a:srgbClr val="7C807E"/>
                </a:solidFill>
                <a:effectLst/>
                <a:uLnTx/>
                <a:uFillTx/>
                <a:latin typeface="Fira Sans"/>
                <a:ea typeface="+mn-ea"/>
                <a:cs typeface="+mn-cs"/>
              </a:rPr>
              <a:t> (and) Tocopherol (and) Helianthus Annuus (Sunflower) Seed Oil</a:t>
            </a:r>
          </a:p>
        </p:txBody>
      </p:sp>
      <p:sp>
        <p:nvSpPr>
          <p:cNvPr id="10" name="Slide Number Placeholder 8">
            <a:extLst>
              <a:ext uri="{FF2B5EF4-FFF2-40B4-BE49-F238E27FC236}">
                <a16:creationId xmlns:a16="http://schemas.microsoft.com/office/drawing/2014/main" id="{FDC908C6-FBA8-3905-CCBD-213A490E1191}"/>
              </a:ext>
            </a:extLst>
          </p:cNvPr>
          <p:cNvSpPr txBox="1">
            <a:spLocks/>
          </p:cNvSpPr>
          <p:nvPr/>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2" name="TextBox 1">
            <a:extLst>
              <a:ext uri="{FF2B5EF4-FFF2-40B4-BE49-F238E27FC236}">
                <a16:creationId xmlns:a16="http://schemas.microsoft.com/office/drawing/2014/main" id="{438A61CC-6707-453E-AF3E-3D0EE302A81F}"/>
              </a:ext>
            </a:extLst>
          </p:cNvPr>
          <p:cNvSpPr txBox="1"/>
          <p:nvPr/>
        </p:nvSpPr>
        <p:spPr>
          <a:xfrm>
            <a:off x="595490" y="5595997"/>
            <a:ext cx="2198510" cy="276999"/>
          </a:xfrm>
          <a:prstGeom prst="rect">
            <a:avLst/>
          </a:prstGeom>
          <a:noFill/>
        </p:spPr>
        <p:txBody>
          <a:bodyPr wrap="square" rtlCol="0">
            <a:spAutoFit/>
          </a:bodyPr>
          <a:lstStyle/>
          <a:p>
            <a:pPr algn="l"/>
            <a:r>
              <a:rPr lang="en-US" sz="1200" dirty="0"/>
              <a:t>*: valid also for Retinol GS 50</a:t>
            </a:r>
          </a:p>
        </p:txBody>
      </p:sp>
    </p:spTree>
    <p:extLst>
      <p:ext uri="{BB962C8B-B14F-4D97-AF65-F5344CB8AC3E}">
        <p14:creationId xmlns:p14="http://schemas.microsoft.com/office/powerpoint/2010/main" val="18597829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AEC675-79D7-4686-900E-372DCC33EDD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3" name="Title 2">
            <a:extLst>
              <a:ext uri="{FF2B5EF4-FFF2-40B4-BE49-F238E27FC236}">
                <a16:creationId xmlns:a16="http://schemas.microsoft.com/office/drawing/2014/main" id="{51146ACB-F09B-4934-9029-A266A087FDC1}"/>
              </a:ext>
            </a:extLst>
          </p:cNvPr>
          <p:cNvSpPr>
            <a:spLocks noGrp="1"/>
          </p:cNvSpPr>
          <p:nvPr>
            <p:ph type="title"/>
          </p:nvPr>
        </p:nvSpPr>
        <p:spPr/>
        <p:txBody>
          <a:bodyPr/>
          <a:lstStyle/>
          <a:p>
            <a:r>
              <a:rPr lang="en-US" dirty="0"/>
              <a:t>Retinol and Stabilizers</a:t>
            </a:r>
          </a:p>
        </p:txBody>
      </p:sp>
      <p:grpSp>
        <p:nvGrpSpPr>
          <p:cNvPr id="39" name="Group 38">
            <a:extLst>
              <a:ext uri="{FF2B5EF4-FFF2-40B4-BE49-F238E27FC236}">
                <a16:creationId xmlns:a16="http://schemas.microsoft.com/office/drawing/2014/main" id="{51A1F3AC-A23C-4153-A94D-EE0267AB70C9}"/>
              </a:ext>
            </a:extLst>
          </p:cNvPr>
          <p:cNvGrpSpPr/>
          <p:nvPr/>
        </p:nvGrpSpPr>
        <p:grpSpPr>
          <a:xfrm>
            <a:off x="7029249" y="4199456"/>
            <a:ext cx="4241799" cy="1827346"/>
            <a:chOff x="7558620" y="1491861"/>
            <a:chExt cx="4406662" cy="2044328"/>
          </a:xfrm>
        </p:grpSpPr>
        <p:pic>
          <p:nvPicPr>
            <p:cNvPr id="7" name="Picture 6" descr="A picture containing indoor, container, counter, table&#10;&#10;Description automatically generated">
              <a:extLst>
                <a:ext uri="{FF2B5EF4-FFF2-40B4-BE49-F238E27FC236}">
                  <a16:creationId xmlns:a16="http://schemas.microsoft.com/office/drawing/2014/main" id="{24F87595-F371-4C2A-A53A-42B85037B9C8}"/>
                </a:ext>
              </a:extLst>
            </p:cNvPr>
            <p:cNvPicPr/>
            <p:nvPr/>
          </p:nvPicPr>
          <p:blipFill rotWithShape="1">
            <a:blip r:embed="rId3" cstate="screen">
              <a:extLst>
                <a:ext uri="{28A0092B-C50C-407E-A947-70E740481C1C}">
                  <a14:useLocalDpi xmlns:a14="http://schemas.microsoft.com/office/drawing/2010/main"/>
                </a:ext>
              </a:extLst>
            </a:blip>
            <a:srcRect/>
            <a:stretch/>
          </p:blipFill>
          <p:spPr>
            <a:xfrm>
              <a:off x="9902456" y="1909671"/>
              <a:ext cx="637866" cy="1048525"/>
            </a:xfrm>
            <a:prstGeom prst="rect">
              <a:avLst/>
            </a:prstGeom>
          </p:spPr>
        </p:pic>
        <p:pic>
          <p:nvPicPr>
            <p:cNvPr id="8" name="Picture 7" descr="A picture containing indoor, counter, table, container&#10;&#10;Description automatically generated">
              <a:extLst>
                <a:ext uri="{FF2B5EF4-FFF2-40B4-BE49-F238E27FC236}">
                  <a16:creationId xmlns:a16="http://schemas.microsoft.com/office/drawing/2014/main" id="{0A97A941-0301-487C-B274-268DCDEDC804}"/>
                </a:ext>
              </a:extLst>
            </p:cNvPr>
            <p:cNvPicPr/>
            <p:nvPr/>
          </p:nvPicPr>
          <p:blipFill rotWithShape="1">
            <a:blip r:embed="rId4" cstate="screen">
              <a:extLst>
                <a:ext uri="{28A0092B-C50C-407E-A947-70E740481C1C}">
                  <a14:useLocalDpi xmlns:a14="http://schemas.microsoft.com/office/drawing/2010/main"/>
                </a:ext>
              </a:extLst>
            </a:blip>
            <a:srcRect/>
            <a:stretch/>
          </p:blipFill>
          <p:spPr>
            <a:xfrm>
              <a:off x="10831287" y="1909671"/>
              <a:ext cx="637866" cy="1048526"/>
            </a:xfrm>
            <a:prstGeom prst="rect">
              <a:avLst/>
            </a:prstGeom>
          </p:spPr>
        </p:pic>
        <p:sp>
          <p:nvSpPr>
            <p:cNvPr id="9" name="Rectangle 8">
              <a:extLst>
                <a:ext uri="{FF2B5EF4-FFF2-40B4-BE49-F238E27FC236}">
                  <a16:creationId xmlns:a16="http://schemas.microsoft.com/office/drawing/2014/main" id="{0EC94B39-430F-4569-A371-1F182CFDD5D1}"/>
                </a:ext>
              </a:extLst>
            </p:cNvPr>
            <p:cNvSpPr/>
            <p:nvPr/>
          </p:nvSpPr>
          <p:spPr>
            <a:xfrm>
              <a:off x="9584292" y="3048730"/>
              <a:ext cx="1195057" cy="35369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err="1">
                  <a:ln>
                    <a:noFill/>
                  </a:ln>
                  <a:solidFill>
                    <a:srgbClr val="7C807E"/>
                  </a:solidFill>
                  <a:effectLst/>
                  <a:uLnTx/>
                  <a:uFillTx/>
                  <a:latin typeface="Calibri" panose="020F0502020204030204"/>
                  <a:ea typeface="+mn-ea"/>
                  <a:cs typeface="+mn-cs"/>
                </a:rPr>
                <a:t>Retinol</a:t>
              </a:r>
              <a:r>
                <a:rPr kumimoji="0" lang="fr-FR" sz="800" b="0" i="0" u="none" strike="noStrike" kern="1200" cap="none" spc="0" normalizeH="0" baseline="0" noProof="0">
                  <a:ln>
                    <a:noFill/>
                  </a:ln>
                  <a:solidFill>
                    <a:srgbClr val="7C807E"/>
                  </a:solidFill>
                  <a:effectLst/>
                  <a:uLnTx/>
                  <a:uFillTx/>
                  <a:latin typeface="Calibri" panose="020F0502020204030204"/>
                  <a:ea typeface="+mn-ea"/>
                  <a:cs typeface="+mn-cs"/>
                </a:rPr>
                <a:t> GS 50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err="1">
                  <a:ln>
                    <a:noFill/>
                  </a:ln>
                  <a:solidFill>
                    <a:srgbClr val="7C807E"/>
                  </a:solidFill>
                  <a:effectLst/>
                  <a:uLnTx/>
                  <a:uFillTx/>
                  <a:latin typeface="Calibri" panose="020F0502020204030204"/>
                  <a:ea typeface="+mn-ea"/>
                  <a:cs typeface="+mn-cs"/>
                </a:rPr>
                <a:t>Without</a:t>
              </a:r>
              <a:r>
                <a:rPr kumimoji="0" lang="fr-FR" sz="800" b="0" i="0" u="none" strike="noStrike" kern="1200" cap="none" spc="0" normalizeH="0" baseline="0" noProof="0">
                  <a:ln>
                    <a:noFill/>
                  </a:ln>
                  <a:solidFill>
                    <a:srgbClr val="7C807E"/>
                  </a:solidFill>
                  <a:effectLst/>
                  <a:uLnTx/>
                  <a:uFillTx/>
                  <a:latin typeface="Calibri" panose="020F0502020204030204"/>
                  <a:ea typeface="+mn-ea"/>
                  <a:cs typeface="+mn-cs"/>
                </a:rPr>
                <a:t> </a:t>
              </a:r>
              <a:r>
                <a:rPr kumimoji="0" lang="fr-FR" sz="800" b="0" i="0" u="none" strike="noStrike" kern="1200" cap="none" spc="0" normalizeH="0" baseline="0" noProof="0" err="1">
                  <a:ln>
                    <a:noFill/>
                  </a:ln>
                  <a:solidFill>
                    <a:srgbClr val="7C807E"/>
                  </a:solidFill>
                  <a:effectLst/>
                  <a:uLnTx/>
                  <a:uFillTx/>
                  <a:latin typeface="Calibri" panose="020F0502020204030204"/>
                  <a:ea typeface="+mn-ea"/>
                  <a:cs typeface="+mn-cs"/>
                </a:rPr>
                <a:t>stabilizer</a:t>
              </a:r>
              <a:endParaRPr kumimoji="0" lang="fr-FR" sz="800" b="0" i="0" u="none" strike="noStrike" kern="1200" cap="none" spc="0" normalizeH="0" baseline="0" noProof="0">
                <a:ln>
                  <a:noFill/>
                </a:ln>
                <a:solidFill>
                  <a:srgbClr val="7C807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2058AA29-075A-4EE6-A3CA-605812A9C846}"/>
                </a:ext>
              </a:extLst>
            </p:cNvPr>
            <p:cNvSpPr txBox="1"/>
            <p:nvPr/>
          </p:nvSpPr>
          <p:spPr>
            <a:xfrm>
              <a:off x="9185072" y="1518278"/>
              <a:ext cx="2780210" cy="3787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7C807E"/>
                  </a:solidFill>
                  <a:effectLst/>
                  <a:uLnTx/>
                  <a:uFillTx/>
                  <a:latin typeface="Calibri" panose="020F0502020204030204"/>
                  <a:ea typeface="+mn-ea"/>
                  <a:cs typeface="+mn-cs"/>
                </a:rPr>
                <a:t>40°C</a:t>
              </a:r>
            </a:p>
          </p:txBody>
        </p:sp>
        <p:sp>
          <p:nvSpPr>
            <p:cNvPr id="15" name="Rectangle 14">
              <a:extLst>
                <a:ext uri="{FF2B5EF4-FFF2-40B4-BE49-F238E27FC236}">
                  <a16:creationId xmlns:a16="http://schemas.microsoft.com/office/drawing/2014/main" id="{4DF02FD3-DEE5-4E24-8A70-7878986AD6DF}"/>
                </a:ext>
              </a:extLst>
            </p:cNvPr>
            <p:cNvSpPr/>
            <p:nvPr/>
          </p:nvSpPr>
          <p:spPr>
            <a:xfrm>
              <a:off x="10575177" y="3048730"/>
              <a:ext cx="1249704" cy="37875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err="1">
                  <a:ln>
                    <a:noFill/>
                  </a:ln>
                  <a:solidFill>
                    <a:srgbClr val="7C807E"/>
                  </a:solidFill>
                  <a:effectLst/>
                  <a:uLnTx/>
                  <a:uFillTx/>
                  <a:latin typeface="Calibri" panose="020F0502020204030204"/>
                  <a:ea typeface="+mn-ea"/>
                  <a:cs typeface="+mn-cs"/>
                </a:rPr>
                <a:t>Retinol</a:t>
              </a:r>
              <a:r>
                <a:rPr kumimoji="0" lang="fr-FR" sz="800" b="0" i="0" u="none" strike="noStrike" kern="1200" cap="none" spc="0" normalizeH="0" baseline="0" noProof="0">
                  <a:ln>
                    <a:noFill/>
                  </a:ln>
                  <a:solidFill>
                    <a:srgbClr val="7C807E"/>
                  </a:solidFill>
                  <a:effectLst/>
                  <a:uLnTx/>
                  <a:uFillTx/>
                  <a:latin typeface="Calibri" panose="020F0502020204030204"/>
                  <a:ea typeface="+mn-ea"/>
                  <a:cs typeface="+mn-cs"/>
                </a:rPr>
                <a:t> GS 50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err="1">
                  <a:ln>
                    <a:noFill/>
                  </a:ln>
                  <a:solidFill>
                    <a:srgbClr val="7C807E"/>
                  </a:solidFill>
                  <a:effectLst/>
                  <a:uLnTx/>
                  <a:uFillTx/>
                  <a:latin typeface="Calibri" panose="020F0502020204030204"/>
                  <a:ea typeface="+mn-ea"/>
                  <a:cs typeface="+mn-cs"/>
                </a:rPr>
                <a:t>Stay</a:t>
              </a:r>
              <a:r>
                <a:rPr kumimoji="0" lang="fr-FR" sz="800" b="0" i="0" u="none" strike="noStrike" kern="1200" cap="none" spc="0" normalizeH="0" baseline="0" noProof="0">
                  <a:ln>
                    <a:noFill/>
                  </a:ln>
                  <a:solidFill>
                    <a:srgbClr val="7C807E"/>
                  </a:solidFill>
                  <a:effectLst/>
                  <a:uLnTx/>
                  <a:uFillTx/>
                  <a:latin typeface="Calibri" panose="020F0502020204030204"/>
                  <a:ea typeface="+mn-ea"/>
                  <a:cs typeface="+mn-cs"/>
                </a:rPr>
                <a:t>-C® 50 at 0.5%</a:t>
              </a:r>
            </a:p>
          </p:txBody>
        </p:sp>
        <p:pic>
          <p:nvPicPr>
            <p:cNvPr id="16" name="Picture 15" descr="A picture containing indoor, container, counter, table&#10;&#10;Description automatically generated">
              <a:extLst>
                <a:ext uri="{FF2B5EF4-FFF2-40B4-BE49-F238E27FC236}">
                  <a16:creationId xmlns:a16="http://schemas.microsoft.com/office/drawing/2014/main" id="{74FE4A07-4127-4F8E-B4BD-CC8C07E0B81E}"/>
                </a:ext>
              </a:extLst>
            </p:cNvPr>
            <p:cNvPicPr/>
            <p:nvPr/>
          </p:nvPicPr>
          <p:blipFill rotWithShape="1">
            <a:blip r:embed="rId5" cstate="screen">
              <a:extLst>
                <a:ext uri="{28A0092B-C50C-407E-A947-70E740481C1C}">
                  <a14:useLocalDpi xmlns:a14="http://schemas.microsoft.com/office/drawing/2010/main"/>
                </a:ext>
              </a:extLst>
            </a:blip>
            <a:srcRect/>
            <a:stretch/>
          </p:blipFill>
          <p:spPr>
            <a:xfrm>
              <a:off x="7791401" y="1901446"/>
              <a:ext cx="651055" cy="1067689"/>
            </a:xfrm>
            <a:prstGeom prst="rect">
              <a:avLst/>
            </a:prstGeom>
          </p:spPr>
        </p:pic>
        <p:pic>
          <p:nvPicPr>
            <p:cNvPr id="17" name="Picture 16" descr="A picture containing indoor, counter, table, container&#10;&#10;Description automatically generated">
              <a:extLst>
                <a:ext uri="{FF2B5EF4-FFF2-40B4-BE49-F238E27FC236}">
                  <a16:creationId xmlns:a16="http://schemas.microsoft.com/office/drawing/2014/main" id="{ACDB92B1-D180-425B-AD4C-140228A86FD7}"/>
                </a:ext>
              </a:extLst>
            </p:cNvPr>
            <p:cNvPicPr/>
            <p:nvPr/>
          </p:nvPicPr>
          <p:blipFill rotWithShape="1">
            <a:blip r:embed="rId6" cstate="screen">
              <a:extLst>
                <a:ext uri="{28A0092B-C50C-407E-A947-70E740481C1C}">
                  <a14:useLocalDpi xmlns:a14="http://schemas.microsoft.com/office/drawing/2010/main"/>
                </a:ext>
              </a:extLst>
            </a:blip>
            <a:srcRect/>
            <a:stretch/>
          </p:blipFill>
          <p:spPr>
            <a:xfrm>
              <a:off x="8734704" y="1901446"/>
              <a:ext cx="610559" cy="1067689"/>
            </a:xfrm>
            <a:prstGeom prst="rect">
              <a:avLst/>
            </a:prstGeom>
          </p:spPr>
        </p:pic>
        <p:sp>
          <p:nvSpPr>
            <p:cNvPr id="18" name="Rectangle 17">
              <a:extLst>
                <a:ext uri="{FF2B5EF4-FFF2-40B4-BE49-F238E27FC236}">
                  <a16:creationId xmlns:a16="http://schemas.microsoft.com/office/drawing/2014/main" id="{A2FF85A7-785E-43F3-BA5F-935520CCCBC4}"/>
                </a:ext>
              </a:extLst>
            </p:cNvPr>
            <p:cNvSpPr/>
            <p:nvPr/>
          </p:nvSpPr>
          <p:spPr>
            <a:xfrm>
              <a:off x="7558620" y="3059668"/>
              <a:ext cx="1195057" cy="35369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err="1">
                  <a:ln>
                    <a:noFill/>
                  </a:ln>
                  <a:solidFill>
                    <a:srgbClr val="7C807E"/>
                  </a:solidFill>
                  <a:effectLst/>
                  <a:uLnTx/>
                  <a:uFillTx/>
                  <a:latin typeface="Calibri" panose="020F0502020204030204"/>
                  <a:ea typeface="+mn-ea"/>
                  <a:cs typeface="+mn-cs"/>
                </a:rPr>
                <a:t>Retinol</a:t>
              </a:r>
              <a:r>
                <a:rPr kumimoji="0" lang="fr-FR" sz="800" b="0" i="0" u="none" strike="noStrike" kern="1200" cap="none" spc="0" normalizeH="0" baseline="0" noProof="0">
                  <a:ln>
                    <a:noFill/>
                  </a:ln>
                  <a:solidFill>
                    <a:srgbClr val="7C807E"/>
                  </a:solidFill>
                  <a:effectLst/>
                  <a:uLnTx/>
                  <a:uFillTx/>
                  <a:latin typeface="Calibri" panose="020F0502020204030204"/>
                  <a:ea typeface="+mn-ea"/>
                  <a:cs typeface="+mn-cs"/>
                </a:rPr>
                <a:t> GS 50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err="1">
                  <a:ln>
                    <a:noFill/>
                  </a:ln>
                  <a:solidFill>
                    <a:srgbClr val="7C807E"/>
                  </a:solidFill>
                  <a:effectLst/>
                  <a:uLnTx/>
                  <a:uFillTx/>
                  <a:latin typeface="Calibri" panose="020F0502020204030204"/>
                  <a:ea typeface="+mn-ea"/>
                  <a:cs typeface="+mn-cs"/>
                </a:rPr>
                <a:t>Without</a:t>
              </a:r>
              <a:r>
                <a:rPr kumimoji="0" lang="fr-FR" sz="800" b="0" i="0" u="none" strike="noStrike" kern="1200" cap="none" spc="0" normalizeH="0" baseline="0" noProof="0">
                  <a:ln>
                    <a:noFill/>
                  </a:ln>
                  <a:solidFill>
                    <a:srgbClr val="7C807E"/>
                  </a:solidFill>
                  <a:effectLst/>
                  <a:uLnTx/>
                  <a:uFillTx/>
                  <a:latin typeface="Calibri" panose="020F0502020204030204"/>
                  <a:ea typeface="+mn-ea"/>
                  <a:cs typeface="+mn-cs"/>
                </a:rPr>
                <a:t> </a:t>
              </a:r>
              <a:r>
                <a:rPr kumimoji="0" lang="fr-FR" sz="800" b="0" i="0" u="none" strike="noStrike" kern="1200" cap="none" spc="0" normalizeH="0" baseline="0" noProof="0" err="1">
                  <a:ln>
                    <a:noFill/>
                  </a:ln>
                  <a:solidFill>
                    <a:srgbClr val="7C807E"/>
                  </a:solidFill>
                  <a:effectLst/>
                  <a:uLnTx/>
                  <a:uFillTx/>
                  <a:latin typeface="Calibri" panose="020F0502020204030204"/>
                  <a:ea typeface="+mn-ea"/>
                  <a:cs typeface="+mn-cs"/>
                </a:rPr>
                <a:t>stabilizer</a:t>
              </a:r>
              <a:endParaRPr kumimoji="0" lang="fr-FR" sz="800" b="0" i="0" u="none" strike="noStrike" kern="1200" cap="none" spc="0" normalizeH="0" baseline="0" noProof="0">
                <a:ln>
                  <a:noFill/>
                </a:ln>
                <a:solidFill>
                  <a:srgbClr val="7C807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2F8DF96C-61C2-4C28-BB7F-3F915946B83B}"/>
                </a:ext>
              </a:extLst>
            </p:cNvPr>
            <p:cNvSpPr txBox="1"/>
            <p:nvPr/>
          </p:nvSpPr>
          <p:spPr>
            <a:xfrm>
              <a:off x="8177254" y="1491861"/>
              <a:ext cx="2654033" cy="3787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7C807E"/>
                  </a:solidFill>
                  <a:effectLst/>
                  <a:uLnTx/>
                  <a:uFillTx/>
                  <a:latin typeface="Calibri" panose="020F0502020204030204"/>
                  <a:ea typeface="+mn-ea"/>
                  <a:cs typeface="+mn-cs"/>
                </a:rPr>
                <a:t>6 weeks</a:t>
              </a:r>
            </a:p>
          </p:txBody>
        </p:sp>
        <p:sp>
          <p:nvSpPr>
            <p:cNvPr id="20" name="Rectangle 19">
              <a:extLst>
                <a:ext uri="{FF2B5EF4-FFF2-40B4-BE49-F238E27FC236}">
                  <a16:creationId xmlns:a16="http://schemas.microsoft.com/office/drawing/2014/main" id="{FEAF35BE-6F4D-4099-89AB-DE0D5E5A1AEA}"/>
                </a:ext>
              </a:extLst>
            </p:cNvPr>
            <p:cNvSpPr/>
            <p:nvPr/>
          </p:nvSpPr>
          <p:spPr>
            <a:xfrm>
              <a:off x="8442456" y="3048730"/>
              <a:ext cx="1195057" cy="3787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err="1">
                  <a:ln>
                    <a:noFill/>
                  </a:ln>
                  <a:solidFill>
                    <a:srgbClr val="7C807E"/>
                  </a:solidFill>
                  <a:effectLst/>
                  <a:uLnTx/>
                  <a:uFillTx/>
                  <a:latin typeface="Calibri" panose="020F0502020204030204"/>
                  <a:ea typeface="+mn-ea"/>
                  <a:cs typeface="+mn-cs"/>
                </a:rPr>
                <a:t>Retinol</a:t>
              </a:r>
              <a:r>
                <a:rPr kumimoji="0" lang="fr-FR" sz="800" b="0" i="0" u="none" strike="noStrike" kern="1200" cap="none" spc="0" normalizeH="0" baseline="0" noProof="0">
                  <a:ln>
                    <a:noFill/>
                  </a:ln>
                  <a:solidFill>
                    <a:srgbClr val="7C807E"/>
                  </a:solidFill>
                  <a:effectLst/>
                  <a:uLnTx/>
                  <a:uFillTx/>
                  <a:latin typeface="Calibri" panose="020F0502020204030204"/>
                  <a:ea typeface="+mn-ea"/>
                  <a:cs typeface="+mn-cs"/>
                </a:rPr>
                <a:t> GS 50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err="1">
                  <a:ln>
                    <a:noFill/>
                  </a:ln>
                  <a:solidFill>
                    <a:srgbClr val="7C807E"/>
                  </a:solidFill>
                  <a:effectLst/>
                  <a:uLnTx/>
                  <a:uFillTx/>
                  <a:latin typeface="Calibri" panose="020F0502020204030204"/>
                  <a:ea typeface="+mn-ea"/>
                  <a:cs typeface="+mn-cs"/>
                </a:rPr>
                <a:t>Stay</a:t>
              </a:r>
              <a:r>
                <a:rPr kumimoji="0" lang="fr-FR" sz="800" b="0" i="0" u="none" strike="noStrike" kern="1200" cap="none" spc="0" normalizeH="0" baseline="0" noProof="0">
                  <a:ln>
                    <a:noFill/>
                  </a:ln>
                  <a:solidFill>
                    <a:srgbClr val="7C807E"/>
                  </a:solidFill>
                  <a:effectLst/>
                  <a:uLnTx/>
                  <a:uFillTx/>
                  <a:latin typeface="Calibri" panose="020F0502020204030204"/>
                  <a:ea typeface="+mn-ea"/>
                  <a:cs typeface="+mn-cs"/>
                </a:rPr>
                <a:t>-C® 50 at 0.5%</a:t>
              </a:r>
            </a:p>
          </p:txBody>
        </p:sp>
        <p:sp>
          <p:nvSpPr>
            <p:cNvPr id="27" name="Rectangle 26">
              <a:extLst>
                <a:ext uri="{FF2B5EF4-FFF2-40B4-BE49-F238E27FC236}">
                  <a16:creationId xmlns:a16="http://schemas.microsoft.com/office/drawing/2014/main" id="{C790EDEA-BF64-4995-AAA4-A88953B02F95}"/>
                </a:ext>
              </a:extLst>
            </p:cNvPr>
            <p:cNvSpPr/>
            <p:nvPr/>
          </p:nvSpPr>
          <p:spPr>
            <a:xfrm>
              <a:off x="8157116" y="1541258"/>
              <a:ext cx="409599" cy="35369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7C807E"/>
                  </a:solidFill>
                  <a:effectLst/>
                  <a:uLnTx/>
                  <a:uFillTx/>
                  <a:latin typeface="Calibri" panose="020F0502020204030204"/>
                  <a:ea typeface="+mn-ea"/>
                  <a:cs typeface="+mn-cs"/>
                </a:rPr>
                <a:t>RT</a:t>
              </a:r>
            </a:p>
          </p:txBody>
        </p:sp>
        <p:sp>
          <p:nvSpPr>
            <p:cNvPr id="33" name="Rectangle: Rounded Corners 32">
              <a:extLst>
                <a:ext uri="{FF2B5EF4-FFF2-40B4-BE49-F238E27FC236}">
                  <a16:creationId xmlns:a16="http://schemas.microsoft.com/office/drawing/2014/main" id="{D685D375-3BCD-4CE3-AF2B-7F780362912F}"/>
                </a:ext>
              </a:extLst>
            </p:cNvPr>
            <p:cNvSpPr/>
            <p:nvPr/>
          </p:nvSpPr>
          <p:spPr>
            <a:xfrm>
              <a:off x="7558620" y="1518278"/>
              <a:ext cx="4266261" cy="2017911"/>
            </a:xfrm>
            <a:prstGeom prst="roundRect">
              <a:avLst/>
            </a:prstGeom>
            <a:noFill/>
            <a:ln>
              <a:solidFill>
                <a:srgbClr val="037E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aphicFrame>
        <p:nvGraphicFramePr>
          <p:cNvPr id="42" name="Chart 41">
            <a:extLst>
              <a:ext uri="{FF2B5EF4-FFF2-40B4-BE49-F238E27FC236}">
                <a16:creationId xmlns:a16="http://schemas.microsoft.com/office/drawing/2014/main" id="{A06C980B-4285-4F57-A3F1-0E220BC444C5}"/>
              </a:ext>
            </a:extLst>
          </p:cNvPr>
          <p:cNvGraphicFramePr>
            <a:graphicFrameLocks/>
          </p:cNvGraphicFramePr>
          <p:nvPr/>
        </p:nvGraphicFramePr>
        <p:xfrm>
          <a:off x="278373" y="1730261"/>
          <a:ext cx="6688703" cy="4434114"/>
        </p:xfrm>
        <a:graphic>
          <a:graphicData uri="http://schemas.openxmlformats.org/drawingml/2006/chart">
            <c:chart xmlns:c="http://schemas.openxmlformats.org/drawingml/2006/chart" xmlns:r="http://schemas.openxmlformats.org/officeDocument/2006/relationships" r:id="rId7"/>
          </a:graphicData>
        </a:graphic>
      </p:graphicFrame>
      <p:sp>
        <p:nvSpPr>
          <p:cNvPr id="43" name="TextBox 42">
            <a:extLst>
              <a:ext uri="{FF2B5EF4-FFF2-40B4-BE49-F238E27FC236}">
                <a16:creationId xmlns:a16="http://schemas.microsoft.com/office/drawing/2014/main" id="{D50153DC-FADA-48BE-8387-840B1E979BCF}"/>
              </a:ext>
            </a:extLst>
          </p:cNvPr>
          <p:cNvSpPr txBox="1"/>
          <p:nvPr/>
        </p:nvSpPr>
        <p:spPr>
          <a:xfrm>
            <a:off x="747658" y="6456449"/>
            <a:ext cx="314584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C807E"/>
                </a:solidFill>
                <a:effectLst/>
                <a:uLnTx/>
                <a:uFillTx/>
                <a:latin typeface="Calibri" panose="020F0502020204030204"/>
                <a:ea typeface="+mn-ea"/>
                <a:cs typeface="+mn-cs"/>
              </a:rPr>
              <a:t>Retinol GS 50 tested at 0.2%</a:t>
            </a:r>
          </a:p>
        </p:txBody>
      </p:sp>
      <p:pic>
        <p:nvPicPr>
          <p:cNvPr id="45" name="Picture Placeholder 12" descr="A picture containing rain&#10;&#10;Description automatically generated">
            <a:extLst>
              <a:ext uri="{FF2B5EF4-FFF2-40B4-BE49-F238E27FC236}">
                <a16:creationId xmlns:a16="http://schemas.microsoft.com/office/drawing/2014/main" id="{DCA9E8DC-A5BA-49F8-8F99-352AFD79138A}"/>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p:spPr>
      </p:pic>
      <p:sp>
        <p:nvSpPr>
          <p:cNvPr id="4" name="Text Placeholder 3">
            <a:extLst>
              <a:ext uri="{FF2B5EF4-FFF2-40B4-BE49-F238E27FC236}">
                <a16:creationId xmlns:a16="http://schemas.microsoft.com/office/drawing/2014/main" id="{B66FD879-383E-4F33-9CBC-C90F238CDB24}"/>
              </a:ext>
            </a:extLst>
          </p:cNvPr>
          <p:cNvSpPr>
            <a:spLocks noGrp="1"/>
          </p:cNvSpPr>
          <p:nvPr>
            <p:ph type="body" sz="quarter" idx="13"/>
          </p:nvPr>
        </p:nvSpPr>
        <p:spPr>
          <a:xfrm>
            <a:off x="468000" y="936876"/>
            <a:ext cx="6688703" cy="266396"/>
          </a:xfrm>
        </p:spPr>
        <p:txBody>
          <a:bodyPr/>
          <a:lstStyle/>
          <a:p>
            <a:r>
              <a:rPr lang="en-US" dirty="0"/>
              <a:t>Stability after 6 weeks at 40°C versus formula with Retinol* only </a:t>
            </a:r>
          </a:p>
        </p:txBody>
      </p:sp>
      <p:sp>
        <p:nvSpPr>
          <p:cNvPr id="36" name="TextBox 35">
            <a:extLst>
              <a:ext uri="{FF2B5EF4-FFF2-40B4-BE49-F238E27FC236}">
                <a16:creationId xmlns:a16="http://schemas.microsoft.com/office/drawing/2014/main" id="{5FBDBF3F-FAF0-475D-B9C8-0C614EEA644C}"/>
              </a:ext>
            </a:extLst>
          </p:cNvPr>
          <p:cNvSpPr txBox="1"/>
          <p:nvPr/>
        </p:nvSpPr>
        <p:spPr>
          <a:xfrm>
            <a:off x="6967076" y="1730261"/>
            <a:ext cx="4339832" cy="2385329"/>
          </a:xfrm>
          <a:prstGeom prst="roundRect">
            <a:avLst>
              <a:gd name="adj" fmla="val 7876"/>
            </a:avLst>
          </a:prstGeom>
          <a:gradFill flip="none" rotWithShape="1">
            <a:gsLst>
              <a:gs pos="0">
                <a:srgbClr val="007E4B">
                  <a:alpha val="90000"/>
                </a:srgbClr>
              </a:gs>
              <a:gs pos="100000">
                <a:srgbClr val="007E4B">
                  <a:alpha val="70000"/>
                </a:srgbClr>
              </a:gs>
            </a:gsLst>
            <a:lin ang="2700000" scaled="1"/>
            <a:tileRect/>
          </a:gradFill>
          <a:ln w="25400">
            <a:gradFill>
              <a:gsLst>
                <a:gs pos="0">
                  <a:srgbClr val="007E4B"/>
                </a:gs>
                <a:gs pos="100000">
                  <a:srgbClr val="68B193"/>
                </a:gs>
              </a:gsLst>
              <a:lin ang="5400000" scaled="1"/>
            </a:gradFill>
          </a:ln>
        </p:spPr>
        <p:txBody>
          <a:bodyPr wrap="square" lIns="144000" tIns="144000" rIns="144000" bIns="144000" rtlCol="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Mixed Tocopherol 95 is a natural replacement to BHT with equivalent performance to recover Retinol content. </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No sample stored at 40°C had a recovery content higher than 25% of initial value, except STAY-C® 50  with 70% recovery.</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There is not a visual discoloration impact in the sample with STAY-C® 50 comparing to Retinol GS 50 only at RT and a slight discoloration at 40°C.</a:t>
            </a:r>
          </a:p>
        </p:txBody>
      </p:sp>
      <p:pic>
        <p:nvPicPr>
          <p:cNvPr id="5" name="Picture 20">
            <a:extLst>
              <a:ext uri="{FF2B5EF4-FFF2-40B4-BE49-F238E27FC236}">
                <a16:creationId xmlns:a16="http://schemas.microsoft.com/office/drawing/2014/main" id="{C4FEE7EA-4DA2-4F6B-83D2-B7E31E7A953D}"/>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8604369" y="6111696"/>
            <a:ext cx="1465266" cy="586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sp>
        <p:nvSpPr>
          <p:cNvPr id="23" name="TextBox 22">
            <a:extLst>
              <a:ext uri="{FF2B5EF4-FFF2-40B4-BE49-F238E27FC236}">
                <a16:creationId xmlns:a16="http://schemas.microsoft.com/office/drawing/2014/main" id="{9B15BB50-B28E-4F5A-9F19-40FEC5F3E5BC}"/>
              </a:ext>
            </a:extLst>
          </p:cNvPr>
          <p:cNvSpPr txBox="1"/>
          <p:nvPr/>
        </p:nvSpPr>
        <p:spPr>
          <a:xfrm>
            <a:off x="5630031" y="6328147"/>
            <a:ext cx="2778369" cy="276999"/>
          </a:xfrm>
          <a:prstGeom prst="rect">
            <a:avLst/>
          </a:prstGeom>
          <a:noFill/>
        </p:spPr>
        <p:txBody>
          <a:bodyPr wrap="square" rtlCol="0">
            <a:spAutoFit/>
          </a:bodyPr>
          <a:lstStyle/>
          <a:p>
            <a:r>
              <a:rPr lang="en-US" sz="1200" dirty="0">
                <a:latin typeface="Fira Sans" panose="020B0503050000020004" pitchFamily="34" charset="0"/>
                <a:ea typeface="Fira Sans" panose="020B0503050000020004" pitchFamily="34" charset="0"/>
              </a:rPr>
              <a:t>*: Retinol GS 50 or Retinol CB 50</a:t>
            </a:r>
          </a:p>
        </p:txBody>
      </p:sp>
    </p:spTree>
    <p:extLst>
      <p:ext uri="{BB962C8B-B14F-4D97-AF65-F5344CB8AC3E}">
        <p14:creationId xmlns:p14="http://schemas.microsoft.com/office/powerpoint/2010/main" val="559723552"/>
      </p:ext>
    </p:extLst>
  </p:cSld>
  <p:clrMapOvr>
    <a:masterClrMapping/>
  </p:clrMapOvr>
  <p:transition spd="slow">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1146ACB-F09B-4934-9029-A266A087FDC1}"/>
              </a:ext>
            </a:extLst>
          </p:cNvPr>
          <p:cNvSpPr>
            <a:spLocks noGrp="1"/>
          </p:cNvSpPr>
          <p:nvPr>
            <p:ph type="title"/>
          </p:nvPr>
        </p:nvSpPr>
        <p:spPr>
          <a:xfrm>
            <a:off x="468000" y="456352"/>
            <a:ext cx="11262666" cy="443198"/>
          </a:xfrm>
        </p:spPr>
        <p:txBody>
          <a:bodyPr/>
          <a:lstStyle/>
          <a:p>
            <a:r>
              <a:rPr lang="en-US"/>
              <a:t>Vitamin C - The Retinol Protector</a:t>
            </a:r>
          </a:p>
        </p:txBody>
      </p:sp>
      <p:sp>
        <p:nvSpPr>
          <p:cNvPr id="4" name="Text Placeholder 3">
            <a:extLst>
              <a:ext uri="{FF2B5EF4-FFF2-40B4-BE49-F238E27FC236}">
                <a16:creationId xmlns:a16="http://schemas.microsoft.com/office/drawing/2014/main" id="{B66FD879-383E-4F33-9CBC-C90F238CDB24}"/>
              </a:ext>
            </a:extLst>
          </p:cNvPr>
          <p:cNvSpPr>
            <a:spLocks noGrp="1"/>
          </p:cNvSpPr>
          <p:nvPr>
            <p:ph type="body" sz="quarter" idx="13"/>
          </p:nvPr>
        </p:nvSpPr>
        <p:spPr>
          <a:xfrm>
            <a:off x="471804" y="936876"/>
            <a:ext cx="11258862" cy="369332"/>
          </a:xfrm>
        </p:spPr>
        <p:txBody>
          <a:bodyPr/>
          <a:lstStyle/>
          <a:p>
            <a:r>
              <a:rPr lang="en-US" dirty="0"/>
              <a:t>Retinol recovery content with STAY-C® 50 -3 month </a:t>
            </a:r>
          </a:p>
          <a:p>
            <a:r>
              <a:rPr lang="en-US" dirty="0"/>
              <a:t> </a:t>
            </a:r>
          </a:p>
        </p:txBody>
      </p:sp>
      <p:sp>
        <p:nvSpPr>
          <p:cNvPr id="23" name="TextBox 22">
            <a:extLst>
              <a:ext uri="{FF2B5EF4-FFF2-40B4-BE49-F238E27FC236}">
                <a16:creationId xmlns:a16="http://schemas.microsoft.com/office/drawing/2014/main" id="{B25517B1-3B41-4F42-AD96-2E495429CB02}"/>
              </a:ext>
            </a:extLst>
          </p:cNvPr>
          <p:cNvSpPr txBox="1"/>
          <p:nvPr/>
        </p:nvSpPr>
        <p:spPr>
          <a:xfrm>
            <a:off x="5741216" y="2291400"/>
            <a:ext cx="4885853" cy="3083303"/>
          </a:xfrm>
          <a:prstGeom prst="roundRect">
            <a:avLst>
              <a:gd name="adj" fmla="val 7876"/>
            </a:avLst>
          </a:prstGeom>
          <a:gradFill flip="none" rotWithShape="1">
            <a:gsLst>
              <a:gs pos="0">
                <a:srgbClr val="007E4B">
                  <a:alpha val="90000"/>
                </a:srgbClr>
              </a:gs>
              <a:gs pos="100000">
                <a:srgbClr val="007E4B">
                  <a:alpha val="70000"/>
                </a:srgbClr>
              </a:gs>
            </a:gsLst>
            <a:lin ang="2700000" scaled="1"/>
            <a:tileRect/>
          </a:gradFill>
          <a:ln w="25400">
            <a:gradFill>
              <a:gsLst>
                <a:gs pos="0">
                  <a:srgbClr val="007E4B"/>
                </a:gs>
                <a:gs pos="100000">
                  <a:srgbClr val="68B193"/>
                </a:gs>
              </a:gsLst>
              <a:lin ang="5400000" scaled="1"/>
            </a:gradFill>
          </a:ln>
        </p:spPr>
        <p:txBody>
          <a:bodyPr wrap="square" lIns="144000" tIns="144000" rIns="144000" bIns="144000" rtlCol="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Retinol is highly sensitive to temperature, after 6 weeks at 40°C STAY-C® 50 was the best stabilizer tested  with 70% retinol content</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STAY-C® 50 recovers retinol content by 78% at RT and by  </a:t>
            </a:r>
            <a:r>
              <a:rPr kumimoji="0" lang="en-US" sz="1400" b="1"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52% </a:t>
            </a:r>
            <a:r>
              <a:rPr kumimoji="0" lang="en-US" sz="1400" b="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at 40°C after 3 month stability.</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None of the other 12 stabilizer tested stored at 40°C had significant recovery content after 3-month stability. </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rPr>
              <a:t>There is not a visual discoloration impact in the sample with STAY-C® 50 comparing to Retinol GS 50* only at RT and a slight discoloration at 40°C.</a:t>
            </a:r>
          </a:p>
        </p:txBody>
      </p:sp>
      <p:grpSp>
        <p:nvGrpSpPr>
          <p:cNvPr id="9" name="Group 8">
            <a:extLst>
              <a:ext uri="{FF2B5EF4-FFF2-40B4-BE49-F238E27FC236}">
                <a16:creationId xmlns:a16="http://schemas.microsoft.com/office/drawing/2014/main" id="{C5D23330-F55E-44DA-9517-3DF02D64CCEB}"/>
              </a:ext>
            </a:extLst>
          </p:cNvPr>
          <p:cNvGrpSpPr/>
          <p:nvPr/>
        </p:nvGrpSpPr>
        <p:grpSpPr>
          <a:xfrm>
            <a:off x="345843" y="1009554"/>
            <a:ext cx="5304151" cy="5240903"/>
            <a:chOff x="468001" y="1497584"/>
            <a:chExt cx="2596148" cy="3941509"/>
          </a:xfrm>
        </p:grpSpPr>
        <p:grpSp>
          <p:nvGrpSpPr>
            <p:cNvPr id="6" name="Group 5">
              <a:extLst>
                <a:ext uri="{FF2B5EF4-FFF2-40B4-BE49-F238E27FC236}">
                  <a16:creationId xmlns:a16="http://schemas.microsoft.com/office/drawing/2014/main" id="{52D52540-EE2B-4CF6-B388-DDBE8E97A294}"/>
                </a:ext>
              </a:extLst>
            </p:cNvPr>
            <p:cNvGrpSpPr/>
            <p:nvPr/>
          </p:nvGrpSpPr>
          <p:grpSpPr>
            <a:xfrm>
              <a:off x="739765" y="2182628"/>
              <a:ext cx="1195057" cy="1421231"/>
              <a:chOff x="775432" y="4308717"/>
              <a:chExt cx="1195057" cy="1421231"/>
            </a:xfrm>
          </p:grpSpPr>
          <p:pic>
            <p:nvPicPr>
              <p:cNvPr id="26" name="Picture 25" descr="A picture containing indoor, container, counter, table&#10;&#10;Description automatically generated">
                <a:extLst>
                  <a:ext uri="{FF2B5EF4-FFF2-40B4-BE49-F238E27FC236}">
                    <a16:creationId xmlns:a16="http://schemas.microsoft.com/office/drawing/2014/main" id="{75C33898-0F4E-479A-B0C9-14B648FA5C4A}"/>
                  </a:ext>
                </a:extLst>
              </p:cNvPr>
              <p:cNvPicPr/>
              <p:nvPr/>
            </p:nvPicPr>
            <p:blipFill rotWithShape="1">
              <a:blip r:embed="rId3" cstate="screen">
                <a:extLst>
                  <a:ext uri="{28A0092B-C50C-407E-A947-70E740481C1C}">
                    <a14:useLocalDpi xmlns:a14="http://schemas.microsoft.com/office/drawing/2010/main"/>
                  </a:ext>
                </a:extLst>
              </a:blip>
              <a:srcRect/>
              <a:stretch/>
            </p:blipFill>
            <p:spPr>
              <a:xfrm>
                <a:off x="1056407" y="4308717"/>
                <a:ext cx="738471" cy="1100304"/>
              </a:xfrm>
              <a:prstGeom prst="rect">
                <a:avLst/>
              </a:prstGeom>
            </p:spPr>
          </p:pic>
          <p:sp>
            <p:nvSpPr>
              <p:cNvPr id="27" name="Rectangle 26">
                <a:extLst>
                  <a:ext uri="{FF2B5EF4-FFF2-40B4-BE49-F238E27FC236}">
                    <a16:creationId xmlns:a16="http://schemas.microsoft.com/office/drawing/2014/main" id="{9B165222-7A99-4D81-ACA7-81CFBBDC994D}"/>
                  </a:ext>
                </a:extLst>
              </p:cNvPr>
              <p:cNvSpPr/>
              <p:nvPr/>
            </p:nvSpPr>
            <p:spPr>
              <a:xfrm>
                <a:off x="775432" y="5382745"/>
                <a:ext cx="1195057" cy="34720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err="1">
                    <a:ln>
                      <a:noFill/>
                    </a:ln>
                    <a:solidFill>
                      <a:srgbClr val="7C807E"/>
                    </a:solidFill>
                    <a:effectLst/>
                    <a:uLnTx/>
                    <a:uFillTx/>
                    <a:latin typeface="Calibri" panose="020F0502020204030204"/>
                    <a:ea typeface="+mn-ea"/>
                    <a:cs typeface="+mn-cs"/>
                  </a:rPr>
                  <a:t>Retinol</a:t>
                </a:r>
                <a:r>
                  <a:rPr kumimoji="0" lang="fr-FR" sz="1200" b="0" i="0" u="none" strike="noStrike" kern="1200" cap="none" spc="0" normalizeH="0" baseline="0" noProof="0">
                    <a:ln>
                      <a:noFill/>
                    </a:ln>
                    <a:solidFill>
                      <a:srgbClr val="7C807E"/>
                    </a:solidFill>
                    <a:effectLst/>
                    <a:uLnTx/>
                    <a:uFillTx/>
                    <a:latin typeface="Calibri" panose="020F0502020204030204"/>
                    <a:ea typeface="+mn-ea"/>
                    <a:cs typeface="+mn-cs"/>
                  </a:rPr>
                  <a:t> GS 50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err="1">
                    <a:ln>
                      <a:noFill/>
                    </a:ln>
                    <a:solidFill>
                      <a:srgbClr val="7C807E"/>
                    </a:solidFill>
                    <a:effectLst/>
                    <a:uLnTx/>
                    <a:uFillTx/>
                    <a:latin typeface="Calibri" panose="020F0502020204030204"/>
                    <a:ea typeface="+mn-ea"/>
                    <a:cs typeface="+mn-cs"/>
                  </a:rPr>
                  <a:t>Without</a:t>
                </a:r>
                <a:r>
                  <a:rPr kumimoji="0" lang="fr-FR" sz="1200" b="0" i="0" u="none" strike="noStrike" kern="1200" cap="none" spc="0" normalizeH="0" baseline="0" noProof="0">
                    <a:ln>
                      <a:noFill/>
                    </a:ln>
                    <a:solidFill>
                      <a:srgbClr val="7C807E"/>
                    </a:solidFill>
                    <a:effectLst/>
                    <a:uLnTx/>
                    <a:uFillTx/>
                    <a:latin typeface="Calibri" panose="020F0502020204030204"/>
                    <a:ea typeface="+mn-ea"/>
                    <a:cs typeface="+mn-cs"/>
                  </a:rPr>
                  <a:t> </a:t>
                </a:r>
                <a:r>
                  <a:rPr kumimoji="0" lang="fr-FR" sz="1200" b="0" i="0" u="none" strike="noStrike" kern="1200" cap="none" spc="0" normalizeH="0" baseline="0" noProof="0" err="1">
                    <a:ln>
                      <a:noFill/>
                    </a:ln>
                    <a:solidFill>
                      <a:srgbClr val="7C807E"/>
                    </a:solidFill>
                    <a:effectLst/>
                    <a:uLnTx/>
                    <a:uFillTx/>
                    <a:latin typeface="Calibri" panose="020F0502020204030204"/>
                    <a:ea typeface="+mn-ea"/>
                    <a:cs typeface="+mn-cs"/>
                  </a:rPr>
                  <a:t>stabilizer</a:t>
                </a:r>
                <a:endParaRPr kumimoji="0" lang="fr-FR" sz="1200" b="0" i="0" u="none" strike="noStrike" kern="1200" cap="none" spc="0" normalizeH="0" baseline="0" noProof="0">
                  <a:ln>
                    <a:noFill/>
                  </a:ln>
                  <a:solidFill>
                    <a:srgbClr val="7C807E"/>
                  </a:solidFill>
                  <a:effectLst/>
                  <a:uLnTx/>
                  <a:uFillTx/>
                  <a:latin typeface="Calibri" panose="020F0502020204030204"/>
                  <a:ea typeface="+mn-ea"/>
                  <a:cs typeface="+mn-cs"/>
                </a:endParaRPr>
              </a:p>
            </p:txBody>
          </p:sp>
        </p:grpSp>
        <p:sp>
          <p:nvSpPr>
            <p:cNvPr id="49" name="TextBox 48">
              <a:extLst>
                <a:ext uri="{FF2B5EF4-FFF2-40B4-BE49-F238E27FC236}">
                  <a16:creationId xmlns:a16="http://schemas.microsoft.com/office/drawing/2014/main" id="{24559C29-C36A-4771-9B03-BF3B5580643D}"/>
                </a:ext>
              </a:extLst>
            </p:cNvPr>
            <p:cNvSpPr txBox="1"/>
            <p:nvPr/>
          </p:nvSpPr>
          <p:spPr>
            <a:xfrm>
              <a:off x="468001" y="1497584"/>
              <a:ext cx="2596148" cy="2777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C807E"/>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3BF14A9C-77E8-4E4A-84EB-9751FBDBDF72}"/>
                </a:ext>
              </a:extLst>
            </p:cNvPr>
            <p:cNvGrpSpPr/>
            <p:nvPr/>
          </p:nvGrpSpPr>
          <p:grpSpPr>
            <a:xfrm>
              <a:off x="759951" y="3991583"/>
              <a:ext cx="1195057" cy="1434040"/>
              <a:chOff x="1980603" y="4421532"/>
              <a:chExt cx="1195057" cy="1434040"/>
            </a:xfrm>
          </p:grpSpPr>
          <p:pic>
            <p:nvPicPr>
              <p:cNvPr id="52" name="Picture 51" descr="A picture containing indoor, counter, table, container&#10;&#10;Description automatically generated">
                <a:extLst>
                  <a:ext uri="{FF2B5EF4-FFF2-40B4-BE49-F238E27FC236}">
                    <a16:creationId xmlns:a16="http://schemas.microsoft.com/office/drawing/2014/main" id="{5F414864-2851-4DBB-91E5-256C88CD810F}"/>
                  </a:ext>
                </a:extLst>
              </p:cNvPr>
              <p:cNvPicPr/>
              <p:nvPr/>
            </p:nvPicPr>
            <p:blipFill rotWithShape="1">
              <a:blip r:embed="rId4" cstate="screen">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rcRect/>
              <a:stretch/>
            </p:blipFill>
            <p:spPr>
              <a:xfrm>
                <a:off x="2241391" y="4421532"/>
                <a:ext cx="738471" cy="1100304"/>
              </a:xfrm>
              <a:prstGeom prst="rect">
                <a:avLst/>
              </a:prstGeom>
            </p:spPr>
          </p:pic>
          <p:sp>
            <p:nvSpPr>
              <p:cNvPr id="46" name="Rectangle 45">
                <a:extLst>
                  <a:ext uri="{FF2B5EF4-FFF2-40B4-BE49-F238E27FC236}">
                    <a16:creationId xmlns:a16="http://schemas.microsoft.com/office/drawing/2014/main" id="{11692C82-9A7B-442B-A41D-3FBFD930A12D}"/>
                  </a:ext>
                </a:extLst>
              </p:cNvPr>
              <p:cNvSpPr/>
              <p:nvPr/>
            </p:nvSpPr>
            <p:spPr>
              <a:xfrm>
                <a:off x="1980603" y="5508369"/>
                <a:ext cx="1195057" cy="34720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err="1">
                    <a:ln>
                      <a:noFill/>
                    </a:ln>
                    <a:solidFill>
                      <a:srgbClr val="7C807E"/>
                    </a:solidFill>
                    <a:effectLst/>
                    <a:uLnTx/>
                    <a:uFillTx/>
                    <a:latin typeface="Calibri" panose="020F0502020204030204"/>
                    <a:ea typeface="+mn-ea"/>
                    <a:cs typeface="+mn-cs"/>
                  </a:rPr>
                  <a:t>Retinol</a:t>
                </a:r>
                <a:r>
                  <a:rPr kumimoji="0" lang="fr-FR" sz="1200" b="0" i="0" u="none" strike="noStrike" kern="1200" cap="none" spc="0" normalizeH="0" baseline="0" noProof="0" dirty="0">
                    <a:ln>
                      <a:noFill/>
                    </a:ln>
                    <a:solidFill>
                      <a:srgbClr val="7C807E"/>
                    </a:solidFill>
                    <a:effectLst/>
                    <a:uLnTx/>
                    <a:uFillTx/>
                    <a:latin typeface="Calibri" panose="020F0502020204030204"/>
                    <a:ea typeface="+mn-ea"/>
                    <a:cs typeface="+mn-cs"/>
                  </a:rPr>
                  <a:t> GS 50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37E4C"/>
                    </a:solidFill>
                    <a:effectLst/>
                    <a:uLnTx/>
                    <a:uFillTx/>
                    <a:latin typeface="Calibri" panose="020F0502020204030204"/>
                    <a:ea typeface="+mn-ea"/>
                    <a:cs typeface="+mn-cs"/>
                  </a:rPr>
                  <a:t>STAY-C® 50 </a:t>
                </a:r>
                <a:r>
                  <a:rPr kumimoji="0" lang="fr-FR" sz="1200" b="0" i="0" u="none" strike="noStrike" kern="1200" cap="none" spc="0" normalizeH="0" baseline="0" noProof="0" dirty="0">
                    <a:ln>
                      <a:noFill/>
                    </a:ln>
                    <a:solidFill>
                      <a:srgbClr val="7C807E"/>
                    </a:solidFill>
                    <a:effectLst/>
                    <a:uLnTx/>
                    <a:uFillTx/>
                    <a:latin typeface="Calibri" panose="020F0502020204030204"/>
                    <a:ea typeface="+mn-ea"/>
                    <a:cs typeface="+mn-cs"/>
                  </a:rPr>
                  <a:t>at 0.5%</a:t>
                </a:r>
              </a:p>
            </p:txBody>
          </p:sp>
        </p:grpSp>
        <p:pic>
          <p:nvPicPr>
            <p:cNvPr id="53" name="Picture 52" descr="A picture containing indoor, container, counter, table&#10;&#10;Description automatically generated">
              <a:extLst>
                <a:ext uri="{FF2B5EF4-FFF2-40B4-BE49-F238E27FC236}">
                  <a16:creationId xmlns:a16="http://schemas.microsoft.com/office/drawing/2014/main" id="{6AE96859-909D-4352-AEBD-BD2F8EF98495}"/>
                </a:ext>
              </a:extLst>
            </p:cNvPr>
            <p:cNvPicPr/>
            <p:nvPr/>
          </p:nvPicPr>
          <p:blipFill rotWithShape="1">
            <a:blip r:embed="rId6" cstate="screen">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a:ext>
              </a:extLst>
            </a:blip>
            <a:srcRect/>
            <a:stretch/>
          </p:blipFill>
          <p:spPr>
            <a:xfrm>
              <a:off x="2071208" y="2182628"/>
              <a:ext cx="739305" cy="1100304"/>
            </a:xfrm>
            <a:prstGeom prst="rect">
              <a:avLst/>
            </a:prstGeom>
          </p:spPr>
        </p:pic>
        <p:grpSp>
          <p:nvGrpSpPr>
            <p:cNvPr id="8" name="Group 7">
              <a:extLst>
                <a:ext uri="{FF2B5EF4-FFF2-40B4-BE49-F238E27FC236}">
                  <a16:creationId xmlns:a16="http://schemas.microsoft.com/office/drawing/2014/main" id="{DED6772E-A19E-4EC9-A1F2-0B3C3727EB8F}"/>
                </a:ext>
              </a:extLst>
            </p:cNvPr>
            <p:cNvGrpSpPr/>
            <p:nvPr/>
          </p:nvGrpSpPr>
          <p:grpSpPr>
            <a:xfrm>
              <a:off x="1838808" y="3997042"/>
              <a:ext cx="1195057" cy="1442051"/>
              <a:chOff x="3215286" y="5080702"/>
              <a:chExt cx="1195057" cy="1374350"/>
            </a:xfrm>
          </p:grpSpPr>
          <p:pic>
            <p:nvPicPr>
              <p:cNvPr id="61" name="Picture 60" descr="A picture containing indoor, counter, table, container&#10;&#10;Description automatically generated">
                <a:extLst>
                  <a:ext uri="{FF2B5EF4-FFF2-40B4-BE49-F238E27FC236}">
                    <a16:creationId xmlns:a16="http://schemas.microsoft.com/office/drawing/2014/main" id="{6FD4099D-63F9-4AF6-8630-A3EB953A593D}"/>
                  </a:ext>
                </a:extLst>
              </p:cNvPr>
              <p:cNvPicPr/>
              <p:nvPr/>
            </p:nvPicPr>
            <p:blipFill rotWithShape="1">
              <a:blip r:embed="rId8" cstate="screen">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a:ext>
                </a:extLst>
              </a:blip>
              <a:srcRect/>
              <a:stretch/>
            </p:blipFill>
            <p:spPr>
              <a:xfrm>
                <a:off x="3447686" y="5080702"/>
                <a:ext cx="738471" cy="1048648"/>
              </a:xfrm>
              <a:prstGeom prst="rect">
                <a:avLst/>
              </a:prstGeom>
            </p:spPr>
          </p:pic>
          <p:sp>
            <p:nvSpPr>
              <p:cNvPr id="54" name="Rectangle 53">
                <a:extLst>
                  <a:ext uri="{FF2B5EF4-FFF2-40B4-BE49-F238E27FC236}">
                    <a16:creationId xmlns:a16="http://schemas.microsoft.com/office/drawing/2014/main" id="{E343205E-E8EA-4469-B477-74E1C5403E31}"/>
                  </a:ext>
                </a:extLst>
              </p:cNvPr>
              <p:cNvSpPr/>
              <p:nvPr/>
            </p:nvSpPr>
            <p:spPr>
              <a:xfrm>
                <a:off x="3215286" y="6124149"/>
                <a:ext cx="1195057" cy="33090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err="1">
                    <a:ln>
                      <a:noFill/>
                    </a:ln>
                    <a:solidFill>
                      <a:srgbClr val="7C807E"/>
                    </a:solidFill>
                    <a:effectLst/>
                    <a:uLnTx/>
                    <a:uFillTx/>
                    <a:latin typeface="Calibri" panose="020F0502020204030204"/>
                    <a:ea typeface="+mn-ea"/>
                    <a:cs typeface="+mn-cs"/>
                  </a:rPr>
                  <a:t>Retinol</a:t>
                </a:r>
                <a:r>
                  <a:rPr kumimoji="0" lang="fr-FR" sz="1200" b="0" i="0" u="none" strike="noStrike" kern="1200" cap="none" spc="0" normalizeH="0" baseline="0" noProof="0" dirty="0">
                    <a:ln>
                      <a:noFill/>
                    </a:ln>
                    <a:solidFill>
                      <a:srgbClr val="7C807E"/>
                    </a:solidFill>
                    <a:effectLst/>
                    <a:uLnTx/>
                    <a:uFillTx/>
                    <a:latin typeface="Calibri" panose="020F0502020204030204"/>
                    <a:ea typeface="+mn-ea"/>
                    <a:cs typeface="+mn-cs"/>
                  </a:rPr>
                  <a:t> GS 50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37E4C"/>
                    </a:solidFill>
                    <a:effectLst/>
                    <a:uLnTx/>
                    <a:uFillTx/>
                    <a:latin typeface="Calibri" panose="020F0502020204030204"/>
                    <a:ea typeface="+mn-ea"/>
                    <a:cs typeface="+mn-cs"/>
                  </a:rPr>
                  <a:t>STAY-C® 50 </a:t>
                </a:r>
                <a:r>
                  <a:rPr kumimoji="0" lang="fr-FR" sz="1200" b="0" i="0" u="none" strike="noStrike" kern="1200" cap="none" spc="0" normalizeH="0" baseline="0" noProof="0" dirty="0">
                    <a:ln>
                      <a:noFill/>
                    </a:ln>
                    <a:solidFill>
                      <a:srgbClr val="7C807E"/>
                    </a:solidFill>
                    <a:effectLst/>
                    <a:uLnTx/>
                    <a:uFillTx/>
                    <a:latin typeface="Calibri" panose="020F0502020204030204"/>
                    <a:ea typeface="+mn-ea"/>
                    <a:cs typeface="+mn-cs"/>
                  </a:rPr>
                  <a:t>at 0.5%</a:t>
                </a:r>
              </a:p>
            </p:txBody>
          </p:sp>
        </p:grpSp>
        <p:sp>
          <p:nvSpPr>
            <p:cNvPr id="62" name="Rectangle 61">
              <a:extLst>
                <a:ext uri="{FF2B5EF4-FFF2-40B4-BE49-F238E27FC236}">
                  <a16:creationId xmlns:a16="http://schemas.microsoft.com/office/drawing/2014/main" id="{7EA59E2E-6323-45BB-BD27-7841C2278C8B}"/>
                </a:ext>
              </a:extLst>
            </p:cNvPr>
            <p:cNvSpPr/>
            <p:nvPr/>
          </p:nvSpPr>
          <p:spPr>
            <a:xfrm>
              <a:off x="1799429" y="3242329"/>
              <a:ext cx="1195057" cy="34720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err="1">
                  <a:ln>
                    <a:noFill/>
                  </a:ln>
                  <a:solidFill>
                    <a:srgbClr val="7C807E"/>
                  </a:solidFill>
                  <a:effectLst/>
                  <a:uLnTx/>
                  <a:uFillTx/>
                  <a:latin typeface="Calibri" panose="020F0502020204030204"/>
                  <a:ea typeface="+mn-ea"/>
                  <a:cs typeface="+mn-cs"/>
                </a:rPr>
                <a:t>Retinol</a:t>
              </a:r>
              <a:r>
                <a:rPr kumimoji="0" lang="fr-FR" sz="1200" b="0" i="0" u="none" strike="noStrike" kern="1200" cap="none" spc="0" normalizeH="0" baseline="0" noProof="0">
                  <a:ln>
                    <a:noFill/>
                  </a:ln>
                  <a:solidFill>
                    <a:srgbClr val="7C807E"/>
                  </a:solidFill>
                  <a:effectLst/>
                  <a:uLnTx/>
                  <a:uFillTx/>
                  <a:latin typeface="Calibri" panose="020F0502020204030204"/>
                  <a:ea typeface="+mn-ea"/>
                  <a:cs typeface="+mn-cs"/>
                </a:rPr>
                <a:t> GS 50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err="1">
                  <a:ln>
                    <a:noFill/>
                  </a:ln>
                  <a:solidFill>
                    <a:srgbClr val="7C807E"/>
                  </a:solidFill>
                  <a:effectLst/>
                  <a:uLnTx/>
                  <a:uFillTx/>
                  <a:latin typeface="Calibri" panose="020F0502020204030204"/>
                  <a:ea typeface="+mn-ea"/>
                  <a:cs typeface="+mn-cs"/>
                </a:rPr>
                <a:t>Without</a:t>
              </a:r>
              <a:r>
                <a:rPr kumimoji="0" lang="fr-FR" sz="1200" b="0" i="0" u="none" strike="noStrike" kern="1200" cap="none" spc="0" normalizeH="0" baseline="0" noProof="0">
                  <a:ln>
                    <a:noFill/>
                  </a:ln>
                  <a:solidFill>
                    <a:srgbClr val="7C807E"/>
                  </a:solidFill>
                  <a:effectLst/>
                  <a:uLnTx/>
                  <a:uFillTx/>
                  <a:latin typeface="Calibri" panose="020F0502020204030204"/>
                  <a:ea typeface="+mn-ea"/>
                  <a:cs typeface="+mn-cs"/>
                </a:rPr>
                <a:t> </a:t>
              </a:r>
              <a:r>
                <a:rPr kumimoji="0" lang="fr-FR" sz="1200" b="0" i="0" u="none" strike="noStrike" kern="1200" cap="none" spc="0" normalizeH="0" baseline="0" noProof="0" err="1">
                  <a:ln>
                    <a:noFill/>
                  </a:ln>
                  <a:solidFill>
                    <a:srgbClr val="7C807E"/>
                  </a:solidFill>
                  <a:effectLst/>
                  <a:uLnTx/>
                  <a:uFillTx/>
                  <a:latin typeface="Calibri" panose="020F0502020204030204"/>
                  <a:ea typeface="+mn-ea"/>
                  <a:cs typeface="+mn-cs"/>
                </a:rPr>
                <a:t>stabilizer</a:t>
              </a:r>
              <a:endParaRPr kumimoji="0" lang="fr-FR" sz="1200" b="0" i="0" u="none" strike="noStrike" kern="1200" cap="none" spc="0" normalizeH="0" baseline="0" noProof="0">
                <a:ln>
                  <a:noFill/>
                </a:ln>
                <a:solidFill>
                  <a:srgbClr val="7C807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31E29AC7-AA97-44BA-9E1A-B27B5E329D9F}"/>
                </a:ext>
              </a:extLst>
            </p:cNvPr>
            <p:cNvSpPr/>
            <p:nvPr/>
          </p:nvSpPr>
          <p:spPr>
            <a:xfrm>
              <a:off x="2071208" y="1816516"/>
              <a:ext cx="738471" cy="27776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C807E"/>
                  </a:solidFill>
                  <a:effectLst/>
                  <a:uLnTx/>
                  <a:uFillTx/>
                  <a:latin typeface="Fira Sans Light" panose="020B0403050000020004" pitchFamily="34" charset="0"/>
                  <a:ea typeface="+mn-ea"/>
                  <a:cs typeface="Times New Roman" panose="02020603050405020304" pitchFamily="18" charset="0"/>
                </a:rPr>
                <a:t>40°C </a:t>
              </a:r>
              <a:endParaRPr kumimoji="0" lang="en-US" sz="1800" b="0" i="0" u="none" strike="noStrike" kern="1200" cap="none" spc="0" normalizeH="0" baseline="0" noProof="0">
                <a:ln>
                  <a:noFill/>
                </a:ln>
                <a:solidFill>
                  <a:srgbClr val="7C807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70FA2FB-810B-4BF7-ACBD-8F80C263D066}"/>
                </a:ext>
              </a:extLst>
            </p:cNvPr>
            <p:cNvSpPr/>
            <p:nvPr/>
          </p:nvSpPr>
          <p:spPr>
            <a:xfrm>
              <a:off x="1020739" y="1839999"/>
              <a:ext cx="738471" cy="27776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C807E"/>
                  </a:solidFill>
                  <a:effectLst/>
                  <a:uLnTx/>
                  <a:uFillTx/>
                  <a:latin typeface="Fira Sans Light" panose="020B0403050000020004" pitchFamily="34" charset="0"/>
                  <a:ea typeface="+mn-ea"/>
                  <a:cs typeface="Times New Roman" panose="02020603050405020304" pitchFamily="18" charset="0"/>
                </a:rPr>
                <a:t>RT</a:t>
              </a:r>
            </a:p>
          </p:txBody>
        </p:sp>
      </p:grpSp>
      <p:sp>
        <p:nvSpPr>
          <p:cNvPr id="10" name="Rectangle 9">
            <a:extLst>
              <a:ext uri="{FF2B5EF4-FFF2-40B4-BE49-F238E27FC236}">
                <a16:creationId xmlns:a16="http://schemas.microsoft.com/office/drawing/2014/main" id="{68940234-2E18-463E-8A09-27072C768F28}"/>
              </a:ext>
            </a:extLst>
          </p:cNvPr>
          <p:cNvSpPr/>
          <p:nvPr/>
        </p:nvSpPr>
        <p:spPr>
          <a:xfrm>
            <a:off x="822203" y="6407942"/>
            <a:ext cx="1837361" cy="2616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err="1">
                <a:ln>
                  <a:noFill/>
                </a:ln>
                <a:solidFill>
                  <a:srgbClr val="7C807E"/>
                </a:solidFill>
                <a:effectLst/>
                <a:uLnTx/>
                <a:uFillTx/>
                <a:latin typeface="Calibri" panose="020F0502020204030204"/>
                <a:ea typeface="+mn-ea"/>
                <a:cs typeface="+mn-cs"/>
              </a:rPr>
              <a:t>Retinol</a:t>
            </a:r>
            <a:r>
              <a:rPr kumimoji="0" lang="fr-FR" sz="1100" b="0" i="0" u="none" strike="noStrike" kern="1200" cap="none" spc="0" normalizeH="0" baseline="0" noProof="0">
                <a:ln>
                  <a:noFill/>
                </a:ln>
                <a:solidFill>
                  <a:srgbClr val="7C807E"/>
                </a:solidFill>
                <a:effectLst/>
                <a:uLnTx/>
                <a:uFillTx/>
                <a:latin typeface="Calibri" panose="020F0502020204030204"/>
                <a:ea typeface="+mn-ea"/>
                <a:cs typeface="+mn-cs"/>
              </a:rPr>
              <a:t> GS 50 </a:t>
            </a:r>
            <a:r>
              <a:rPr kumimoji="0" lang="fr-FR" sz="1100" b="0" i="0" u="none" strike="noStrike" kern="1200" cap="none" spc="0" normalizeH="0" baseline="0" noProof="0" err="1">
                <a:ln>
                  <a:noFill/>
                </a:ln>
                <a:solidFill>
                  <a:srgbClr val="7C807E"/>
                </a:solidFill>
                <a:effectLst/>
                <a:uLnTx/>
                <a:uFillTx/>
                <a:latin typeface="Calibri" panose="020F0502020204030204"/>
                <a:ea typeface="+mn-ea"/>
                <a:cs typeface="+mn-cs"/>
              </a:rPr>
              <a:t>tested</a:t>
            </a:r>
            <a:r>
              <a:rPr kumimoji="0" lang="fr-FR" sz="1100" b="0" i="0" u="none" strike="noStrike" kern="1200" cap="none" spc="0" normalizeH="0" baseline="0" noProof="0">
                <a:ln>
                  <a:noFill/>
                </a:ln>
                <a:solidFill>
                  <a:srgbClr val="7C807E"/>
                </a:solidFill>
                <a:effectLst/>
                <a:uLnTx/>
                <a:uFillTx/>
                <a:latin typeface="Calibri" panose="020F0502020204030204"/>
                <a:ea typeface="+mn-ea"/>
                <a:cs typeface="+mn-cs"/>
              </a:rPr>
              <a:t> at 0.2% </a:t>
            </a:r>
          </a:p>
        </p:txBody>
      </p:sp>
      <p:pic>
        <p:nvPicPr>
          <p:cNvPr id="88" name="Picture Placeholder 12" descr="A picture containing rain&#10;&#10;Description automatically generated">
            <a:extLst>
              <a:ext uri="{FF2B5EF4-FFF2-40B4-BE49-F238E27FC236}">
                <a16:creationId xmlns:a16="http://schemas.microsoft.com/office/drawing/2014/main" id="{5B324DF3-8B54-4198-9C9C-C4E89C649037}"/>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p:spPr>
      </p:pic>
      <p:pic>
        <p:nvPicPr>
          <p:cNvPr id="11" name="Picture 20">
            <a:extLst>
              <a:ext uri="{FF2B5EF4-FFF2-40B4-BE49-F238E27FC236}">
                <a16:creationId xmlns:a16="http://schemas.microsoft.com/office/drawing/2014/main" id="{36344647-7085-4597-9083-66BA03B661AD}"/>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7834431" y="5532259"/>
            <a:ext cx="1465266" cy="586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sp>
        <p:nvSpPr>
          <p:cNvPr id="24" name="TextBox 23">
            <a:extLst>
              <a:ext uri="{FF2B5EF4-FFF2-40B4-BE49-F238E27FC236}">
                <a16:creationId xmlns:a16="http://schemas.microsoft.com/office/drawing/2014/main" id="{E019CD03-53E9-4E9F-AF81-FD08F27C4943}"/>
              </a:ext>
            </a:extLst>
          </p:cNvPr>
          <p:cNvSpPr txBox="1"/>
          <p:nvPr/>
        </p:nvSpPr>
        <p:spPr>
          <a:xfrm>
            <a:off x="5728915" y="6097473"/>
            <a:ext cx="2778369" cy="276999"/>
          </a:xfrm>
          <a:prstGeom prst="rect">
            <a:avLst/>
          </a:prstGeom>
          <a:noFill/>
        </p:spPr>
        <p:txBody>
          <a:bodyPr wrap="square" rtlCol="0">
            <a:spAutoFit/>
          </a:bodyPr>
          <a:lstStyle/>
          <a:p>
            <a:r>
              <a:rPr lang="en-US" sz="1200" dirty="0">
                <a:latin typeface="Fira Sans" panose="020B0503050000020004" pitchFamily="34" charset="0"/>
                <a:ea typeface="Fira Sans" panose="020B0503050000020004" pitchFamily="34" charset="0"/>
              </a:rPr>
              <a:t>*: Retinol GS 50 or Retinol CB 50</a:t>
            </a:r>
          </a:p>
        </p:txBody>
      </p:sp>
    </p:spTree>
    <p:extLst>
      <p:ext uri="{BB962C8B-B14F-4D97-AF65-F5344CB8AC3E}">
        <p14:creationId xmlns:p14="http://schemas.microsoft.com/office/powerpoint/2010/main" val="1265551638"/>
      </p:ext>
    </p:extLst>
  </p:cSld>
  <p:clrMapOvr>
    <a:masterClrMapping/>
  </p:clrMapOvr>
  <p:transition spd="slow">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1146ACB-F09B-4934-9029-A266A087FDC1}"/>
              </a:ext>
            </a:extLst>
          </p:cNvPr>
          <p:cNvSpPr>
            <a:spLocks noGrp="1"/>
          </p:cNvSpPr>
          <p:nvPr>
            <p:ph type="title"/>
          </p:nvPr>
        </p:nvSpPr>
        <p:spPr/>
        <p:txBody>
          <a:bodyPr/>
          <a:lstStyle/>
          <a:p>
            <a:r>
              <a:rPr lang="en-US" dirty="0"/>
              <a:t>Retinol* and Stabilizers</a:t>
            </a:r>
          </a:p>
        </p:txBody>
      </p:sp>
      <p:sp>
        <p:nvSpPr>
          <p:cNvPr id="4" name="Text Placeholder 3">
            <a:extLst>
              <a:ext uri="{FF2B5EF4-FFF2-40B4-BE49-F238E27FC236}">
                <a16:creationId xmlns:a16="http://schemas.microsoft.com/office/drawing/2014/main" id="{B66FD879-383E-4F33-9CBC-C90F238CDB24}"/>
              </a:ext>
            </a:extLst>
          </p:cNvPr>
          <p:cNvSpPr>
            <a:spLocks noGrp="1"/>
          </p:cNvSpPr>
          <p:nvPr>
            <p:ph type="body" sz="quarter" idx="13"/>
          </p:nvPr>
        </p:nvSpPr>
        <p:spPr/>
        <p:txBody>
          <a:bodyPr/>
          <a:lstStyle/>
          <a:p>
            <a:r>
              <a:rPr lang="en-US" dirty="0"/>
              <a:t>Stability after 3 month at RT versus formula with Retinol only</a:t>
            </a:r>
          </a:p>
        </p:txBody>
      </p:sp>
      <p:graphicFrame>
        <p:nvGraphicFramePr>
          <p:cNvPr id="26" name="Chart 25">
            <a:extLst>
              <a:ext uri="{FF2B5EF4-FFF2-40B4-BE49-F238E27FC236}">
                <a16:creationId xmlns:a16="http://schemas.microsoft.com/office/drawing/2014/main" id="{CB151D66-AB8B-402C-8301-9D7332A5E72A}"/>
              </a:ext>
            </a:extLst>
          </p:cNvPr>
          <p:cNvGraphicFramePr>
            <a:graphicFrameLocks/>
          </p:cNvGraphicFramePr>
          <p:nvPr/>
        </p:nvGraphicFramePr>
        <p:xfrm>
          <a:off x="323850" y="1562100"/>
          <a:ext cx="6520281" cy="4752975"/>
        </p:xfrm>
        <a:graphic>
          <a:graphicData uri="http://schemas.openxmlformats.org/drawingml/2006/chart">
            <c:chart xmlns:c="http://schemas.openxmlformats.org/drawingml/2006/chart" xmlns:r="http://schemas.openxmlformats.org/officeDocument/2006/relationships" r:id="rId2"/>
          </a:graphicData>
        </a:graphic>
      </p:graphicFrame>
      <p:sp>
        <p:nvSpPr>
          <p:cNvPr id="51" name="TextBox 50">
            <a:extLst>
              <a:ext uri="{FF2B5EF4-FFF2-40B4-BE49-F238E27FC236}">
                <a16:creationId xmlns:a16="http://schemas.microsoft.com/office/drawing/2014/main" id="{31467D0B-DBD7-4C0E-9AD5-A3F9642D2A75}"/>
              </a:ext>
            </a:extLst>
          </p:cNvPr>
          <p:cNvSpPr txBox="1"/>
          <p:nvPr/>
        </p:nvSpPr>
        <p:spPr>
          <a:xfrm>
            <a:off x="7023311" y="1777963"/>
            <a:ext cx="497520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7C807E"/>
                </a:solidFill>
                <a:effectLst/>
                <a:uLnTx/>
                <a:uFillTx/>
                <a:latin typeface="Calibri" panose="020F0502020204030204"/>
                <a:ea typeface="+mn-ea"/>
                <a:cs typeface="+mn-cs"/>
              </a:rPr>
              <a:t>3 month at RT</a:t>
            </a:r>
          </a:p>
        </p:txBody>
      </p:sp>
      <p:grpSp>
        <p:nvGrpSpPr>
          <p:cNvPr id="10" name="Group 9">
            <a:extLst>
              <a:ext uri="{FF2B5EF4-FFF2-40B4-BE49-F238E27FC236}">
                <a16:creationId xmlns:a16="http://schemas.microsoft.com/office/drawing/2014/main" id="{69145968-6FCE-4F31-BF43-5BC85D567734}"/>
              </a:ext>
            </a:extLst>
          </p:cNvPr>
          <p:cNvGrpSpPr/>
          <p:nvPr/>
        </p:nvGrpSpPr>
        <p:grpSpPr>
          <a:xfrm>
            <a:off x="7538119" y="2263854"/>
            <a:ext cx="1343557" cy="1578080"/>
            <a:chOff x="7078832" y="2420005"/>
            <a:chExt cx="1343557" cy="1578080"/>
          </a:xfrm>
        </p:grpSpPr>
        <p:pic>
          <p:nvPicPr>
            <p:cNvPr id="23" name="Picture 22" descr="A picture containing indoor, container, counter, table&#10;&#10;Description automatically generated">
              <a:extLst>
                <a:ext uri="{FF2B5EF4-FFF2-40B4-BE49-F238E27FC236}">
                  <a16:creationId xmlns:a16="http://schemas.microsoft.com/office/drawing/2014/main" id="{51323BAC-5A30-4648-9E95-054A4AB4DE0D}"/>
                </a:ext>
              </a:extLst>
            </p:cNvPr>
            <p:cNvPicPr/>
            <p:nvPr/>
          </p:nvPicPr>
          <p:blipFill rotWithShape="1">
            <a:blip r:embed="rId3" cstate="screen">
              <a:extLst>
                <a:ext uri="{28A0092B-C50C-407E-A947-70E740481C1C}">
                  <a14:useLocalDpi xmlns:a14="http://schemas.microsoft.com/office/drawing/2010/main"/>
                </a:ext>
              </a:extLst>
            </a:blip>
            <a:srcRect/>
            <a:stretch/>
          </p:blipFill>
          <p:spPr>
            <a:xfrm>
              <a:off x="7408744" y="2420005"/>
              <a:ext cx="617366" cy="1234732"/>
            </a:xfrm>
            <a:prstGeom prst="rect">
              <a:avLst/>
            </a:prstGeom>
          </p:spPr>
        </p:pic>
        <p:sp>
          <p:nvSpPr>
            <p:cNvPr id="24" name="Rectangle 23">
              <a:extLst>
                <a:ext uri="{FF2B5EF4-FFF2-40B4-BE49-F238E27FC236}">
                  <a16:creationId xmlns:a16="http://schemas.microsoft.com/office/drawing/2014/main" id="{75BD7EB4-18B0-41E8-8368-D9EFBF359328}"/>
                </a:ext>
              </a:extLst>
            </p:cNvPr>
            <p:cNvSpPr/>
            <p:nvPr/>
          </p:nvSpPr>
          <p:spPr>
            <a:xfrm>
              <a:off x="7078832" y="3628753"/>
              <a:ext cx="1343557"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err="1">
                  <a:ln>
                    <a:noFill/>
                  </a:ln>
                  <a:solidFill>
                    <a:srgbClr val="7C807E"/>
                  </a:solidFill>
                  <a:effectLst/>
                  <a:uLnTx/>
                  <a:uFillTx/>
                  <a:latin typeface="Calibri" panose="020F0502020204030204"/>
                  <a:ea typeface="+mn-ea"/>
                  <a:cs typeface="+mn-cs"/>
                </a:rPr>
                <a:t>Retinol</a:t>
              </a:r>
              <a:r>
                <a:rPr kumimoji="0" lang="fr-FR" sz="900" b="0" i="0" u="none" strike="noStrike" kern="1200" cap="none" spc="0" normalizeH="0" baseline="0" noProof="0">
                  <a:ln>
                    <a:noFill/>
                  </a:ln>
                  <a:solidFill>
                    <a:srgbClr val="7C807E"/>
                  </a:solidFill>
                  <a:effectLst/>
                  <a:uLnTx/>
                  <a:uFillTx/>
                  <a:latin typeface="Calibri" panose="020F0502020204030204"/>
                  <a:ea typeface="+mn-ea"/>
                  <a:cs typeface="+mn-cs"/>
                </a:rPr>
                <a:t> GS 50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err="1">
                  <a:ln>
                    <a:noFill/>
                  </a:ln>
                  <a:solidFill>
                    <a:srgbClr val="7C807E"/>
                  </a:solidFill>
                  <a:effectLst/>
                  <a:uLnTx/>
                  <a:uFillTx/>
                  <a:latin typeface="Calibri" panose="020F0502020204030204"/>
                  <a:ea typeface="+mn-ea"/>
                  <a:cs typeface="+mn-cs"/>
                </a:rPr>
                <a:t>Parsol</a:t>
              </a:r>
              <a:r>
                <a:rPr kumimoji="0" lang="en-US" sz="900" b="0" i="0" u="none" strike="noStrike" kern="1200" cap="none" spc="0" normalizeH="0" baseline="0" noProof="0">
                  <a:ln>
                    <a:noFill/>
                  </a:ln>
                  <a:solidFill>
                    <a:srgbClr val="7C807E"/>
                  </a:solidFill>
                  <a:effectLst/>
                  <a:uLnTx/>
                  <a:uFillTx/>
                  <a:latin typeface="Calibri" panose="020F0502020204030204"/>
                  <a:ea typeface="+mn-ea"/>
                  <a:cs typeface="+mn-cs"/>
                </a:rPr>
                <a:t>® Guard at 0.2%</a:t>
              </a:r>
              <a:endParaRPr kumimoji="0" lang="fr-FR" sz="900" b="0" i="0" u="none" strike="noStrike" kern="1200" cap="none" spc="0" normalizeH="0" baseline="0" noProof="0">
                <a:ln>
                  <a:noFill/>
                </a:ln>
                <a:solidFill>
                  <a:srgbClr val="7C807E"/>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152DCA7F-3D8B-4441-985E-8731A9525B6C}"/>
              </a:ext>
            </a:extLst>
          </p:cNvPr>
          <p:cNvGrpSpPr/>
          <p:nvPr/>
        </p:nvGrpSpPr>
        <p:grpSpPr>
          <a:xfrm>
            <a:off x="8622130" y="4115653"/>
            <a:ext cx="1343557" cy="1504067"/>
            <a:chOff x="8053333" y="2447670"/>
            <a:chExt cx="1343557" cy="1504067"/>
          </a:xfrm>
        </p:grpSpPr>
        <p:pic>
          <p:nvPicPr>
            <p:cNvPr id="25" name="Picture 24" descr="A picture containing indoor, container, counter, blender&#10;&#10;Description automatically generated">
              <a:extLst>
                <a:ext uri="{FF2B5EF4-FFF2-40B4-BE49-F238E27FC236}">
                  <a16:creationId xmlns:a16="http://schemas.microsoft.com/office/drawing/2014/main" id="{F2BECCB8-C30F-447D-918F-D145F671CEBC}"/>
                </a:ext>
              </a:extLst>
            </p:cNvPr>
            <p:cNvPicPr/>
            <p:nvPr/>
          </p:nvPicPr>
          <p:blipFill rotWithShape="1">
            <a:blip r:embed="rId4" cstate="screen">
              <a:extLst>
                <a:ext uri="{28A0092B-C50C-407E-A947-70E740481C1C}">
                  <a14:useLocalDpi xmlns:a14="http://schemas.microsoft.com/office/drawing/2010/main"/>
                </a:ext>
              </a:extLst>
            </a:blip>
            <a:srcRect/>
            <a:stretch/>
          </p:blipFill>
          <p:spPr>
            <a:xfrm>
              <a:off x="8389205" y="2447670"/>
              <a:ext cx="636304" cy="1157511"/>
            </a:xfrm>
            <a:prstGeom prst="rect">
              <a:avLst/>
            </a:prstGeom>
          </p:spPr>
        </p:pic>
        <p:sp>
          <p:nvSpPr>
            <p:cNvPr id="27" name="Rectangle 26">
              <a:extLst>
                <a:ext uri="{FF2B5EF4-FFF2-40B4-BE49-F238E27FC236}">
                  <a16:creationId xmlns:a16="http://schemas.microsoft.com/office/drawing/2014/main" id="{11E02B35-8E01-4D4C-A5CE-D28FB1F6989F}"/>
                </a:ext>
              </a:extLst>
            </p:cNvPr>
            <p:cNvSpPr/>
            <p:nvPr/>
          </p:nvSpPr>
          <p:spPr>
            <a:xfrm>
              <a:off x="8053333" y="3582405"/>
              <a:ext cx="1343557"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err="1">
                  <a:ln>
                    <a:noFill/>
                  </a:ln>
                  <a:solidFill>
                    <a:srgbClr val="7C807E"/>
                  </a:solidFill>
                  <a:effectLst/>
                  <a:uLnTx/>
                  <a:uFillTx/>
                  <a:latin typeface="Calibri" panose="020F0502020204030204"/>
                  <a:ea typeface="+mn-ea"/>
                  <a:cs typeface="+mn-cs"/>
                </a:rPr>
                <a:t>Retinol</a:t>
              </a:r>
              <a:r>
                <a:rPr kumimoji="0" lang="fr-FR" sz="900" b="0" i="0" u="none" strike="noStrike" kern="1200" cap="none" spc="0" normalizeH="0" baseline="0" noProof="0">
                  <a:ln>
                    <a:noFill/>
                  </a:ln>
                  <a:solidFill>
                    <a:srgbClr val="7C807E"/>
                  </a:solidFill>
                  <a:effectLst/>
                  <a:uLnTx/>
                  <a:uFillTx/>
                  <a:latin typeface="Calibri" panose="020F0502020204030204"/>
                  <a:ea typeface="+mn-ea"/>
                  <a:cs typeface="+mn-cs"/>
                </a:rPr>
                <a:t> GS 50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7C807E"/>
                  </a:solidFill>
                  <a:effectLst/>
                  <a:uLnTx/>
                  <a:uFillTx/>
                  <a:latin typeface="Calibri" panose="020F0502020204030204"/>
                  <a:ea typeface="+mn-ea"/>
                  <a:cs typeface="+mn-cs"/>
                </a:rPr>
                <a:t>M. Tocopherol at 0.1%</a:t>
              </a:r>
              <a:endParaRPr kumimoji="0" lang="fr-FR" sz="900" b="0" i="0" u="none" strike="noStrike" kern="1200" cap="none" spc="0" normalizeH="0" baseline="0" noProof="0">
                <a:ln>
                  <a:noFill/>
                </a:ln>
                <a:solidFill>
                  <a:srgbClr val="7C807E"/>
                </a:solidFill>
                <a:effectLst/>
                <a:uLnTx/>
                <a:uFillTx/>
                <a:latin typeface="Calibri" panose="020F0502020204030204"/>
                <a:ea typeface="+mn-ea"/>
                <a:cs typeface="+mn-cs"/>
              </a:endParaRPr>
            </a:p>
          </p:txBody>
        </p:sp>
      </p:grpSp>
      <p:grpSp>
        <p:nvGrpSpPr>
          <p:cNvPr id="8" name="Group 7">
            <a:extLst>
              <a:ext uri="{FF2B5EF4-FFF2-40B4-BE49-F238E27FC236}">
                <a16:creationId xmlns:a16="http://schemas.microsoft.com/office/drawing/2014/main" id="{95395E84-6470-4E10-9645-226100F8B8D1}"/>
              </a:ext>
            </a:extLst>
          </p:cNvPr>
          <p:cNvGrpSpPr/>
          <p:nvPr/>
        </p:nvGrpSpPr>
        <p:grpSpPr>
          <a:xfrm>
            <a:off x="6815743" y="4131073"/>
            <a:ext cx="1343557" cy="1552973"/>
            <a:chOff x="9115521" y="2420005"/>
            <a:chExt cx="1343557" cy="1552973"/>
          </a:xfrm>
        </p:grpSpPr>
        <p:pic>
          <p:nvPicPr>
            <p:cNvPr id="28" name="Picture 27" descr="A picture containing indoor, counter, table, container&#10;&#10;Description automatically generated">
              <a:extLst>
                <a:ext uri="{FF2B5EF4-FFF2-40B4-BE49-F238E27FC236}">
                  <a16:creationId xmlns:a16="http://schemas.microsoft.com/office/drawing/2014/main" id="{A5DA6886-BEE2-447F-A394-64C32C24A5F2}"/>
                </a:ext>
              </a:extLst>
            </p:cNvPr>
            <p:cNvPicPr/>
            <p:nvPr/>
          </p:nvPicPr>
          <p:blipFill rotWithShape="1">
            <a:blip r:embed="rId5" cstate="screen">
              <a:extLst>
                <a:ext uri="{28A0092B-C50C-407E-A947-70E740481C1C}">
                  <a14:useLocalDpi xmlns:a14="http://schemas.microsoft.com/office/drawing/2010/main"/>
                </a:ext>
              </a:extLst>
            </a:blip>
            <a:srcRect/>
            <a:stretch/>
          </p:blipFill>
          <p:spPr>
            <a:xfrm>
              <a:off x="9427223" y="2420005"/>
              <a:ext cx="611077" cy="1153193"/>
            </a:xfrm>
            <a:prstGeom prst="rect">
              <a:avLst/>
            </a:prstGeom>
          </p:spPr>
        </p:pic>
        <p:sp>
          <p:nvSpPr>
            <p:cNvPr id="29" name="Rectangle 28">
              <a:extLst>
                <a:ext uri="{FF2B5EF4-FFF2-40B4-BE49-F238E27FC236}">
                  <a16:creationId xmlns:a16="http://schemas.microsoft.com/office/drawing/2014/main" id="{C8C65059-7920-4380-A35C-5702BF788676}"/>
                </a:ext>
              </a:extLst>
            </p:cNvPr>
            <p:cNvSpPr/>
            <p:nvPr/>
          </p:nvSpPr>
          <p:spPr>
            <a:xfrm>
              <a:off x="9115521" y="3603646"/>
              <a:ext cx="1343557"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err="1">
                  <a:ln>
                    <a:noFill/>
                  </a:ln>
                  <a:solidFill>
                    <a:srgbClr val="7C807E"/>
                  </a:solidFill>
                  <a:effectLst/>
                  <a:uLnTx/>
                  <a:uFillTx/>
                  <a:latin typeface="Calibri" panose="020F0502020204030204"/>
                  <a:ea typeface="+mn-ea"/>
                  <a:cs typeface="+mn-cs"/>
                </a:rPr>
                <a:t>Retinol</a:t>
              </a:r>
              <a:r>
                <a:rPr kumimoji="0" lang="fr-FR" sz="900" b="0" i="0" u="none" strike="noStrike" kern="1200" cap="none" spc="0" normalizeH="0" baseline="0" noProof="0">
                  <a:ln>
                    <a:noFill/>
                  </a:ln>
                  <a:solidFill>
                    <a:srgbClr val="7C807E"/>
                  </a:solidFill>
                  <a:effectLst/>
                  <a:uLnTx/>
                  <a:uFillTx/>
                  <a:latin typeface="Calibri" panose="020F0502020204030204"/>
                  <a:ea typeface="+mn-ea"/>
                  <a:cs typeface="+mn-cs"/>
                </a:rPr>
                <a:t> GS 50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7C807E"/>
                  </a:solidFill>
                  <a:effectLst/>
                  <a:uLnTx/>
                  <a:uFillTx/>
                  <a:latin typeface="Calibri" panose="020F0502020204030204"/>
                  <a:ea typeface="+mn-ea"/>
                  <a:cs typeface="+mn-cs"/>
                </a:rPr>
                <a:t> TT 0.5%</a:t>
              </a:r>
              <a:endParaRPr kumimoji="0" lang="fr-FR" sz="900" b="0" i="0" u="none" strike="noStrike" kern="1200" cap="none" spc="0" normalizeH="0" baseline="0" noProof="0">
                <a:ln>
                  <a:noFill/>
                </a:ln>
                <a:solidFill>
                  <a:srgbClr val="7C807E"/>
                </a:solidFill>
                <a:effectLst/>
                <a:uLnTx/>
                <a:uFillTx/>
                <a:latin typeface="Calibri" panose="020F0502020204030204"/>
                <a:ea typeface="+mn-ea"/>
                <a:cs typeface="+mn-cs"/>
              </a:endParaRPr>
            </a:p>
          </p:txBody>
        </p:sp>
      </p:grpSp>
      <p:grpSp>
        <p:nvGrpSpPr>
          <p:cNvPr id="6" name="Group 5">
            <a:extLst>
              <a:ext uri="{FF2B5EF4-FFF2-40B4-BE49-F238E27FC236}">
                <a16:creationId xmlns:a16="http://schemas.microsoft.com/office/drawing/2014/main" id="{68906352-D5E7-407B-AAF7-3EBDFE1D3E8C}"/>
              </a:ext>
            </a:extLst>
          </p:cNvPr>
          <p:cNvGrpSpPr/>
          <p:nvPr/>
        </p:nvGrpSpPr>
        <p:grpSpPr>
          <a:xfrm>
            <a:off x="9674497" y="4128215"/>
            <a:ext cx="1343557" cy="1488589"/>
            <a:chOff x="7045648" y="4359465"/>
            <a:chExt cx="1343557" cy="1488589"/>
          </a:xfrm>
        </p:grpSpPr>
        <p:pic>
          <p:nvPicPr>
            <p:cNvPr id="30" name="Picture 29" descr="A picture containing indoor, container, counter, table&#10;&#10;Description automatically generated">
              <a:extLst>
                <a:ext uri="{FF2B5EF4-FFF2-40B4-BE49-F238E27FC236}">
                  <a16:creationId xmlns:a16="http://schemas.microsoft.com/office/drawing/2014/main" id="{3E9E9DE6-D307-44B6-9648-11E5F415F583}"/>
                </a:ext>
              </a:extLst>
            </p:cNvPr>
            <p:cNvPicPr/>
            <p:nvPr/>
          </p:nvPicPr>
          <p:blipFill rotWithShape="1">
            <a:blip r:embed="rId6" cstate="screen">
              <a:extLst>
                <a:ext uri="{28A0092B-C50C-407E-A947-70E740481C1C}">
                  <a14:useLocalDpi xmlns:a14="http://schemas.microsoft.com/office/drawing/2010/main"/>
                </a:ext>
              </a:extLst>
            </a:blip>
            <a:srcRect/>
            <a:stretch/>
          </p:blipFill>
          <p:spPr>
            <a:xfrm>
              <a:off x="7415032" y="4359465"/>
              <a:ext cx="611078" cy="1153193"/>
            </a:xfrm>
            <a:prstGeom prst="rect">
              <a:avLst/>
            </a:prstGeom>
          </p:spPr>
        </p:pic>
        <p:sp>
          <p:nvSpPr>
            <p:cNvPr id="31" name="Rectangle 30">
              <a:extLst>
                <a:ext uri="{FF2B5EF4-FFF2-40B4-BE49-F238E27FC236}">
                  <a16:creationId xmlns:a16="http://schemas.microsoft.com/office/drawing/2014/main" id="{D9804D7B-FD7D-4D55-BDA7-73E897941DE8}"/>
                </a:ext>
              </a:extLst>
            </p:cNvPr>
            <p:cNvSpPr/>
            <p:nvPr/>
          </p:nvSpPr>
          <p:spPr>
            <a:xfrm>
              <a:off x="7045648" y="5478722"/>
              <a:ext cx="1343557"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err="1">
                  <a:ln>
                    <a:noFill/>
                  </a:ln>
                  <a:solidFill>
                    <a:srgbClr val="7C807E"/>
                  </a:solidFill>
                  <a:effectLst/>
                  <a:uLnTx/>
                  <a:uFillTx/>
                  <a:latin typeface="Calibri" panose="020F0502020204030204"/>
                  <a:ea typeface="+mn-ea"/>
                  <a:cs typeface="+mn-cs"/>
                </a:rPr>
                <a:t>Retinol</a:t>
              </a:r>
              <a:r>
                <a:rPr kumimoji="0" lang="fr-FR" sz="900" b="0" i="0" u="none" strike="noStrike" kern="1200" cap="none" spc="0" normalizeH="0" baseline="0" noProof="0">
                  <a:ln>
                    <a:noFill/>
                  </a:ln>
                  <a:solidFill>
                    <a:srgbClr val="7C807E"/>
                  </a:solidFill>
                  <a:effectLst/>
                  <a:uLnTx/>
                  <a:uFillTx/>
                  <a:latin typeface="Calibri" panose="020F0502020204030204"/>
                  <a:ea typeface="+mn-ea"/>
                  <a:cs typeface="+mn-cs"/>
                </a:rPr>
                <a:t> GS 50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7C807E"/>
                  </a:solidFill>
                  <a:effectLst/>
                  <a:uLnTx/>
                  <a:uFillTx/>
                  <a:latin typeface="Calibri" panose="020F0502020204030204"/>
                  <a:ea typeface="+mn-ea"/>
                  <a:cs typeface="+mn-cs"/>
                </a:rPr>
                <a:t>S. Metabisulfite 0.05%</a:t>
              </a:r>
              <a:endParaRPr kumimoji="0" lang="fr-FR" sz="900" b="0" i="0" u="none" strike="noStrike" kern="1200" cap="none" spc="0" normalizeH="0" baseline="0" noProof="0">
                <a:ln>
                  <a:noFill/>
                </a:ln>
                <a:solidFill>
                  <a:srgbClr val="7C807E"/>
                </a:solidFill>
                <a:effectLst/>
                <a:uLnTx/>
                <a:uFillTx/>
                <a:latin typeface="Calibri" panose="020F0502020204030204"/>
                <a:ea typeface="+mn-ea"/>
                <a:cs typeface="+mn-cs"/>
              </a:endParaRPr>
            </a:p>
          </p:txBody>
        </p:sp>
      </p:grpSp>
      <p:grpSp>
        <p:nvGrpSpPr>
          <p:cNvPr id="5" name="Group 4">
            <a:extLst>
              <a:ext uri="{FF2B5EF4-FFF2-40B4-BE49-F238E27FC236}">
                <a16:creationId xmlns:a16="http://schemas.microsoft.com/office/drawing/2014/main" id="{52654671-044C-4BB7-AB9F-1A6D365C7325}"/>
              </a:ext>
            </a:extLst>
          </p:cNvPr>
          <p:cNvGrpSpPr/>
          <p:nvPr/>
        </p:nvGrpSpPr>
        <p:grpSpPr>
          <a:xfrm>
            <a:off x="11042971" y="2305294"/>
            <a:ext cx="1343557" cy="1549644"/>
            <a:chOff x="8242262" y="4364418"/>
            <a:chExt cx="1343557" cy="1486056"/>
          </a:xfrm>
        </p:grpSpPr>
        <p:pic>
          <p:nvPicPr>
            <p:cNvPr id="33" name="Picture 32" descr="A picture containing indoor, counter, table, container&#10;&#10;Description automatically generated">
              <a:extLst>
                <a:ext uri="{FF2B5EF4-FFF2-40B4-BE49-F238E27FC236}">
                  <a16:creationId xmlns:a16="http://schemas.microsoft.com/office/drawing/2014/main" id="{5D875132-CA8C-49BE-BE4F-40E9804BA830}"/>
                </a:ext>
              </a:extLst>
            </p:cNvPr>
            <p:cNvPicPr/>
            <p:nvPr/>
          </p:nvPicPr>
          <p:blipFill rotWithShape="1">
            <a:blip r:embed="rId7" cstate="screen">
              <a:extLst>
                <a:ext uri="{28A0092B-C50C-407E-A947-70E740481C1C}">
                  <a14:useLocalDpi xmlns:a14="http://schemas.microsoft.com/office/drawing/2010/main"/>
                </a:ext>
              </a:extLst>
            </a:blip>
            <a:srcRect/>
            <a:stretch/>
          </p:blipFill>
          <p:spPr>
            <a:xfrm>
              <a:off x="8561580" y="4364418"/>
              <a:ext cx="643539" cy="1148240"/>
            </a:xfrm>
            <a:prstGeom prst="rect">
              <a:avLst/>
            </a:prstGeom>
          </p:spPr>
        </p:pic>
        <p:sp>
          <p:nvSpPr>
            <p:cNvPr id="34" name="Rectangle 33">
              <a:extLst>
                <a:ext uri="{FF2B5EF4-FFF2-40B4-BE49-F238E27FC236}">
                  <a16:creationId xmlns:a16="http://schemas.microsoft.com/office/drawing/2014/main" id="{3A54655B-28B2-4BAE-B310-3553556A8573}"/>
                </a:ext>
              </a:extLst>
            </p:cNvPr>
            <p:cNvSpPr/>
            <p:nvPr/>
          </p:nvSpPr>
          <p:spPr>
            <a:xfrm>
              <a:off x="8242262" y="5481142"/>
              <a:ext cx="1343557"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err="1">
                  <a:ln>
                    <a:noFill/>
                  </a:ln>
                  <a:solidFill>
                    <a:srgbClr val="7C807E"/>
                  </a:solidFill>
                  <a:effectLst/>
                  <a:uLnTx/>
                  <a:uFillTx/>
                  <a:latin typeface="Calibri" panose="020F0502020204030204"/>
                  <a:ea typeface="+mn-ea"/>
                  <a:cs typeface="+mn-cs"/>
                </a:rPr>
                <a:t>Retinol</a:t>
              </a:r>
              <a:r>
                <a:rPr kumimoji="0" lang="fr-FR" sz="900" b="0" i="0" u="none" strike="noStrike" kern="1200" cap="none" spc="0" normalizeH="0" baseline="0" noProof="0">
                  <a:ln>
                    <a:noFill/>
                  </a:ln>
                  <a:solidFill>
                    <a:srgbClr val="7C807E"/>
                  </a:solidFill>
                  <a:effectLst/>
                  <a:uLnTx/>
                  <a:uFillTx/>
                  <a:latin typeface="Calibri" panose="020F0502020204030204"/>
                  <a:ea typeface="+mn-ea"/>
                  <a:cs typeface="+mn-cs"/>
                </a:rPr>
                <a:t> GS 50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7C807E"/>
                  </a:solidFill>
                  <a:effectLst/>
                  <a:uLnTx/>
                  <a:uFillTx/>
                  <a:latin typeface="Calibri" panose="020F0502020204030204"/>
                  <a:ea typeface="+mn-ea"/>
                  <a:cs typeface="+mn-cs"/>
                </a:rPr>
                <a:t>STAY-C® 50 0.5%</a:t>
              </a:r>
              <a:endParaRPr kumimoji="0" lang="fr-FR" sz="900" b="0" i="0" u="none" strike="noStrike" kern="1200" cap="none" spc="0" normalizeH="0" baseline="0" noProof="0">
                <a:ln>
                  <a:noFill/>
                </a:ln>
                <a:solidFill>
                  <a:srgbClr val="7C807E"/>
                </a:solidFill>
                <a:effectLst/>
                <a:uLnTx/>
                <a:uFillTx/>
                <a:latin typeface="Calibri" panose="020F0502020204030204"/>
                <a:ea typeface="+mn-ea"/>
                <a:cs typeface="+mn-cs"/>
              </a:endParaRPr>
            </a:p>
          </p:txBody>
        </p:sp>
      </p:grpSp>
      <p:grpSp>
        <p:nvGrpSpPr>
          <p:cNvPr id="2" name="Group 1">
            <a:extLst>
              <a:ext uri="{FF2B5EF4-FFF2-40B4-BE49-F238E27FC236}">
                <a16:creationId xmlns:a16="http://schemas.microsoft.com/office/drawing/2014/main" id="{9B99C830-FEE5-43AA-8442-CFA4E678792E}"/>
              </a:ext>
            </a:extLst>
          </p:cNvPr>
          <p:cNvGrpSpPr/>
          <p:nvPr/>
        </p:nvGrpSpPr>
        <p:grpSpPr>
          <a:xfrm>
            <a:off x="7699351" y="4128215"/>
            <a:ext cx="1343557" cy="1508747"/>
            <a:chOff x="7508489" y="5930534"/>
            <a:chExt cx="1343557" cy="1508747"/>
          </a:xfrm>
        </p:grpSpPr>
        <p:pic>
          <p:nvPicPr>
            <p:cNvPr id="35" name="Picture 34" descr="A picture containing indoor, counter, container, table&#10;&#10;Description automatically generated">
              <a:extLst>
                <a:ext uri="{FF2B5EF4-FFF2-40B4-BE49-F238E27FC236}">
                  <a16:creationId xmlns:a16="http://schemas.microsoft.com/office/drawing/2014/main" id="{FB0BA7A7-56C9-47F8-8D1B-95B82249E58C}"/>
                </a:ext>
              </a:extLst>
            </p:cNvPr>
            <p:cNvPicPr/>
            <p:nvPr/>
          </p:nvPicPr>
          <p:blipFill rotWithShape="1">
            <a:blip r:embed="rId8" cstate="screen">
              <a:extLst>
                <a:ext uri="{28A0092B-C50C-407E-A947-70E740481C1C}">
                  <a14:useLocalDpi xmlns:a14="http://schemas.microsoft.com/office/drawing/2010/main"/>
                </a:ext>
              </a:extLst>
            </a:blip>
            <a:srcRect/>
            <a:stretch/>
          </p:blipFill>
          <p:spPr>
            <a:xfrm>
              <a:off x="7830974" y="5930534"/>
              <a:ext cx="593604" cy="1193507"/>
            </a:xfrm>
            <a:prstGeom prst="rect">
              <a:avLst/>
            </a:prstGeom>
          </p:spPr>
        </p:pic>
        <p:sp>
          <p:nvSpPr>
            <p:cNvPr id="36" name="Rectangle 35">
              <a:extLst>
                <a:ext uri="{FF2B5EF4-FFF2-40B4-BE49-F238E27FC236}">
                  <a16:creationId xmlns:a16="http://schemas.microsoft.com/office/drawing/2014/main" id="{83A295BE-32EF-4745-8C63-A8070FA01F60}"/>
                </a:ext>
              </a:extLst>
            </p:cNvPr>
            <p:cNvSpPr/>
            <p:nvPr/>
          </p:nvSpPr>
          <p:spPr>
            <a:xfrm>
              <a:off x="7508489" y="7069949"/>
              <a:ext cx="1343557"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err="1">
                  <a:ln>
                    <a:noFill/>
                  </a:ln>
                  <a:solidFill>
                    <a:srgbClr val="7C807E"/>
                  </a:solidFill>
                  <a:effectLst/>
                  <a:uLnTx/>
                  <a:uFillTx/>
                  <a:latin typeface="Calibri" panose="020F0502020204030204"/>
                  <a:ea typeface="+mn-ea"/>
                  <a:cs typeface="+mn-cs"/>
                </a:rPr>
                <a:t>Retinol</a:t>
              </a:r>
              <a:r>
                <a:rPr kumimoji="0" lang="fr-FR" sz="900" b="0" i="0" u="none" strike="noStrike" kern="1200" cap="none" spc="0" normalizeH="0" baseline="0" noProof="0">
                  <a:ln>
                    <a:noFill/>
                  </a:ln>
                  <a:solidFill>
                    <a:srgbClr val="7C807E"/>
                  </a:solidFill>
                  <a:effectLst/>
                  <a:uLnTx/>
                  <a:uFillTx/>
                  <a:latin typeface="Calibri" panose="020F0502020204030204"/>
                  <a:ea typeface="+mn-ea"/>
                  <a:cs typeface="+mn-cs"/>
                </a:rPr>
                <a:t> GS 50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7C807E"/>
                  </a:solidFill>
                  <a:effectLst/>
                  <a:uLnTx/>
                  <a:uFillTx/>
                  <a:latin typeface="Calibri" panose="020F0502020204030204"/>
                  <a:ea typeface="+mn-ea"/>
                  <a:cs typeface="+mn-cs"/>
                </a:rPr>
                <a:t>HDBM 0.2%</a:t>
              </a:r>
              <a:endParaRPr kumimoji="0" lang="fr-FR" sz="900" b="0" i="0" u="none" strike="noStrike" kern="1200" cap="none" spc="0" normalizeH="0" baseline="0" noProof="0">
                <a:ln>
                  <a:noFill/>
                </a:ln>
                <a:solidFill>
                  <a:srgbClr val="7C807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A7DCECAB-3673-45E4-8A82-3D1902ECDF19}"/>
              </a:ext>
            </a:extLst>
          </p:cNvPr>
          <p:cNvGrpSpPr/>
          <p:nvPr/>
        </p:nvGrpSpPr>
        <p:grpSpPr>
          <a:xfrm>
            <a:off x="10654959" y="4115653"/>
            <a:ext cx="1343557" cy="1511568"/>
            <a:chOff x="10459078" y="4267634"/>
            <a:chExt cx="1343557" cy="1511568"/>
          </a:xfrm>
        </p:grpSpPr>
        <p:pic>
          <p:nvPicPr>
            <p:cNvPr id="37" name="Picture 36" descr="A picture containing indoor, counter, container, table&#10;&#10;Description automatically generated">
              <a:extLst>
                <a:ext uri="{FF2B5EF4-FFF2-40B4-BE49-F238E27FC236}">
                  <a16:creationId xmlns:a16="http://schemas.microsoft.com/office/drawing/2014/main" id="{61479E6B-9CD8-48A1-8E40-3A91CFE6CD01}"/>
                </a:ext>
              </a:extLst>
            </p:cNvPr>
            <p:cNvPicPr/>
            <p:nvPr/>
          </p:nvPicPr>
          <p:blipFill rotWithShape="1">
            <a:blip r:embed="rId9" cstate="screen">
              <a:extLst>
                <a:ext uri="{28A0092B-C50C-407E-A947-70E740481C1C}">
                  <a14:useLocalDpi xmlns:a14="http://schemas.microsoft.com/office/drawing/2010/main"/>
                </a:ext>
              </a:extLst>
            </a:blip>
            <a:srcRect/>
            <a:stretch/>
          </p:blipFill>
          <p:spPr>
            <a:xfrm>
              <a:off x="10811466" y="4267634"/>
              <a:ext cx="669319" cy="1171536"/>
            </a:xfrm>
            <a:prstGeom prst="rect">
              <a:avLst/>
            </a:prstGeom>
          </p:spPr>
        </p:pic>
        <p:sp>
          <p:nvSpPr>
            <p:cNvPr id="38" name="Rectangle 37">
              <a:extLst>
                <a:ext uri="{FF2B5EF4-FFF2-40B4-BE49-F238E27FC236}">
                  <a16:creationId xmlns:a16="http://schemas.microsoft.com/office/drawing/2014/main" id="{DA1B87F2-4714-4CC7-AC1D-8618FF08B657}"/>
                </a:ext>
              </a:extLst>
            </p:cNvPr>
            <p:cNvSpPr/>
            <p:nvPr/>
          </p:nvSpPr>
          <p:spPr>
            <a:xfrm>
              <a:off x="10459078" y="5409870"/>
              <a:ext cx="1343557"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err="1">
                  <a:ln>
                    <a:noFill/>
                  </a:ln>
                  <a:solidFill>
                    <a:srgbClr val="7C807E"/>
                  </a:solidFill>
                  <a:effectLst/>
                  <a:uLnTx/>
                  <a:uFillTx/>
                  <a:latin typeface="Calibri" panose="020F0502020204030204"/>
                  <a:ea typeface="+mn-ea"/>
                  <a:cs typeface="+mn-cs"/>
                </a:rPr>
                <a:t>Retinol</a:t>
              </a:r>
              <a:r>
                <a:rPr kumimoji="0" lang="fr-FR" sz="900" b="0" i="0" u="none" strike="noStrike" kern="1200" cap="none" spc="0" normalizeH="0" baseline="0" noProof="0">
                  <a:ln>
                    <a:noFill/>
                  </a:ln>
                  <a:solidFill>
                    <a:srgbClr val="7C807E"/>
                  </a:solidFill>
                  <a:effectLst/>
                  <a:uLnTx/>
                  <a:uFillTx/>
                  <a:latin typeface="Calibri" panose="020F0502020204030204"/>
                  <a:ea typeface="+mn-ea"/>
                  <a:cs typeface="+mn-cs"/>
                </a:rPr>
                <a:t> GS 50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7C807E"/>
                  </a:solidFill>
                  <a:effectLst/>
                  <a:uLnTx/>
                  <a:uFillTx/>
                  <a:latin typeface="Calibri" panose="020F0502020204030204"/>
                  <a:ea typeface="+mn-ea"/>
                  <a:cs typeface="+mn-cs"/>
                </a:rPr>
                <a:t>Tocopherol 0.2%</a:t>
              </a:r>
              <a:endParaRPr kumimoji="0" lang="fr-FR" sz="900" b="0" i="0" u="none" strike="noStrike" kern="1200" cap="none" spc="0" normalizeH="0" baseline="0" noProof="0">
                <a:ln>
                  <a:noFill/>
                </a:ln>
                <a:solidFill>
                  <a:srgbClr val="7C807E"/>
                </a:solidFill>
                <a:effectLst/>
                <a:uLnTx/>
                <a:uFillTx/>
                <a:latin typeface="Calibri" panose="020F0502020204030204"/>
                <a:ea typeface="+mn-ea"/>
                <a:cs typeface="+mn-cs"/>
              </a:endParaRPr>
            </a:p>
          </p:txBody>
        </p:sp>
      </p:grpSp>
      <p:grpSp>
        <p:nvGrpSpPr>
          <p:cNvPr id="7" name="Group 6">
            <a:extLst>
              <a:ext uri="{FF2B5EF4-FFF2-40B4-BE49-F238E27FC236}">
                <a16:creationId xmlns:a16="http://schemas.microsoft.com/office/drawing/2014/main" id="{8AC8C1C1-9A10-41AF-B7D1-24D0B670D082}"/>
              </a:ext>
            </a:extLst>
          </p:cNvPr>
          <p:cNvGrpSpPr/>
          <p:nvPr/>
        </p:nvGrpSpPr>
        <p:grpSpPr>
          <a:xfrm>
            <a:off x="9424245" y="2285303"/>
            <a:ext cx="1343557" cy="1585114"/>
            <a:chOff x="10225341" y="2410960"/>
            <a:chExt cx="1343557" cy="1585114"/>
          </a:xfrm>
        </p:grpSpPr>
        <p:pic>
          <p:nvPicPr>
            <p:cNvPr id="39" name="Picture 38" descr="A picture containing indoor, container, table, counter&#10;&#10;Description automatically generated">
              <a:extLst>
                <a:ext uri="{FF2B5EF4-FFF2-40B4-BE49-F238E27FC236}">
                  <a16:creationId xmlns:a16="http://schemas.microsoft.com/office/drawing/2014/main" id="{2E6B1423-F9C5-4FBF-A90F-E3024D7BCFC6}"/>
                </a:ext>
              </a:extLst>
            </p:cNvPr>
            <p:cNvPicPr/>
            <p:nvPr/>
          </p:nvPicPr>
          <p:blipFill rotWithShape="1">
            <a:blip r:embed="rId10" cstate="screen">
              <a:extLst>
                <a:ext uri="{28A0092B-C50C-407E-A947-70E740481C1C}">
                  <a14:useLocalDpi xmlns:a14="http://schemas.microsoft.com/office/drawing/2010/main"/>
                </a:ext>
              </a:extLst>
            </a:blip>
            <a:srcRect/>
            <a:stretch/>
          </p:blipFill>
          <p:spPr>
            <a:xfrm>
              <a:off x="10559327" y="2410960"/>
              <a:ext cx="626067" cy="1251749"/>
            </a:xfrm>
            <a:prstGeom prst="rect">
              <a:avLst/>
            </a:prstGeom>
          </p:spPr>
        </p:pic>
        <p:sp>
          <p:nvSpPr>
            <p:cNvPr id="40" name="Rectangle 39">
              <a:extLst>
                <a:ext uri="{FF2B5EF4-FFF2-40B4-BE49-F238E27FC236}">
                  <a16:creationId xmlns:a16="http://schemas.microsoft.com/office/drawing/2014/main" id="{32BEA2FD-D39A-4ED7-A602-81892FDFFAB3}"/>
                </a:ext>
              </a:extLst>
            </p:cNvPr>
            <p:cNvSpPr/>
            <p:nvPr/>
          </p:nvSpPr>
          <p:spPr>
            <a:xfrm>
              <a:off x="10225341" y="3626742"/>
              <a:ext cx="1343557"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err="1">
                  <a:ln>
                    <a:noFill/>
                  </a:ln>
                  <a:solidFill>
                    <a:srgbClr val="7C807E"/>
                  </a:solidFill>
                  <a:effectLst/>
                  <a:uLnTx/>
                  <a:uFillTx/>
                  <a:latin typeface="Calibri" panose="020F0502020204030204"/>
                  <a:ea typeface="+mn-ea"/>
                  <a:cs typeface="+mn-cs"/>
                </a:rPr>
                <a:t>Retinol</a:t>
              </a:r>
              <a:r>
                <a:rPr kumimoji="0" lang="fr-FR" sz="900" b="0" i="0" u="none" strike="noStrike" kern="1200" cap="none" spc="0" normalizeH="0" baseline="0" noProof="0">
                  <a:ln>
                    <a:noFill/>
                  </a:ln>
                  <a:solidFill>
                    <a:srgbClr val="7C807E"/>
                  </a:solidFill>
                  <a:effectLst/>
                  <a:uLnTx/>
                  <a:uFillTx/>
                  <a:latin typeface="Calibri" panose="020F0502020204030204"/>
                  <a:ea typeface="+mn-ea"/>
                  <a:cs typeface="+mn-cs"/>
                </a:rPr>
                <a:t> GS 50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7C807E"/>
                  </a:solidFill>
                  <a:effectLst/>
                  <a:uLnTx/>
                  <a:uFillTx/>
                  <a:latin typeface="Calibri" panose="020F0502020204030204"/>
                  <a:ea typeface="+mn-ea"/>
                  <a:cs typeface="+mn-cs"/>
                </a:rPr>
                <a:t>Bakuchiol 0.4%</a:t>
              </a:r>
              <a:endParaRPr kumimoji="0" lang="fr-FR" sz="900" b="0" i="0" u="none" strike="noStrike" kern="1200" cap="none" spc="0" normalizeH="0" baseline="0" noProof="0">
                <a:ln>
                  <a:noFill/>
                </a:ln>
                <a:solidFill>
                  <a:srgbClr val="7C807E"/>
                </a:solidFill>
                <a:effectLst/>
                <a:uLnTx/>
                <a:uFillTx/>
                <a:latin typeface="Calibri" panose="020F0502020204030204"/>
                <a:ea typeface="+mn-ea"/>
                <a:cs typeface="+mn-cs"/>
              </a:endParaRPr>
            </a:p>
          </p:txBody>
        </p:sp>
      </p:grpSp>
      <p:grpSp>
        <p:nvGrpSpPr>
          <p:cNvPr id="11" name="Group 10">
            <a:extLst>
              <a:ext uri="{FF2B5EF4-FFF2-40B4-BE49-F238E27FC236}">
                <a16:creationId xmlns:a16="http://schemas.microsoft.com/office/drawing/2014/main" id="{44662E6C-2ACA-4D72-89CB-EC6EB08D11ED}"/>
              </a:ext>
            </a:extLst>
          </p:cNvPr>
          <p:cNvGrpSpPr/>
          <p:nvPr/>
        </p:nvGrpSpPr>
        <p:grpSpPr>
          <a:xfrm>
            <a:off x="8507284" y="2314022"/>
            <a:ext cx="1343557" cy="1554937"/>
            <a:chOff x="5564075" y="5113650"/>
            <a:chExt cx="1343557" cy="1554937"/>
          </a:xfrm>
        </p:grpSpPr>
        <p:pic>
          <p:nvPicPr>
            <p:cNvPr id="41" name="Picture 40" descr="A picture containing indoor, container, table, counter&#10;&#10;Description automatically generated">
              <a:extLst>
                <a:ext uri="{FF2B5EF4-FFF2-40B4-BE49-F238E27FC236}">
                  <a16:creationId xmlns:a16="http://schemas.microsoft.com/office/drawing/2014/main" id="{C51507F9-BBCA-4299-A188-6BAD13D559E0}"/>
                </a:ext>
              </a:extLst>
            </p:cNvPr>
            <p:cNvPicPr/>
            <p:nvPr/>
          </p:nvPicPr>
          <p:blipFill rotWithShape="1">
            <a:blip r:embed="rId11" cstate="screen">
              <a:extLst>
                <a:ext uri="{28A0092B-C50C-407E-A947-70E740481C1C}">
                  <a14:useLocalDpi xmlns:a14="http://schemas.microsoft.com/office/drawing/2010/main"/>
                </a:ext>
              </a:extLst>
            </a:blip>
            <a:srcRect/>
            <a:stretch/>
          </p:blipFill>
          <p:spPr>
            <a:xfrm>
              <a:off x="5918667" y="5113650"/>
              <a:ext cx="634374" cy="1194834"/>
            </a:xfrm>
            <a:prstGeom prst="rect">
              <a:avLst/>
            </a:prstGeom>
          </p:spPr>
        </p:pic>
        <p:sp>
          <p:nvSpPr>
            <p:cNvPr id="42" name="Rectangle 41">
              <a:extLst>
                <a:ext uri="{FF2B5EF4-FFF2-40B4-BE49-F238E27FC236}">
                  <a16:creationId xmlns:a16="http://schemas.microsoft.com/office/drawing/2014/main" id="{F95136D2-C1C5-45F7-8851-DF9940C9EE8A}"/>
                </a:ext>
              </a:extLst>
            </p:cNvPr>
            <p:cNvSpPr/>
            <p:nvPr/>
          </p:nvSpPr>
          <p:spPr>
            <a:xfrm>
              <a:off x="5564075" y="6299255"/>
              <a:ext cx="1343557"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err="1">
                  <a:ln>
                    <a:noFill/>
                  </a:ln>
                  <a:solidFill>
                    <a:srgbClr val="7C807E"/>
                  </a:solidFill>
                  <a:effectLst/>
                  <a:uLnTx/>
                  <a:uFillTx/>
                  <a:latin typeface="Calibri" panose="020F0502020204030204"/>
                  <a:ea typeface="+mn-ea"/>
                  <a:cs typeface="+mn-cs"/>
                </a:rPr>
                <a:t>Retinol</a:t>
              </a:r>
              <a:r>
                <a:rPr kumimoji="0" lang="fr-FR" sz="900" b="0" i="0" u="none" strike="noStrike" kern="1200" cap="none" spc="0" normalizeH="0" baseline="0" noProof="0">
                  <a:ln>
                    <a:noFill/>
                  </a:ln>
                  <a:solidFill>
                    <a:srgbClr val="7C807E"/>
                  </a:solidFill>
                  <a:effectLst/>
                  <a:uLnTx/>
                  <a:uFillTx/>
                  <a:latin typeface="Calibri" panose="020F0502020204030204"/>
                  <a:ea typeface="+mn-ea"/>
                  <a:cs typeface="+mn-cs"/>
                </a:rPr>
                <a:t> GS 50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7C807E"/>
                  </a:solidFill>
                  <a:effectLst/>
                  <a:uLnTx/>
                  <a:uFillTx/>
                  <a:latin typeface="Calibri" panose="020F0502020204030204"/>
                  <a:ea typeface="+mn-ea"/>
                  <a:cs typeface="+mn-cs"/>
                </a:rPr>
                <a:t>P.SLX 0.5%</a:t>
              </a:r>
              <a:endParaRPr kumimoji="0" lang="fr-FR" sz="900" b="0" i="0" u="none" strike="noStrike" kern="1200" cap="none" spc="0" normalizeH="0" baseline="0" noProof="0">
                <a:ln>
                  <a:noFill/>
                </a:ln>
                <a:solidFill>
                  <a:srgbClr val="7C807E"/>
                </a:solidFill>
                <a:effectLst/>
                <a:uLnTx/>
                <a:uFillTx/>
                <a:latin typeface="Calibri" panose="020F0502020204030204"/>
                <a:ea typeface="+mn-ea"/>
                <a:cs typeface="+mn-cs"/>
              </a:endParaRPr>
            </a:p>
          </p:txBody>
        </p:sp>
      </p:grpSp>
      <p:grpSp>
        <p:nvGrpSpPr>
          <p:cNvPr id="12" name="Group 11">
            <a:extLst>
              <a:ext uri="{FF2B5EF4-FFF2-40B4-BE49-F238E27FC236}">
                <a16:creationId xmlns:a16="http://schemas.microsoft.com/office/drawing/2014/main" id="{AE56B5D0-EBC0-4FB4-A916-6B2C89C1701B}"/>
              </a:ext>
            </a:extLst>
          </p:cNvPr>
          <p:cNvGrpSpPr/>
          <p:nvPr/>
        </p:nvGrpSpPr>
        <p:grpSpPr>
          <a:xfrm>
            <a:off x="6549153" y="2330278"/>
            <a:ext cx="1343557" cy="1517387"/>
            <a:chOff x="4248195" y="5105577"/>
            <a:chExt cx="1343557" cy="1517387"/>
          </a:xfrm>
        </p:grpSpPr>
        <p:pic>
          <p:nvPicPr>
            <p:cNvPr id="43" name="Picture 42" descr="A picture containing indoor, container, table, counter&#10;&#10;Description automatically generated">
              <a:extLst>
                <a:ext uri="{FF2B5EF4-FFF2-40B4-BE49-F238E27FC236}">
                  <a16:creationId xmlns:a16="http://schemas.microsoft.com/office/drawing/2014/main" id="{42973236-A3AA-481F-B44A-9048D56186B8}"/>
                </a:ext>
              </a:extLst>
            </p:cNvPr>
            <p:cNvPicPr/>
            <p:nvPr/>
          </p:nvPicPr>
          <p:blipFill rotWithShape="1">
            <a:blip r:embed="rId12" cstate="screen">
              <a:extLst>
                <a:ext uri="{28A0092B-C50C-407E-A947-70E740481C1C}">
                  <a14:useLocalDpi xmlns:a14="http://schemas.microsoft.com/office/drawing/2010/main"/>
                </a:ext>
              </a:extLst>
            </a:blip>
            <a:srcRect/>
            <a:stretch/>
          </p:blipFill>
          <p:spPr>
            <a:xfrm>
              <a:off x="4594655" y="5105577"/>
              <a:ext cx="646022" cy="1210979"/>
            </a:xfrm>
            <a:prstGeom prst="rect">
              <a:avLst/>
            </a:prstGeom>
          </p:spPr>
        </p:pic>
        <p:sp>
          <p:nvSpPr>
            <p:cNvPr id="44" name="Rectangle 43">
              <a:extLst>
                <a:ext uri="{FF2B5EF4-FFF2-40B4-BE49-F238E27FC236}">
                  <a16:creationId xmlns:a16="http://schemas.microsoft.com/office/drawing/2014/main" id="{2957BF94-F06D-448E-A543-4130DC04CBB9}"/>
                </a:ext>
              </a:extLst>
            </p:cNvPr>
            <p:cNvSpPr/>
            <p:nvPr/>
          </p:nvSpPr>
          <p:spPr>
            <a:xfrm>
              <a:off x="4248195" y="6253632"/>
              <a:ext cx="1343557"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err="1">
                  <a:ln>
                    <a:noFill/>
                  </a:ln>
                  <a:solidFill>
                    <a:srgbClr val="7C807E"/>
                  </a:solidFill>
                  <a:effectLst/>
                  <a:uLnTx/>
                  <a:uFillTx/>
                  <a:latin typeface="Calibri" panose="020F0502020204030204"/>
                  <a:ea typeface="+mn-ea"/>
                  <a:cs typeface="+mn-cs"/>
                </a:rPr>
                <a:t>Retinol</a:t>
              </a:r>
              <a:r>
                <a:rPr kumimoji="0" lang="fr-FR" sz="900" b="0" i="0" u="none" strike="noStrike" kern="1200" cap="none" spc="0" normalizeH="0" baseline="0" noProof="0">
                  <a:ln>
                    <a:noFill/>
                  </a:ln>
                  <a:solidFill>
                    <a:srgbClr val="7C807E"/>
                  </a:solidFill>
                  <a:effectLst/>
                  <a:uLnTx/>
                  <a:uFillTx/>
                  <a:latin typeface="Calibri" panose="020F0502020204030204"/>
                  <a:ea typeface="+mn-ea"/>
                  <a:cs typeface="+mn-cs"/>
                </a:rPr>
                <a:t> GS 50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7C807E"/>
                  </a:solidFill>
                  <a:effectLst/>
                  <a:uLnTx/>
                  <a:uFillTx/>
                  <a:latin typeface="Calibri" panose="020F0502020204030204"/>
                  <a:ea typeface="+mn-ea"/>
                  <a:cs typeface="+mn-cs"/>
                </a:rPr>
                <a:t>Vit. E Act 0.2%</a:t>
              </a:r>
              <a:endParaRPr kumimoji="0" lang="fr-FR" sz="900" b="0" i="0" u="none" strike="noStrike" kern="1200" cap="none" spc="0" normalizeH="0" baseline="0" noProof="0">
                <a:ln>
                  <a:noFill/>
                </a:ln>
                <a:solidFill>
                  <a:srgbClr val="7C807E"/>
                </a:solidFill>
                <a:effectLst/>
                <a:uLnTx/>
                <a:uFillTx/>
                <a:latin typeface="Calibri" panose="020F0502020204030204"/>
                <a:ea typeface="+mn-ea"/>
                <a:cs typeface="+mn-cs"/>
              </a:endParaRPr>
            </a:p>
          </p:txBody>
        </p:sp>
      </p:grpSp>
      <p:grpSp>
        <p:nvGrpSpPr>
          <p:cNvPr id="14" name="Group 13">
            <a:extLst>
              <a:ext uri="{FF2B5EF4-FFF2-40B4-BE49-F238E27FC236}">
                <a16:creationId xmlns:a16="http://schemas.microsoft.com/office/drawing/2014/main" id="{08CD4B0B-F1B8-4FD2-906A-A62B250BA63F}"/>
              </a:ext>
            </a:extLst>
          </p:cNvPr>
          <p:cNvGrpSpPr/>
          <p:nvPr/>
        </p:nvGrpSpPr>
        <p:grpSpPr>
          <a:xfrm>
            <a:off x="10251484" y="2316488"/>
            <a:ext cx="1343557" cy="1528033"/>
            <a:chOff x="5319870" y="5329967"/>
            <a:chExt cx="1343557" cy="1528033"/>
          </a:xfrm>
        </p:grpSpPr>
        <p:pic>
          <p:nvPicPr>
            <p:cNvPr id="64" name="Picture 63" descr="A picture containing indoor, container, counter, items&#10;&#10;Description automatically generated">
              <a:extLst>
                <a:ext uri="{FF2B5EF4-FFF2-40B4-BE49-F238E27FC236}">
                  <a16:creationId xmlns:a16="http://schemas.microsoft.com/office/drawing/2014/main" id="{87D00E20-E224-4CCA-96C6-0750F4BE5DA8}"/>
                </a:ext>
              </a:extLst>
            </p:cNvPr>
            <p:cNvPicPr/>
            <p:nvPr/>
          </p:nvPicPr>
          <p:blipFill rotWithShape="1">
            <a:blip r:embed="rId13" cstate="screen">
              <a:extLst>
                <a:ext uri="{28A0092B-C50C-407E-A947-70E740481C1C}">
                  <a14:useLocalDpi xmlns:a14="http://schemas.microsoft.com/office/drawing/2010/main"/>
                </a:ext>
              </a:extLst>
            </a:blip>
            <a:srcRect/>
            <a:stretch/>
          </p:blipFill>
          <p:spPr>
            <a:xfrm>
              <a:off x="5686783" y="5329967"/>
              <a:ext cx="609733" cy="1182314"/>
            </a:xfrm>
            <a:prstGeom prst="rect">
              <a:avLst/>
            </a:prstGeom>
          </p:spPr>
        </p:pic>
        <p:sp>
          <p:nvSpPr>
            <p:cNvPr id="65" name="Rectangle 64">
              <a:extLst>
                <a:ext uri="{FF2B5EF4-FFF2-40B4-BE49-F238E27FC236}">
                  <a16:creationId xmlns:a16="http://schemas.microsoft.com/office/drawing/2014/main" id="{B33B5DF5-9E38-4725-9A0B-EEB59468426A}"/>
                </a:ext>
              </a:extLst>
            </p:cNvPr>
            <p:cNvSpPr/>
            <p:nvPr/>
          </p:nvSpPr>
          <p:spPr>
            <a:xfrm>
              <a:off x="5319870" y="6488668"/>
              <a:ext cx="1343557"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err="1">
                  <a:ln>
                    <a:noFill/>
                  </a:ln>
                  <a:solidFill>
                    <a:srgbClr val="7C807E"/>
                  </a:solidFill>
                  <a:effectLst/>
                  <a:uLnTx/>
                  <a:uFillTx/>
                  <a:latin typeface="Calibri" panose="020F0502020204030204"/>
                  <a:ea typeface="+mn-ea"/>
                  <a:cs typeface="+mn-cs"/>
                </a:rPr>
                <a:t>Retinol</a:t>
              </a:r>
              <a:r>
                <a:rPr kumimoji="0" lang="fr-FR" sz="900" b="0" i="0" u="none" strike="noStrike" kern="1200" cap="none" spc="0" normalizeH="0" baseline="0" noProof="0">
                  <a:ln>
                    <a:noFill/>
                  </a:ln>
                  <a:solidFill>
                    <a:srgbClr val="7C807E"/>
                  </a:solidFill>
                  <a:effectLst/>
                  <a:uLnTx/>
                  <a:uFillTx/>
                  <a:latin typeface="Calibri" panose="020F0502020204030204"/>
                  <a:ea typeface="+mn-ea"/>
                  <a:cs typeface="+mn-cs"/>
                </a:rPr>
                <a:t> GS 50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7C807E"/>
                  </a:solidFill>
                  <a:effectLst/>
                  <a:uLnTx/>
                  <a:uFillTx/>
                  <a:latin typeface="Calibri" panose="020F0502020204030204"/>
                  <a:ea typeface="+mn-ea"/>
                  <a:cs typeface="+mn-cs"/>
                </a:rPr>
                <a:t> BHT 0.05%</a:t>
              </a:r>
              <a:endParaRPr kumimoji="0" lang="fr-FR" sz="900" b="0" i="0" u="none" strike="noStrike" kern="1200" cap="none" spc="0" normalizeH="0" baseline="0" noProof="0">
                <a:ln>
                  <a:noFill/>
                </a:ln>
                <a:solidFill>
                  <a:srgbClr val="7C807E"/>
                </a:solidFill>
                <a:effectLst/>
                <a:uLnTx/>
                <a:uFillTx/>
                <a:latin typeface="Calibri" panose="020F0502020204030204"/>
                <a:ea typeface="+mn-ea"/>
                <a:cs typeface="+mn-cs"/>
              </a:endParaRPr>
            </a:p>
          </p:txBody>
        </p:sp>
      </p:grpSp>
      <p:pic>
        <p:nvPicPr>
          <p:cNvPr id="68" name="Picture Placeholder 12" descr="A picture containing rain&#10;&#10;Description automatically generated">
            <a:extLst>
              <a:ext uri="{FF2B5EF4-FFF2-40B4-BE49-F238E27FC236}">
                <a16:creationId xmlns:a16="http://schemas.microsoft.com/office/drawing/2014/main" id="{9D950F94-F23B-4EA7-93F9-5BFBE57CAC8E}"/>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p:spPr>
      </p:pic>
      <p:pic>
        <p:nvPicPr>
          <p:cNvPr id="15" name="Picture 20">
            <a:extLst>
              <a:ext uri="{FF2B5EF4-FFF2-40B4-BE49-F238E27FC236}">
                <a16:creationId xmlns:a16="http://schemas.microsoft.com/office/drawing/2014/main" id="{E0342E94-4E65-4568-9F53-749E69D6B4A4}"/>
              </a:ext>
            </a:extLst>
          </p:cNvPr>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8882181" y="5833884"/>
            <a:ext cx="1465266" cy="586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F7D93"/>
                  </a:outerShdw>
                </a:effectLst>
              </a14:hiddenEffects>
            </a:ext>
          </a:extLst>
        </p:spPr>
      </p:pic>
      <p:sp>
        <p:nvSpPr>
          <p:cNvPr id="16" name="TextBox 15">
            <a:extLst>
              <a:ext uri="{FF2B5EF4-FFF2-40B4-BE49-F238E27FC236}">
                <a16:creationId xmlns:a16="http://schemas.microsoft.com/office/drawing/2014/main" id="{CCF4ADD7-D508-477C-A945-B0B7EA976D06}"/>
              </a:ext>
            </a:extLst>
          </p:cNvPr>
          <p:cNvSpPr txBox="1"/>
          <p:nvPr/>
        </p:nvSpPr>
        <p:spPr>
          <a:xfrm>
            <a:off x="5728915" y="6097473"/>
            <a:ext cx="2778369" cy="276999"/>
          </a:xfrm>
          <a:prstGeom prst="rect">
            <a:avLst/>
          </a:prstGeom>
          <a:noFill/>
        </p:spPr>
        <p:txBody>
          <a:bodyPr wrap="square" rtlCol="0">
            <a:spAutoFit/>
          </a:bodyPr>
          <a:lstStyle/>
          <a:p>
            <a:r>
              <a:rPr lang="en-US" sz="1200" dirty="0">
                <a:latin typeface="Fira Sans" panose="020B0503050000020004" pitchFamily="34" charset="0"/>
                <a:ea typeface="Fira Sans" panose="020B0503050000020004" pitchFamily="34" charset="0"/>
              </a:rPr>
              <a:t>*: Retinol GS 50 or Retinol CB 50</a:t>
            </a:r>
          </a:p>
        </p:txBody>
      </p:sp>
    </p:spTree>
    <p:extLst>
      <p:ext uri="{BB962C8B-B14F-4D97-AF65-F5344CB8AC3E}">
        <p14:creationId xmlns:p14="http://schemas.microsoft.com/office/powerpoint/2010/main" val="797979062"/>
      </p:ext>
    </p:extLst>
  </p:cSld>
  <p:clrMapOvr>
    <a:masterClrMapping/>
  </p:clrMapOvr>
  <p:transition spd="slow">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CB5A3818-285D-3842-9580-68C6DE65D38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800" b="0" i="0" u="none" strike="noStrike" kern="1200" cap="none" spc="0" normalizeH="0" baseline="0" noProof="0">
              <a:ln>
                <a:noFill/>
              </a:ln>
              <a:solidFill>
                <a:srgbClr val="FFFFFF"/>
              </a:solidFill>
              <a:effectLst/>
              <a:uLnTx/>
              <a:uFillTx/>
              <a:latin typeface="Fira Sans" panose="020B0503050000020004" pitchFamily="34" charset="0"/>
              <a:ea typeface="+mn-ea"/>
              <a:cs typeface="+mn-cs"/>
            </a:endParaRPr>
          </a:p>
        </p:txBody>
      </p:sp>
      <p:pic>
        <p:nvPicPr>
          <p:cNvPr id="21" name="Picture 20">
            <a:extLst>
              <a:ext uri="{FF2B5EF4-FFF2-40B4-BE49-F238E27FC236}">
                <a16:creationId xmlns:a16="http://schemas.microsoft.com/office/drawing/2014/main" id="{2AE0316A-5615-4900-9448-A61AD07ABA2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graphicFrame>
        <p:nvGraphicFramePr>
          <p:cNvPr id="10" name="Table 9">
            <a:extLst>
              <a:ext uri="{FF2B5EF4-FFF2-40B4-BE49-F238E27FC236}">
                <a16:creationId xmlns:a16="http://schemas.microsoft.com/office/drawing/2014/main" id="{61295AED-1A81-4E34-A902-8BF0943CD81D}"/>
              </a:ext>
            </a:extLst>
          </p:cNvPr>
          <p:cNvGraphicFramePr>
            <a:graphicFrameLocks noGrp="1"/>
          </p:cNvGraphicFramePr>
          <p:nvPr>
            <p:extLst>
              <p:ext uri="{D42A27DB-BD31-4B8C-83A1-F6EECF244321}">
                <p14:modId xmlns:p14="http://schemas.microsoft.com/office/powerpoint/2010/main" val="2700979230"/>
              </p:ext>
            </p:extLst>
          </p:nvPr>
        </p:nvGraphicFramePr>
        <p:xfrm>
          <a:off x="553256" y="2231857"/>
          <a:ext cx="6047552" cy="2920236"/>
        </p:xfrm>
        <a:graphic>
          <a:graphicData uri="http://schemas.openxmlformats.org/drawingml/2006/table">
            <a:tbl>
              <a:tblPr>
                <a:tableStyleId>{5C22544A-7EE6-4342-B048-85BDC9FD1C3A}</a:tableStyleId>
              </a:tblPr>
              <a:tblGrid>
                <a:gridCol w="1924631">
                  <a:extLst>
                    <a:ext uri="{9D8B030D-6E8A-4147-A177-3AD203B41FA5}">
                      <a16:colId xmlns:a16="http://schemas.microsoft.com/office/drawing/2014/main" val="2163360112"/>
                    </a:ext>
                  </a:extLst>
                </a:gridCol>
                <a:gridCol w="3267570">
                  <a:extLst>
                    <a:ext uri="{9D8B030D-6E8A-4147-A177-3AD203B41FA5}">
                      <a16:colId xmlns:a16="http://schemas.microsoft.com/office/drawing/2014/main" val="3588135457"/>
                    </a:ext>
                  </a:extLst>
                </a:gridCol>
                <a:gridCol w="855351">
                  <a:extLst>
                    <a:ext uri="{9D8B030D-6E8A-4147-A177-3AD203B41FA5}">
                      <a16:colId xmlns:a16="http://schemas.microsoft.com/office/drawing/2014/main" val="1459675563"/>
                    </a:ext>
                  </a:extLst>
                </a:gridCol>
              </a:tblGrid>
              <a:tr h="704369">
                <a:tc>
                  <a:txBody>
                    <a:bodyPr/>
                    <a:lstStyle/>
                    <a:p>
                      <a:pPr algn="l" fontAlgn="t">
                        <a:lnSpc>
                          <a:spcPct val="100000"/>
                        </a:lnSpc>
                      </a:pPr>
                      <a:endParaRPr lang="de-CH" sz="1100" b="1" u="none" strike="noStrike" kern="1200">
                        <a:solidFill>
                          <a:srgbClr val="007E4B"/>
                        </a:solidFill>
                        <a:effectLst/>
                        <a:latin typeface="Fira Sans" panose="020B0503050000020004" pitchFamily="34" charset="0"/>
                        <a:ea typeface="+mn-ea"/>
                        <a:cs typeface="+mn-cs"/>
                      </a:endParaRPr>
                    </a:p>
                    <a:p>
                      <a:pPr algn="l" fontAlgn="t">
                        <a:lnSpc>
                          <a:spcPct val="100000"/>
                        </a:lnSpc>
                      </a:pPr>
                      <a:r>
                        <a:rPr lang="de-CH" sz="1100" b="1" u="none" strike="noStrike" kern="1200">
                          <a:solidFill>
                            <a:srgbClr val="007E4B"/>
                          </a:solidFill>
                          <a:effectLst/>
                          <a:latin typeface="Fira Sans" panose="020B0503050000020004" pitchFamily="34" charset="0"/>
                          <a:ea typeface="+mn-ea"/>
                          <a:cs typeface="+mn-cs"/>
                        </a:rPr>
                        <a:t>INGREDIENTS</a:t>
                      </a:r>
                      <a:endParaRPr lang="en-US" sz="1100" b="1" u="none" strike="noStrike" kern="1200">
                        <a:solidFill>
                          <a:srgbClr val="007E4B"/>
                        </a:solidFill>
                        <a:effectLst/>
                        <a:latin typeface="Fira Sans" panose="020B0503050000020004" pitchFamily="34" charset="0"/>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lnSpc>
                          <a:spcPct val="100000"/>
                        </a:lnSpc>
                      </a:pPr>
                      <a:endParaRPr lang="de-CH" sz="1100" b="1" u="none" strike="noStrike" kern="1200">
                        <a:solidFill>
                          <a:srgbClr val="007E4B"/>
                        </a:solidFill>
                        <a:effectLst/>
                        <a:latin typeface="Fira Sans" panose="020B0503050000020004" pitchFamily="34" charset="0"/>
                        <a:ea typeface="+mn-ea"/>
                        <a:cs typeface="+mn-cs"/>
                      </a:endParaRPr>
                    </a:p>
                    <a:p>
                      <a:pPr algn="l" fontAlgn="t">
                        <a:lnSpc>
                          <a:spcPct val="100000"/>
                        </a:lnSpc>
                      </a:pPr>
                      <a:r>
                        <a:rPr lang="en-US" sz="1100" b="1" u="none" strike="noStrike" kern="1200">
                          <a:solidFill>
                            <a:srgbClr val="007E4B"/>
                          </a:solidFill>
                          <a:effectLst/>
                          <a:latin typeface="Fira Sans" panose="020B0503050000020004" pitchFamily="34" charset="0"/>
                          <a:ea typeface="+mn-ea"/>
                          <a:cs typeface="+mn-cs"/>
                        </a:rPr>
                        <a:t>INCI NAME</a:t>
                      </a: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lnSpc>
                          <a:spcPct val="100000"/>
                        </a:lnSpc>
                      </a:pPr>
                      <a:endParaRPr lang="de-CH" sz="1100" b="1" u="none" strike="noStrike" kern="1200">
                        <a:solidFill>
                          <a:srgbClr val="007E4B"/>
                        </a:solidFill>
                        <a:effectLst/>
                        <a:latin typeface="Fira Sans" panose="020B0503050000020004" pitchFamily="34" charset="0"/>
                        <a:ea typeface="+mn-ea"/>
                        <a:cs typeface="+mn-cs"/>
                      </a:endParaRPr>
                    </a:p>
                    <a:p>
                      <a:pPr algn="ctr" fontAlgn="t">
                        <a:lnSpc>
                          <a:spcPct val="100000"/>
                        </a:lnSpc>
                      </a:pPr>
                      <a:r>
                        <a:rPr lang="de-CH" sz="1100" b="1" u="none" strike="noStrike" kern="1200">
                          <a:solidFill>
                            <a:srgbClr val="007E4B"/>
                          </a:solidFill>
                          <a:effectLst/>
                          <a:latin typeface="Fira Sans" panose="020B0503050000020004" pitchFamily="34" charset="0"/>
                          <a:ea typeface="+mn-ea"/>
                          <a:cs typeface="+mn-cs"/>
                        </a:rPr>
                        <a:t>%W/W</a:t>
                      </a:r>
                      <a:endParaRPr lang="en-US" sz="1100" b="1" u="none" strike="noStrike" kern="1200">
                        <a:solidFill>
                          <a:srgbClr val="007E4B"/>
                        </a:solidFill>
                        <a:effectLst/>
                        <a:latin typeface="Fira Sans" panose="020B0503050000020004" pitchFamily="34" charset="0"/>
                        <a:ea typeface="+mn-ea"/>
                        <a:cs typeface="+mn-cs"/>
                      </a:endParaRP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50612920"/>
                  </a:ext>
                </a:extLst>
              </a:tr>
              <a:tr h="263567">
                <a:tc>
                  <a:txBody>
                    <a:bodyPr/>
                    <a:lstStyle/>
                    <a:p>
                      <a:pPr marL="0" marR="0">
                        <a:lnSpc>
                          <a:spcPts val="1200"/>
                        </a:lnSpc>
                        <a:spcBef>
                          <a:spcPts val="0"/>
                        </a:spcBef>
                        <a:spcAft>
                          <a:spcPts val="0"/>
                        </a:spcAft>
                      </a:pPr>
                      <a:r>
                        <a:rPr lang="en-GB" sz="1050" err="1">
                          <a:solidFill>
                            <a:schemeClr val="bg1"/>
                          </a:solidFill>
                          <a:effectLst/>
                          <a:latin typeface="Fira Sans" panose="020B0503050000020004" pitchFamily="34" charset="0"/>
                          <a:ea typeface="Trebuchet MS" panose="020B0603020202020204" pitchFamily="34" charset="0"/>
                          <a:cs typeface="Times New Roman" panose="02020603050405020304" pitchFamily="18" charset="0"/>
                        </a:rPr>
                        <a:t>Eutanol</a:t>
                      </a:r>
                      <a:r>
                        <a:rPr lang="en-GB" sz="1050" baseline="30000">
                          <a:solidFill>
                            <a:schemeClr val="bg1"/>
                          </a:solidFill>
                          <a:effectLst/>
                          <a:latin typeface="Fira Sans" panose="020B0503050000020004" pitchFamily="34" charset="0"/>
                          <a:ea typeface="Trebuchet MS" panose="020B0603020202020204" pitchFamily="34" charset="0"/>
                          <a:cs typeface="Times New Roman" panose="02020603050405020304" pitchFamily="18" charset="0"/>
                        </a:rPr>
                        <a:t>®</a:t>
                      </a:r>
                      <a:r>
                        <a:rPr lang="en-GB" sz="1050">
                          <a:solidFill>
                            <a:schemeClr val="bg1"/>
                          </a:solidFill>
                          <a:effectLst/>
                          <a:latin typeface="Fira Sans" panose="020B0503050000020004" pitchFamily="34" charset="0"/>
                          <a:ea typeface="Trebuchet MS" panose="020B0603020202020204" pitchFamily="34" charset="0"/>
                          <a:cs typeface="Times New Roman" panose="02020603050405020304" pitchFamily="18" charset="0"/>
                        </a:rPr>
                        <a:t> G</a:t>
                      </a:r>
                      <a:endParaRPr lang="en-US" sz="1400">
                        <a:solidFill>
                          <a:schemeClr val="bg1"/>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10000"/>
                      </a:schemeClr>
                    </a:solidFill>
                  </a:tcPr>
                </a:tc>
                <a:tc>
                  <a:txBody>
                    <a:bodyPr/>
                    <a:lstStyle/>
                    <a:p>
                      <a:pPr marL="0" marR="0">
                        <a:lnSpc>
                          <a:spcPts val="1200"/>
                        </a:lnSpc>
                        <a:spcBef>
                          <a:spcPts val="0"/>
                        </a:spcBef>
                        <a:spcAft>
                          <a:spcPts val="0"/>
                        </a:spcAft>
                      </a:pPr>
                      <a:r>
                        <a:rPr lang="en-GB" sz="1050">
                          <a:solidFill>
                            <a:schemeClr val="bg1"/>
                          </a:solidFill>
                          <a:effectLst/>
                          <a:latin typeface="Fira Sans" panose="020B0503050000020004" pitchFamily="34" charset="0"/>
                          <a:ea typeface="Trebuchet MS" panose="020B0603020202020204" pitchFamily="34" charset="0"/>
                          <a:cs typeface="Times New Roman" panose="02020603050405020304" pitchFamily="18" charset="0"/>
                        </a:rPr>
                        <a:t>OCTYLDODECANOL</a:t>
                      </a:r>
                      <a:endParaRPr lang="en-US" sz="1400">
                        <a:solidFill>
                          <a:schemeClr val="bg1"/>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10000"/>
                      </a:schemeClr>
                    </a:solidFill>
                  </a:tcPr>
                </a:tc>
                <a:tc>
                  <a:txBody>
                    <a:bodyPr/>
                    <a:lstStyle/>
                    <a:p>
                      <a:pPr marL="0" marR="0" algn="r">
                        <a:lnSpc>
                          <a:spcPts val="1200"/>
                        </a:lnSpc>
                        <a:spcBef>
                          <a:spcPts val="0"/>
                        </a:spcBef>
                        <a:spcAft>
                          <a:spcPts val="0"/>
                        </a:spcAft>
                      </a:pPr>
                      <a:r>
                        <a:rPr lang="en-GB" sz="1050">
                          <a:solidFill>
                            <a:schemeClr val="bg1"/>
                          </a:solidFill>
                          <a:effectLst/>
                          <a:latin typeface="Fira Sans" panose="020B0503050000020004" pitchFamily="34" charset="0"/>
                          <a:ea typeface="Trebuchet MS" panose="020B0603020202020204" pitchFamily="34" charset="0"/>
                          <a:cs typeface="Times New Roman" panose="02020603050405020304" pitchFamily="18" charset="0"/>
                        </a:rPr>
                        <a:t>47,85</a:t>
                      </a:r>
                      <a:endParaRPr lang="en-US" sz="1400">
                        <a:solidFill>
                          <a:schemeClr val="bg1"/>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10000"/>
                      </a:schemeClr>
                    </a:solidFill>
                  </a:tcPr>
                </a:tc>
                <a:extLst>
                  <a:ext uri="{0D108BD9-81ED-4DB2-BD59-A6C34878D82A}">
                    <a16:rowId xmlns:a16="http://schemas.microsoft.com/office/drawing/2014/main" val="1759600375"/>
                  </a:ext>
                </a:extLst>
              </a:tr>
              <a:tr h="329665">
                <a:tc>
                  <a:txBody>
                    <a:bodyPr/>
                    <a:lstStyle/>
                    <a:p>
                      <a:pPr marL="0" marR="0">
                        <a:lnSpc>
                          <a:spcPts val="1200"/>
                        </a:lnSpc>
                        <a:spcBef>
                          <a:spcPts val="0"/>
                        </a:spcBef>
                        <a:spcAft>
                          <a:spcPts val="0"/>
                        </a:spcAft>
                      </a:pPr>
                      <a:r>
                        <a:rPr lang="en-GB" sz="1050" err="1">
                          <a:solidFill>
                            <a:schemeClr val="bg1"/>
                          </a:solidFill>
                          <a:effectLst/>
                          <a:latin typeface="Fira Sans" panose="020B0503050000020004" pitchFamily="34" charset="0"/>
                          <a:ea typeface="Trebuchet MS" panose="020B0603020202020204" pitchFamily="34" charset="0"/>
                          <a:cs typeface="Times New Roman" panose="02020603050405020304" pitchFamily="18" charset="0"/>
                        </a:rPr>
                        <a:t>Myritol</a:t>
                      </a:r>
                      <a:r>
                        <a:rPr lang="en-GB" sz="1050" baseline="30000">
                          <a:solidFill>
                            <a:schemeClr val="bg1"/>
                          </a:solidFill>
                          <a:effectLst/>
                          <a:latin typeface="Fira Sans" panose="020B0503050000020004" pitchFamily="34" charset="0"/>
                          <a:ea typeface="Trebuchet MS" panose="020B0603020202020204" pitchFamily="34" charset="0"/>
                          <a:cs typeface="Times New Roman" panose="02020603050405020304" pitchFamily="18" charset="0"/>
                        </a:rPr>
                        <a:t>®</a:t>
                      </a:r>
                      <a:r>
                        <a:rPr lang="en-GB" sz="1050">
                          <a:solidFill>
                            <a:schemeClr val="bg1"/>
                          </a:solidFill>
                          <a:effectLst/>
                          <a:latin typeface="Fira Sans" panose="020B0503050000020004" pitchFamily="34" charset="0"/>
                          <a:ea typeface="Trebuchet MS" panose="020B0603020202020204" pitchFamily="34" charset="0"/>
                          <a:cs typeface="Times New Roman" panose="02020603050405020304" pitchFamily="18" charset="0"/>
                        </a:rPr>
                        <a:t> 318</a:t>
                      </a:r>
                      <a:endParaRPr lang="en-US" sz="1400">
                        <a:solidFill>
                          <a:schemeClr val="bg1"/>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10000"/>
                      </a:schemeClr>
                    </a:solidFill>
                  </a:tcPr>
                </a:tc>
                <a:tc>
                  <a:txBody>
                    <a:bodyPr/>
                    <a:lstStyle/>
                    <a:p>
                      <a:pPr marL="0" marR="0">
                        <a:lnSpc>
                          <a:spcPts val="1200"/>
                        </a:lnSpc>
                        <a:spcBef>
                          <a:spcPts val="0"/>
                        </a:spcBef>
                        <a:spcAft>
                          <a:spcPts val="0"/>
                        </a:spcAft>
                      </a:pPr>
                      <a:r>
                        <a:rPr lang="en-GB" sz="1050">
                          <a:solidFill>
                            <a:schemeClr val="bg1"/>
                          </a:solidFill>
                          <a:effectLst/>
                          <a:latin typeface="Fira Sans" panose="020B0503050000020004" pitchFamily="34" charset="0"/>
                          <a:ea typeface="Trebuchet MS" panose="020B0603020202020204" pitchFamily="34" charset="0"/>
                          <a:cs typeface="Times New Roman" panose="02020603050405020304" pitchFamily="18" charset="0"/>
                        </a:rPr>
                        <a:t>CAPRYLIC/CAPRIC TRIGLYCERIDE</a:t>
                      </a:r>
                      <a:endParaRPr lang="en-US" sz="1400">
                        <a:solidFill>
                          <a:schemeClr val="bg1"/>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10000"/>
                      </a:schemeClr>
                    </a:solidFill>
                  </a:tcPr>
                </a:tc>
                <a:tc>
                  <a:txBody>
                    <a:bodyPr/>
                    <a:lstStyle/>
                    <a:p>
                      <a:pPr marL="0" marR="0" algn="r">
                        <a:lnSpc>
                          <a:spcPts val="1200"/>
                        </a:lnSpc>
                        <a:spcBef>
                          <a:spcPts val="0"/>
                        </a:spcBef>
                        <a:spcAft>
                          <a:spcPts val="0"/>
                        </a:spcAft>
                      </a:pPr>
                      <a:r>
                        <a:rPr lang="en-GB" sz="1050">
                          <a:solidFill>
                            <a:schemeClr val="bg1"/>
                          </a:solidFill>
                          <a:effectLst/>
                          <a:latin typeface="Fira Sans" panose="020B0503050000020004" pitchFamily="34" charset="0"/>
                          <a:ea typeface="Trebuchet MS" panose="020B0603020202020204" pitchFamily="34" charset="0"/>
                          <a:cs typeface="Times New Roman" panose="02020603050405020304" pitchFamily="18" charset="0"/>
                        </a:rPr>
                        <a:t>47,85</a:t>
                      </a:r>
                      <a:endParaRPr lang="en-US" sz="1400">
                        <a:solidFill>
                          <a:schemeClr val="bg1"/>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10000"/>
                      </a:schemeClr>
                    </a:solidFill>
                  </a:tcPr>
                </a:tc>
                <a:extLst>
                  <a:ext uri="{0D108BD9-81ED-4DB2-BD59-A6C34878D82A}">
                    <a16:rowId xmlns:a16="http://schemas.microsoft.com/office/drawing/2014/main" val="123902988"/>
                  </a:ext>
                </a:extLst>
              </a:tr>
              <a:tr h="263567">
                <a:tc>
                  <a:txBody>
                    <a:bodyPr/>
                    <a:lstStyle/>
                    <a:p>
                      <a:pPr marL="0" marR="0">
                        <a:lnSpc>
                          <a:spcPts val="1200"/>
                        </a:lnSpc>
                        <a:spcBef>
                          <a:spcPts val="0"/>
                        </a:spcBef>
                        <a:spcAft>
                          <a:spcPts val="0"/>
                        </a:spcAft>
                      </a:pPr>
                      <a:r>
                        <a:rPr lang="en-GB" sz="1050" b="1">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rPr>
                        <a:t>Mixed Tocopherols 95</a:t>
                      </a:r>
                      <a:endParaRPr lang="en-US" sz="1400" b="1">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10000"/>
                      </a:schemeClr>
                    </a:solidFill>
                  </a:tcPr>
                </a:tc>
                <a:tc>
                  <a:txBody>
                    <a:bodyPr/>
                    <a:lstStyle/>
                    <a:p>
                      <a:pPr marL="0" marR="0">
                        <a:lnSpc>
                          <a:spcPts val="1200"/>
                        </a:lnSpc>
                        <a:spcBef>
                          <a:spcPts val="0"/>
                        </a:spcBef>
                        <a:spcAft>
                          <a:spcPts val="0"/>
                        </a:spcAft>
                      </a:pPr>
                      <a:r>
                        <a:rPr lang="en-GB" sz="1050" b="1">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rPr>
                        <a:t>TOCOPHEROL</a:t>
                      </a:r>
                      <a:endParaRPr lang="en-US" sz="1400" b="1">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10000"/>
                      </a:schemeClr>
                    </a:solidFill>
                  </a:tcPr>
                </a:tc>
                <a:tc>
                  <a:txBody>
                    <a:bodyPr/>
                    <a:lstStyle/>
                    <a:p>
                      <a:pPr marL="0" marR="0" algn="r">
                        <a:lnSpc>
                          <a:spcPts val="1200"/>
                        </a:lnSpc>
                        <a:spcBef>
                          <a:spcPts val="0"/>
                        </a:spcBef>
                        <a:spcAft>
                          <a:spcPts val="0"/>
                        </a:spcAft>
                      </a:pPr>
                      <a:r>
                        <a:rPr lang="en-GB" sz="1050" b="1">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rPr>
                        <a:t>0,20</a:t>
                      </a:r>
                      <a:endParaRPr lang="en-US" sz="1400" b="1">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10000"/>
                      </a:schemeClr>
                    </a:solidFill>
                  </a:tcPr>
                </a:tc>
                <a:extLst>
                  <a:ext uri="{0D108BD9-81ED-4DB2-BD59-A6C34878D82A}">
                    <a16:rowId xmlns:a16="http://schemas.microsoft.com/office/drawing/2014/main" val="3748890640"/>
                  </a:ext>
                </a:extLst>
              </a:tr>
              <a:tr h="263567">
                <a:tc>
                  <a:txBody>
                    <a:bodyPr/>
                    <a:lstStyle/>
                    <a:p>
                      <a:pPr marL="0" marR="0">
                        <a:lnSpc>
                          <a:spcPts val="1200"/>
                        </a:lnSpc>
                        <a:spcBef>
                          <a:spcPts val="0"/>
                        </a:spcBef>
                        <a:spcAft>
                          <a:spcPts val="0"/>
                        </a:spcAft>
                      </a:pPr>
                      <a:r>
                        <a:rPr lang="en-GB" sz="1050" b="1">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rPr>
                        <a:t>DL-alpha-</a:t>
                      </a:r>
                      <a:r>
                        <a:rPr lang="en-GB" sz="1050" b="1" err="1">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rPr>
                        <a:t>Tocopheryl</a:t>
                      </a:r>
                      <a:r>
                        <a:rPr lang="en-GB" sz="1050" b="1">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rPr>
                        <a:t> Acetate</a:t>
                      </a:r>
                      <a:endParaRPr lang="en-US" sz="1400">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10000"/>
                      </a:schemeClr>
                    </a:solidFill>
                  </a:tcPr>
                </a:tc>
                <a:tc>
                  <a:txBody>
                    <a:bodyPr/>
                    <a:lstStyle/>
                    <a:p>
                      <a:pPr marL="0" marR="0">
                        <a:lnSpc>
                          <a:spcPts val="1200"/>
                        </a:lnSpc>
                        <a:spcBef>
                          <a:spcPts val="0"/>
                        </a:spcBef>
                        <a:spcAft>
                          <a:spcPts val="0"/>
                        </a:spcAft>
                      </a:pPr>
                      <a:r>
                        <a:rPr lang="en-GB" sz="1050" b="1">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rPr>
                        <a:t>TOCOPHERYL ACETATE</a:t>
                      </a:r>
                      <a:endParaRPr lang="en-US" sz="1400" b="1">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10000"/>
                      </a:schemeClr>
                    </a:solidFill>
                  </a:tcPr>
                </a:tc>
                <a:tc>
                  <a:txBody>
                    <a:bodyPr/>
                    <a:lstStyle/>
                    <a:p>
                      <a:pPr marL="0" marR="0" algn="r">
                        <a:lnSpc>
                          <a:spcPts val="1200"/>
                        </a:lnSpc>
                        <a:spcBef>
                          <a:spcPts val="0"/>
                        </a:spcBef>
                        <a:spcAft>
                          <a:spcPts val="0"/>
                        </a:spcAft>
                      </a:pPr>
                      <a:r>
                        <a:rPr lang="en-GB" sz="1050" b="1">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rPr>
                        <a:t>0,50</a:t>
                      </a:r>
                      <a:endParaRPr lang="en-US" sz="1400" b="1">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10000"/>
                      </a:schemeClr>
                    </a:solidFill>
                  </a:tcPr>
                </a:tc>
                <a:extLst>
                  <a:ext uri="{0D108BD9-81ED-4DB2-BD59-A6C34878D82A}">
                    <a16:rowId xmlns:a16="http://schemas.microsoft.com/office/drawing/2014/main" val="265970226"/>
                  </a:ext>
                </a:extLst>
              </a:tr>
              <a:tr h="263567">
                <a:tc>
                  <a:txBody>
                    <a:bodyPr/>
                    <a:lstStyle/>
                    <a:p>
                      <a:pPr marL="0" marR="0">
                        <a:lnSpc>
                          <a:spcPts val="1200"/>
                        </a:lnSpc>
                        <a:spcBef>
                          <a:spcPts val="0"/>
                        </a:spcBef>
                        <a:spcAft>
                          <a:spcPts val="0"/>
                        </a:spcAft>
                      </a:pPr>
                      <a:r>
                        <a:rPr lang="en-GB" sz="1050" err="1">
                          <a:solidFill>
                            <a:schemeClr val="bg1"/>
                          </a:solidFill>
                          <a:effectLst/>
                          <a:latin typeface="Fira Sans" panose="020B0503050000020004" pitchFamily="34" charset="0"/>
                          <a:ea typeface="Trebuchet MS" panose="020B0603020202020204" pitchFamily="34" charset="0"/>
                          <a:cs typeface="Times New Roman" panose="02020603050405020304" pitchFamily="18" charset="0"/>
                        </a:rPr>
                        <a:t>Oilkemia</a:t>
                      </a:r>
                      <a:r>
                        <a:rPr lang="en-GB" sz="1050">
                          <a:solidFill>
                            <a:schemeClr val="bg1"/>
                          </a:solidFill>
                          <a:effectLst/>
                          <a:latin typeface="Fira Sans" panose="020B0503050000020004" pitchFamily="34" charset="0"/>
                          <a:ea typeface="Trebuchet MS" panose="020B0603020202020204" pitchFamily="34" charset="0"/>
                          <a:cs typeface="Times New Roman" panose="02020603050405020304" pitchFamily="18" charset="0"/>
                        </a:rPr>
                        <a:t>™ 5S Polymer</a:t>
                      </a:r>
                      <a:endParaRPr lang="en-US" sz="1400">
                        <a:solidFill>
                          <a:schemeClr val="bg1"/>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10000"/>
                      </a:schemeClr>
                    </a:solidFill>
                  </a:tcPr>
                </a:tc>
                <a:tc>
                  <a:txBody>
                    <a:bodyPr/>
                    <a:lstStyle/>
                    <a:p>
                      <a:pPr marL="0" marR="0">
                        <a:lnSpc>
                          <a:spcPts val="1200"/>
                        </a:lnSpc>
                        <a:spcBef>
                          <a:spcPts val="0"/>
                        </a:spcBef>
                        <a:spcAft>
                          <a:spcPts val="0"/>
                        </a:spcAft>
                      </a:pPr>
                      <a:r>
                        <a:rPr lang="en-GB" sz="1050" dirty="0">
                          <a:solidFill>
                            <a:schemeClr val="bg1"/>
                          </a:solidFill>
                          <a:effectLst/>
                          <a:latin typeface="Fira Sans" panose="020B0503050000020004" pitchFamily="34" charset="0"/>
                          <a:ea typeface="Trebuchet MS" panose="020B0603020202020204" pitchFamily="34" charset="0"/>
                          <a:cs typeface="Times New Roman" panose="02020603050405020304" pitchFamily="18" charset="0"/>
                        </a:rPr>
                        <a:t>CAPRYLIC/CAPRIC GLYCERIDES, POLYURETHANE-79</a:t>
                      </a:r>
                      <a:endParaRPr lang="en-US" sz="1400" dirty="0">
                        <a:solidFill>
                          <a:schemeClr val="bg1"/>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10000"/>
                      </a:schemeClr>
                    </a:solidFill>
                  </a:tcPr>
                </a:tc>
                <a:tc>
                  <a:txBody>
                    <a:bodyPr/>
                    <a:lstStyle/>
                    <a:p>
                      <a:pPr marL="0" marR="0" algn="r">
                        <a:lnSpc>
                          <a:spcPts val="1200"/>
                        </a:lnSpc>
                        <a:spcBef>
                          <a:spcPts val="0"/>
                        </a:spcBef>
                        <a:spcAft>
                          <a:spcPts val="0"/>
                        </a:spcAft>
                      </a:pPr>
                      <a:r>
                        <a:rPr lang="en-GB" sz="1050">
                          <a:solidFill>
                            <a:schemeClr val="bg1"/>
                          </a:solidFill>
                          <a:effectLst/>
                          <a:latin typeface="Fira Sans" panose="020B0503050000020004" pitchFamily="34" charset="0"/>
                          <a:ea typeface="Trebuchet MS" panose="020B0603020202020204" pitchFamily="34" charset="0"/>
                          <a:cs typeface="Times New Roman" panose="02020603050405020304" pitchFamily="18" charset="0"/>
                        </a:rPr>
                        <a:t>3,00</a:t>
                      </a:r>
                      <a:endParaRPr lang="en-US" sz="1400">
                        <a:solidFill>
                          <a:schemeClr val="bg1"/>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10000"/>
                      </a:schemeClr>
                    </a:solidFill>
                  </a:tcPr>
                </a:tc>
                <a:extLst>
                  <a:ext uri="{0D108BD9-81ED-4DB2-BD59-A6C34878D82A}">
                    <a16:rowId xmlns:a16="http://schemas.microsoft.com/office/drawing/2014/main" val="201066760"/>
                  </a:ext>
                </a:extLst>
              </a:tr>
              <a:tr h="263567">
                <a:tc>
                  <a:txBody>
                    <a:bodyPr/>
                    <a:lstStyle/>
                    <a:p>
                      <a:pPr marL="0" marR="0">
                        <a:lnSpc>
                          <a:spcPts val="1200"/>
                        </a:lnSpc>
                        <a:spcBef>
                          <a:spcPts val="0"/>
                        </a:spcBef>
                        <a:spcAft>
                          <a:spcPts val="0"/>
                        </a:spcAft>
                      </a:pPr>
                      <a:r>
                        <a:rPr lang="en-GB" sz="1050">
                          <a:effectLst/>
                          <a:latin typeface="Fira Sans" panose="020B0503050000020004" pitchFamily="34" charset="0"/>
                          <a:ea typeface="Trebuchet MS" panose="020B0603020202020204" pitchFamily="34" charset="0"/>
                          <a:cs typeface="Times New Roman" panose="02020603050405020304" pitchFamily="18" charset="0"/>
                        </a:rPr>
                        <a:t> </a:t>
                      </a:r>
                      <a:endParaRPr lang="en-US" sz="1400">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0" marR="0">
                        <a:lnSpc>
                          <a:spcPts val="1200"/>
                        </a:lnSpc>
                        <a:spcBef>
                          <a:spcPts val="0"/>
                        </a:spcBef>
                        <a:spcAft>
                          <a:spcPts val="0"/>
                        </a:spcAft>
                      </a:pPr>
                      <a:r>
                        <a:rPr lang="en-GB" sz="1050">
                          <a:effectLst/>
                          <a:latin typeface="Fira Sans" panose="020B0503050000020004" pitchFamily="34" charset="0"/>
                          <a:ea typeface="Trebuchet MS" panose="020B0603020202020204" pitchFamily="34" charset="0"/>
                          <a:cs typeface="Times New Roman" panose="02020603050405020304" pitchFamily="18" charset="0"/>
                        </a:rPr>
                        <a:t> </a:t>
                      </a:r>
                      <a:endParaRPr lang="en-US" sz="1400">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0" marR="0">
                        <a:lnSpc>
                          <a:spcPts val="1200"/>
                        </a:lnSpc>
                        <a:spcBef>
                          <a:spcPts val="0"/>
                        </a:spcBef>
                        <a:spcAft>
                          <a:spcPts val="0"/>
                        </a:spcAft>
                      </a:pPr>
                      <a:r>
                        <a:rPr lang="en-GB" sz="1050">
                          <a:effectLst/>
                          <a:latin typeface="Fira Sans" panose="020B0503050000020004" pitchFamily="34" charset="0"/>
                          <a:ea typeface="Trebuchet MS" panose="020B0603020202020204" pitchFamily="34" charset="0"/>
                          <a:cs typeface="Times New Roman" panose="02020603050405020304" pitchFamily="18" charset="0"/>
                        </a:rPr>
                        <a:t> </a:t>
                      </a:r>
                      <a:endParaRPr lang="en-US" sz="1400">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032898883"/>
                  </a:ext>
                </a:extLst>
              </a:tr>
              <a:tr h="263567">
                <a:tc>
                  <a:txBody>
                    <a:bodyPr/>
                    <a:lstStyle/>
                    <a:p>
                      <a:pPr marL="0" marR="0">
                        <a:lnSpc>
                          <a:spcPts val="1200"/>
                        </a:lnSpc>
                        <a:spcBef>
                          <a:spcPts val="0"/>
                        </a:spcBef>
                        <a:spcAft>
                          <a:spcPts val="0"/>
                        </a:spcAft>
                      </a:pPr>
                      <a:r>
                        <a:rPr lang="en-GB" sz="1050" b="1" kern="1200" dirty="0">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rPr>
                        <a:t>RETINOL GS 50*</a:t>
                      </a:r>
                      <a:endParaRPr lang="en-US" sz="1050" b="1" kern="1200" dirty="0">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0" marR="0">
                        <a:lnSpc>
                          <a:spcPts val="1200"/>
                        </a:lnSpc>
                        <a:spcBef>
                          <a:spcPts val="0"/>
                        </a:spcBef>
                        <a:spcAft>
                          <a:spcPts val="0"/>
                        </a:spcAft>
                      </a:pPr>
                      <a:r>
                        <a:rPr lang="en-GB" sz="1050" b="1" kern="1200">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rPr>
                        <a:t>RETINOL, POLYSORBATE 20, BHT, BHA</a:t>
                      </a:r>
                      <a:endParaRPr lang="en-US" sz="1050" b="1" kern="1200">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0" marR="0" algn="r">
                        <a:lnSpc>
                          <a:spcPts val="1200"/>
                        </a:lnSpc>
                        <a:spcBef>
                          <a:spcPts val="0"/>
                        </a:spcBef>
                        <a:spcAft>
                          <a:spcPts val="0"/>
                        </a:spcAft>
                      </a:pPr>
                      <a:r>
                        <a:rPr lang="en-GB" sz="1050" b="1" kern="1200">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rPr>
                        <a:t>0,30</a:t>
                      </a:r>
                      <a:endParaRPr lang="en-US" sz="1050" b="1" kern="1200">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177711153"/>
                  </a:ext>
                </a:extLst>
              </a:tr>
              <a:tr h="263567">
                <a:tc>
                  <a:txBody>
                    <a:bodyPr/>
                    <a:lstStyle/>
                    <a:p>
                      <a:pPr marL="0" marR="0">
                        <a:lnSpc>
                          <a:spcPts val="1200"/>
                        </a:lnSpc>
                        <a:spcBef>
                          <a:spcPts val="0"/>
                        </a:spcBef>
                        <a:spcAft>
                          <a:spcPts val="0"/>
                        </a:spcAft>
                      </a:pPr>
                      <a:r>
                        <a:rPr lang="pt-BR" sz="1050" b="1" kern="1200" err="1">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rPr>
                        <a:t>Vitamin</a:t>
                      </a:r>
                      <a:r>
                        <a:rPr lang="pt-BR" sz="1050" b="1" kern="1200">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rPr>
                        <a:t> A </a:t>
                      </a:r>
                      <a:r>
                        <a:rPr lang="pt-BR" sz="1050" b="1" kern="1200" err="1">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rPr>
                        <a:t>Palmitate</a:t>
                      </a:r>
                      <a:r>
                        <a:rPr lang="pt-BR" sz="1050" b="1" kern="1200">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rPr>
                        <a:t> 1.7 MIU/g </a:t>
                      </a:r>
                      <a:r>
                        <a:rPr lang="pt-BR" sz="1050" b="1" kern="1200" err="1">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rPr>
                        <a:t>tocopherol</a:t>
                      </a:r>
                      <a:endParaRPr lang="en-US" sz="1050" b="1" kern="1200">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0" marR="0">
                        <a:lnSpc>
                          <a:spcPts val="1200"/>
                        </a:lnSpc>
                        <a:spcBef>
                          <a:spcPts val="0"/>
                        </a:spcBef>
                        <a:spcAft>
                          <a:spcPts val="0"/>
                        </a:spcAft>
                      </a:pPr>
                      <a:r>
                        <a:rPr lang="en-GB" sz="1050" b="1" kern="1200" dirty="0">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rPr>
                        <a:t>RETINYL PALMITATE, TOCOPHEROL</a:t>
                      </a:r>
                      <a:endParaRPr lang="en-US" sz="1050" b="1" kern="1200" dirty="0">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a:txBody>
                    <a:bodyPr/>
                    <a:lstStyle/>
                    <a:p>
                      <a:pPr marL="0" marR="0" algn="r">
                        <a:lnSpc>
                          <a:spcPts val="1200"/>
                        </a:lnSpc>
                        <a:spcBef>
                          <a:spcPts val="0"/>
                        </a:spcBef>
                        <a:spcAft>
                          <a:spcPts val="0"/>
                        </a:spcAft>
                      </a:pPr>
                      <a:r>
                        <a:rPr lang="en-GB" sz="1050" b="1" kern="1200" dirty="0">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rPr>
                        <a:t>0,30</a:t>
                      </a:r>
                      <a:endParaRPr lang="en-US" sz="1050" b="1" kern="1200" dirty="0">
                        <a:solidFill>
                          <a:srgbClr val="037E4C"/>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75495444"/>
                  </a:ext>
                </a:extLst>
              </a:tr>
            </a:tbl>
          </a:graphicData>
        </a:graphic>
      </p:graphicFrame>
      <p:sp>
        <p:nvSpPr>
          <p:cNvPr id="12" name="Title 2">
            <a:extLst>
              <a:ext uri="{FF2B5EF4-FFF2-40B4-BE49-F238E27FC236}">
                <a16:creationId xmlns:a16="http://schemas.microsoft.com/office/drawing/2014/main" id="{36B8D376-7912-42D2-96EF-343D51FDF036}"/>
              </a:ext>
            </a:extLst>
          </p:cNvPr>
          <p:cNvSpPr>
            <a:spLocks noGrp="1"/>
          </p:cNvSpPr>
          <p:nvPr>
            <p:ph type="title"/>
          </p:nvPr>
        </p:nvSpPr>
        <p:spPr>
          <a:xfrm>
            <a:off x="468000" y="468000"/>
            <a:ext cx="6580072" cy="443198"/>
          </a:xfrm>
        </p:spPr>
        <p:txBody>
          <a:bodyPr/>
          <a:lstStyle/>
          <a:p>
            <a:r>
              <a:rPr lang="en-US"/>
              <a:t>Magnificent Oil Gel </a:t>
            </a:r>
            <a:br>
              <a:rPr lang="en-US"/>
            </a:br>
            <a:r>
              <a:rPr lang="en-GB"/>
              <a:t>Formulation</a:t>
            </a:r>
          </a:p>
        </p:txBody>
      </p:sp>
      <p:sp>
        <p:nvSpPr>
          <p:cNvPr id="4" name="Rectangle 3">
            <a:extLst>
              <a:ext uri="{FF2B5EF4-FFF2-40B4-BE49-F238E27FC236}">
                <a16:creationId xmlns:a16="http://schemas.microsoft.com/office/drawing/2014/main" id="{430E3FC8-1DC2-4194-B04D-A0E4B41C659F}"/>
              </a:ext>
            </a:extLst>
          </p:cNvPr>
          <p:cNvSpPr/>
          <p:nvPr/>
        </p:nvSpPr>
        <p:spPr>
          <a:xfrm>
            <a:off x="5481167" y="5152093"/>
            <a:ext cx="1180131" cy="246221"/>
          </a:xfrm>
          <a:prstGeom prst="rect">
            <a:avLst/>
          </a:prstGeom>
        </p:spPr>
        <p:txBody>
          <a:bodyPr wrap="none">
            <a:spAutoFit/>
          </a:bodyPr>
          <a:lstStyle/>
          <a:p>
            <a:pPr marL="0" marR="0" lvl="0" indent="0" algn="r" defTabSz="914400" rtl="0" eaLnBrk="1" fontAlgn="auto" latinLnBrk="0" hangingPunct="1">
              <a:lnSpc>
                <a:spcPts val="1200"/>
              </a:lnSpc>
              <a:spcBef>
                <a:spcPts val="0"/>
              </a:spcBef>
              <a:spcAft>
                <a:spcPts val="0"/>
              </a:spcAft>
              <a:buClrTx/>
              <a:buSzTx/>
              <a:buFontTx/>
              <a:buNone/>
              <a:tabLst/>
              <a:defRPr/>
            </a:pPr>
            <a:r>
              <a:rPr kumimoji="0" lang="en-GB" sz="1100" b="1" i="0" u="none" strike="noStrike" kern="1200" cap="none" spc="0" normalizeH="0" baseline="0" noProof="0">
                <a:ln>
                  <a:noFill/>
                </a:ln>
                <a:solidFill>
                  <a:srgbClr val="037E4C"/>
                </a:solidFill>
                <a:effectLst/>
                <a:uLnTx/>
                <a:uFillTx/>
                <a:latin typeface="Fira Sans" panose="020B0503050000020004" pitchFamily="34" charset="0"/>
                <a:ea typeface="Trebuchet MS" panose="020B0603020202020204" pitchFamily="34" charset="0"/>
                <a:cs typeface="Times New Roman" panose="02020603050405020304" pitchFamily="18" charset="0"/>
              </a:rPr>
              <a:t>SK-E-101695-11</a:t>
            </a:r>
            <a:endParaRPr kumimoji="0" lang="en-US" sz="1600" b="0" i="0" u="none" strike="noStrike" kern="1200" cap="none" spc="0" normalizeH="0" baseline="0" noProof="0">
              <a:ln>
                <a:noFill/>
              </a:ln>
              <a:solidFill>
                <a:srgbClr val="037E4C"/>
              </a:solidFill>
              <a:effectLst/>
              <a:uLnTx/>
              <a:uFillTx/>
              <a:latin typeface="Fira Sans" panose="020B0503050000020004" pitchFamily="34" charset="0"/>
              <a:ea typeface="Trebuchet MS" panose="020B0603020202020204" pitchFamily="34" charset="0"/>
              <a:cs typeface="Times New Roman" panose="02020603050405020304" pitchFamily="18" charset="0"/>
            </a:endParaRPr>
          </a:p>
        </p:txBody>
      </p:sp>
      <p:pic>
        <p:nvPicPr>
          <p:cNvPr id="8" name="Picture Placeholder 55" descr="A person smiling for the camera&#10;&#10;Description automatically generated">
            <a:extLst>
              <a:ext uri="{FF2B5EF4-FFF2-40B4-BE49-F238E27FC236}">
                <a16:creationId xmlns:a16="http://schemas.microsoft.com/office/drawing/2014/main" id="{E22D8A47-64B1-4EA0-BC28-B547C914B1F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758597" y="0"/>
            <a:ext cx="5433403" cy="6858000"/>
          </a:xfrm>
          <a:prstGeom prst="rect">
            <a:avLst/>
          </a:prstGeom>
        </p:spPr>
      </p:pic>
      <p:pic>
        <p:nvPicPr>
          <p:cNvPr id="9" name="Picture 8">
            <a:extLst>
              <a:ext uri="{FF2B5EF4-FFF2-40B4-BE49-F238E27FC236}">
                <a16:creationId xmlns:a16="http://schemas.microsoft.com/office/drawing/2014/main" id="{BA690CEA-DC52-4C35-B79A-8C0A2F1681B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692673" y="5930925"/>
            <a:ext cx="3499327" cy="917553"/>
          </a:xfrm>
          <a:prstGeom prst="rect">
            <a:avLst/>
          </a:prstGeom>
        </p:spPr>
      </p:pic>
      <p:sp>
        <p:nvSpPr>
          <p:cNvPr id="5" name="Rectangle 4">
            <a:extLst>
              <a:ext uri="{FF2B5EF4-FFF2-40B4-BE49-F238E27FC236}">
                <a16:creationId xmlns:a16="http://schemas.microsoft.com/office/drawing/2014/main" id="{A530CB3F-D246-4194-BA01-202E81E06A32}"/>
              </a:ext>
            </a:extLst>
          </p:cNvPr>
          <p:cNvSpPr/>
          <p:nvPr/>
        </p:nvSpPr>
        <p:spPr>
          <a:xfrm>
            <a:off x="468000" y="5367470"/>
            <a:ext cx="6218065" cy="523220"/>
          </a:xfrm>
          <a:prstGeom prst="rect">
            <a:avLst/>
          </a:prstGeom>
        </p:spPr>
        <p:txBody>
          <a:bodyP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Times New Roman" panose="02020603050405020304" pitchFamily="18" charset="0"/>
              </a:rPr>
              <a:t>The </a:t>
            </a:r>
            <a:r>
              <a:rPr kumimoji="0" lang="en-GB" sz="1400" b="0" i="0" u="none" strike="noStrike" kern="1200" cap="none" spc="0" normalizeH="0" baseline="0" noProof="0" dirty="0">
                <a:ln>
                  <a:noFill/>
                </a:ln>
                <a:solidFill>
                  <a:srgbClr val="037E4C"/>
                </a:solidFill>
                <a:effectLst/>
                <a:uLnTx/>
                <a:uFillTx/>
                <a:latin typeface="Fira Sans" panose="020B0503050000020004" pitchFamily="34" charset="0"/>
                <a:ea typeface="Fira Sans" panose="020B0503050000020004" pitchFamily="34" charset="0"/>
                <a:cs typeface="Times New Roman" panose="02020603050405020304" pitchFamily="18" charset="0"/>
              </a:rPr>
              <a:t>Mixed Tocopherols 95</a:t>
            </a:r>
            <a:r>
              <a:rPr kumimoji="0" lang="en-GB" sz="1400" b="0" i="0" u="none" strike="noStrike" kern="120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Times New Roman" panose="02020603050405020304" pitchFamily="18" charset="0"/>
              </a:rPr>
              <a:t>, a natural form of vitamin E, acts as an anti-oxidant prolonging Retinol performance.</a:t>
            </a:r>
            <a:endParaRPr kumimoji="0" lang="en-US" sz="1400" b="0" i="0" u="none" strike="noStrike" kern="120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681BDB76-8D5A-4F5F-8C5A-42C5196F899C}"/>
              </a:ext>
            </a:extLst>
          </p:cNvPr>
          <p:cNvSpPr/>
          <p:nvPr/>
        </p:nvSpPr>
        <p:spPr>
          <a:xfrm>
            <a:off x="468000" y="1460505"/>
            <a:ext cx="6096000" cy="738664"/>
          </a:xfrm>
          <a:prstGeom prst="rect">
            <a:avLst/>
          </a:prstGeom>
        </p:spPr>
        <p:txBody>
          <a:bodyP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Times New Roman" panose="02020603050405020304" pitchFamily="18" charset="0"/>
              </a:rPr>
              <a:t>The Oil Gel contains a dual form of </a:t>
            </a:r>
            <a:r>
              <a:rPr kumimoji="0" lang="en-GB" sz="1400" b="0" i="0" u="none" strike="noStrike" kern="1200" cap="none" spc="0" normalizeH="0" baseline="0" noProof="0" dirty="0">
                <a:ln>
                  <a:noFill/>
                </a:ln>
                <a:solidFill>
                  <a:srgbClr val="037E4C"/>
                </a:solidFill>
                <a:effectLst/>
                <a:uLnTx/>
                <a:uFillTx/>
                <a:latin typeface="Fira Sans Medium" panose="020B0603050000020004" pitchFamily="34" charset="0"/>
                <a:ea typeface="Fira Sans Medium" panose="020B0603050000020004" pitchFamily="34" charset="0"/>
                <a:cs typeface="Times New Roman" panose="02020603050405020304" pitchFamily="18" charset="0"/>
              </a:rPr>
              <a:t>VITAMIN A</a:t>
            </a:r>
            <a:r>
              <a:rPr kumimoji="0" lang="en-GB" sz="1400" b="0" i="0" u="none" strike="noStrike" kern="1200" cap="none" spc="0" normalizeH="0" baseline="0" noProof="0" dirty="0">
                <a:ln>
                  <a:noFill/>
                </a:ln>
                <a:solidFill>
                  <a:srgbClr val="FFFFFF"/>
                </a:solidFill>
                <a:effectLst/>
                <a:uLnTx/>
                <a:uFillTx/>
                <a:latin typeface="Fira Sans Medium" panose="020B0603050000020004" pitchFamily="34" charset="0"/>
                <a:ea typeface="Fira Sans Medium" panose="020B0603050000020004" pitchFamily="34" charset="0"/>
                <a:cs typeface="Times New Roman" panose="02020603050405020304" pitchFamily="18" charset="0"/>
              </a:rPr>
              <a:t> </a:t>
            </a:r>
            <a:r>
              <a:rPr kumimoji="0" lang="en-GB" sz="1400" b="0" i="0" u="none" strike="noStrike" kern="120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Times New Roman" panose="02020603050405020304" pitchFamily="18" charset="0"/>
              </a:rPr>
              <a:t>to visibly reduce the appearance of lines and wrinkles while improving firmness and elasticity of the skin.</a:t>
            </a:r>
            <a:endParaRPr kumimoji="0" lang="en-US" sz="1200" b="0" i="0" u="none" strike="noStrike" kern="120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C54AFF09-97F2-43A0-BA67-FA67AB15E6F5}"/>
              </a:ext>
            </a:extLst>
          </p:cNvPr>
          <p:cNvSpPr txBox="1"/>
          <p:nvPr/>
        </p:nvSpPr>
        <p:spPr>
          <a:xfrm>
            <a:off x="4091982" y="5940447"/>
            <a:ext cx="2778369" cy="276999"/>
          </a:xfrm>
          <a:prstGeom prst="rect">
            <a:avLst/>
          </a:prstGeom>
          <a:noFill/>
        </p:spPr>
        <p:txBody>
          <a:bodyPr wrap="square" rtlCol="0">
            <a:spAutoFit/>
          </a:bodyPr>
          <a:lstStyle/>
          <a:p>
            <a:r>
              <a:rPr lang="en-US" sz="1200" dirty="0">
                <a:solidFill>
                  <a:schemeClr val="bg1"/>
                </a:solidFill>
                <a:latin typeface="Fira Sans" panose="020B0503050000020004" pitchFamily="34" charset="0"/>
                <a:ea typeface="Fira Sans" panose="020B0503050000020004" pitchFamily="34" charset="0"/>
              </a:rPr>
              <a:t>*: Retinol GS 50 or Retinol CB 50</a:t>
            </a:r>
          </a:p>
        </p:txBody>
      </p:sp>
    </p:spTree>
    <p:extLst>
      <p:ext uri="{BB962C8B-B14F-4D97-AF65-F5344CB8AC3E}">
        <p14:creationId xmlns:p14="http://schemas.microsoft.com/office/powerpoint/2010/main" val="4237612732"/>
      </p:ext>
    </p:extLst>
  </p:cSld>
  <p:clrMapOvr>
    <a:masterClrMapping/>
  </p:clrMapOvr>
  <p:transition spd="slow">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Table 16">
            <a:extLst>
              <a:ext uri="{FF2B5EF4-FFF2-40B4-BE49-F238E27FC236}">
                <a16:creationId xmlns:a16="http://schemas.microsoft.com/office/drawing/2014/main" id="{0E407713-7317-44CA-95BE-64E03EB30AD4}"/>
              </a:ext>
            </a:extLst>
          </p:cNvPr>
          <p:cNvGraphicFramePr>
            <a:graphicFrameLocks noGrp="1"/>
          </p:cNvGraphicFramePr>
          <p:nvPr/>
        </p:nvGraphicFramePr>
        <p:xfrm>
          <a:off x="6750133" y="2268000"/>
          <a:ext cx="4910856" cy="2540880"/>
        </p:xfrm>
        <a:graphic>
          <a:graphicData uri="http://schemas.openxmlformats.org/drawingml/2006/table">
            <a:tbl>
              <a:tblPr/>
              <a:tblGrid>
                <a:gridCol w="309658">
                  <a:extLst>
                    <a:ext uri="{9D8B030D-6E8A-4147-A177-3AD203B41FA5}">
                      <a16:colId xmlns:a16="http://schemas.microsoft.com/office/drawing/2014/main" val="3765020513"/>
                    </a:ext>
                  </a:extLst>
                </a:gridCol>
                <a:gridCol w="3214641">
                  <a:extLst>
                    <a:ext uri="{9D8B030D-6E8A-4147-A177-3AD203B41FA5}">
                      <a16:colId xmlns:a16="http://schemas.microsoft.com/office/drawing/2014/main" val="2551140551"/>
                    </a:ext>
                  </a:extLst>
                </a:gridCol>
                <a:gridCol w="750938">
                  <a:extLst>
                    <a:ext uri="{9D8B030D-6E8A-4147-A177-3AD203B41FA5}">
                      <a16:colId xmlns:a16="http://schemas.microsoft.com/office/drawing/2014/main" val="3816436341"/>
                    </a:ext>
                  </a:extLst>
                </a:gridCol>
                <a:gridCol w="635619">
                  <a:extLst>
                    <a:ext uri="{9D8B030D-6E8A-4147-A177-3AD203B41FA5}">
                      <a16:colId xmlns:a16="http://schemas.microsoft.com/office/drawing/2014/main" val="2376641834"/>
                    </a:ext>
                  </a:extLst>
                </a:gridCol>
              </a:tblGrid>
              <a:tr h="239640">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ctr">
                        <a:spcAft>
                          <a:spcPts val="0"/>
                        </a:spcAft>
                      </a:pPr>
                      <a:endParaRPr lang="en-US" sz="1200" b="1" kern="1200" dirty="0">
                        <a:solidFill>
                          <a:schemeClr val="bg1"/>
                        </a:solidFill>
                        <a:effectLst/>
                        <a:latin typeface="Trebuchet MS" panose="020B0603020202020204" pitchFamily="34" charset="0"/>
                        <a:ea typeface="+mn-ea"/>
                        <a:cs typeface="Times New Roman" panose="02020603050405020304" pitchFamily="18" charset="0"/>
                      </a:endParaRPr>
                    </a:p>
                  </a:txBody>
                  <a:tcPr marL="54000" marR="54000" marT="36000" marB="36000">
                    <a:lnL w="12700" cap="flat" cmpd="sng" algn="ctr">
                      <a:solidFill>
                        <a:srgbClr val="007E4B"/>
                      </a:solidFill>
                      <a:prstDash val="solid"/>
                      <a:round/>
                      <a:headEnd type="none" w="med" len="med"/>
                      <a:tailEnd type="none" w="med" len="med"/>
                    </a:lnL>
                    <a:lnR w="12700" cmpd="sng">
                      <a:noFill/>
                    </a:lnR>
                    <a:lnT w="12700" cap="flat" cmpd="sng" algn="ctr">
                      <a:solidFill>
                        <a:srgbClr val="007E4B"/>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kern="1200" dirty="0">
                          <a:solidFill>
                            <a:schemeClr val="bg1"/>
                          </a:solidFill>
                          <a:effectLst/>
                          <a:latin typeface="Fira Sans Medium" panose="020B0603050000020004" pitchFamily="34" charset="0"/>
                          <a:ea typeface="Fira Sans Medium" panose="020B0603050000020004" pitchFamily="34" charset="0"/>
                        </a:rPr>
                        <a:t>Ingredients</a:t>
                      </a:r>
                      <a:endParaRPr lang="en-US" sz="1200" b="1" kern="1200" dirty="0">
                        <a:solidFill>
                          <a:schemeClr val="bg1"/>
                        </a:solidFill>
                        <a:effectLst/>
                        <a:latin typeface="Fira Sans Medium" panose="020B0603050000020004" pitchFamily="34" charset="0"/>
                        <a:ea typeface="Fira Sans Medium" panose="020B0603050000020004" pitchFamily="34" charset="0"/>
                        <a:cs typeface="Times New Roman" panose="02020603050405020304" pitchFamily="18" charset="0"/>
                      </a:endParaRP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kern="1200" dirty="0">
                          <a:solidFill>
                            <a:schemeClr val="bg1"/>
                          </a:solidFill>
                          <a:effectLst/>
                          <a:latin typeface="Fira Sans Medium" panose="020B0603050000020004" pitchFamily="34" charset="0"/>
                          <a:ea typeface="Fira Sans Medium" panose="020B0603050000020004" pitchFamily="34" charset="0"/>
                        </a:rPr>
                        <a:t>Function</a:t>
                      </a:r>
                      <a:endParaRPr lang="en-US" sz="1200" b="1" kern="1200" dirty="0">
                        <a:solidFill>
                          <a:schemeClr val="bg1"/>
                        </a:solidFill>
                        <a:effectLst/>
                        <a:latin typeface="Fira Sans Medium" panose="020B0603050000020004" pitchFamily="34" charset="0"/>
                        <a:ea typeface="Fira Sans Medium" panose="020B0603050000020004" pitchFamily="34" charset="0"/>
                        <a:cs typeface="Times New Roman" panose="02020603050405020304" pitchFamily="18" charset="0"/>
                      </a:endParaRP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ctr">
                        <a:spcAft>
                          <a:spcPts val="0"/>
                        </a:spcAft>
                      </a:pPr>
                      <a:r>
                        <a:rPr lang="en-US" sz="1200" kern="1200" dirty="0">
                          <a:solidFill>
                            <a:schemeClr val="bg1"/>
                          </a:solidFill>
                          <a:effectLst/>
                          <a:latin typeface="Fira Sans Medium" panose="020B0603050000020004" pitchFamily="34" charset="0"/>
                          <a:ea typeface="Fira Sans Medium" panose="020B0603050000020004" pitchFamily="34" charset="0"/>
                        </a:rPr>
                        <a:t>% w/w</a:t>
                      </a:r>
                      <a:endParaRPr lang="en-US" sz="1200" b="1" kern="1200" dirty="0">
                        <a:solidFill>
                          <a:schemeClr val="bg1"/>
                        </a:solidFill>
                        <a:effectLst/>
                        <a:latin typeface="Fira Sans Medium" panose="020B0603050000020004" pitchFamily="34" charset="0"/>
                        <a:ea typeface="Fira Sans Medium" panose="020B0603050000020004" pitchFamily="34" charset="0"/>
                        <a:cs typeface="Times New Roman" panose="02020603050405020304" pitchFamily="18" charset="0"/>
                      </a:endParaRPr>
                    </a:p>
                  </a:txBody>
                  <a:tcPr marL="54000" marR="54000" marT="36000" marB="36000">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E4B"/>
                    </a:solidFill>
                  </a:tcPr>
                </a:tc>
                <a:extLst>
                  <a:ext uri="{0D108BD9-81ED-4DB2-BD59-A6C34878D82A}">
                    <a16:rowId xmlns:a16="http://schemas.microsoft.com/office/drawing/2014/main" val="2225747125"/>
                  </a:ext>
                </a:extLst>
              </a:tr>
              <a:tr h="239640">
                <a:tc rowSpan="2">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ctr">
                        <a:spcAft>
                          <a:spcPts val="0"/>
                        </a:spcAft>
                      </a:pPr>
                      <a:r>
                        <a:rPr lang="en-US" sz="1200" b="0" dirty="0">
                          <a:solidFill>
                            <a:schemeClr val="bg1"/>
                          </a:solidFill>
                          <a:effectLst/>
                          <a:latin typeface="+mj-lt"/>
                          <a:ea typeface="Fira Sans Heavy" panose="020B0A03050000020004" pitchFamily="34" charset="0"/>
                          <a:cs typeface="Times New Roman" panose="02020603050405020304" pitchFamily="18" charset="0"/>
                        </a:rPr>
                        <a:t>C</a:t>
                      </a:r>
                    </a:p>
                  </a:txBody>
                  <a:tcPr marL="54000" marR="54000" marT="36000" marB="36000">
                    <a:lnL w="12700" cap="flat" cmpd="sng" algn="ctr">
                      <a:solidFill>
                        <a:srgbClr val="007E4B"/>
                      </a:solidFill>
                      <a:prstDash val="solid"/>
                      <a:round/>
                      <a:headEnd type="none" w="med" len="med"/>
                      <a:tailEnd type="none" w="med" len="med"/>
                    </a:lnL>
                    <a:lnR w="12700" cmpd="sng">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u="none" strike="noStrike" dirty="0">
                          <a:solidFill>
                            <a:srgbClr val="7C807E"/>
                          </a:solidFill>
                          <a:effectLst/>
                          <a:latin typeface="Fira Sans" panose="020B0503050000020004" pitchFamily="34" charset="0"/>
                          <a:ea typeface="Fira Sans" panose="020B0503050000020004" pitchFamily="34" charset="0"/>
                        </a:rPr>
                        <a:t>Sodium Hydroxide</a:t>
                      </a:r>
                      <a:r>
                        <a:rPr lang="en-US" sz="1200" b="0" i="0" dirty="0">
                          <a:solidFill>
                            <a:srgbClr val="7C807E"/>
                          </a:solidFill>
                          <a:effectLst/>
                          <a:latin typeface="Fira Sans" panose="020B0503050000020004" pitchFamily="34" charset="0"/>
                          <a:ea typeface="Fira Sans" panose="020B0503050000020004" pitchFamily="34" charset="0"/>
                        </a:rPr>
                        <a:t>​</a:t>
                      </a:r>
                    </a:p>
                  </a:txBody>
                  <a:tcPr>
                    <a:lnL w="12700" cmpd="sng">
                      <a:noFill/>
                    </a:lnL>
                    <a:lnR w="12700" cmpd="sng">
                      <a:noFill/>
                    </a:lnR>
                    <a:lnT w="12700" cap="flat" cmpd="sng" algn="ctr">
                      <a:solidFill>
                        <a:srgbClr val="FFFFFF"/>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kern="1200">
                          <a:solidFill>
                            <a:schemeClr val="tx1"/>
                          </a:solidFill>
                          <a:effectLst/>
                          <a:latin typeface="Fira Sans" panose="020B0503050000020004" pitchFamily="34" charset="0"/>
                          <a:ea typeface="Fira Sans" panose="020B0503050000020004" pitchFamily="34" charset="0"/>
                          <a:cs typeface="+mn-cs"/>
                        </a:rPr>
                        <a:t>Buffer</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rgbClr val="FFFFFF"/>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rgbClr val="7C807E"/>
                          </a:solidFill>
                          <a:effectLst/>
                          <a:latin typeface="Fira Sans" panose="020B0503050000020004" pitchFamily="34" charset="0"/>
                          <a:ea typeface="Fira Sans" panose="020B0503050000020004" pitchFamily="34" charset="0"/>
                        </a:rPr>
                        <a:t>7.60​</a:t>
                      </a:r>
                    </a:p>
                  </a:txBody>
                  <a:tcPr>
                    <a:lnL w="12700" cmpd="sng">
                      <a:noFill/>
                    </a:lnL>
                    <a:lnR w="12700" cap="flat" cmpd="sng" algn="ctr">
                      <a:solidFill>
                        <a:srgbClr val="007E4B"/>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325259013"/>
                  </a:ext>
                </a:extLst>
              </a:tr>
              <a:tr h="23964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u="none" strike="noStrike" dirty="0">
                          <a:solidFill>
                            <a:srgbClr val="7C807E"/>
                          </a:solidFill>
                          <a:effectLst/>
                          <a:latin typeface="Fira Sans" panose="020B0503050000020004" pitchFamily="34" charset="0"/>
                          <a:ea typeface="Fira Sans" panose="020B0503050000020004" pitchFamily="34" charset="0"/>
                        </a:rPr>
                        <a:t>Aqua</a:t>
                      </a:r>
                      <a:r>
                        <a:rPr lang="en-US" sz="1200" b="0" i="0" dirty="0">
                          <a:solidFill>
                            <a:srgbClr val="7C807E"/>
                          </a:solidFill>
                          <a:effectLst/>
                          <a:latin typeface="Fira Sans" panose="020B0503050000020004" pitchFamily="34" charset="0"/>
                          <a:ea typeface="Fira Sans" panose="020B0503050000020004" pitchFamily="34" charset="0"/>
                        </a:rPr>
                        <a:t>​</a:t>
                      </a: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kern="1200">
                          <a:solidFill>
                            <a:schemeClr val="tx1"/>
                          </a:solidFill>
                          <a:effectLst/>
                          <a:latin typeface="Fira Sans" panose="020B0503050000020004" pitchFamily="34" charset="0"/>
                          <a:ea typeface="Fira Sans" panose="020B0503050000020004" pitchFamily="34" charset="0"/>
                          <a:cs typeface="+mn-cs"/>
                        </a:rPr>
                        <a:t>Solvent</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rgbClr val="7C807E"/>
                          </a:solidFill>
                          <a:effectLst/>
                          <a:latin typeface="Fira Sans" panose="020B0503050000020004" pitchFamily="34" charset="0"/>
                          <a:ea typeface="Fira Sans" panose="020B0503050000020004" pitchFamily="34" charset="0"/>
                        </a:rPr>
                        <a:t>14.20​</a:t>
                      </a:r>
                    </a:p>
                  </a:txBody>
                  <a:tcPr>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473042587"/>
                  </a:ext>
                </a:extLst>
              </a:tr>
              <a:tr h="239640">
                <a:tc rowSpan="5">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ctr">
                        <a:spcAft>
                          <a:spcPts val="0"/>
                        </a:spcAft>
                      </a:pPr>
                      <a:r>
                        <a:rPr lang="en-US" sz="1200" b="0" dirty="0">
                          <a:solidFill>
                            <a:schemeClr val="bg1"/>
                          </a:solidFill>
                          <a:effectLst/>
                          <a:latin typeface="+mj-lt"/>
                          <a:ea typeface="Fira Sans Heavy" panose="020B0A03050000020004" pitchFamily="34" charset="0"/>
                          <a:cs typeface="Times New Roman" panose="02020603050405020304" pitchFamily="18" charset="0"/>
                        </a:rPr>
                        <a:t>D</a:t>
                      </a:r>
                    </a:p>
                  </a:txBody>
                  <a:tcPr marL="54000" marR="54000" marT="36000" marB="36000">
                    <a:lnL w="12700" cap="flat" cmpd="sng" algn="ctr">
                      <a:solidFill>
                        <a:srgbClr val="007E4B"/>
                      </a:solidFill>
                      <a:prstDash val="solid"/>
                      <a:round/>
                      <a:headEnd type="none" w="med" len="med"/>
                      <a:tailEnd type="none" w="med" len="med"/>
                    </a:lnL>
                    <a:lnR w="12700" cmpd="sng">
                      <a:noFill/>
                    </a:lnR>
                    <a:lnT w="12700" cap="flat" cmpd="sng" algn="ctr">
                      <a:solidFill>
                        <a:srgbClr val="FFFFFF"/>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u="none" strike="noStrike" dirty="0">
                          <a:solidFill>
                            <a:srgbClr val="037E4C"/>
                          </a:solidFill>
                          <a:effectLst/>
                          <a:latin typeface="Fira Sans Medium" panose="020B0603050000020004" pitchFamily="34" charset="0"/>
                          <a:ea typeface="Fira Sans Medium" panose="020B0603050000020004" pitchFamily="34" charset="0"/>
                        </a:rPr>
                        <a:t>RETINOL CB 50 (Retinol, Undecane, Tridecane, Tocopherol)</a:t>
                      </a:r>
                      <a:r>
                        <a:rPr lang="en-US" sz="1200" b="0" i="0" dirty="0">
                          <a:solidFill>
                            <a:srgbClr val="7C807E"/>
                          </a:solidFill>
                          <a:effectLst/>
                          <a:latin typeface="Fira Sans Medium" panose="020B0603050000020004" pitchFamily="34" charset="0"/>
                          <a:ea typeface="Fira Sans Medium" panose="020B0603050000020004" pitchFamily="34" charset="0"/>
                        </a:rPr>
                        <a:t>​</a:t>
                      </a: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b="0" kern="1200">
                          <a:solidFill>
                            <a:schemeClr val="accent6"/>
                          </a:solidFill>
                          <a:effectLst/>
                          <a:latin typeface="Fira Sans Medium" panose="020B0603050000020004" pitchFamily="34" charset="0"/>
                          <a:ea typeface="Fira Sans Medium" panose="020B0603050000020004" pitchFamily="34" charset="0"/>
                          <a:cs typeface="+mn-cs"/>
                        </a:rPr>
                        <a:t>Active</a:t>
                      </a: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u="none" strike="noStrike" dirty="0">
                          <a:solidFill>
                            <a:srgbClr val="007E4B"/>
                          </a:solidFill>
                          <a:effectLst/>
                          <a:latin typeface="Fira Sans Medium" panose="020B0603050000020004" pitchFamily="34" charset="0"/>
                          <a:ea typeface="Fira Sans Medium" panose="020B0603050000020004" pitchFamily="34" charset="0"/>
                        </a:rPr>
                        <a:t>0.20</a:t>
                      </a:r>
                      <a:r>
                        <a:rPr lang="en-US" sz="1200" b="0" i="0" dirty="0">
                          <a:solidFill>
                            <a:srgbClr val="7C807E"/>
                          </a:solidFill>
                          <a:effectLst/>
                          <a:latin typeface="Fira Sans Medium" panose="020B0603050000020004" pitchFamily="34" charset="0"/>
                          <a:ea typeface="Fira Sans Medium" panose="020B0603050000020004" pitchFamily="34" charset="0"/>
                        </a:rPr>
                        <a:t>​</a:t>
                      </a:r>
                    </a:p>
                  </a:txBody>
                  <a:tcPr>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668099990"/>
                  </a:ext>
                </a:extLst>
              </a:tr>
              <a:tr h="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u="none" strike="noStrike" dirty="0">
                          <a:solidFill>
                            <a:srgbClr val="007E4B"/>
                          </a:solidFill>
                          <a:effectLst/>
                          <a:latin typeface="Fira Sans Medium" panose="020B0603050000020004" pitchFamily="34" charset="0"/>
                          <a:ea typeface="Fira Sans Medium" panose="020B0603050000020004" pitchFamily="34" charset="0"/>
                        </a:rPr>
                        <a:t>STAY-C® 50 (Sodium </a:t>
                      </a:r>
                      <a:r>
                        <a:rPr lang="en-US" sz="1200" b="0" i="0" u="none" strike="noStrike" dirty="0" err="1">
                          <a:solidFill>
                            <a:srgbClr val="007E4B"/>
                          </a:solidFill>
                          <a:effectLst/>
                          <a:latin typeface="Fira Sans Medium" panose="020B0603050000020004" pitchFamily="34" charset="0"/>
                          <a:ea typeface="Fira Sans Medium" panose="020B0603050000020004" pitchFamily="34" charset="0"/>
                        </a:rPr>
                        <a:t>Ascorbyl</a:t>
                      </a:r>
                      <a:r>
                        <a:rPr lang="en-US" sz="1200" b="0" i="0" u="none" strike="noStrike" dirty="0">
                          <a:solidFill>
                            <a:srgbClr val="007E4B"/>
                          </a:solidFill>
                          <a:effectLst/>
                          <a:latin typeface="Fira Sans Medium" panose="020B0603050000020004" pitchFamily="34" charset="0"/>
                          <a:ea typeface="Fira Sans Medium" panose="020B0603050000020004" pitchFamily="34" charset="0"/>
                        </a:rPr>
                        <a:t> Phosphate)</a:t>
                      </a:r>
                      <a:r>
                        <a:rPr lang="en-US" sz="1200" b="0" i="0" dirty="0">
                          <a:solidFill>
                            <a:srgbClr val="7C807E"/>
                          </a:solidFill>
                          <a:effectLst/>
                          <a:latin typeface="Fira Sans Medium" panose="020B0603050000020004" pitchFamily="34" charset="0"/>
                          <a:ea typeface="Fira Sans Medium" panose="020B0603050000020004" pitchFamily="34" charset="0"/>
                        </a:rPr>
                        <a:t>​</a:t>
                      </a: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b="0" kern="1200" dirty="0">
                          <a:solidFill>
                            <a:schemeClr val="accent6"/>
                          </a:solidFill>
                          <a:effectLst/>
                          <a:latin typeface="Fira Sans Medium" panose="020B0603050000020004" pitchFamily="34" charset="0"/>
                          <a:ea typeface="Fira Sans Medium" panose="020B0603050000020004" pitchFamily="34" charset="0"/>
                          <a:cs typeface="+mn-cs"/>
                        </a:rPr>
                        <a:t>Active</a:t>
                      </a: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u="none" strike="noStrike" dirty="0">
                          <a:solidFill>
                            <a:srgbClr val="007E4B"/>
                          </a:solidFill>
                          <a:effectLst/>
                          <a:latin typeface="Fira Sans Medium" panose="020B0603050000020004" pitchFamily="34" charset="0"/>
                          <a:ea typeface="Fira Sans Medium" panose="020B0603050000020004" pitchFamily="34" charset="0"/>
                        </a:rPr>
                        <a:t>0.50</a:t>
                      </a:r>
                      <a:r>
                        <a:rPr lang="en-US" sz="1200" b="0" i="0" dirty="0">
                          <a:solidFill>
                            <a:srgbClr val="7C807E"/>
                          </a:solidFill>
                          <a:effectLst/>
                          <a:latin typeface="Fira Sans Medium" panose="020B0603050000020004" pitchFamily="34" charset="0"/>
                          <a:ea typeface="Fira Sans Medium" panose="020B0603050000020004" pitchFamily="34" charset="0"/>
                        </a:rPr>
                        <a:t>​</a:t>
                      </a:r>
                    </a:p>
                  </a:txBody>
                  <a:tcPr>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093278009"/>
                  </a:ext>
                </a:extLst>
              </a:tr>
              <a:tr h="23964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u="none" strike="noStrike">
                          <a:solidFill>
                            <a:srgbClr val="007E4B"/>
                          </a:solidFill>
                          <a:effectLst/>
                          <a:latin typeface="Fira Sans" panose="020B0503050000020004" pitchFamily="34" charset="0"/>
                          <a:ea typeface="Fira Sans" panose="020B0503050000020004" pitchFamily="34" charset="0"/>
                        </a:rPr>
                        <a:t>Tocopherol, Helianthus Annuus Seed Oil</a:t>
                      </a:r>
                      <a:r>
                        <a:rPr lang="en-US" sz="1200" b="0" i="0">
                          <a:solidFill>
                            <a:srgbClr val="7C807E"/>
                          </a:solidFill>
                          <a:effectLst/>
                          <a:latin typeface="Fira Sans" panose="020B0503050000020004" pitchFamily="34" charset="0"/>
                          <a:ea typeface="Fira Sans" panose="020B0503050000020004" pitchFamily="34" charset="0"/>
                        </a:rPr>
                        <a:t>​</a:t>
                      </a: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kern="1200" dirty="0">
                          <a:solidFill>
                            <a:schemeClr val="accent6"/>
                          </a:solidFill>
                          <a:effectLst/>
                          <a:latin typeface="Fira Sans Medium" panose="020B0603050000020004" pitchFamily="34" charset="0"/>
                          <a:ea typeface="Fira Sans Medium" panose="020B0603050000020004" pitchFamily="34" charset="0"/>
                        </a:rPr>
                        <a:t>Active</a:t>
                      </a:r>
                      <a:endParaRPr lang="en-US" sz="1200" kern="1200" dirty="0">
                        <a:solidFill>
                          <a:schemeClr val="accent6"/>
                        </a:solidFill>
                        <a:effectLst/>
                        <a:latin typeface="Fira Sans Medium" panose="020B0603050000020004" pitchFamily="34" charset="0"/>
                        <a:ea typeface="Fira Sans Medium" panose="020B0603050000020004" pitchFamily="34" charset="0"/>
                        <a:cs typeface="+mn-cs"/>
                      </a:endParaRP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u="none" strike="noStrike" dirty="0">
                          <a:solidFill>
                            <a:srgbClr val="007E4B"/>
                          </a:solidFill>
                          <a:effectLst/>
                          <a:latin typeface="Fira Sans Medium" panose="020B0603050000020004" pitchFamily="34" charset="0"/>
                          <a:ea typeface="Fira Sans Medium" panose="020B0603050000020004" pitchFamily="34" charset="0"/>
                        </a:rPr>
                        <a:t>0.20</a:t>
                      </a:r>
                      <a:r>
                        <a:rPr lang="en-US" sz="1200" b="0" i="0" dirty="0">
                          <a:solidFill>
                            <a:srgbClr val="7C807E"/>
                          </a:solidFill>
                          <a:effectLst/>
                          <a:latin typeface="Fira Sans Medium" panose="020B0603050000020004" pitchFamily="34" charset="0"/>
                          <a:ea typeface="Fira Sans Medium" panose="020B0603050000020004" pitchFamily="34" charset="0"/>
                        </a:rPr>
                        <a:t>​</a:t>
                      </a:r>
                    </a:p>
                  </a:txBody>
                  <a:tcPr>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516972147"/>
                  </a:ext>
                </a:extLst>
              </a:tr>
              <a:tr h="239640">
                <a:tc vMerge="1">
                  <a:txBody>
                    <a:bodyPr/>
                    <a:lstStyle/>
                    <a:p>
                      <a:endParaRPr lang="en-US"/>
                    </a:p>
                  </a:txBody>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u="none" strike="noStrike" dirty="0">
                          <a:solidFill>
                            <a:srgbClr val="007E4B"/>
                          </a:solidFill>
                          <a:effectLst/>
                          <a:latin typeface="Fira Sans Medium" panose="020B0603050000020004" pitchFamily="34" charset="0"/>
                          <a:ea typeface="Fira Sans Medium" panose="020B0603050000020004" pitchFamily="34" charset="0"/>
                        </a:rPr>
                        <a:t>PENTAVITIN® (Saccharide </a:t>
                      </a:r>
                      <a:r>
                        <a:rPr lang="en-US" sz="1200" b="0" i="0" u="none" strike="noStrike" dirty="0" err="1">
                          <a:solidFill>
                            <a:srgbClr val="007E4B"/>
                          </a:solidFill>
                          <a:effectLst/>
                          <a:latin typeface="Fira Sans Medium" panose="020B0603050000020004" pitchFamily="34" charset="0"/>
                          <a:ea typeface="Fira Sans Medium" panose="020B0603050000020004" pitchFamily="34" charset="0"/>
                        </a:rPr>
                        <a:t>Isomerate</a:t>
                      </a:r>
                      <a:r>
                        <a:rPr lang="en-US" sz="1200" b="0" i="0" u="none" strike="noStrike" dirty="0">
                          <a:solidFill>
                            <a:srgbClr val="007E4B"/>
                          </a:solidFill>
                          <a:effectLst/>
                          <a:latin typeface="Fira Sans Medium" panose="020B0603050000020004" pitchFamily="34" charset="0"/>
                          <a:ea typeface="Fira Sans Medium" panose="020B0603050000020004" pitchFamily="34" charset="0"/>
                        </a:rPr>
                        <a:t>, Aqua, Citric acid, Sodium Citrate</a:t>
                      </a:r>
                      <a:r>
                        <a:rPr lang="en-US" sz="1200" b="0" i="0" dirty="0">
                          <a:solidFill>
                            <a:srgbClr val="7C807E"/>
                          </a:solidFill>
                          <a:effectLst/>
                          <a:latin typeface="Fira Sans Medium" panose="020B0603050000020004" pitchFamily="34" charset="0"/>
                          <a:ea typeface="Fira Sans Medium" panose="020B0603050000020004" pitchFamily="34" charset="0"/>
                        </a:rPr>
                        <a:t>​)</a:t>
                      </a: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b="0" i="0" kern="1200" dirty="0">
                          <a:solidFill>
                            <a:schemeClr val="accent6"/>
                          </a:solidFill>
                          <a:effectLst/>
                          <a:latin typeface="Fira Sans Medium" panose="020B0603050000020004" pitchFamily="34" charset="0"/>
                          <a:ea typeface="Fira Sans Medium" panose="020B0603050000020004" pitchFamily="34" charset="0"/>
                          <a:cs typeface="+mn-cs"/>
                        </a:rPr>
                        <a:t>Active</a:t>
                      </a: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u="none" strike="noStrike" dirty="0">
                          <a:solidFill>
                            <a:srgbClr val="007E4B"/>
                          </a:solidFill>
                          <a:effectLst/>
                          <a:latin typeface="Fira Sans Medium" panose="020B0603050000020004" pitchFamily="34" charset="0"/>
                          <a:ea typeface="Fira Sans Medium" panose="020B0603050000020004" pitchFamily="34" charset="0"/>
                        </a:rPr>
                        <a:t>1.00</a:t>
                      </a:r>
                      <a:r>
                        <a:rPr lang="en-US" sz="1200" b="0" i="0" dirty="0">
                          <a:solidFill>
                            <a:srgbClr val="7C807E"/>
                          </a:solidFill>
                          <a:effectLst/>
                          <a:latin typeface="Fira Sans Medium" panose="020B0603050000020004" pitchFamily="34" charset="0"/>
                          <a:ea typeface="Fira Sans Medium" panose="020B0603050000020004" pitchFamily="34" charset="0"/>
                        </a:rPr>
                        <a:t>​</a:t>
                      </a:r>
                    </a:p>
                  </a:txBody>
                  <a:tcPr>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127294108"/>
                  </a:ext>
                </a:extLst>
              </a:tr>
              <a:tr h="239640">
                <a:tc vMerge="1">
                  <a:txBody>
                    <a:bodyPr/>
                    <a:lstStyle/>
                    <a:p>
                      <a:pPr>
                        <a:spcAft>
                          <a:spcPts val="0"/>
                        </a:spcAft>
                      </a:pPr>
                      <a:endParaRPr lang="en-US" sz="1000" b="0" dirty="0">
                        <a:effectLst/>
                        <a:latin typeface="Franklin Gothic Heavy" panose="020B0903020102020204" pitchFamily="34" charset="0"/>
                        <a:ea typeface="+mn-ea"/>
                        <a:cs typeface="Times New Roman" panose="02020603050405020304" pitchFamily="18" charset="0"/>
                      </a:endParaRPr>
                    </a:p>
                  </a:txBody>
                  <a:tcPr marL="36000" marR="36000" marT="36000" marB="36000"/>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u="none" strike="noStrike" dirty="0">
                          <a:solidFill>
                            <a:srgbClr val="7C807E"/>
                          </a:solidFill>
                          <a:effectLst/>
                          <a:latin typeface="Fira Sans" panose="020B0503050000020004" pitchFamily="34" charset="0"/>
                          <a:ea typeface="Fira Sans" panose="020B0503050000020004" pitchFamily="34" charset="0"/>
                        </a:rPr>
                        <a:t>Parfum</a:t>
                      </a:r>
                      <a:r>
                        <a:rPr lang="en-US" sz="1200" b="0" i="0" dirty="0">
                          <a:solidFill>
                            <a:srgbClr val="7C807E"/>
                          </a:solidFill>
                          <a:effectLst/>
                          <a:latin typeface="Fira Sans" panose="020B0503050000020004" pitchFamily="34" charset="0"/>
                          <a:ea typeface="Fira Sans" panose="020B0503050000020004" pitchFamily="34" charset="0"/>
                        </a:rPr>
                        <a:t>​</a:t>
                      </a: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Parfum</a:t>
                      </a: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u="none" strike="noStrike" dirty="0">
                          <a:solidFill>
                            <a:srgbClr val="7C807E"/>
                          </a:solidFill>
                          <a:effectLst/>
                          <a:latin typeface="Fira Sans" panose="020B0503050000020004" pitchFamily="34" charset="0"/>
                          <a:ea typeface="Fira Sans" panose="020B0503050000020004" pitchFamily="34" charset="0"/>
                        </a:rPr>
                        <a:t>0.70</a:t>
                      </a:r>
                      <a:r>
                        <a:rPr lang="en-US" sz="1200" b="0" i="0" dirty="0">
                          <a:solidFill>
                            <a:srgbClr val="7C807E"/>
                          </a:solidFill>
                          <a:effectLst/>
                          <a:latin typeface="Fira Sans" panose="020B0503050000020004" pitchFamily="34" charset="0"/>
                          <a:ea typeface="Fira Sans" panose="020B0503050000020004" pitchFamily="34" charset="0"/>
                        </a:rPr>
                        <a:t>​</a:t>
                      </a:r>
                    </a:p>
                  </a:txBody>
                  <a:tcPr>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648107103"/>
                  </a:ext>
                </a:extLst>
              </a:tr>
            </a:tbl>
          </a:graphicData>
        </a:graphic>
      </p:graphicFrame>
      <p:sp>
        <p:nvSpPr>
          <p:cNvPr id="5" name="TextBox 4">
            <a:extLst>
              <a:ext uri="{FF2B5EF4-FFF2-40B4-BE49-F238E27FC236}">
                <a16:creationId xmlns:a16="http://schemas.microsoft.com/office/drawing/2014/main" id="{22CA0312-1935-C4B3-DCA7-891900DA5670}"/>
              </a:ext>
            </a:extLst>
          </p:cNvPr>
          <p:cNvSpPr txBox="1"/>
          <p:nvPr/>
        </p:nvSpPr>
        <p:spPr>
          <a:xfrm>
            <a:off x="6750133" y="4927177"/>
            <a:ext cx="1712293" cy="677108"/>
          </a:xfrm>
          <a:prstGeom prst="rect">
            <a:avLst/>
          </a:prstGeom>
          <a:noFill/>
        </p:spPr>
        <p:txBody>
          <a:bodyPr wrap="square" lIns="0" tIns="0" rIns="0" bIns="0">
            <a:spAutoFit/>
          </a:bodyPr>
          <a:lstStyle/>
          <a:p>
            <a:pPr defTabSz="914340"/>
            <a:r>
              <a:rPr lang="en-US" sz="1600" b="1" dirty="0">
                <a:solidFill>
                  <a:srgbClr val="007E4B"/>
                </a:solidFill>
                <a:latin typeface="Fira Sans" panose="020B0503050000020004" pitchFamily="34" charset="0"/>
                <a:ea typeface="Fira Sans" panose="020B0503050000020004" pitchFamily="34" charset="0"/>
              </a:rPr>
              <a:t>Technical data</a:t>
            </a:r>
          </a:p>
          <a:p>
            <a:pPr defTabSz="914340">
              <a:tabLst>
                <a:tab pos="925513" algn="l"/>
              </a:tabLst>
            </a:pPr>
            <a:r>
              <a:rPr lang="en-US" sz="1400" dirty="0">
                <a:solidFill>
                  <a:schemeClr val="tx1">
                    <a:lumMod val="50000"/>
                  </a:schemeClr>
                </a:solidFill>
                <a:latin typeface="Fira Sans" panose="020B0503050000020004" pitchFamily="34" charset="0"/>
                <a:ea typeface="Fira Sans" panose="020B0503050000020004" pitchFamily="34" charset="0"/>
              </a:rPr>
              <a:t>pH: 	10.79</a:t>
            </a:r>
          </a:p>
          <a:p>
            <a:pPr defTabSz="914340">
              <a:tabLst>
                <a:tab pos="925513" algn="l"/>
              </a:tabLst>
            </a:pPr>
            <a:r>
              <a:rPr lang="en-US" sz="1400" dirty="0">
                <a:solidFill>
                  <a:schemeClr val="tx1">
                    <a:lumMod val="50000"/>
                  </a:schemeClr>
                </a:solidFill>
                <a:latin typeface="Fira Sans" panose="020B0503050000020004" pitchFamily="34" charset="0"/>
                <a:ea typeface="Fira Sans" panose="020B0503050000020004" pitchFamily="34" charset="0"/>
              </a:rPr>
              <a:t>Viscosity: 	Solid</a:t>
            </a:r>
          </a:p>
        </p:txBody>
      </p:sp>
      <p:sp>
        <p:nvSpPr>
          <p:cNvPr id="12" name="Title 2">
            <a:extLst>
              <a:ext uri="{FF2B5EF4-FFF2-40B4-BE49-F238E27FC236}">
                <a16:creationId xmlns:a16="http://schemas.microsoft.com/office/drawing/2014/main" id="{36B8D376-7912-42D2-96EF-343D51FDF036}"/>
              </a:ext>
            </a:extLst>
          </p:cNvPr>
          <p:cNvSpPr>
            <a:spLocks noGrp="1"/>
          </p:cNvSpPr>
          <p:nvPr>
            <p:ph type="title"/>
          </p:nvPr>
        </p:nvSpPr>
        <p:spPr/>
        <p:txBody>
          <a:bodyPr/>
          <a:lstStyle/>
          <a:p>
            <a:r>
              <a:rPr lang="en-US" dirty="0"/>
              <a:t>Cocooning Vitamins Mask Soap</a:t>
            </a:r>
            <a:endParaRPr lang="en-GB" sz="2400" dirty="0"/>
          </a:p>
        </p:txBody>
      </p:sp>
      <p:sp>
        <p:nvSpPr>
          <p:cNvPr id="10" name="Text Placeholder 9">
            <a:extLst>
              <a:ext uri="{FF2B5EF4-FFF2-40B4-BE49-F238E27FC236}">
                <a16:creationId xmlns:a16="http://schemas.microsoft.com/office/drawing/2014/main" id="{E874E2FD-C204-724B-8EBB-01BDD20678DD}"/>
              </a:ext>
            </a:extLst>
          </p:cNvPr>
          <p:cNvSpPr>
            <a:spLocks noGrp="1"/>
          </p:cNvSpPr>
          <p:nvPr>
            <p:ph type="body" sz="quarter" idx="13"/>
          </p:nvPr>
        </p:nvSpPr>
        <p:spPr/>
        <p:txBody>
          <a:bodyPr/>
          <a:lstStyle/>
          <a:p>
            <a:r>
              <a:rPr lang="en-GB" sz="2400" dirty="0"/>
              <a:t>Formulation: 99.89% natural origin*</a:t>
            </a:r>
            <a:endParaRPr lang="en-US" dirty="0"/>
          </a:p>
        </p:txBody>
      </p:sp>
      <p:sp>
        <p:nvSpPr>
          <p:cNvPr id="2" name="Text Placeholder 1">
            <a:extLst>
              <a:ext uri="{FF2B5EF4-FFF2-40B4-BE49-F238E27FC236}">
                <a16:creationId xmlns:a16="http://schemas.microsoft.com/office/drawing/2014/main" id="{6F7DC42B-548B-67A5-7878-F182F6BC92FB}"/>
              </a:ext>
            </a:extLst>
          </p:cNvPr>
          <p:cNvSpPr>
            <a:spLocks noGrp="1"/>
          </p:cNvSpPr>
          <p:nvPr>
            <p:ph type="body" sz="quarter" idx="14"/>
          </p:nvPr>
        </p:nvSpPr>
        <p:spPr/>
        <p:txBody>
          <a:bodyPr/>
          <a:lstStyle/>
          <a:p>
            <a:endParaRPr lang="en-US"/>
          </a:p>
        </p:txBody>
      </p:sp>
      <p:sp>
        <p:nvSpPr>
          <p:cNvPr id="4" name="Rectangle 3">
            <a:extLst>
              <a:ext uri="{FF2B5EF4-FFF2-40B4-BE49-F238E27FC236}">
                <a16:creationId xmlns:a16="http://schemas.microsoft.com/office/drawing/2014/main" id="{430E3FC8-1DC2-4194-B04D-A0E4B41C659F}"/>
              </a:ext>
            </a:extLst>
          </p:cNvPr>
          <p:cNvSpPr/>
          <p:nvPr/>
        </p:nvSpPr>
        <p:spPr>
          <a:xfrm>
            <a:off x="10549779" y="4889718"/>
            <a:ext cx="1102866" cy="156197"/>
          </a:xfrm>
          <a:prstGeom prst="rect">
            <a:avLst/>
          </a:prstGeom>
        </p:spPr>
        <p:txBody>
          <a:bodyPr wrap="none" lIns="0" tIns="0" rIns="0" bIns="0">
            <a:spAutoFit/>
          </a:bodyPr>
          <a:lstStyle/>
          <a:p>
            <a:pPr algn="r">
              <a:lnSpc>
                <a:spcPts val="1200"/>
              </a:lnSpc>
            </a:pPr>
            <a:r>
              <a:rPr lang="en-GB" sz="1200" b="1" dirty="0">
                <a:solidFill>
                  <a:srgbClr val="037E4C"/>
                </a:solidFill>
                <a:latin typeface="Fira Sans" panose="020B0503050000020004" pitchFamily="34" charset="0"/>
                <a:ea typeface="Trebuchet MS" panose="020B0603020202020204" pitchFamily="34" charset="0"/>
                <a:cs typeface="Times New Roman" panose="02020603050405020304" pitchFamily="18" charset="0"/>
              </a:rPr>
              <a:t>SK-E-102144-10</a:t>
            </a:r>
            <a:endParaRPr lang="en-US" sz="1200" dirty="0">
              <a:solidFill>
                <a:srgbClr val="037E4C"/>
              </a:solidFill>
              <a:latin typeface="Fira Sans" panose="020B0503050000020004" pitchFamily="34" charset="0"/>
              <a:ea typeface="Trebuchet MS" panose="020B0603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681BDB76-8D5A-4F5F-8C5A-42C5196F899C}"/>
              </a:ext>
            </a:extLst>
          </p:cNvPr>
          <p:cNvSpPr/>
          <p:nvPr/>
        </p:nvSpPr>
        <p:spPr>
          <a:xfrm>
            <a:off x="472763" y="1440000"/>
            <a:ext cx="8660086" cy="430887"/>
          </a:xfrm>
          <a:prstGeom prst="rect">
            <a:avLst/>
          </a:prstGeom>
        </p:spPr>
        <p:txBody>
          <a:bodyPr wrap="square" lIns="0" tIns="0" rIns="0" bIns="0">
            <a:spAutoFit/>
          </a:bodyPr>
          <a:lstStyle/>
          <a:p>
            <a:r>
              <a:rPr lang="en-US" sz="1400" dirty="0">
                <a:solidFill>
                  <a:schemeClr val="tx1">
                    <a:lumMod val="50000"/>
                  </a:schemeClr>
                </a:solidFill>
                <a:latin typeface="Fira Sans" panose="020B0503050000020004" pitchFamily="34" charset="0"/>
              </a:rPr>
              <a:t>A cocooning face mask soap with Retinol, the golden standard of pro-ageing reducing the appearance of lines, improving firmness of the skin, and stabilized vitamin C for a glowing and purified skin. </a:t>
            </a:r>
          </a:p>
        </p:txBody>
      </p:sp>
      <p:sp>
        <p:nvSpPr>
          <p:cNvPr id="15" name="TextBox 14">
            <a:extLst>
              <a:ext uri="{FF2B5EF4-FFF2-40B4-BE49-F238E27FC236}">
                <a16:creationId xmlns:a16="http://schemas.microsoft.com/office/drawing/2014/main" id="{B2CF8A64-8BAA-4DFB-A3CD-9831ED8373C5}"/>
              </a:ext>
            </a:extLst>
          </p:cNvPr>
          <p:cNvSpPr txBox="1"/>
          <p:nvPr/>
        </p:nvSpPr>
        <p:spPr>
          <a:xfrm>
            <a:off x="468000" y="6048000"/>
            <a:ext cx="6097904" cy="153888"/>
          </a:xfrm>
          <a:prstGeom prst="rect">
            <a:avLst/>
          </a:prstGeom>
          <a:noFill/>
        </p:spPr>
        <p:txBody>
          <a:bodyPr wrap="square" lIns="0" tIns="0" rIns="0" bIns="0">
            <a:spAutoFit/>
          </a:bodyPr>
          <a:lstStyle/>
          <a:p>
            <a:pPr rtl="0" fontAlgn="base"/>
            <a:r>
              <a:rPr lang="en-US" sz="1000" b="0" i="0" dirty="0">
                <a:effectLst/>
                <a:latin typeface="Fira Sans" panose="020B0503050000020004" pitchFamily="34" charset="0"/>
              </a:rPr>
              <a:t>* </a:t>
            </a:r>
            <a:r>
              <a:rPr lang="en-US" sz="1000" b="0" i="0" dirty="0">
                <a:solidFill>
                  <a:schemeClr val="tx1">
                    <a:lumMod val="50000"/>
                  </a:schemeClr>
                </a:solidFill>
                <a:effectLst/>
                <a:latin typeface="Fira Sans" panose="020B0503050000020004" pitchFamily="34" charset="0"/>
              </a:rPr>
              <a:t>Natural origin content calculated according to ISO 16128 by including formulation water </a:t>
            </a:r>
            <a:endParaRPr lang="en-US" sz="1000" b="0" i="0" dirty="0">
              <a:solidFill>
                <a:schemeClr val="tx1">
                  <a:lumMod val="50000"/>
                </a:schemeClr>
              </a:solidFill>
              <a:effectLst/>
              <a:latin typeface="Segoe UI" panose="020B0502040204020203" pitchFamily="34" charset="0"/>
            </a:endParaRPr>
          </a:p>
        </p:txBody>
      </p:sp>
      <p:graphicFrame>
        <p:nvGraphicFramePr>
          <p:cNvPr id="22" name="Table 21">
            <a:extLst>
              <a:ext uri="{FF2B5EF4-FFF2-40B4-BE49-F238E27FC236}">
                <a16:creationId xmlns:a16="http://schemas.microsoft.com/office/drawing/2014/main" id="{426E9EA7-C3CF-4428-B64C-4399EA48E3DA}"/>
              </a:ext>
            </a:extLst>
          </p:cNvPr>
          <p:cNvGraphicFramePr>
            <a:graphicFrameLocks noGrp="1"/>
          </p:cNvGraphicFramePr>
          <p:nvPr/>
        </p:nvGraphicFramePr>
        <p:xfrm>
          <a:off x="468000" y="2268000"/>
          <a:ext cx="5720400" cy="3618720"/>
        </p:xfrm>
        <a:graphic>
          <a:graphicData uri="http://schemas.openxmlformats.org/drawingml/2006/table">
            <a:tbl>
              <a:tblPr/>
              <a:tblGrid>
                <a:gridCol w="241200">
                  <a:extLst>
                    <a:ext uri="{9D8B030D-6E8A-4147-A177-3AD203B41FA5}">
                      <a16:colId xmlns:a16="http://schemas.microsoft.com/office/drawing/2014/main" val="3765020513"/>
                    </a:ext>
                  </a:extLst>
                </a:gridCol>
                <a:gridCol w="3510000">
                  <a:extLst>
                    <a:ext uri="{9D8B030D-6E8A-4147-A177-3AD203B41FA5}">
                      <a16:colId xmlns:a16="http://schemas.microsoft.com/office/drawing/2014/main" val="2551140551"/>
                    </a:ext>
                  </a:extLst>
                </a:gridCol>
                <a:gridCol w="1350000">
                  <a:extLst>
                    <a:ext uri="{9D8B030D-6E8A-4147-A177-3AD203B41FA5}">
                      <a16:colId xmlns:a16="http://schemas.microsoft.com/office/drawing/2014/main" val="3816436341"/>
                    </a:ext>
                  </a:extLst>
                </a:gridCol>
                <a:gridCol w="619200">
                  <a:extLst>
                    <a:ext uri="{9D8B030D-6E8A-4147-A177-3AD203B41FA5}">
                      <a16:colId xmlns:a16="http://schemas.microsoft.com/office/drawing/2014/main" val="2376641834"/>
                    </a:ext>
                  </a:extLst>
                </a:gridCol>
              </a:tblGrid>
              <a:tr h="228558">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ctr">
                        <a:spcAft>
                          <a:spcPts val="0"/>
                        </a:spcAft>
                      </a:pPr>
                      <a:endParaRPr lang="en-US" sz="1200" b="1" kern="1200" dirty="0">
                        <a:solidFill>
                          <a:schemeClr val="bg1"/>
                        </a:solidFill>
                        <a:effectLst/>
                        <a:latin typeface="Trebuchet MS" panose="020B0603020202020204" pitchFamily="34" charset="0"/>
                        <a:ea typeface="+mn-ea"/>
                        <a:cs typeface="Times New Roman" panose="02020603050405020304" pitchFamily="18" charset="0"/>
                      </a:endParaRPr>
                    </a:p>
                  </a:txBody>
                  <a:tcPr marL="54000" marR="54000" marT="36000" marB="36000">
                    <a:lnL w="12700" cap="flat" cmpd="sng" algn="ctr">
                      <a:solidFill>
                        <a:srgbClr val="007E4B"/>
                      </a:solidFill>
                      <a:prstDash val="solid"/>
                      <a:round/>
                      <a:headEnd type="none" w="med" len="med"/>
                      <a:tailEnd type="none" w="med" len="med"/>
                    </a:lnL>
                    <a:lnR w="12700" cmpd="sng">
                      <a:noFill/>
                    </a:lnR>
                    <a:lnT w="12700" cap="flat" cmpd="sng" algn="ctr">
                      <a:solidFill>
                        <a:srgbClr val="007E4B"/>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kern="1200" dirty="0">
                          <a:solidFill>
                            <a:schemeClr val="bg1"/>
                          </a:solidFill>
                          <a:effectLst/>
                          <a:latin typeface="Fira Sans Medium" panose="020B0603050000020004" pitchFamily="34" charset="0"/>
                          <a:ea typeface="Fira Sans Medium" panose="020B0603050000020004" pitchFamily="34" charset="0"/>
                        </a:rPr>
                        <a:t>Ingredients</a:t>
                      </a:r>
                      <a:endParaRPr lang="en-US" sz="1200" b="1" kern="1200" dirty="0">
                        <a:solidFill>
                          <a:schemeClr val="bg1"/>
                        </a:solidFill>
                        <a:effectLst/>
                        <a:latin typeface="Fira Sans Medium" panose="020B0603050000020004" pitchFamily="34" charset="0"/>
                        <a:ea typeface="Fira Sans Medium" panose="020B0603050000020004" pitchFamily="34" charset="0"/>
                        <a:cs typeface="Times New Roman" panose="02020603050405020304" pitchFamily="18" charset="0"/>
                      </a:endParaRP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spcAft>
                          <a:spcPts val="0"/>
                        </a:spcAft>
                      </a:pPr>
                      <a:r>
                        <a:rPr lang="en-US" sz="1200" kern="1200" dirty="0">
                          <a:solidFill>
                            <a:schemeClr val="bg1"/>
                          </a:solidFill>
                          <a:effectLst/>
                          <a:latin typeface="Fira Sans Medium" panose="020B0603050000020004" pitchFamily="34" charset="0"/>
                          <a:ea typeface="Fira Sans Medium" panose="020B0603050000020004" pitchFamily="34" charset="0"/>
                        </a:rPr>
                        <a:t>Function</a:t>
                      </a:r>
                      <a:endParaRPr lang="en-US" sz="1200" b="1" kern="1200" dirty="0">
                        <a:solidFill>
                          <a:schemeClr val="bg1"/>
                        </a:solidFill>
                        <a:effectLst/>
                        <a:latin typeface="Fira Sans Medium" panose="020B0603050000020004" pitchFamily="34" charset="0"/>
                        <a:ea typeface="Fira Sans Medium" panose="020B0603050000020004" pitchFamily="34" charset="0"/>
                        <a:cs typeface="Times New Roman" panose="02020603050405020304" pitchFamily="18" charset="0"/>
                      </a:endParaRP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a:spcAft>
                          <a:spcPts val="0"/>
                        </a:spcAft>
                      </a:pPr>
                      <a:r>
                        <a:rPr lang="en-US" sz="1200" kern="1200" dirty="0">
                          <a:solidFill>
                            <a:schemeClr val="bg1"/>
                          </a:solidFill>
                          <a:effectLst/>
                          <a:latin typeface="Fira Sans Medium" panose="020B0603050000020004" pitchFamily="34" charset="0"/>
                          <a:ea typeface="Fira Sans Medium" panose="020B0603050000020004" pitchFamily="34" charset="0"/>
                        </a:rPr>
                        <a:t>% w/w</a:t>
                      </a:r>
                      <a:endParaRPr lang="en-US" sz="1200" b="1" kern="1200" dirty="0">
                        <a:solidFill>
                          <a:schemeClr val="bg1"/>
                        </a:solidFill>
                        <a:effectLst/>
                        <a:latin typeface="Fira Sans Medium" panose="020B0603050000020004" pitchFamily="34" charset="0"/>
                        <a:ea typeface="Fira Sans Medium" panose="020B0603050000020004" pitchFamily="34" charset="0"/>
                        <a:cs typeface="Times New Roman" panose="02020603050405020304" pitchFamily="18" charset="0"/>
                      </a:endParaRPr>
                    </a:p>
                  </a:txBody>
                  <a:tcPr marL="54000" marR="54000" marT="36000" marB="36000">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E4B"/>
                    </a:solidFill>
                  </a:tcPr>
                </a:tc>
                <a:extLst>
                  <a:ext uri="{0D108BD9-81ED-4DB2-BD59-A6C34878D82A}">
                    <a16:rowId xmlns:a16="http://schemas.microsoft.com/office/drawing/2014/main" val="2225747125"/>
                  </a:ext>
                </a:extLst>
              </a:tr>
              <a:tr h="0">
                <a:tc rowSpan="8">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ctr">
                        <a:spcAft>
                          <a:spcPts val="0"/>
                        </a:spcAft>
                      </a:pPr>
                      <a:r>
                        <a:rPr lang="en-US" sz="1200" dirty="0">
                          <a:solidFill>
                            <a:schemeClr val="bg1"/>
                          </a:solidFill>
                          <a:effectLst/>
                          <a:latin typeface="+mj-lt"/>
                        </a:rPr>
                        <a:t>A</a:t>
                      </a:r>
                      <a:endParaRPr lang="en-US" sz="1200" b="0" dirty="0">
                        <a:solidFill>
                          <a:schemeClr val="bg1"/>
                        </a:solidFill>
                        <a:effectLst/>
                        <a:latin typeface="+mj-lt"/>
                        <a:ea typeface="Fira Sans Heavy" panose="020B0A03050000020004" pitchFamily="34" charset="0"/>
                        <a:cs typeface="Times New Roman" panose="02020603050405020304" pitchFamily="18" charset="0"/>
                      </a:endParaRPr>
                    </a:p>
                    <a:p>
                      <a:pPr algn="ctr">
                        <a:spcAft>
                          <a:spcPts val="0"/>
                        </a:spcAft>
                      </a:pPr>
                      <a:r>
                        <a:rPr lang="en-US" sz="120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dirty="0">
                          <a:effectLst/>
                        </a:rPr>
                        <a:t> </a:t>
                      </a: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r>
                        <a:rPr lang="en-US" sz="1200" dirty="0">
                          <a:effectLst/>
                        </a:rPr>
                        <a:t> </a:t>
                      </a:r>
                    </a:p>
                    <a:p>
                      <a:pPr algn="ctr">
                        <a:spcAft>
                          <a:spcPts val="0"/>
                        </a:spcAft>
                      </a:pP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p>
                      <a:pPr algn="ctr">
                        <a:spcAft>
                          <a:spcPts val="0"/>
                        </a:spcAft>
                      </a:pP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54000" marR="54000" marT="36000" marB="36000">
                    <a:lnL w="12700" cap="flat" cmpd="sng" algn="ctr">
                      <a:solidFill>
                        <a:srgbClr val="007E4B"/>
                      </a:solidFill>
                      <a:prstDash val="solid"/>
                      <a:round/>
                      <a:headEnd type="none" w="med" len="med"/>
                      <a:tailEnd type="none" w="med" len="med"/>
                    </a:lnL>
                    <a:lnR w="12700" cmpd="sng">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b="0" i="0" dirty="0">
                          <a:solidFill>
                            <a:srgbClr val="7C807E"/>
                          </a:solidFill>
                          <a:effectLst/>
                          <a:latin typeface="Fira Sans" panose="020B0503050000020004" pitchFamily="34" charset="0"/>
                          <a:ea typeface="Fira Sans" panose="020B0503050000020004" pitchFamily="34" charset="0"/>
                        </a:rPr>
                        <a:t>Prunus Amygdalus Dulcis Oil</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rgbClr val="FFFFFF"/>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kern="1200" dirty="0">
                          <a:effectLst/>
                          <a:latin typeface="Fira Sans" panose="020B0503050000020004" pitchFamily="34" charset="0"/>
                          <a:ea typeface="Fira Sans" panose="020B0503050000020004" pitchFamily="34" charset="0"/>
                        </a:rPr>
                        <a:t>Emollient</a:t>
                      </a:r>
                      <a:endParaRPr lang="en-US" sz="1200" kern="1200" dirty="0">
                        <a:solidFill>
                          <a:schemeClr val="tx1"/>
                        </a:solidFill>
                        <a:effectLst/>
                        <a:latin typeface="Fira Sans" panose="020B0503050000020004" pitchFamily="34" charset="0"/>
                        <a:ea typeface="Fira Sans" panose="020B0503050000020004" pitchFamily="34" charset="0"/>
                        <a:cs typeface="+mn-cs"/>
                      </a:endParaRPr>
                    </a:p>
                  </a:txBody>
                  <a:tcPr marL="54000" marR="54000" marT="36000" marB="36000">
                    <a:lnL w="12700" cmpd="sng">
                      <a:noFill/>
                    </a:lnL>
                    <a:lnR w="12700" cmpd="sng">
                      <a:noFill/>
                    </a:lnR>
                    <a:lnT w="12700" cap="flat" cmpd="sng" algn="ctr">
                      <a:solidFill>
                        <a:srgbClr val="FFFFFF"/>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rgbClr val="7C807E"/>
                          </a:solidFill>
                          <a:effectLst/>
                          <a:latin typeface="Fira Sans" panose="020B0503050000020004" pitchFamily="34" charset="0"/>
                          <a:ea typeface="Fira Sans" panose="020B0503050000020004" pitchFamily="34" charset="0"/>
                        </a:rPr>
                        <a:t>14.60​</a:t>
                      </a:r>
                    </a:p>
                  </a:txBody>
                  <a:tcPr marL="54000" marR="54000">
                    <a:lnL w="12700" cmpd="sng">
                      <a:noFill/>
                    </a:lnL>
                    <a:lnR w="12700" cap="flat" cmpd="sng" algn="ctr">
                      <a:solidFill>
                        <a:srgbClr val="007E4B"/>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596288574"/>
                  </a:ext>
                </a:extLst>
              </a:tr>
              <a:tr h="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dirty="0">
                          <a:solidFill>
                            <a:srgbClr val="7C807E"/>
                          </a:solidFill>
                          <a:effectLst/>
                          <a:latin typeface="Fira Sans" panose="020B0503050000020004" pitchFamily="34" charset="0"/>
                          <a:ea typeface="Fira Sans" panose="020B0503050000020004" pitchFamily="34" charset="0"/>
                        </a:rPr>
                        <a:t>Passiflora Incarnata Seed Oil​</a:t>
                      </a: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Emollient</a:t>
                      </a: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rgbClr val="7C807E"/>
                          </a:solidFill>
                          <a:effectLst/>
                          <a:latin typeface="Fira Sans" panose="020B0503050000020004" pitchFamily="34" charset="0"/>
                          <a:ea typeface="Fira Sans" panose="020B0503050000020004" pitchFamily="34" charset="0"/>
                        </a:rPr>
                        <a:t>14.60​</a:t>
                      </a:r>
                    </a:p>
                  </a:txBody>
                  <a:tcPr marL="54000" marR="54000">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797669494"/>
                  </a:ext>
                </a:extLst>
              </a:tr>
              <a:tr h="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dirty="0" err="1">
                          <a:solidFill>
                            <a:srgbClr val="7C807E"/>
                          </a:solidFill>
                          <a:effectLst/>
                          <a:latin typeface="Fira Sans" panose="020B0503050000020004" pitchFamily="34" charset="0"/>
                          <a:ea typeface="Fira Sans" panose="020B0503050000020004" pitchFamily="34" charset="0"/>
                        </a:rPr>
                        <a:t>Persea</a:t>
                      </a:r>
                      <a:r>
                        <a:rPr lang="en-US" sz="1200" b="0" i="0" dirty="0">
                          <a:solidFill>
                            <a:srgbClr val="7C807E"/>
                          </a:solidFill>
                          <a:effectLst/>
                          <a:latin typeface="Fira Sans" panose="020B0503050000020004" pitchFamily="34" charset="0"/>
                          <a:ea typeface="Fira Sans" panose="020B0503050000020004" pitchFamily="34" charset="0"/>
                        </a:rPr>
                        <a:t> Gratissima Oil​</a:t>
                      </a: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Emollient</a:t>
                      </a: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rgbClr val="7C807E"/>
                          </a:solidFill>
                          <a:effectLst/>
                          <a:latin typeface="Fira Sans" panose="020B0503050000020004" pitchFamily="34" charset="0"/>
                          <a:ea typeface="Fira Sans" panose="020B0503050000020004" pitchFamily="34" charset="0"/>
                        </a:rPr>
                        <a:t>6.10​</a:t>
                      </a:r>
                    </a:p>
                  </a:txBody>
                  <a:tcPr marL="54000" marR="54000">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176426101"/>
                  </a:ext>
                </a:extLst>
              </a:tr>
              <a:tr h="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dirty="0">
                          <a:solidFill>
                            <a:srgbClr val="037E4C"/>
                          </a:solidFill>
                          <a:effectLst/>
                          <a:latin typeface="+mj-lt"/>
                          <a:ea typeface="Fira Sans" panose="020B0503050000020004" pitchFamily="34" charset="0"/>
                        </a:rPr>
                        <a:t>ARGAN OIL (Argania Spinosa Kernel Oil)</a:t>
                      </a:r>
                      <a:r>
                        <a:rPr lang="en-US" sz="1200" b="0" i="0" dirty="0">
                          <a:solidFill>
                            <a:srgbClr val="7C807E"/>
                          </a:solidFill>
                          <a:effectLst/>
                          <a:latin typeface="+mj-lt"/>
                          <a:ea typeface="Fira Sans" panose="020B0503050000020004" pitchFamily="34" charset="0"/>
                        </a:rPr>
                        <a:t>​</a:t>
                      </a: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spc="0" baseline="0" noProof="0" dirty="0">
                          <a:solidFill>
                            <a:srgbClr val="007E4B"/>
                          </a:solidFill>
                          <a:effectLst/>
                          <a:latin typeface="+mj-lt"/>
                          <a:ea typeface="Fira Sans" panose="020B0503050000020004" pitchFamily="34" charset="0"/>
                          <a:cs typeface="+mn-cs"/>
                        </a:rPr>
                        <a:t>Emollient</a:t>
                      </a:r>
                    </a:p>
                  </a:txBody>
                  <a:tcPr marL="54000" marR="54000" marT="36000" marB="36000" anchor="ct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chemeClr val="accent6"/>
                          </a:solidFill>
                          <a:effectLst/>
                          <a:latin typeface="+mj-lt"/>
                          <a:ea typeface="Fira Sans" panose="020B0503050000020004" pitchFamily="34" charset="0"/>
                        </a:rPr>
                        <a:t>3.00​</a:t>
                      </a:r>
                    </a:p>
                  </a:txBody>
                  <a:tcPr marL="54000" marR="54000">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972407750"/>
                  </a:ext>
                </a:extLst>
              </a:tr>
              <a:tr h="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dirty="0">
                          <a:solidFill>
                            <a:srgbClr val="7C807E"/>
                          </a:solidFill>
                          <a:effectLst/>
                          <a:latin typeface="Fira Sans" panose="020B0503050000020004" pitchFamily="34" charset="0"/>
                          <a:ea typeface="Fira Sans" panose="020B0503050000020004" pitchFamily="34" charset="0"/>
                        </a:rPr>
                        <a:t>Theobroma cacao Seed Butter</a:t>
                      </a: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Emollient</a:t>
                      </a: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rgbClr val="7C807E"/>
                          </a:solidFill>
                          <a:effectLst/>
                          <a:latin typeface="Fira Sans" panose="020B0503050000020004" pitchFamily="34" charset="0"/>
                          <a:ea typeface="Fira Sans" panose="020B0503050000020004" pitchFamily="34" charset="0"/>
                        </a:rPr>
                        <a:t>3.70​</a:t>
                      </a:r>
                    </a:p>
                  </a:txBody>
                  <a:tcPr marL="54000" marR="54000">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057310698"/>
                  </a:ext>
                </a:extLst>
              </a:tr>
              <a:tr h="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a:solidFill>
                            <a:srgbClr val="7C807E"/>
                          </a:solidFill>
                          <a:effectLst/>
                          <a:latin typeface="Fira Sans" panose="020B0503050000020004" pitchFamily="34" charset="0"/>
                          <a:ea typeface="Fira Sans" panose="020B0503050000020004" pitchFamily="34" charset="0"/>
                        </a:rPr>
                        <a:t>Macadamia Integrifolia Seed Oil​</a:t>
                      </a: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kern="1200" dirty="0">
                          <a:solidFill>
                            <a:schemeClr val="tx1"/>
                          </a:solidFill>
                          <a:effectLst/>
                          <a:latin typeface="Fira Sans" panose="020B0503050000020004" pitchFamily="34" charset="0"/>
                          <a:ea typeface="Fira Sans" panose="020B0503050000020004" pitchFamily="34" charset="0"/>
                          <a:cs typeface="+mn-cs"/>
                        </a:rPr>
                        <a:t>Emollient</a:t>
                      </a: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rgbClr val="7C807E"/>
                          </a:solidFill>
                          <a:effectLst/>
                          <a:latin typeface="Fira Sans" panose="020B0503050000020004" pitchFamily="34" charset="0"/>
                          <a:ea typeface="Fira Sans" panose="020B0503050000020004" pitchFamily="34" charset="0"/>
                        </a:rPr>
                        <a:t>14.60​</a:t>
                      </a:r>
                    </a:p>
                  </a:txBody>
                  <a:tcPr marL="54000" marR="54000">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165491448"/>
                  </a:ext>
                </a:extLst>
              </a:tr>
              <a:tr h="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dirty="0">
                          <a:solidFill>
                            <a:srgbClr val="037E4C"/>
                          </a:solidFill>
                          <a:effectLst/>
                          <a:latin typeface="+mj-lt"/>
                          <a:ea typeface="Fira Sans" panose="020B0503050000020004" pitchFamily="34" charset="0"/>
                        </a:rPr>
                        <a:t>Life’s GLA</a:t>
                      </a:r>
                      <a:r>
                        <a:rPr lang="en-US" sz="1200" b="0" i="0" baseline="30000" dirty="0">
                          <a:solidFill>
                            <a:srgbClr val="037E4C"/>
                          </a:solidFill>
                          <a:effectLst/>
                          <a:latin typeface="+mj-lt"/>
                          <a:ea typeface="Fira Sans" panose="020B0503050000020004" pitchFamily="34" charset="0"/>
                        </a:rPr>
                        <a:t>TM</a:t>
                      </a:r>
                      <a:r>
                        <a:rPr lang="en-US" sz="1200" b="0" i="0" dirty="0">
                          <a:solidFill>
                            <a:srgbClr val="037E4C"/>
                          </a:solidFill>
                          <a:effectLst/>
                          <a:latin typeface="+mj-lt"/>
                          <a:ea typeface="Fira Sans" panose="020B0503050000020004" pitchFamily="34" charset="0"/>
                        </a:rPr>
                        <a:t> ‘10’ n-6 Oil (Oenothera </a:t>
                      </a:r>
                      <a:r>
                        <a:rPr lang="en-US" sz="1200" b="0" i="0" dirty="0" err="1">
                          <a:solidFill>
                            <a:srgbClr val="037E4C"/>
                          </a:solidFill>
                          <a:effectLst/>
                          <a:latin typeface="+mj-lt"/>
                          <a:ea typeface="Fira Sans" panose="020B0503050000020004" pitchFamily="34" charset="0"/>
                        </a:rPr>
                        <a:t>Biennis</a:t>
                      </a:r>
                      <a:r>
                        <a:rPr lang="en-US" sz="1200" b="0" i="0" dirty="0">
                          <a:solidFill>
                            <a:srgbClr val="037E4C"/>
                          </a:solidFill>
                          <a:effectLst/>
                          <a:latin typeface="+mj-lt"/>
                          <a:ea typeface="Fira Sans" panose="020B0503050000020004" pitchFamily="34" charset="0"/>
                        </a:rPr>
                        <a:t> Oil, </a:t>
                      </a:r>
                      <a:r>
                        <a:rPr lang="en-US" sz="1200" b="0" i="0" dirty="0" err="1">
                          <a:solidFill>
                            <a:srgbClr val="037E4C"/>
                          </a:solidFill>
                          <a:effectLst/>
                          <a:latin typeface="+mj-lt"/>
                          <a:ea typeface="Fira Sans" panose="020B0503050000020004" pitchFamily="34" charset="0"/>
                        </a:rPr>
                        <a:t>Ascorbyl</a:t>
                      </a:r>
                      <a:r>
                        <a:rPr lang="en-US" sz="1200" b="0" i="0" dirty="0">
                          <a:solidFill>
                            <a:srgbClr val="037E4C"/>
                          </a:solidFill>
                          <a:effectLst/>
                          <a:latin typeface="+mj-lt"/>
                          <a:ea typeface="Fira Sans" panose="020B0503050000020004" pitchFamily="34" charset="0"/>
                        </a:rPr>
                        <a:t> Palmitate, Tocopherol)</a:t>
                      </a:r>
                      <a:endParaRPr lang="en-US" sz="1200" b="0" i="0" dirty="0">
                        <a:solidFill>
                          <a:srgbClr val="7C807E"/>
                        </a:solidFill>
                        <a:effectLst/>
                        <a:latin typeface="+mj-lt"/>
                        <a:ea typeface="Fira Sans" panose="020B0503050000020004" pitchFamily="34" charset="0"/>
                      </a:endParaRP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b="0" kern="1200" dirty="0">
                          <a:solidFill>
                            <a:srgbClr val="037E4C"/>
                          </a:solidFill>
                          <a:effectLst/>
                          <a:latin typeface="+mj-lt"/>
                          <a:ea typeface="Fira Sans" panose="020B0503050000020004" pitchFamily="34" charset="0"/>
                          <a:cs typeface="+mn-cs"/>
                        </a:rPr>
                        <a:t>Emollient, Active</a:t>
                      </a: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chemeClr val="accent6"/>
                          </a:solidFill>
                          <a:effectLst/>
                          <a:latin typeface="+mj-lt"/>
                          <a:ea typeface="Fira Sans" panose="020B0503050000020004" pitchFamily="34" charset="0"/>
                        </a:rPr>
                        <a:t>2.00</a:t>
                      </a:r>
                      <a:r>
                        <a:rPr lang="en-US" sz="1200" b="0" i="0" dirty="0">
                          <a:solidFill>
                            <a:srgbClr val="7C807E"/>
                          </a:solidFill>
                          <a:effectLst/>
                          <a:latin typeface="+mj-lt"/>
                          <a:ea typeface="Fira Sans" panose="020B0503050000020004" pitchFamily="34" charset="0"/>
                        </a:rPr>
                        <a:t>​</a:t>
                      </a:r>
                    </a:p>
                  </a:txBody>
                  <a:tcPr marL="54000" marR="54000">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964278648"/>
                  </a:ext>
                </a:extLst>
              </a:tr>
              <a:tr h="0">
                <a:tc vMerge="1">
                  <a:txBody>
                    <a:bodyPr/>
                    <a:lstStyle/>
                    <a:p>
                      <a:pPr>
                        <a:spcAft>
                          <a:spcPts val="0"/>
                        </a:spcAft>
                      </a:pPr>
                      <a:endParaRPr lang="en-US" sz="10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36000" marR="36000" marT="36000" marB="36000"/>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dirty="0">
                          <a:solidFill>
                            <a:srgbClr val="7C807E"/>
                          </a:solidFill>
                          <a:effectLst/>
                          <a:latin typeface="Fira Sans" panose="020B0503050000020004" pitchFamily="34" charset="0"/>
                          <a:ea typeface="Fira Sans" panose="020B0503050000020004" pitchFamily="34" charset="0"/>
                        </a:rPr>
                        <a:t>Ricinus Communis Seed Oil​</a:t>
                      </a:r>
                    </a:p>
                  </a:txBody>
                  <a:tcPr anchor="ct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Fira Sans" panose="020B0503050000020004" pitchFamily="34" charset="0"/>
                          <a:ea typeface="Fira Sans" panose="020B0503050000020004" pitchFamily="34" charset="0"/>
                          <a:cs typeface="+mn-cs"/>
                        </a:rPr>
                        <a:t>Emollient</a:t>
                      </a:r>
                    </a:p>
                  </a:txBody>
                  <a:tcPr marL="54000" marR="54000" marT="36000" marB="36000" anchor="ct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rgbClr val="7C807E"/>
                          </a:solidFill>
                          <a:effectLst/>
                          <a:latin typeface="Fira Sans" panose="020B0503050000020004" pitchFamily="34" charset="0"/>
                          <a:ea typeface="Fira Sans" panose="020B0503050000020004" pitchFamily="34" charset="0"/>
                        </a:rPr>
                        <a:t>2.00​</a:t>
                      </a:r>
                    </a:p>
                  </a:txBody>
                  <a:tcPr marL="54000" marR="54000" anchor="ctr">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034269829"/>
                  </a:ext>
                </a:extLst>
              </a:tr>
              <a:tr h="0">
                <a:tc rowSpan="3">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ctr">
                        <a:spcAft>
                          <a:spcPts val="0"/>
                        </a:spcAft>
                      </a:pPr>
                      <a:r>
                        <a:rPr lang="en-US" sz="1200" b="0" dirty="0">
                          <a:solidFill>
                            <a:schemeClr val="bg1"/>
                          </a:solidFill>
                          <a:effectLst/>
                          <a:latin typeface="Fira Sans Medium (Headings)"/>
                          <a:ea typeface="Fira Sans Heavy" panose="020B0A03050000020004" pitchFamily="34" charset="0"/>
                          <a:cs typeface="Times New Roman" panose="02020603050405020304" pitchFamily="18" charset="0"/>
                        </a:rPr>
                        <a:t>B</a:t>
                      </a:r>
                    </a:p>
                  </a:txBody>
                  <a:tcPr marL="54000" marR="54000" marT="36000" marB="36000">
                    <a:lnL w="12700" cap="flat" cmpd="sng" algn="ctr">
                      <a:solidFill>
                        <a:srgbClr val="007E4B"/>
                      </a:solidFill>
                      <a:prstDash val="solid"/>
                      <a:round/>
                      <a:headEnd type="none" w="med" len="med"/>
                      <a:tailEnd type="none" w="med" len="med"/>
                    </a:lnL>
                    <a:lnR w="12700" cmpd="sng">
                      <a:noFill/>
                    </a:lnR>
                    <a:lnT w="12700" cap="flat" cmpd="sng" algn="ctr">
                      <a:solidFill>
                        <a:srgbClr val="FFFFFF"/>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007E4B"/>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marR="0" lvl="0" indent="0" algn="l" defTabSz="914354" rtl="0" eaLnBrk="1" fontAlgn="base" latinLnBrk="0" hangingPunct="1">
                        <a:lnSpc>
                          <a:spcPct val="100000"/>
                        </a:lnSpc>
                        <a:spcBef>
                          <a:spcPts val="0"/>
                        </a:spcBef>
                        <a:spcAft>
                          <a:spcPts val="0"/>
                        </a:spcAft>
                        <a:buClrTx/>
                        <a:buSzTx/>
                        <a:buFontTx/>
                        <a:buNone/>
                        <a:tabLst/>
                        <a:defRPr/>
                      </a:pPr>
                      <a:r>
                        <a:rPr lang="en-US" sz="1200" b="0" i="0" dirty="0">
                          <a:solidFill>
                            <a:srgbClr val="7C807E"/>
                          </a:solidFill>
                          <a:effectLst/>
                          <a:latin typeface="Fira Sans" panose="020B0503050000020004" pitchFamily="34" charset="0"/>
                          <a:ea typeface="Fira Sans" panose="020B0503050000020004" pitchFamily="34" charset="0"/>
                        </a:rPr>
                        <a:t>Kaolin​</a:t>
                      </a: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b="0" kern="1200" dirty="0">
                          <a:solidFill>
                            <a:schemeClr val="tx1"/>
                          </a:solidFill>
                          <a:effectLst/>
                          <a:latin typeface="Fira Sans" panose="020B0503050000020004" pitchFamily="34" charset="0"/>
                          <a:ea typeface="Fira Sans" panose="020B0503050000020004" pitchFamily="34" charset="0"/>
                          <a:cs typeface="+mn-cs"/>
                        </a:rPr>
                        <a:t>Absorbing agent</a:t>
                      </a: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rgbClr val="7C807E"/>
                          </a:solidFill>
                          <a:effectLst/>
                          <a:latin typeface="Fira Sans" panose="020B0503050000020004" pitchFamily="34" charset="0"/>
                          <a:ea typeface="Fira Sans" panose="020B0503050000020004" pitchFamily="34" charset="0"/>
                        </a:rPr>
                        <a:t>10.00</a:t>
                      </a:r>
                    </a:p>
                  </a:txBody>
                  <a:tcPr marL="54000" marR="54000">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013508681"/>
                  </a:ext>
                </a:extLst>
              </a:tr>
              <a:tr h="0">
                <a:tc vMerge="1">
                  <a:txBody>
                    <a:bodyPr/>
                    <a:lstStyle/>
                    <a:p>
                      <a:pPr algn="ctr">
                        <a:spcAft>
                          <a:spcPts val="0"/>
                        </a:spcAft>
                      </a:pP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US" sz="1200" b="0" i="0" u="none" strike="noStrike" dirty="0">
                          <a:solidFill>
                            <a:srgbClr val="037E4C"/>
                          </a:solidFill>
                          <a:effectLst/>
                          <a:latin typeface="+mj-lt"/>
                          <a:ea typeface="Fira Sans" panose="020B0503050000020004" pitchFamily="34" charset="0"/>
                        </a:rPr>
                        <a:t>VALVANCE® </a:t>
                      </a:r>
                      <a:r>
                        <a:rPr lang="en-US" sz="1200" b="0" i="1" u="none" strike="noStrike" dirty="0">
                          <a:solidFill>
                            <a:srgbClr val="037E4C"/>
                          </a:solidFill>
                          <a:effectLst/>
                          <a:latin typeface="+mj-lt"/>
                          <a:ea typeface="Fira Sans" panose="020B0503050000020004" pitchFamily="34" charset="0"/>
                        </a:rPr>
                        <a:t>Look </a:t>
                      </a:r>
                      <a:r>
                        <a:rPr lang="en-US" sz="1200" b="0" i="0" u="none" strike="noStrike" dirty="0">
                          <a:solidFill>
                            <a:srgbClr val="037E4C"/>
                          </a:solidFill>
                          <a:effectLst/>
                          <a:latin typeface="+mj-lt"/>
                          <a:ea typeface="Fira Sans" panose="020B0503050000020004" pitchFamily="34" charset="0"/>
                        </a:rPr>
                        <a:t>100 (Silica, Titanium Dioxide) </a:t>
                      </a:r>
                      <a:r>
                        <a:rPr lang="en-US" sz="1200" b="0" i="0" dirty="0">
                          <a:solidFill>
                            <a:srgbClr val="7C807E"/>
                          </a:solidFill>
                          <a:effectLst/>
                          <a:latin typeface="+mj-lt"/>
                          <a:ea typeface="Fira Sans" panose="020B0503050000020004" pitchFamily="34" charset="0"/>
                        </a:rPr>
                        <a:t>​</a:t>
                      </a: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b="0" kern="1200" dirty="0">
                          <a:solidFill>
                            <a:srgbClr val="007E4B"/>
                          </a:solidFill>
                          <a:effectLst/>
                          <a:latin typeface="+mj-lt"/>
                          <a:ea typeface="Fira Sans" panose="020B0503050000020004" pitchFamily="34" charset="0"/>
                          <a:cs typeface="+mn-cs"/>
                        </a:rPr>
                        <a:t>Sensory Modifier,</a:t>
                      </a:r>
                      <a:br>
                        <a:rPr lang="en-US" sz="1200" b="0" kern="1200" dirty="0">
                          <a:solidFill>
                            <a:srgbClr val="007E4B"/>
                          </a:solidFill>
                          <a:effectLst/>
                          <a:latin typeface="+mj-lt"/>
                          <a:ea typeface="Fira Sans" panose="020B0503050000020004" pitchFamily="34" charset="0"/>
                          <a:cs typeface="+mn-cs"/>
                        </a:rPr>
                      </a:br>
                      <a:r>
                        <a:rPr lang="en-US" sz="1200" b="0" kern="1200" dirty="0">
                          <a:solidFill>
                            <a:srgbClr val="007E4B"/>
                          </a:solidFill>
                          <a:effectLst/>
                          <a:latin typeface="+mj-lt"/>
                          <a:ea typeface="Fira Sans" panose="020B0503050000020004" pitchFamily="34" charset="0"/>
                          <a:cs typeface="+mn-cs"/>
                        </a:rPr>
                        <a:t>Whitener</a:t>
                      </a: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chemeClr val="accent6"/>
                          </a:solidFill>
                          <a:effectLst/>
                          <a:latin typeface="+mj-lt"/>
                          <a:ea typeface="Fira Sans" panose="020B0503050000020004" pitchFamily="34" charset="0"/>
                        </a:rPr>
                        <a:t>3.00​</a:t>
                      </a:r>
                    </a:p>
                  </a:txBody>
                  <a:tcPr marL="54000" marR="54000">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868618216"/>
                  </a:ext>
                </a:extLst>
              </a:tr>
              <a:tr h="0">
                <a:tc vMerge="1">
                  <a:txBody>
                    <a:bodyPr/>
                    <a:lstStyle/>
                    <a:p>
                      <a:pPr algn="ctr">
                        <a:spcAft>
                          <a:spcPts val="0"/>
                        </a:spcAft>
                      </a:pPr>
                      <a:endParaRPr lang="en-US" sz="1200" b="0" dirty="0">
                        <a:effectLst/>
                        <a:latin typeface="Franklin Gothic Heavy" panose="020B0903020102020204" pitchFamily="34" charset="0"/>
                        <a:ea typeface="Fira Sans Heavy" panose="020B0A03050000020004" pitchFamily="34" charset="0"/>
                        <a:cs typeface="Times New Roman" panose="02020603050405020304" pitchFamily="18" charset="0"/>
                      </a:endParaRPr>
                    </a:p>
                  </a:txBody>
                  <a:tcPr marL="54000" marR="54000" marT="36000" marB="36000">
                    <a:lnL w="12700" cap="flat" cmpd="sng" algn="ctr">
                      <a:solidFill>
                        <a:schemeClr val="accent6"/>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l" rtl="0" fontAlgn="base"/>
                      <a:r>
                        <a:rPr lang="en-GB" sz="1200" kern="1200" dirty="0">
                          <a:solidFill>
                            <a:schemeClr val="tx1"/>
                          </a:solidFill>
                          <a:effectLst/>
                          <a:latin typeface="Fira Sans" panose="020B0503050000020004" pitchFamily="34" charset="0"/>
                          <a:ea typeface="Fira Sans" panose="020B0503050000020004" pitchFamily="34" charset="0"/>
                          <a:cs typeface="+mn-cs"/>
                        </a:rPr>
                        <a:t>CI 77891, Polyglyceryl-2 </a:t>
                      </a:r>
                      <a:r>
                        <a:rPr lang="en-GB" sz="1200" kern="1200" dirty="0" err="1">
                          <a:solidFill>
                            <a:schemeClr val="tx1"/>
                          </a:solidFill>
                          <a:effectLst/>
                          <a:latin typeface="Fira Sans" panose="020B0503050000020004" pitchFamily="34" charset="0"/>
                          <a:ea typeface="Fira Sans" panose="020B0503050000020004" pitchFamily="34" charset="0"/>
                          <a:cs typeface="+mn-cs"/>
                        </a:rPr>
                        <a:t>Tetraisostearate</a:t>
                      </a:r>
                      <a:endParaRPr lang="en-US" sz="1200" b="0" i="0" dirty="0">
                        <a:solidFill>
                          <a:srgbClr val="7C807E"/>
                        </a:solidFill>
                        <a:effectLst/>
                        <a:latin typeface="Fira Sans" panose="020B0503050000020004" pitchFamily="34" charset="0"/>
                        <a:ea typeface="Fira Sans" panose="020B0503050000020004" pitchFamily="34" charset="0"/>
                      </a:endParaRPr>
                    </a:p>
                  </a:txBody>
                  <a:tcPr>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marL="0" algn="l" defTabSz="914400" rtl="0" eaLnBrk="1" latinLnBrk="0" hangingPunct="1">
                        <a:spcAft>
                          <a:spcPts val="0"/>
                        </a:spcAft>
                      </a:pPr>
                      <a:r>
                        <a:rPr lang="en-US" sz="1200" b="0" kern="1200" dirty="0">
                          <a:solidFill>
                            <a:schemeClr val="tx1"/>
                          </a:solidFill>
                          <a:effectLst/>
                          <a:latin typeface="Fira Sans" panose="020B0503050000020004" pitchFamily="34" charset="0"/>
                          <a:ea typeface="Fira Sans" panose="020B0503050000020004" pitchFamily="34" charset="0"/>
                          <a:cs typeface="+mn-cs"/>
                        </a:rPr>
                        <a:t>Pigment</a:t>
                      </a:r>
                    </a:p>
                  </a:txBody>
                  <a:tcPr marL="54000" marR="54000" marT="36000" marB="36000">
                    <a:lnL w="12700" cmpd="sng">
                      <a:noFill/>
                    </a:lnL>
                    <a:lnR w="12700" cmpd="sng">
                      <a:noFill/>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Fira Sans"/>
                        </a:defRPr>
                      </a:lvl1pPr>
                      <a:lvl2pPr marL="457200" algn="l" defTabSz="914400" rtl="0" eaLnBrk="1" latinLnBrk="0" hangingPunct="1">
                        <a:defRPr sz="1800" kern="1200">
                          <a:solidFill>
                            <a:schemeClr val="tx1"/>
                          </a:solidFill>
                          <a:latin typeface="Fira Sans"/>
                        </a:defRPr>
                      </a:lvl2pPr>
                      <a:lvl3pPr marL="914400" algn="l" defTabSz="914400" rtl="0" eaLnBrk="1" latinLnBrk="0" hangingPunct="1">
                        <a:defRPr sz="1800" kern="1200">
                          <a:solidFill>
                            <a:schemeClr val="tx1"/>
                          </a:solidFill>
                          <a:latin typeface="Fira Sans"/>
                        </a:defRPr>
                      </a:lvl3pPr>
                      <a:lvl4pPr marL="1371600" algn="l" defTabSz="914400" rtl="0" eaLnBrk="1" latinLnBrk="0" hangingPunct="1">
                        <a:defRPr sz="1800" kern="1200">
                          <a:solidFill>
                            <a:schemeClr val="tx1"/>
                          </a:solidFill>
                          <a:latin typeface="Fira Sans"/>
                        </a:defRPr>
                      </a:lvl4pPr>
                      <a:lvl5pPr marL="1828800" algn="l" defTabSz="914400" rtl="0" eaLnBrk="1" latinLnBrk="0" hangingPunct="1">
                        <a:defRPr sz="1800" kern="1200">
                          <a:solidFill>
                            <a:schemeClr val="tx1"/>
                          </a:solidFill>
                          <a:latin typeface="Fira Sans"/>
                        </a:defRPr>
                      </a:lvl5pPr>
                      <a:lvl6pPr marL="2286000" algn="l" defTabSz="914400" rtl="0" eaLnBrk="1" latinLnBrk="0" hangingPunct="1">
                        <a:defRPr sz="1800" kern="1200">
                          <a:solidFill>
                            <a:schemeClr val="tx1"/>
                          </a:solidFill>
                          <a:latin typeface="Fira Sans"/>
                        </a:defRPr>
                      </a:lvl6pPr>
                      <a:lvl7pPr marL="2743200" algn="l" defTabSz="914400" rtl="0" eaLnBrk="1" latinLnBrk="0" hangingPunct="1">
                        <a:defRPr sz="1800" kern="1200">
                          <a:solidFill>
                            <a:schemeClr val="tx1"/>
                          </a:solidFill>
                          <a:latin typeface="Fira Sans"/>
                        </a:defRPr>
                      </a:lvl7pPr>
                      <a:lvl8pPr marL="3200400" algn="l" defTabSz="914400" rtl="0" eaLnBrk="1" latinLnBrk="0" hangingPunct="1">
                        <a:defRPr sz="1800" kern="1200">
                          <a:solidFill>
                            <a:schemeClr val="tx1"/>
                          </a:solidFill>
                          <a:latin typeface="Fira Sans"/>
                        </a:defRPr>
                      </a:lvl8pPr>
                      <a:lvl9pPr marL="3657600" algn="l" defTabSz="914400" rtl="0" eaLnBrk="1" latinLnBrk="0" hangingPunct="1">
                        <a:defRPr sz="1800" kern="1200">
                          <a:solidFill>
                            <a:schemeClr val="tx1"/>
                          </a:solidFill>
                          <a:latin typeface="Fira Sans"/>
                        </a:defRPr>
                      </a:lvl9pPr>
                    </a:lstStyle>
                    <a:p>
                      <a:pPr algn="r" rtl="0" fontAlgn="base"/>
                      <a:r>
                        <a:rPr lang="en-US" sz="1200" b="0" i="0" dirty="0">
                          <a:solidFill>
                            <a:srgbClr val="7C807E"/>
                          </a:solidFill>
                          <a:effectLst/>
                          <a:latin typeface="Fira Sans" panose="020B0503050000020004" pitchFamily="34" charset="0"/>
                          <a:ea typeface="Fira Sans" panose="020B0503050000020004" pitchFamily="34" charset="0"/>
                        </a:rPr>
                        <a:t>2.00​</a:t>
                      </a:r>
                    </a:p>
                  </a:txBody>
                  <a:tcPr marL="54000" marR="54000">
                    <a:lnL w="12700" cmpd="sng">
                      <a:noFill/>
                    </a:lnL>
                    <a:lnR w="12700" cap="flat" cmpd="sng" algn="ctr">
                      <a:solidFill>
                        <a:srgbClr val="007E4B"/>
                      </a:solidFill>
                      <a:prstDash val="solid"/>
                      <a:round/>
                      <a:headEnd type="none" w="med" len="med"/>
                      <a:tailEnd type="none" w="med" len="med"/>
                    </a:lnR>
                    <a:lnT w="12700" cap="flat" cmpd="sng" algn="ctr">
                      <a:solidFill>
                        <a:srgbClr val="007E4B"/>
                      </a:solidFill>
                      <a:prstDash val="solid"/>
                      <a:round/>
                      <a:headEnd type="none" w="med" len="med"/>
                      <a:tailEnd type="none" w="med" len="med"/>
                    </a:lnT>
                    <a:lnB w="12700" cap="flat" cmpd="sng" algn="ctr">
                      <a:solidFill>
                        <a:srgbClr val="007E4B"/>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527810952"/>
                  </a:ext>
                </a:extLst>
              </a:tr>
            </a:tbl>
          </a:graphicData>
        </a:graphic>
      </p:graphicFrame>
      <p:sp>
        <p:nvSpPr>
          <p:cNvPr id="3" name="Slide Number Placeholder 8">
            <a:extLst>
              <a:ext uri="{FF2B5EF4-FFF2-40B4-BE49-F238E27FC236}">
                <a16:creationId xmlns:a16="http://schemas.microsoft.com/office/drawing/2014/main" id="{40E16FED-B4E1-D22C-79FB-B92DA789F695}"/>
              </a:ext>
            </a:extLst>
          </p:cNvPr>
          <p:cNvSpPr txBox="1">
            <a:spLocks/>
          </p:cNvSpPr>
          <p:nvPr/>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mtClean="0"/>
              <a:pPr/>
              <a:t>29</a:t>
            </a:fld>
            <a:endParaRPr lang="en-US" dirty="0"/>
          </a:p>
        </p:txBody>
      </p:sp>
    </p:spTree>
    <p:extLst>
      <p:ext uri="{BB962C8B-B14F-4D97-AF65-F5344CB8AC3E}">
        <p14:creationId xmlns:p14="http://schemas.microsoft.com/office/powerpoint/2010/main" val="1319000586"/>
      </p:ext>
    </p:extLst>
  </p:cSld>
  <p:clrMapOvr>
    <a:masterClrMapping/>
  </p:clrMapOvr>
  <p:transition spd="slow">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person smiling for the camera&#10;&#10;Description automatically generated">
            <a:extLst>
              <a:ext uri="{FF2B5EF4-FFF2-40B4-BE49-F238E27FC236}">
                <a16:creationId xmlns:a16="http://schemas.microsoft.com/office/drawing/2014/main" id="{0A7EAD29-5299-834A-BA00-85C5CDFB995E}"/>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3107" y="0"/>
            <a:ext cx="12195107" cy="6858000"/>
          </a:xfrm>
        </p:spPr>
      </p:pic>
      <p:sp>
        <p:nvSpPr>
          <p:cNvPr id="3" name="Subtitle 2">
            <a:extLst>
              <a:ext uri="{FF2B5EF4-FFF2-40B4-BE49-F238E27FC236}">
                <a16:creationId xmlns:a16="http://schemas.microsoft.com/office/drawing/2014/main" id="{A2942556-520A-7443-8E76-315FECE1BDEC}"/>
              </a:ext>
            </a:extLst>
          </p:cNvPr>
          <p:cNvSpPr>
            <a:spLocks noGrp="1"/>
          </p:cNvSpPr>
          <p:nvPr>
            <p:ph type="subTitle" idx="1"/>
          </p:nvPr>
        </p:nvSpPr>
        <p:spPr>
          <a:xfrm>
            <a:off x="694446" y="2483433"/>
            <a:ext cx="5400000" cy="1268551"/>
          </a:xfrm>
        </p:spPr>
        <p:txBody>
          <a:bodyPr/>
          <a:lstStyle/>
          <a:p>
            <a:r>
              <a:rPr lang="en-GB" dirty="0"/>
              <a:t>Access to learn more about DSM </a:t>
            </a:r>
            <a:r>
              <a:rPr lang="en-GB" dirty="0" err="1"/>
              <a:t>Quali</a:t>
            </a:r>
            <a:r>
              <a:rPr lang="en-GB" dirty="0"/>
              <a:t>® Vitamin A and to request a sample</a:t>
            </a:r>
            <a:br>
              <a:rPr lang="en-GB" dirty="0"/>
            </a:br>
            <a:endParaRPr lang="en-GB" dirty="0"/>
          </a:p>
        </p:txBody>
      </p:sp>
      <p:pic>
        <p:nvPicPr>
          <p:cNvPr id="7" name="Picture 6" descr="A close up of a logo&#10;&#10;Description automatically generated">
            <a:extLst>
              <a:ext uri="{FF2B5EF4-FFF2-40B4-BE49-F238E27FC236}">
                <a16:creationId xmlns:a16="http://schemas.microsoft.com/office/drawing/2014/main" id="{BF53742C-7A57-E14B-8777-7B98E652A3CE}"/>
              </a:ext>
            </a:extLst>
          </p:cNvPr>
          <p:cNvPicPr>
            <a:picLocks noChangeAspect="1"/>
          </p:cNvPicPr>
          <p:nvPr/>
        </p:nvPicPr>
        <p:blipFill>
          <a:blip r:embed="rId3"/>
          <a:stretch>
            <a:fillRect/>
          </a:stretch>
        </p:blipFill>
        <p:spPr>
          <a:xfrm>
            <a:off x="432000" y="6235416"/>
            <a:ext cx="4535976" cy="308570"/>
          </a:xfrm>
          <a:prstGeom prst="rect">
            <a:avLst/>
          </a:prstGeom>
        </p:spPr>
      </p:pic>
      <p:grpSp>
        <p:nvGrpSpPr>
          <p:cNvPr id="8" name="Group 7">
            <a:extLst>
              <a:ext uri="{FF2B5EF4-FFF2-40B4-BE49-F238E27FC236}">
                <a16:creationId xmlns:a16="http://schemas.microsoft.com/office/drawing/2014/main" id="{E856B745-B4FB-4D9C-BC0C-2529301E8BF9}"/>
              </a:ext>
            </a:extLst>
          </p:cNvPr>
          <p:cNvGrpSpPr/>
          <p:nvPr/>
        </p:nvGrpSpPr>
        <p:grpSpPr>
          <a:xfrm>
            <a:off x="2857500" y="3602770"/>
            <a:ext cx="1280160" cy="1280160"/>
            <a:chOff x="2905125" y="4240945"/>
            <a:chExt cx="1280160" cy="1280160"/>
          </a:xfrm>
        </p:grpSpPr>
        <p:sp>
          <p:nvSpPr>
            <p:cNvPr id="2" name="Rectangle 1">
              <a:extLst>
                <a:ext uri="{FF2B5EF4-FFF2-40B4-BE49-F238E27FC236}">
                  <a16:creationId xmlns:a16="http://schemas.microsoft.com/office/drawing/2014/main" id="{97EECE1D-A9B3-4FBC-8366-E6F276BFFD5E}"/>
                </a:ext>
              </a:extLst>
            </p:cNvPr>
            <p:cNvSpPr/>
            <p:nvPr/>
          </p:nvSpPr>
          <p:spPr>
            <a:xfrm>
              <a:off x="2905125" y="4240945"/>
              <a:ext cx="1280160" cy="1280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Qr code&#10;&#10;Description automatically generated">
              <a:extLst>
                <a:ext uri="{FF2B5EF4-FFF2-40B4-BE49-F238E27FC236}">
                  <a16:creationId xmlns:a16="http://schemas.microsoft.com/office/drawing/2014/main" id="{6DDBC907-5DF5-4661-86A8-77536177308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70368" y="4306188"/>
              <a:ext cx="1149674" cy="1149674"/>
            </a:xfrm>
            <a:prstGeom prst="rect">
              <a:avLst/>
            </a:prstGeom>
          </p:spPr>
        </p:pic>
      </p:grpSp>
    </p:spTree>
    <p:extLst>
      <p:ext uri="{BB962C8B-B14F-4D97-AF65-F5344CB8AC3E}">
        <p14:creationId xmlns:p14="http://schemas.microsoft.com/office/powerpoint/2010/main" val="14944950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2CCF4FC-6C34-D048-B034-73482050C08E}"/>
              </a:ext>
            </a:extLst>
          </p:cNvPr>
          <p:cNvSpPr>
            <a:spLocks noGrp="1"/>
          </p:cNvSpPr>
          <p:nvPr>
            <p:ph type="sldNum" sz="quarter" idx="4294967295"/>
          </p:nvPr>
        </p:nvSpPr>
        <p:spPr>
          <a:xfrm>
            <a:off x="0" y="6327775"/>
            <a:ext cx="450850" cy="1238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3424194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4464B-3FE9-6D4D-ADE6-8B61F76E53A2}"/>
              </a:ext>
            </a:extLst>
          </p:cNvPr>
          <p:cNvSpPr>
            <a:spLocks noGrp="1"/>
          </p:cNvSpPr>
          <p:nvPr>
            <p:ph type="title"/>
          </p:nvPr>
        </p:nvSpPr>
        <p:spPr/>
        <p:txBody>
          <a:bodyPr/>
          <a:lstStyle/>
          <a:p>
            <a:r>
              <a:rPr lang="en-GB"/>
              <a:t>Disclaimer</a:t>
            </a:r>
          </a:p>
        </p:txBody>
      </p:sp>
      <p:sp>
        <p:nvSpPr>
          <p:cNvPr id="4" name="Text Placeholder 3">
            <a:extLst>
              <a:ext uri="{FF2B5EF4-FFF2-40B4-BE49-F238E27FC236}">
                <a16:creationId xmlns:a16="http://schemas.microsoft.com/office/drawing/2014/main" id="{181DD507-E5B1-5E48-BB1C-E68E4F2BB63C}"/>
              </a:ext>
            </a:extLst>
          </p:cNvPr>
          <p:cNvSpPr>
            <a:spLocks noGrp="1"/>
          </p:cNvSpPr>
          <p:nvPr>
            <p:ph type="body" sz="quarter" idx="14"/>
          </p:nvPr>
        </p:nvSpPr>
        <p:spPr>
          <a:xfrm>
            <a:off x="468000" y="1152000"/>
            <a:ext cx="11258862" cy="1384994"/>
          </a:xfrm>
        </p:spPr>
        <p:txBody>
          <a:bodyPr/>
          <a:lstStyle/>
          <a:p>
            <a:pPr>
              <a:spcBef>
                <a:spcPts val="0"/>
              </a:spcBef>
              <a:spcAft>
                <a:spcPts val="1600"/>
              </a:spcAft>
            </a:pPr>
            <a:r>
              <a:rPr lang="en-GB" dirty="0"/>
              <a:t>Copyright </a:t>
            </a:r>
            <a:r>
              <a:rPr lang="en-GB" baseline="30000" dirty="0"/>
              <a:t>©</a:t>
            </a:r>
            <a:r>
              <a:rPr lang="en-GB" dirty="0"/>
              <a:t> 2023 DSM Nutritional Products, 4002 Basel, Switzerland. </a:t>
            </a:r>
          </a:p>
          <a:p>
            <a:pPr>
              <a:spcBef>
                <a:spcPts val="0"/>
              </a:spcBef>
              <a:spcAft>
                <a:spcPts val="1600"/>
              </a:spcAft>
            </a:pPr>
            <a:r>
              <a:rPr lang="en-GB" dirty="0"/>
              <a:t>www.dsm.com/personal-care. All rights reserved.</a:t>
            </a:r>
          </a:p>
          <a:p>
            <a:pPr>
              <a:spcBef>
                <a:spcPts val="0"/>
              </a:spcBef>
              <a:spcAft>
                <a:spcPts val="1600"/>
              </a:spcAft>
            </a:pPr>
            <a:r>
              <a:rPr lang="en-GB" dirty="0"/>
              <a:t>DSM has used diligent care to ensure that the information provided herein is accurate and up-to-date, however, DSM makes no representation or warranty, either expressly or implied, of the accuracy, reliability, or completeness thereof. The information provided herein contains scientific and product information for business to business use and does not constitute or provide scientific or medical advice, diagnosis or recommendation for treatment. Country or region-specific information should be considered when </a:t>
            </a:r>
            <a:r>
              <a:rPr lang="en-GB" dirty="0" err="1"/>
              <a:t>labeling</a:t>
            </a:r>
            <a:r>
              <a:rPr lang="en-GB" dirty="0"/>
              <a:t> or advertising to final consumer. In no event shall DSM be liable for any damages arising from or reliance upon, or use of, any information provided herein. The content of this document is subject to change without further notice. Please contact your local DSM representative for further details. All trademarks listed in this document are either (registered) trademarks of, or trademarks licensed by, the DSM group of companies in the Netherlands and/or other countries, unless explicitly stated otherwise.</a:t>
            </a:r>
          </a:p>
          <a:p>
            <a:pPr>
              <a:spcBef>
                <a:spcPts val="0"/>
              </a:spcBef>
              <a:spcAft>
                <a:spcPts val="1600"/>
              </a:spcAft>
            </a:pPr>
            <a:endParaRPr lang="en-GB" dirty="0"/>
          </a:p>
          <a:p>
            <a:pPr>
              <a:spcBef>
                <a:spcPts val="0"/>
              </a:spcBef>
              <a:spcAft>
                <a:spcPts val="1600"/>
              </a:spcAft>
            </a:pPr>
            <a:endParaRPr lang="en-GB" dirty="0"/>
          </a:p>
        </p:txBody>
      </p:sp>
      <p:sp>
        <p:nvSpPr>
          <p:cNvPr id="5" name="Slide Number Placeholder 4">
            <a:extLst>
              <a:ext uri="{FF2B5EF4-FFF2-40B4-BE49-F238E27FC236}">
                <a16:creationId xmlns:a16="http://schemas.microsoft.com/office/drawing/2014/main" id="{83A2F8BB-6EEB-7D4D-8DC3-FF27C2AE056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US" sz="800" b="0" i="0" u="none" strike="noStrike" kern="1200" cap="none" spc="0" normalizeH="0" baseline="0" noProof="0">
              <a:ln>
                <a:noFill/>
              </a:ln>
              <a:solidFill>
                <a:srgbClr val="FFFFFF"/>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2775521009"/>
      </p:ext>
    </p:extLst>
  </p:cSld>
  <p:clrMapOvr>
    <a:masterClrMapping/>
  </p:clrMapOvr>
  <p:transition spd="slow">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4464B-3FE9-6D4D-ADE6-8B61F76E53A2}"/>
              </a:ext>
            </a:extLst>
          </p:cNvPr>
          <p:cNvSpPr>
            <a:spLocks noGrp="1"/>
          </p:cNvSpPr>
          <p:nvPr>
            <p:ph type="title"/>
          </p:nvPr>
        </p:nvSpPr>
        <p:spPr/>
        <p:txBody>
          <a:bodyPr/>
          <a:lstStyle/>
          <a:p>
            <a:r>
              <a:rPr lang="en-GB"/>
              <a:t>Disclaimer Formulation Guideline</a:t>
            </a:r>
          </a:p>
        </p:txBody>
      </p:sp>
      <p:sp>
        <p:nvSpPr>
          <p:cNvPr id="4" name="Text Placeholder 3">
            <a:extLst>
              <a:ext uri="{FF2B5EF4-FFF2-40B4-BE49-F238E27FC236}">
                <a16:creationId xmlns:a16="http://schemas.microsoft.com/office/drawing/2014/main" id="{181DD507-E5B1-5E48-BB1C-E68E4F2BB63C}"/>
              </a:ext>
            </a:extLst>
          </p:cNvPr>
          <p:cNvSpPr>
            <a:spLocks noGrp="1"/>
          </p:cNvSpPr>
          <p:nvPr>
            <p:ph type="body" sz="quarter" idx="14"/>
          </p:nvPr>
        </p:nvSpPr>
        <p:spPr>
          <a:xfrm>
            <a:off x="468000" y="1152000"/>
            <a:ext cx="11258862" cy="1384994"/>
          </a:xfrm>
        </p:spPr>
        <p:txBody>
          <a:bodyPr/>
          <a:lstStyle/>
          <a:p>
            <a:pPr>
              <a:spcBef>
                <a:spcPts val="0"/>
              </a:spcBef>
              <a:spcAft>
                <a:spcPts val="1600"/>
              </a:spcAft>
            </a:pPr>
            <a:r>
              <a:rPr lang="en-GB"/>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sp>
        <p:nvSpPr>
          <p:cNvPr id="5" name="Slide Number Placeholder 4">
            <a:extLst>
              <a:ext uri="{FF2B5EF4-FFF2-40B4-BE49-F238E27FC236}">
                <a16:creationId xmlns:a16="http://schemas.microsoft.com/office/drawing/2014/main" id="{83A2F8BB-6EEB-7D4D-8DC3-FF27C2AE056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US" sz="800" b="0" i="0" u="none" strike="noStrike" kern="1200" cap="none" spc="0" normalizeH="0" baseline="0" noProof="0">
              <a:ln>
                <a:noFill/>
              </a:ln>
              <a:solidFill>
                <a:srgbClr val="FFFFFF"/>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3544836120"/>
      </p:ext>
    </p:extLst>
  </p:cSld>
  <p:clrMapOvr>
    <a:masterClrMapping/>
  </p:clrMapOvr>
  <p:transition spd="slow">
    <p:wipe dir="r"/>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C57mTINOBPU5kg5XVpatq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AiXBk5wXMqinZ6c1YIwGH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go0gPcbdwgR7jIjMdxVMN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c.dDfUUzOkeEDzTJ1zKBOg"/>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Bc5BHyLJ3EGYfcf7faUwmw"/>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I44yn0OUl0W0lQnMTwScmg"/>
</p:tagLst>
</file>

<file path=ppt/tags/tag34.xml><?xml version="1.0" encoding="utf-8"?>
<p:tagLst xmlns:a="http://schemas.openxmlformats.org/drawingml/2006/main" xmlns:r="http://schemas.openxmlformats.org/officeDocument/2006/relationships" xmlns:p="http://schemas.openxmlformats.org/presentationml/2006/main">
  <p:tag name="ZOAWCODE" val="2004112217333376588294.Classification"/>
  <p:tag name="ZOAWTYPE" val="Text"/>
</p:tagLst>
</file>

<file path=ppt/tags/tag35.xml><?xml version="1.0" encoding="utf-8"?>
<p:tagLst xmlns:a="http://schemas.openxmlformats.org/drawingml/2006/main" xmlns:r="http://schemas.openxmlformats.org/officeDocument/2006/relationships" xmlns:p="http://schemas.openxmlformats.org/presentationml/2006/main">
  <p:tag name="ZOAWCODE" val="2003785909782749825973.PowerPointProductLogo43"/>
  <p:tag name="ZOAWTYPE" val="Image"/>
  <p:tag name="ZOAWSESSIONUID" val="2014022010421526090015"/>
</p:tagLst>
</file>

<file path=ppt/tags/tag36.xml><?xml version="1.0" encoding="utf-8"?>
<p:tagLst xmlns:a="http://schemas.openxmlformats.org/drawingml/2006/main" xmlns:r="http://schemas.openxmlformats.org/officeDocument/2006/relationships" xmlns:p="http://schemas.openxmlformats.org/presentationml/2006/main">
  <p:tag name="ZOAWCODE" val="Language.Doc.Page"/>
  <p:tag name="ZOAWTYPE" val="Text"/>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cbdQQNHtB0uLEGcCdJBeNQ"/>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cbdQQNHtB0uLEGcCdJBeN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ZOAWCODE" val="4565435644543565464545.Name"/>
  <p:tag name="ZOAWTYPE" val="Text"/>
</p:tagLst>
</file>

<file path=ppt/tags/tag41.xml><?xml version="1.0" encoding="utf-8"?>
<p:tagLst xmlns:a="http://schemas.openxmlformats.org/drawingml/2006/main" xmlns:r="http://schemas.openxmlformats.org/officeDocument/2006/relationships" xmlns:p="http://schemas.openxmlformats.org/presentationml/2006/main">
  <p:tag name="ZOAWCODE" val="2011383784387345873647.BusinessGroup"/>
  <p:tag name="ZOAWTYPE" val="Text"/>
</p:tagLst>
</file>

<file path=ppt/tags/tag42.xml><?xml version="1.0" encoding="utf-8"?>
<p:tagLst xmlns:a="http://schemas.openxmlformats.org/drawingml/2006/main" xmlns:r="http://schemas.openxmlformats.org/officeDocument/2006/relationships" xmlns:p="http://schemas.openxmlformats.org/presentationml/2006/main">
  <p:tag name="ZOAWCODE" val="2004112217333376588294.PresentationDate"/>
  <p:tag name="ZOAWTYPE" val="Text"/>
</p:tagLst>
</file>

<file path=ppt/tags/tag43.xml><?xml version="1.0" encoding="utf-8"?>
<p:tagLst xmlns:a="http://schemas.openxmlformats.org/drawingml/2006/main" xmlns:r="http://schemas.openxmlformats.org/officeDocument/2006/relationships" xmlns:p="http://schemas.openxmlformats.org/presentationml/2006/main">
  <p:tag name="ZOAWCODE" val="2003785909782749825973.PowerPointProductLogo43"/>
  <p:tag name="ZOAWTYPE" val="Image"/>
  <p:tag name="ZOAWSESSIONUID" val="2014022010421529553674"/>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PLOqiPyhj06XXav.6NXfZg"/>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PLOqiPyhj06XXav.6NXfZg"/>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PLOqiPyhj06XXav.6NXfZg"/>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C57mTINOBPU5kg5XVpatqg"/>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AiXBk5wXMqinZ6c1YIwGH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go0gPcbdwgR7jIjMdxVMNA"/>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C57mTINOBPU5kg5XVpatqg"/>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heme/theme1.xml><?xml version="1.0" encoding="utf-8"?>
<a:theme xmlns:a="http://schemas.openxmlformats.org/drawingml/2006/main" name="Bioactives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DSM / Blue">
  <a:themeElements>
    <a:clrScheme name="DSM blue">
      <a:dk1>
        <a:srgbClr val="000000"/>
      </a:dk1>
      <a:lt1>
        <a:srgbClr val="FFFFFF"/>
      </a:lt1>
      <a:dk2>
        <a:srgbClr val="003478"/>
      </a:dk2>
      <a:lt2>
        <a:srgbClr val="FFFFFF"/>
      </a:lt2>
      <a:accent1>
        <a:srgbClr val="83D0F5"/>
      </a:accent1>
      <a:accent2>
        <a:srgbClr val="009FE3"/>
      </a:accent2>
      <a:accent3>
        <a:srgbClr val="0070BA"/>
      </a:accent3>
      <a:accent4>
        <a:srgbClr val="003478"/>
      </a:accent4>
      <a:accent5>
        <a:srgbClr val="FFCD00"/>
      </a:accent5>
      <a:accent6>
        <a:srgbClr val="D0DF00"/>
      </a:accent6>
      <a:hlink>
        <a:srgbClr val="A8AD00"/>
      </a:hlink>
      <a:folHlink>
        <a:srgbClr val="7F7F7F"/>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Presentation2" id="{4ABA7562-3F6C-3A4C-AA3F-5879F58A5523}" vid="{6A329D53-4AF5-B74B-9C31-1D7E62B3228C}"/>
    </a:ext>
  </a:extLst>
</a:theme>
</file>

<file path=ppt/theme/theme3.xml><?xml version="1.0" encoding="utf-8"?>
<a:theme xmlns:a="http://schemas.openxmlformats.org/drawingml/2006/main" name="3_Default Design">
  <a:themeElements>
    <a:clrScheme name="1_Default Design 4">
      <a:dk1>
        <a:srgbClr val="000000"/>
      </a:dk1>
      <a:lt1>
        <a:srgbClr val="FFFFFF"/>
      </a:lt1>
      <a:dk2>
        <a:srgbClr val="7B1F62"/>
      </a:dk2>
      <a:lt2>
        <a:srgbClr val="5F5F5F"/>
      </a:lt2>
      <a:accent1>
        <a:srgbClr val="D68AB3"/>
      </a:accent1>
      <a:accent2>
        <a:srgbClr val="BD0A79"/>
      </a:accent2>
      <a:accent3>
        <a:srgbClr val="FFFFFF"/>
      </a:accent3>
      <a:accent4>
        <a:srgbClr val="000000"/>
      </a:accent4>
      <a:accent5>
        <a:srgbClr val="E8C4D6"/>
      </a:accent5>
      <a:accent6>
        <a:srgbClr val="AB086D"/>
      </a:accent6>
      <a:hlink>
        <a:srgbClr val="7B1F62"/>
      </a:hlink>
      <a:folHlink>
        <a:srgbClr val="521B65"/>
      </a:folHlink>
    </a:clrScheme>
    <a:fontScheme name="1_Default Design">
      <a:majorFont>
        <a:latin typeface="Trebuchet MS"/>
        <a:ea typeface=""/>
        <a:cs typeface="Arial"/>
      </a:majorFont>
      <a:minorFont>
        <a:latin typeface="Trebuchet MS"/>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lnDef>
  </a:objectDefaults>
  <a:extraClrSchemeLst>
    <a:extraClrScheme>
      <a:clrScheme name="1_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F57922"/>
        </a:dk2>
        <a:lt2>
          <a:srgbClr val="5F5F5F"/>
        </a:lt2>
        <a:accent1>
          <a:srgbClr val="F9B672"/>
        </a:accent1>
        <a:accent2>
          <a:srgbClr val="EE7203"/>
        </a:accent2>
        <a:accent3>
          <a:srgbClr val="FFFFFF"/>
        </a:accent3>
        <a:accent4>
          <a:srgbClr val="000000"/>
        </a:accent4>
        <a:accent5>
          <a:srgbClr val="FBD7BC"/>
        </a:accent5>
        <a:accent6>
          <a:srgbClr val="D86702"/>
        </a:accent6>
        <a:hlink>
          <a:srgbClr val="E51F22"/>
        </a:hlink>
        <a:folHlink>
          <a:srgbClr val="970D34"/>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7B1F62"/>
        </a:dk2>
        <a:lt2>
          <a:srgbClr val="5F5F5F"/>
        </a:lt2>
        <a:accent1>
          <a:srgbClr val="D68AB3"/>
        </a:accent1>
        <a:accent2>
          <a:srgbClr val="BD0A79"/>
        </a:accent2>
        <a:accent3>
          <a:srgbClr val="FFFFFF"/>
        </a:accent3>
        <a:accent4>
          <a:srgbClr val="000000"/>
        </a:accent4>
        <a:accent5>
          <a:srgbClr val="E8C4D6"/>
        </a:accent5>
        <a:accent6>
          <a:srgbClr val="AB086D"/>
        </a:accent6>
        <a:hlink>
          <a:srgbClr val="7B1F62"/>
        </a:hlink>
        <a:folHlink>
          <a:srgbClr val="521B65"/>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DSM / Blue">
  <a:themeElements>
    <a:clrScheme name="DSM blue">
      <a:dk1>
        <a:srgbClr val="000000"/>
      </a:dk1>
      <a:lt1>
        <a:srgbClr val="FFFFFF"/>
      </a:lt1>
      <a:dk2>
        <a:srgbClr val="003478"/>
      </a:dk2>
      <a:lt2>
        <a:srgbClr val="FFFFFF"/>
      </a:lt2>
      <a:accent1>
        <a:srgbClr val="83D0F5"/>
      </a:accent1>
      <a:accent2>
        <a:srgbClr val="009FE3"/>
      </a:accent2>
      <a:accent3>
        <a:srgbClr val="0070BA"/>
      </a:accent3>
      <a:accent4>
        <a:srgbClr val="003478"/>
      </a:accent4>
      <a:accent5>
        <a:srgbClr val="FFCD00"/>
      </a:accent5>
      <a:accent6>
        <a:srgbClr val="D0DF00"/>
      </a:accent6>
      <a:hlink>
        <a:srgbClr val="A8AD00"/>
      </a:hlink>
      <a:folHlink>
        <a:srgbClr val="7F7F7F"/>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Presentation2" id="{4ABA7562-3F6C-3A4C-AA3F-5879F58A5523}" vid="{6A329D53-4AF5-B74B-9C31-1D7E62B3228C}"/>
    </a:ext>
  </a:extLst>
</a:theme>
</file>

<file path=ppt/theme/theme5.xml><?xml version="1.0" encoding="utf-8"?>
<a:theme xmlns:a="http://schemas.openxmlformats.org/drawingml/2006/main" name="1_Bioactives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Bioactives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Bioactives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Bioactives NEW">
  <a:themeElements>
    <a:clrScheme name="Custom 2">
      <a:dk1>
        <a:srgbClr val="808080"/>
      </a:dk1>
      <a:lt1>
        <a:srgbClr val="FFFFFF"/>
      </a:lt1>
      <a:dk2>
        <a:srgbClr val="009B97"/>
      </a:dk2>
      <a:lt2>
        <a:srgbClr val="BD0A79"/>
      </a:lt2>
      <a:accent1>
        <a:srgbClr val="EE7103"/>
      </a:accent1>
      <a:accent2>
        <a:srgbClr val="970D34"/>
      </a:accent2>
      <a:accent3>
        <a:srgbClr val="7B1D61"/>
      </a:accent3>
      <a:accent4>
        <a:srgbClr val="511B65"/>
      </a:accent4>
      <a:accent5>
        <a:srgbClr val="0071BA"/>
      </a:accent5>
      <a:accent6>
        <a:srgbClr val="007E4B"/>
      </a:accent6>
      <a:hlink>
        <a:srgbClr val="0071BA"/>
      </a:hlink>
      <a:folHlink>
        <a:srgbClr val="7F7F7F"/>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Presentation2" id="{4ABA7562-3F6C-3A4C-AA3F-5879F58A5523}" vid="{6A329D53-4AF5-B74B-9C31-1D7E62B3228C}"/>
    </a:ext>
  </a:extLst>
</a:theme>
</file>

<file path=ppt/theme/theme9.xml><?xml version="1.0" encoding="utf-8"?>
<a:theme xmlns:a="http://schemas.openxmlformats.org/drawingml/2006/main" name="4_Bioactives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4" ma:contentTypeDescription="Create a new document." ma:contentTypeScope="" ma:versionID="c979629588ca5505bdb2f8a848739d4d">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f8e6eac8e08701b330e20d984c919cb5"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1e82cb03-88f0-48bb-a65d-3e95f13147ee" ContentTypeId="0x0101" PreviousValue="false"/>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AD3934C-13C8-4E06-980D-03A85E6603DD}">
  <ds:schemaRefs>
    <ds:schemaRef ds:uri="http://schemas.microsoft.com/sharepoint/v3/contenttype/forms"/>
  </ds:schemaRefs>
</ds:datastoreItem>
</file>

<file path=customXml/itemProps2.xml><?xml version="1.0" encoding="utf-8"?>
<ds:datastoreItem xmlns:ds="http://schemas.openxmlformats.org/officeDocument/2006/customXml" ds:itemID="{6BB89C20-A07D-4E34-A560-47EA3B4B83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B41471B-8DAB-4DF0-B95D-86C49B972DB7}">
  <ds:schemaRefs>
    <ds:schemaRef ds:uri="Microsoft.SharePoint.Taxonomy.ContentTypeSync"/>
  </ds:schemaRefs>
</ds:datastoreItem>
</file>

<file path=customXml/itemProps4.xml><?xml version="1.0" encoding="utf-8"?>
<ds:datastoreItem xmlns:ds="http://schemas.openxmlformats.org/officeDocument/2006/customXml" ds:itemID="{01279E91-5F20-4605-82C8-42346687B016}">
  <ds:schemaRefs>
    <ds:schemaRef ds:uri="http://purl.org/dc/terms/"/>
    <ds:schemaRef ds:uri="http://schemas.microsoft.com/office/2006/metadata/properties"/>
    <ds:schemaRef ds:uri="http://schemas.microsoft.com/office/2006/documentManagement/types"/>
    <ds:schemaRef ds:uri="b90a2e66-408a-4fa2-a9cf-bd33f75e05e3"/>
    <ds:schemaRef ds:uri="http://purl.org/dc/elements/1.1/"/>
    <ds:schemaRef ds:uri="http://schemas.openxmlformats.org/package/2006/metadata/core-properties"/>
    <ds:schemaRef ds:uri="bcfbf75d-7e6c-463e-9135-7f47c6067b30"/>
    <ds:schemaRef ds:uri="http://purl.org/dc/dcmitype/"/>
    <ds:schemaRef ds:uri="http://schemas.microsoft.com/office/infopath/2007/PartnerControls"/>
    <ds:schemaRef ds:uri="5a2251cd-bd5e-462d-8f0e-b8d48ef43808"/>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432</TotalTime>
  <Words>3073</Words>
  <Application>Microsoft Office PowerPoint</Application>
  <PresentationFormat>Widescreen</PresentationFormat>
  <Paragraphs>546</Paragraphs>
  <Slides>33</Slides>
  <Notes>9</Notes>
  <HiddenSlides>0</HiddenSlides>
  <MMClips>0</MMClips>
  <ScaleCrop>false</ScaleCrop>
  <HeadingPairs>
    <vt:vector size="8" baseType="variant">
      <vt:variant>
        <vt:lpstr>Fonts Used</vt:lpstr>
      </vt:variant>
      <vt:variant>
        <vt:i4>12</vt:i4>
      </vt:variant>
      <vt:variant>
        <vt:lpstr>Theme</vt:lpstr>
      </vt:variant>
      <vt:variant>
        <vt:i4>9</vt:i4>
      </vt:variant>
      <vt:variant>
        <vt:lpstr>Embedded OLE Servers</vt:lpstr>
      </vt:variant>
      <vt:variant>
        <vt:i4>1</vt:i4>
      </vt:variant>
      <vt:variant>
        <vt:lpstr>Slide Titles</vt:lpstr>
      </vt:variant>
      <vt:variant>
        <vt:i4>33</vt:i4>
      </vt:variant>
    </vt:vector>
  </HeadingPairs>
  <TitlesOfParts>
    <vt:vector size="55" baseType="lpstr">
      <vt:lpstr>Arial</vt:lpstr>
      <vt:lpstr>Calibri</vt:lpstr>
      <vt:lpstr>DIN Next Rounded LT Pro</vt:lpstr>
      <vt:lpstr>Fira Sans</vt:lpstr>
      <vt:lpstr>Fira Sans Light</vt:lpstr>
      <vt:lpstr>Fira Sans Medium</vt:lpstr>
      <vt:lpstr>Fira Sans Medium (Headings)</vt:lpstr>
      <vt:lpstr>Franklin Gothic Heavy</vt:lpstr>
      <vt:lpstr>Segoe UI</vt:lpstr>
      <vt:lpstr>Times New Roman</vt:lpstr>
      <vt:lpstr>Trebuchet MS</vt:lpstr>
      <vt:lpstr>Trebuchet MS</vt:lpstr>
      <vt:lpstr>Bioactives Template</vt:lpstr>
      <vt:lpstr>2_DSM / Blue</vt:lpstr>
      <vt:lpstr>3_Default Design</vt:lpstr>
      <vt:lpstr>DSM / Blue</vt:lpstr>
      <vt:lpstr>1_Bioactives Template</vt:lpstr>
      <vt:lpstr>2_Bioactives Template</vt:lpstr>
      <vt:lpstr>3_Bioactives Template</vt:lpstr>
      <vt:lpstr>Bioactives NEW</vt:lpstr>
      <vt:lpstr>4_Bioactives Template</vt:lpstr>
      <vt:lpstr>think-cell Slide</vt:lpstr>
      <vt:lpstr>Vitamin A</vt:lpstr>
      <vt:lpstr>Agenda</vt:lpstr>
      <vt:lpstr>Vitamin A in skincare</vt:lpstr>
      <vt:lpstr>Retinol (Vitamin A)</vt:lpstr>
      <vt:lpstr>DSM in the Vitamin A journey</vt:lpstr>
      <vt:lpstr>Proud to be part of the remarkable journey of Retinol in cosmetics</vt:lpstr>
      <vt:lpstr>Cosmetic grades of </vt:lpstr>
      <vt:lpstr>Cosmetic grades of</vt:lpstr>
      <vt:lpstr>Consumers’ insights</vt:lpstr>
      <vt:lpstr>A good case of ingredient recognition</vt:lpstr>
      <vt:lpstr>B2C companies leverage Retinol to drive innovation &amp; sales</vt:lpstr>
      <vt:lpstr>Retinol Scientific evidence</vt:lpstr>
      <vt:lpstr>Retinol Efficacy</vt:lpstr>
      <vt:lpstr>New DSM In vivo Study</vt:lpstr>
      <vt:lpstr>Retinol* proven to reduce crow’s feet wrinkles in just 4 weeks</vt:lpstr>
      <vt:lpstr>Retinol* proven to reduce forehead wrinkles in just 4 weeks</vt:lpstr>
      <vt:lpstr>Volunteers’ self-assessment</vt:lpstr>
      <vt:lpstr>Comparison among Different Forms of Vitamin A</vt:lpstr>
      <vt:lpstr>Vitamin A launches around the globe</vt:lpstr>
      <vt:lpstr>PowerPoint Presentation</vt:lpstr>
      <vt:lpstr>Retinol and derivative- Collagen I</vt:lpstr>
      <vt:lpstr>Retinol Booster</vt:lpstr>
      <vt:lpstr>Formulation tips</vt:lpstr>
      <vt:lpstr>Formulation Tips</vt:lpstr>
      <vt:lpstr>Retinol and Stabilizers</vt:lpstr>
      <vt:lpstr>Vitamin C - The Retinol Protector</vt:lpstr>
      <vt:lpstr>Retinol* and Stabilizers</vt:lpstr>
      <vt:lpstr>Magnificent Oil Gel  Formulation</vt:lpstr>
      <vt:lpstr>Cocooning Vitamins Mask Soap</vt:lpstr>
      <vt:lpstr>PowerPoint Presentation</vt:lpstr>
      <vt:lpstr>PowerPoint Presentation</vt:lpstr>
      <vt:lpstr>Disclaimer</vt:lpstr>
      <vt:lpstr>Disclaimer Formulation Guideline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Vitamin A</dc:title>
  <dc:creator>Francois.Paul@dsm.com</dc:creator>
  <cp:lastModifiedBy>Meisinger, Marie-Sophie</cp:lastModifiedBy>
  <cp:revision>6</cp:revision>
  <dcterms:created xsi:type="dcterms:W3CDTF">2020-10-01T14:51:00Z</dcterms:created>
  <dcterms:modified xsi:type="dcterms:W3CDTF">2023-09-20T16:49:40Z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0x0101000A165892B6C05D4182809F9FEE12DD6A</vt:lpwstr>
  </property>
  <property fmtid="{D5CDD505-2E9C-101B-9397-08002B2CF9AE}" pid="3" name="MSIP_Label_2ff753fd-faf2-4608-9b59-553f003adcdf_Enabled">
    <vt:lpwstr>true</vt:lpwstr>
  </property>
  <property fmtid="{D5CDD505-2E9C-101B-9397-08002B2CF9AE}" pid="4" name="MSIP_Label_2ff753fd-faf2-4608-9b59-553f003adcdf_SetDate">
    <vt:lpwstr>2021-06-18T13:39:53Z</vt:lpwstr>
  </property>
  <property fmtid="{D5CDD505-2E9C-101B-9397-08002B2CF9AE}" pid="5" name="MSIP_Label_2ff753fd-faf2-4608-9b59-553f003adcdf_Method">
    <vt:lpwstr>Privileged</vt:lpwstr>
  </property>
  <property fmtid="{D5CDD505-2E9C-101B-9397-08002B2CF9AE}" pid="6" name="MSIP_Label_2ff753fd-faf2-4608-9b59-553f003adcdf_Name">
    <vt:lpwstr>2ff753fd-faf2-4608-9b59-553f003adcdf</vt:lpwstr>
  </property>
  <property fmtid="{D5CDD505-2E9C-101B-9397-08002B2CF9AE}" pid="7" name="MSIP_Label_2ff753fd-faf2-4608-9b59-553f003adcdf_SiteId">
    <vt:lpwstr>49618402-6ea3-441d-957d-7df8773fee54</vt:lpwstr>
  </property>
  <property fmtid="{D5CDD505-2E9C-101B-9397-08002B2CF9AE}" pid="8" name="MSIP_Label_2ff753fd-faf2-4608-9b59-553f003adcdf_ActionId">
    <vt:lpwstr>de7782f9-5dc8-4a62-a461-7d71a11578bc</vt:lpwstr>
  </property>
  <property fmtid="{D5CDD505-2E9C-101B-9397-08002B2CF9AE}" pid="9" name="MSIP_Label_2ff753fd-faf2-4608-9b59-553f003adcdf_ContentBits">
    <vt:lpwstr>0</vt:lpwstr>
  </property>
</Properties>
</file>