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5"/>
  </p:sldMasterIdLst>
  <p:notesMasterIdLst>
    <p:notesMasterId r:id="rId32"/>
  </p:notesMasterIdLst>
  <p:sldIdLst>
    <p:sldId id="288" r:id="rId6"/>
    <p:sldId id="2147483234" r:id="rId7"/>
    <p:sldId id="2147483235" r:id="rId8"/>
    <p:sldId id="2147482579" r:id="rId9"/>
    <p:sldId id="2147483237" r:id="rId10"/>
    <p:sldId id="2147483238" r:id="rId11"/>
    <p:sldId id="2147483239" r:id="rId12"/>
    <p:sldId id="2147483240" r:id="rId13"/>
    <p:sldId id="2147483241" r:id="rId14"/>
    <p:sldId id="2147483242" r:id="rId15"/>
    <p:sldId id="2147482354" r:id="rId16"/>
    <p:sldId id="2147482355" r:id="rId17"/>
    <p:sldId id="2147483245" r:id="rId18"/>
    <p:sldId id="2147483244" r:id="rId19"/>
    <p:sldId id="2147483243" r:id="rId20"/>
    <p:sldId id="2147483246" r:id="rId21"/>
    <p:sldId id="2147483248" r:id="rId22"/>
    <p:sldId id="2147483247" r:id="rId23"/>
    <p:sldId id="2147483249" r:id="rId24"/>
    <p:sldId id="2490" r:id="rId25"/>
    <p:sldId id="2147483250" r:id="rId26"/>
    <p:sldId id="2147483236" r:id="rId27"/>
    <p:sldId id="2147483251" r:id="rId28"/>
    <p:sldId id="2147482369" r:id="rId29"/>
    <p:sldId id="290" r:id="rId30"/>
    <p:sldId id="280"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C26921C-5376-F5B9-E812-8FCA786E7705}" name="Anastasia Biel" initials="AB" userId="S::Anastasia.Biel@dsm-firmenich.com::4969d011-70ee-4a2f-96d4-7d7d40a4c8e7" providerId="AD"/>
  <p188:author id="{9080AA39-C6B6-9A83-09DB-2C6B8CA893C2}" name="Beatrice Albanese" initials="BA" userId="S::Beatrice.Albanese@dsm-firmenich.com::cf8a0dcc-7a34-4e2d-a3d2-85706be59435" providerId="AD"/>
  <p188:author id="{E9E93E9F-4C20-E842-BEC3-52194DBFE3EC}" name="Beatrice Albanese" initials="BA" userId="S::beatrice.albanese@dsm-firmenich.com::cf8a0dcc-7a34-4e2d-a3d2-85706be59435" providerId="AD"/>
  <p188:author id="{B4400EC5-F082-F808-E811-8D94579EA382}" name="Mathieu Moulin" initials="MM" userId="S::Mathieu.Moulin@dsm-firmenich.com::8a3c87ec-8a02-4479-8891-5886153d3357" providerId="AD"/>
  <p188:author id="{C2D4BBEC-B309-3618-CA41-0E005CD41C4E}" name="Anastasia Biel" initials="AB" userId="S::anastasia.biel@dsm-firmenich.com::4969d011-70ee-4a2f-96d4-7d7d40a4c8e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DA7969"/>
    <a:srgbClr val="F7898B"/>
    <a:srgbClr val="FFFFFF"/>
    <a:srgbClr val="875D5F"/>
    <a:srgbClr val="E4AA8A"/>
    <a:srgbClr val="AD968F"/>
    <a:srgbClr val="C26052"/>
    <a:srgbClr val="956A52"/>
    <a:srgbClr val="704434"/>
    <a:srgbClr val="A856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5673BD5-520E-402E-B3D1-78DA46E89169}" v="1" dt="2025-07-30T09:03:15.6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87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8/10/relationships/authors" Target="author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astasia Biel" userId="S::anastasia.biel@dsm-firmenich.com::4969d011-70ee-4a2f-96d4-7d7d40a4c8e7" providerId="AD" clId="Web-{6F934386-586E-90EE-F470-402B8A46DC99}"/>
    <pc:docChg chg="modSld">
      <pc:chgData name="Anastasia Biel" userId="S::anastasia.biel@dsm-firmenich.com::4969d011-70ee-4a2f-96d4-7d7d40a4c8e7" providerId="AD" clId="Web-{6F934386-586E-90EE-F470-402B8A46DC99}" dt="2025-06-05T11:29:36.624" v="3" actId="1076"/>
      <pc:docMkLst>
        <pc:docMk/>
      </pc:docMkLst>
      <pc:sldChg chg="modSp">
        <pc:chgData name="Anastasia Biel" userId="S::anastasia.biel@dsm-firmenich.com::4969d011-70ee-4a2f-96d4-7d7d40a4c8e7" providerId="AD" clId="Web-{6F934386-586E-90EE-F470-402B8A46DC99}" dt="2025-06-05T11:29:36.624" v="3" actId="1076"/>
        <pc:sldMkLst>
          <pc:docMk/>
          <pc:sldMk cId="3873213682" sldId="2147482354"/>
        </pc:sldMkLst>
        <pc:picChg chg="mod">
          <ac:chgData name="Anastasia Biel" userId="S::anastasia.biel@dsm-firmenich.com::4969d011-70ee-4a2f-96d4-7d7d40a4c8e7" providerId="AD" clId="Web-{6F934386-586E-90EE-F470-402B8A46DC99}" dt="2025-06-05T11:29:36.624" v="3" actId="1076"/>
          <ac:picMkLst>
            <pc:docMk/>
            <pc:sldMk cId="3873213682" sldId="2147482354"/>
            <ac:picMk id="13" creationId="{F559B1E9-F2B7-FEA3-30CF-87B55AB0212D}"/>
          </ac:picMkLst>
        </pc:picChg>
      </pc:sldChg>
    </pc:docChg>
  </pc:docChgLst>
  <pc:docChgLst>
    <pc:chgData name="Anastasia Biel" userId="4969d011-70ee-4a2f-96d4-7d7d40a4c8e7" providerId="ADAL" clId="{DCA1B182-C3A2-487D-A4C5-260FEEE99280}"/>
    <pc:docChg chg="undo custSel addSld delSld modSld sldOrd modMainMaster">
      <pc:chgData name="Anastasia Biel" userId="4969d011-70ee-4a2f-96d4-7d7d40a4c8e7" providerId="ADAL" clId="{DCA1B182-C3A2-487D-A4C5-260FEEE99280}" dt="2025-06-03T15:18:37.396" v="1387" actId="208"/>
      <pc:docMkLst>
        <pc:docMk/>
      </pc:docMkLst>
      <pc:sldChg chg="add del">
        <pc:chgData name="Anastasia Biel" userId="4969d011-70ee-4a2f-96d4-7d7d40a4c8e7" providerId="ADAL" clId="{DCA1B182-C3A2-487D-A4C5-260FEEE99280}" dt="2025-06-03T09:11:36.379" v="1" actId="47"/>
        <pc:sldMkLst>
          <pc:docMk/>
          <pc:sldMk cId="566164783" sldId="260"/>
        </pc:sldMkLst>
      </pc:sldChg>
      <pc:sldChg chg="del">
        <pc:chgData name="Anastasia Biel" userId="4969d011-70ee-4a2f-96d4-7d7d40a4c8e7" providerId="ADAL" clId="{DCA1B182-C3A2-487D-A4C5-260FEEE99280}" dt="2025-06-03T13:00:24.643" v="1239" actId="47"/>
        <pc:sldMkLst>
          <pc:docMk/>
          <pc:sldMk cId="745948058" sldId="273"/>
        </pc:sldMkLst>
      </pc:sldChg>
      <pc:sldChg chg="del">
        <pc:chgData name="Anastasia Biel" userId="4969d011-70ee-4a2f-96d4-7d7d40a4c8e7" providerId="ADAL" clId="{DCA1B182-C3A2-487D-A4C5-260FEEE99280}" dt="2025-06-03T13:00:24.643" v="1239" actId="47"/>
        <pc:sldMkLst>
          <pc:docMk/>
          <pc:sldMk cId="1450713849" sldId="276"/>
        </pc:sldMkLst>
      </pc:sldChg>
      <pc:sldChg chg="del">
        <pc:chgData name="Anastasia Biel" userId="4969d011-70ee-4a2f-96d4-7d7d40a4c8e7" providerId="ADAL" clId="{DCA1B182-C3A2-487D-A4C5-260FEEE99280}" dt="2025-06-03T13:02:25.917" v="1244" actId="47"/>
        <pc:sldMkLst>
          <pc:docMk/>
          <pc:sldMk cId="2193754037" sldId="277"/>
        </pc:sldMkLst>
      </pc:sldChg>
      <pc:sldChg chg="del">
        <pc:chgData name="Anastasia Biel" userId="4969d011-70ee-4a2f-96d4-7d7d40a4c8e7" providerId="ADAL" clId="{DCA1B182-C3A2-487D-A4C5-260FEEE99280}" dt="2025-06-03T13:00:51.062" v="1243" actId="47"/>
        <pc:sldMkLst>
          <pc:docMk/>
          <pc:sldMk cId="1202151160" sldId="278"/>
        </pc:sldMkLst>
      </pc:sldChg>
      <pc:sldChg chg="del">
        <pc:chgData name="Anastasia Biel" userId="4969d011-70ee-4a2f-96d4-7d7d40a4c8e7" providerId="ADAL" clId="{DCA1B182-C3A2-487D-A4C5-260FEEE99280}" dt="2025-06-03T13:00:51.062" v="1243" actId="47"/>
        <pc:sldMkLst>
          <pc:docMk/>
          <pc:sldMk cId="669355918" sldId="279"/>
        </pc:sldMkLst>
      </pc:sldChg>
      <pc:sldChg chg="del">
        <pc:chgData name="Anastasia Biel" userId="4969d011-70ee-4a2f-96d4-7d7d40a4c8e7" providerId="ADAL" clId="{DCA1B182-C3A2-487D-A4C5-260FEEE99280}" dt="2025-06-03T13:02:25.917" v="1244" actId="47"/>
        <pc:sldMkLst>
          <pc:docMk/>
          <pc:sldMk cId="1417055785" sldId="281"/>
        </pc:sldMkLst>
      </pc:sldChg>
      <pc:sldChg chg="del">
        <pc:chgData name="Anastasia Biel" userId="4969d011-70ee-4a2f-96d4-7d7d40a4c8e7" providerId="ADAL" clId="{DCA1B182-C3A2-487D-A4C5-260FEEE99280}" dt="2025-06-03T13:00:51.062" v="1243" actId="47"/>
        <pc:sldMkLst>
          <pc:docMk/>
          <pc:sldMk cId="895649917" sldId="282"/>
        </pc:sldMkLst>
      </pc:sldChg>
      <pc:sldChg chg="del">
        <pc:chgData name="Anastasia Biel" userId="4969d011-70ee-4a2f-96d4-7d7d40a4c8e7" providerId="ADAL" clId="{DCA1B182-C3A2-487D-A4C5-260FEEE99280}" dt="2025-06-03T13:02:25.917" v="1244" actId="47"/>
        <pc:sldMkLst>
          <pc:docMk/>
          <pc:sldMk cId="1872563414" sldId="283"/>
        </pc:sldMkLst>
      </pc:sldChg>
      <pc:sldChg chg="del">
        <pc:chgData name="Anastasia Biel" userId="4969d011-70ee-4a2f-96d4-7d7d40a4c8e7" providerId="ADAL" clId="{DCA1B182-C3A2-487D-A4C5-260FEEE99280}" dt="2025-06-03T13:00:46.349" v="1242" actId="47"/>
        <pc:sldMkLst>
          <pc:docMk/>
          <pc:sldMk cId="1644477420" sldId="285"/>
        </pc:sldMkLst>
      </pc:sldChg>
      <pc:sldChg chg="del">
        <pc:chgData name="Anastasia Biel" userId="4969d011-70ee-4a2f-96d4-7d7d40a4c8e7" providerId="ADAL" clId="{DCA1B182-C3A2-487D-A4C5-260FEEE99280}" dt="2025-06-03T13:00:24.643" v="1239" actId="47"/>
        <pc:sldMkLst>
          <pc:docMk/>
          <pc:sldMk cId="1755684993" sldId="286"/>
        </pc:sldMkLst>
      </pc:sldChg>
      <pc:sldChg chg="del">
        <pc:chgData name="Anastasia Biel" userId="4969d011-70ee-4a2f-96d4-7d7d40a4c8e7" providerId="ADAL" clId="{DCA1B182-C3A2-487D-A4C5-260FEEE99280}" dt="2025-06-03T13:00:24.643" v="1239" actId="47"/>
        <pc:sldMkLst>
          <pc:docMk/>
          <pc:sldMk cId="277524189" sldId="287"/>
        </pc:sldMkLst>
      </pc:sldChg>
      <pc:sldChg chg="del">
        <pc:chgData name="Anastasia Biel" userId="4969d011-70ee-4a2f-96d4-7d7d40a4c8e7" providerId="ADAL" clId="{DCA1B182-C3A2-487D-A4C5-260FEEE99280}" dt="2025-06-03T13:00:24.643" v="1239" actId="47"/>
        <pc:sldMkLst>
          <pc:docMk/>
          <pc:sldMk cId="1323587692" sldId="289"/>
        </pc:sldMkLst>
      </pc:sldChg>
      <pc:sldChg chg="del">
        <pc:chgData name="Anastasia Biel" userId="4969d011-70ee-4a2f-96d4-7d7d40a4c8e7" providerId="ADAL" clId="{DCA1B182-C3A2-487D-A4C5-260FEEE99280}" dt="2025-06-03T13:00:24.643" v="1239" actId="47"/>
        <pc:sldMkLst>
          <pc:docMk/>
          <pc:sldMk cId="4258556689" sldId="291"/>
        </pc:sldMkLst>
      </pc:sldChg>
      <pc:sldChg chg="del">
        <pc:chgData name="Anastasia Biel" userId="4969d011-70ee-4a2f-96d4-7d7d40a4c8e7" providerId="ADAL" clId="{DCA1B182-C3A2-487D-A4C5-260FEEE99280}" dt="2025-06-03T13:00:24.643" v="1239" actId="47"/>
        <pc:sldMkLst>
          <pc:docMk/>
          <pc:sldMk cId="4100642434" sldId="292"/>
        </pc:sldMkLst>
      </pc:sldChg>
      <pc:sldChg chg="del">
        <pc:chgData name="Anastasia Biel" userId="4969d011-70ee-4a2f-96d4-7d7d40a4c8e7" providerId="ADAL" clId="{DCA1B182-C3A2-487D-A4C5-260FEEE99280}" dt="2025-06-03T13:00:24.643" v="1239" actId="47"/>
        <pc:sldMkLst>
          <pc:docMk/>
          <pc:sldMk cId="1857745263" sldId="293"/>
        </pc:sldMkLst>
      </pc:sldChg>
      <pc:sldChg chg="del">
        <pc:chgData name="Anastasia Biel" userId="4969d011-70ee-4a2f-96d4-7d7d40a4c8e7" providerId="ADAL" clId="{DCA1B182-C3A2-487D-A4C5-260FEEE99280}" dt="2025-06-03T13:00:24.643" v="1239" actId="47"/>
        <pc:sldMkLst>
          <pc:docMk/>
          <pc:sldMk cId="2010250364" sldId="294"/>
        </pc:sldMkLst>
      </pc:sldChg>
      <pc:sldChg chg="del">
        <pc:chgData name="Anastasia Biel" userId="4969d011-70ee-4a2f-96d4-7d7d40a4c8e7" providerId="ADAL" clId="{DCA1B182-C3A2-487D-A4C5-260FEEE99280}" dt="2025-06-03T13:00:24.643" v="1239" actId="47"/>
        <pc:sldMkLst>
          <pc:docMk/>
          <pc:sldMk cId="3006567631" sldId="295"/>
        </pc:sldMkLst>
      </pc:sldChg>
      <pc:sldChg chg="del">
        <pc:chgData name="Anastasia Biel" userId="4969d011-70ee-4a2f-96d4-7d7d40a4c8e7" providerId="ADAL" clId="{DCA1B182-C3A2-487D-A4C5-260FEEE99280}" dt="2025-06-03T13:00:24.643" v="1239" actId="47"/>
        <pc:sldMkLst>
          <pc:docMk/>
          <pc:sldMk cId="2192200416" sldId="296"/>
        </pc:sldMkLst>
      </pc:sldChg>
      <pc:sldChg chg="del">
        <pc:chgData name="Anastasia Biel" userId="4969d011-70ee-4a2f-96d4-7d7d40a4c8e7" providerId="ADAL" clId="{DCA1B182-C3A2-487D-A4C5-260FEEE99280}" dt="2025-06-03T13:00:24.643" v="1239" actId="47"/>
        <pc:sldMkLst>
          <pc:docMk/>
          <pc:sldMk cId="1182937789" sldId="297"/>
        </pc:sldMkLst>
      </pc:sldChg>
      <pc:sldChg chg="add del">
        <pc:chgData name="Anastasia Biel" userId="4969d011-70ee-4a2f-96d4-7d7d40a4c8e7" providerId="ADAL" clId="{DCA1B182-C3A2-487D-A4C5-260FEEE99280}" dt="2025-06-03T12:45:46.614" v="1114" actId="47"/>
        <pc:sldMkLst>
          <pc:docMk/>
          <pc:sldMk cId="384117948" sldId="427"/>
        </pc:sldMkLst>
      </pc:sldChg>
      <pc:sldChg chg="addSp delSp modSp add mod">
        <pc:chgData name="Anastasia Biel" userId="4969d011-70ee-4a2f-96d4-7d7d40a4c8e7" providerId="ADAL" clId="{DCA1B182-C3A2-487D-A4C5-260FEEE99280}" dt="2025-06-03T12:46:49.255" v="1116" actId="12"/>
        <pc:sldMkLst>
          <pc:docMk/>
          <pc:sldMk cId="1277521898" sldId="2490"/>
        </pc:sldMkLst>
        <pc:spChg chg="mod">
          <ac:chgData name="Anastasia Biel" userId="4969d011-70ee-4a2f-96d4-7d7d40a4c8e7" providerId="ADAL" clId="{DCA1B182-C3A2-487D-A4C5-260FEEE99280}" dt="2025-06-03T11:23:29.707" v="913" actId="20577"/>
          <ac:spMkLst>
            <pc:docMk/>
            <pc:sldMk cId="1277521898" sldId="2490"/>
            <ac:spMk id="3" creationId="{64E1D5D5-50D2-4F72-BAB5-6270F646A03A}"/>
          </ac:spMkLst>
        </pc:spChg>
        <pc:spChg chg="mod">
          <ac:chgData name="Anastasia Biel" userId="4969d011-70ee-4a2f-96d4-7d7d40a4c8e7" providerId="ADAL" clId="{DCA1B182-C3A2-487D-A4C5-260FEEE99280}" dt="2025-06-03T12:46:49.255" v="1116" actId="12"/>
          <ac:spMkLst>
            <pc:docMk/>
            <pc:sldMk cId="1277521898" sldId="2490"/>
            <ac:spMk id="9" creationId="{300BB48C-06AC-47B2-B721-3342DBCFCDFD}"/>
          </ac:spMkLst>
        </pc:spChg>
        <pc:spChg chg="mod">
          <ac:chgData name="Anastasia Biel" userId="4969d011-70ee-4a2f-96d4-7d7d40a4c8e7" providerId="ADAL" clId="{DCA1B182-C3A2-487D-A4C5-260FEEE99280}" dt="2025-06-03T11:24:44.318" v="937" actId="14100"/>
          <ac:spMkLst>
            <pc:docMk/>
            <pc:sldMk cId="1277521898" sldId="2490"/>
            <ac:spMk id="25" creationId="{7FBE4093-F6B7-99FB-EEEE-59E899491007}"/>
          </ac:spMkLst>
        </pc:spChg>
        <pc:spChg chg="mod">
          <ac:chgData name="Anastasia Biel" userId="4969d011-70ee-4a2f-96d4-7d7d40a4c8e7" providerId="ADAL" clId="{DCA1B182-C3A2-487D-A4C5-260FEEE99280}" dt="2025-06-03T11:24:44.318" v="937" actId="14100"/>
          <ac:spMkLst>
            <pc:docMk/>
            <pc:sldMk cId="1277521898" sldId="2490"/>
            <ac:spMk id="26" creationId="{8365BBA2-AFDB-0DBF-AAF8-EF20E8A6642F}"/>
          </ac:spMkLst>
        </pc:spChg>
        <pc:spChg chg="mod">
          <ac:chgData name="Anastasia Biel" userId="4969d011-70ee-4a2f-96d4-7d7d40a4c8e7" providerId="ADAL" clId="{DCA1B182-C3A2-487D-A4C5-260FEEE99280}" dt="2025-06-03T11:24:44.318" v="937" actId="14100"/>
          <ac:spMkLst>
            <pc:docMk/>
            <pc:sldMk cId="1277521898" sldId="2490"/>
            <ac:spMk id="27" creationId="{70C49128-5A47-67D2-7F53-D898D17356B2}"/>
          </ac:spMkLst>
        </pc:spChg>
        <pc:spChg chg="mod">
          <ac:chgData name="Anastasia Biel" userId="4969d011-70ee-4a2f-96d4-7d7d40a4c8e7" providerId="ADAL" clId="{DCA1B182-C3A2-487D-A4C5-260FEEE99280}" dt="2025-06-03T11:24:44.318" v="937" actId="14100"/>
          <ac:spMkLst>
            <pc:docMk/>
            <pc:sldMk cId="1277521898" sldId="2490"/>
            <ac:spMk id="28" creationId="{5F39191E-8E00-30C3-73BA-FBA6AC7B08AE}"/>
          </ac:spMkLst>
        </pc:spChg>
        <pc:spChg chg="mod">
          <ac:chgData name="Anastasia Biel" userId="4969d011-70ee-4a2f-96d4-7d7d40a4c8e7" providerId="ADAL" clId="{DCA1B182-C3A2-487D-A4C5-260FEEE99280}" dt="2025-06-03T11:24:44.318" v="937" actId="14100"/>
          <ac:spMkLst>
            <pc:docMk/>
            <pc:sldMk cId="1277521898" sldId="2490"/>
            <ac:spMk id="29" creationId="{4CDE627F-692A-3811-E4C1-E817D1842F76}"/>
          </ac:spMkLst>
        </pc:spChg>
        <pc:spChg chg="mod">
          <ac:chgData name="Anastasia Biel" userId="4969d011-70ee-4a2f-96d4-7d7d40a4c8e7" providerId="ADAL" clId="{DCA1B182-C3A2-487D-A4C5-260FEEE99280}" dt="2025-06-03T11:24:44.318" v="937" actId="14100"/>
          <ac:spMkLst>
            <pc:docMk/>
            <pc:sldMk cId="1277521898" sldId="2490"/>
            <ac:spMk id="30" creationId="{DD0ED995-F486-E625-8C83-B0B5D977AB36}"/>
          </ac:spMkLst>
        </pc:spChg>
        <pc:spChg chg="mod">
          <ac:chgData name="Anastasia Biel" userId="4969d011-70ee-4a2f-96d4-7d7d40a4c8e7" providerId="ADAL" clId="{DCA1B182-C3A2-487D-A4C5-260FEEE99280}" dt="2025-06-03T11:24:44.318" v="937" actId="14100"/>
          <ac:spMkLst>
            <pc:docMk/>
            <pc:sldMk cId="1277521898" sldId="2490"/>
            <ac:spMk id="31" creationId="{F965C641-E798-0954-396D-C4B457717498}"/>
          </ac:spMkLst>
        </pc:spChg>
        <pc:spChg chg="mod">
          <ac:chgData name="Anastasia Biel" userId="4969d011-70ee-4a2f-96d4-7d7d40a4c8e7" providerId="ADAL" clId="{DCA1B182-C3A2-487D-A4C5-260FEEE99280}" dt="2025-06-03T11:24:44.318" v="937" actId="14100"/>
          <ac:spMkLst>
            <pc:docMk/>
            <pc:sldMk cId="1277521898" sldId="2490"/>
            <ac:spMk id="32" creationId="{56196AB5-F6C6-BB48-279B-0437671A6E28}"/>
          </ac:spMkLst>
        </pc:spChg>
        <pc:spChg chg="mod">
          <ac:chgData name="Anastasia Biel" userId="4969d011-70ee-4a2f-96d4-7d7d40a4c8e7" providerId="ADAL" clId="{DCA1B182-C3A2-487D-A4C5-260FEEE99280}" dt="2025-06-03T11:24:44.318" v="937" actId="14100"/>
          <ac:spMkLst>
            <pc:docMk/>
            <pc:sldMk cId="1277521898" sldId="2490"/>
            <ac:spMk id="33" creationId="{E34AA029-06A0-8C0C-3A68-A4130BE04B35}"/>
          </ac:spMkLst>
        </pc:spChg>
        <pc:spChg chg="mod">
          <ac:chgData name="Anastasia Biel" userId="4969d011-70ee-4a2f-96d4-7d7d40a4c8e7" providerId="ADAL" clId="{DCA1B182-C3A2-487D-A4C5-260FEEE99280}" dt="2025-06-03T11:24:44.318" v="937" actId="14100"/>
          <ac:spMkLst>
            <pc:docMk/>
            <pc:sldMk cId="1277521898" sldId="2490"/>
            <ac:spMk id="34" creationId="{2B2289F5-46B7-408D-2347-D49E5CEC049A}"/>
          </ac:spMkLst>
        </pc:spChg>
      </pc:sldChg>
      <pc:sldChg chg="add del">
        <pc:chgData name="Anastasia Biel" userId="4969d011-70ee-4a2f-96d4-7d7d40a4c8e7" providerId="ADAL" clId="{DCA1B182-C3A2-487D-A4C5-260FEEE99280}" dt="2025-06-03T09:14:34.289" v="2" actId="47"/>
        <pc:sldMkLst>
          <pc:docMk/>
          <pc:sldMk cId="3565085202" sldId="2688"/>
        </pc:sldMkLst>
      </pc:sldChg>
      <pc:sldChg chg="modSp add del mod">
        <pc:chgData name="Anastasia Biel" userId="4969d011-70ee-4a2f-96d4-7d7d40a4c8e7" providerId="ADAL" clId="{DCA1B182-C3A2-487D-A4C5-260FEEE99280}" dt="2025-06-03T12:52:44.924" v="1189" actId="47"/>
        <pc:sldMkLst>
          <pc:docMk/>
          <pc:sldMk cId="2820193436" sldId="4117"/>
        </pc:sldMkLst>
      </pc:sldChg>
      <pc:sldChg chg="addSp delSp modSp add del mod modClrScheme chgLayout">
        <pc:chgData name="Anastasia Biel" userId="4969d011-70ee-4a2f-96d4-7d7d40a4c8e7" providerId="ADAL" clId="{DCA1B182-C3A2-487D-A4C5-260FEEE99280}" dt="2025-06-03T09:19:41.129" v="66" actId="47"/>
        <pc:sldMkLst>
          <pc:docMk/>
          <pc:sldMk cId="3595147644" sldId="2147482348"/>
        </pc:sldMkLst>
      </pc:sldChg>
      <pc:sldChg chg="add del">
        <pc:chgData name="Anastasia Biel" userId="4969d011-70ee-4a2f-96d4-7d7d40a4c8e7" providerId="ADAL" clId="{DCA1B182-C3A2-487D-A4C5-260FEEE99280}" dt="2025-06-03T09:25:51.016" v="182" actId="47"/>
        <pc:sldMkLst>
          <pc:docMk/>
          <pc:sldMk cId="70200181" sldId="2147482349"/>
        </pc:sldMkLst>
      </pc:sldChg>
      <pc:sldChg chg="add del">
        <pc:chgData name="Anastasia Biel" userId="4969d011-70ee-4a2f-96d4-7d7d40a4c8e7" providerId="ADAL" clId="{DCA1B182-C3A2-487D-A4C5-260FEEE99280}" dt="2025-06-03T09:41:54.382" v="232" actId="47"/>
        <pc:sldMkLst>
          <pc:docMk/>
          <pc:sldMk cId="3868272022" sldId="2147482350"/>
        </pc:sldMkLst>
      </pc:sldChg>
      <pc:sldChg chg="add del">
        <pc:chgData name="Anastasia Biel" userId="4969d011-70ee-4a2f-96d4-7d7d40a4c8e7" providerId="ADAL" clId="{DCA1B182-C3A2-487D-A4C5-260FEEE99280}" dt="2025-06-03T09:44:39.647" v="267" actId="47"/>
        <pc:sldMkLst>
          <pc:docMk/>
          <pc:sldMk cId="1297451153" sldId="2147482351"/>
        </pc:sldMkLst>
      </pc:sldChg>
      <pc:sldChg chg="modSp add del mod">
        <pc:chgData name="Anastasia Biel" userId="4969d011-70ee-4a2f-96d4-7d7d40a4c8e7" providerId="ADAL" clId="{DCA1B182-C3A2-487D-A4C5-260FEEE99280}" dt="2025-06-03T09:55:51.919" v="355" actId="47"/>
        <pc:sldMkLst>
          <pc:docMk/>
          <pc:sldMk cId="1960157495" sldId="2147482352"/>
        </pc:sldMkLst>
      </pc:sldChg>
      <pc:sldChg chg="modSp add del mod">
        <pc:chgData name="Anastasia Biel" userId="4969d011-70ee-4a2f-96d4-7d7d40a4c8e7" providerId="ADAL" clId="{DCA1B182-C3A2-487D-A4C5-260FEEE99280}" dt="2025-06-03T10:02:16.714" v="393" actId="47"/>
        <pc:sldMkLst>
          <pc:docMk/>
          <pc:sldMk cId="1228561946" sldId="2147482353"/>
        </pc:sldMkLst>
      </pc:sldChg>
      <pc:sldChg chg="addSp delSp modSp add mod setBg modClrScheme chgLayout">
        <pc:chgData name="Anastasia Biel" userId="4969d011-70ee-4a2f-96d4-7d7d40a4c8e7" providerId="ADAL" clId="{DCA1B182-C3A2-487D-A4C5-260FEEE99280}" dt="2025-06-03T10:06:11.478" v="455" actId="113"/>
        <pc:sldMkLst>
          <pc:docMk/>
          <pc:sldMk cId="3873213682" sldId="2147482354"/>
        </pc:sldMkLst>
        <pc:spChg chg="add mod ord">
          <ac:chgData name="Anastasia Biel" userId="4969d011-70ee-4a2f-96d4-7d7d40a4c8e7" providerId="ADAL" clId="{DCA1B182-C3A2-487D-A4C5-260FEEE99280}" dt="2025-06-03T10:05:31.418" v="440" actId="255"/>
          <ac:spMkLst>
            <pc:docMk/>
            <pc:sldMk cId="3873213682" sldId="2147482354"/>
            <ac:spMk id="6" creationId="{478E16B4-8ED8-CC68-F14A-FE9002CA5243}"/>
          </ac:spMkLst>
        </pc:spChg>
        <pc:spChg chg="add mod ord">
          <ac:chgData name="Anastasia Biel" userId="4969d011-70ee-4a2f-96d4-7d7d40a4c8e7" providerId="ADAL" clId="{DCA1B182-C3A2-487D-A4C5-260FEEE99280}" dt="2025-06-03T10:06:11.478" v="455" actId="113"/>
          <ac:spMkLst>
            <pc:docMk/>
            <pc:sldMk cId="3873213682" sldId="2147482354"/>
            <ac:spMk id="7" creationId="{6517B551-D0F4-95DB-BABA-61F9AEC9DB9B}"/>
          </ac:spMkLst>
        </pc:spChg>
        <pc:picChg chg="add del mod ord">
          <ac:chgData name="Anastasia Biel" userId="4969d011-70ee-4a2f-96d4-7d7d40a4c8e7" providerId="ADAL" clId="{DCA1B182-C3A2-487D-A4C5-260FEEE99280}" dt="2025-06-03T10:04:53.723" v="427" actId="14100"/>
          <ac:picMkLst>
            <pc:docMk/>
            <pc:sldMk cId="3873213682" sldId="2147482354"/>
            <ac:picMk id="13" creationId="{F559B1E9-F2B7-FEA3-30CF-87B55AB0212D}"/>
          </ac:picMkLst>
        </pc:picChg>
      </pc:sldChg>
      <pc:sldChg chg="addSp delSp modSp add mod modClrScheme chgLayout">
        <pc:chgData name="Anastasia Biel" userId="4969d011-70ee-4a2f-96d4-7d7d40a4c8e7" providerId="ADAL" clId="{DCA1B182-C3A2-487D-A4C5-260FEEE99280}" dt="2025-06-03T13:04:10.008" v="1260" actId="1076"/>
        <pc:sldMkLst>
          <pc:docMk/>
          <pc:sldMk cId="974585212" sldId="2147482355"/>
        </pc:sldMkLst>
        <pc:spChg chg="mod ord">
          <ac:chgData name="Anastasia Biel" userId="4969d011-70ee-4a2f-96d4-7d7d40a4c8e7" providerId="ADAL" clId="{DCA1B182-C3A2-487D-A4C5-260FEEE99280}" dt="2025-06-03T10:18:00.080" v="507" actId="700"/>
          <ac:spMkLst>
            <pc:docMk/>
            <pc:sldMk cId="974585212" sldId="2147482355"/>
            <ac:spMk id="2" creationId="{AAE4493E-DF87-759E-24E5-BA340815C24F}"/>
          </ac:spMkLst>
        </pc:spChg>
        <pc:spChg chg="mod ord">
          <ac:chgData name="Anastasia Biel" userId="4969d011-70ee-4a2f-96d4-7d7d40a4c8e7" providerId="ADAL" clId="{DCA1B182-C3A2-487D-A4C5-260FEEE99280}" dt="2025-06-03T10:18:00.080" v="507" actId="700"/>
          <ac:spMkLst>
            <pc:docMk/>
            <pc:sldMk cId="974585212" sldId="2147482355"/>
            <ac:spMk id="3" creationId="{E05C9E55-06E8-E9C0-BFE4-525008446FCF}"/>
          </ac:spMkLst>
        </pc:spChg>
        <pc:spChg chg="mod ord">
          <ac:chgData name="Anastasia Biel" userId="4969d011-70ee-4a2f-96d4-7d7d40a4c8e7" providerId="ADAL" clId="{DCA1B182-C3A2-487D-A4C5-260FEEE99280}" dt="2025-06-03T10:18:07.983" v="508" actId="14100"/>
          <ac:spMkLst>
            <pc:docMk/>
            <pc:sldMk cId="974585212" sldId="2147482355"/>
            <ac:spMk id="4" creationId="{732156B1-DFF1-4032-83B1-81A05D2A589F}"/>
          </ac:spMkLst>
        </pc:spChg>
        <pc:spChg chg="mod ord">
          <ac:chgData name="Anastasia Biel" userId="4969d011-70ee-4a2f-96d4-7d7d40a4c8e7" providerId="ADAL" clId="{DCA1B182-C3A2-487D-A4C5-260FEEE99280}" dt="2025-06-03T10:18:32.028" v="517" actId="1035"/>
          <ac:spMkLst>
            <pc:docMk/>
            <pc:sldMk cId="974585212" sldId="2147482355"/>
            <ac:spMk id="5" creationId="{EB114AA1-E73D-BD06-D27C-19546151F898}"/>
          </ac:spMkLst>
        </pc:spChg>
        <pc:spChg chg="mod ord">
          <ac:chgData name="Anastasia Biel" userId="4969d011-70ee-4a2f-96d4-7d7d40a4c8e7" providerId="ADAL" clId="{DCA1B182-C3A2-487D-A4C5-260FEEE99280}" dt="2025-06-03T10:18:32.028" v="517" actId="1035"/>
          <ac:spMkLst>
            <pc:docMk/>
            <pc:sldMk cId="974585212" sldId="2147482355"/>
            <ac:spMk id="6" creationId="{CE33C7E1-BA15-A659-AEB6-2D3529A7654B}"/>
          </ac:spMkLst>
        </pc:spChg>
        <pc:spChg chg="mod">
          <ac:chgData name="Anastasia Biel" userId="4969d011-70ee-4a2f-96d4-7d7d40a4c8e7" providerId="ADAL" clId="{DCA1B182-C3A2-487D-A4C5-260FEEE99280}" dt="2025-06-03T10:31:40.224" v="627" actId="1076"/>
          <ac:spMkLst>
            <pc:docMk/>
            <pc:sldMk cId="974585212" sldId="2147482355"/>
            <ac:spMk id="9" creationId="{52726CA9-45FE-C432-C975-6FA9F122AA56}"/>
          </ac:spMkLst>
        </pc:spChg>
        <pc:spChg chg="mod">
          <ac:chgData name="Anastasia Biel" userId="4969d011-70ee-4a2f-96d4-7d7d40a4c8e7" providerId="ADAL" clId="{DCA1B182-C3A2-487D-A4C5-260FEEE99280}" dt="2025-06-03T10:32:33.530" v="639" actId="20577"/>
          <ac:spMkLst>
            <pc:docMk/>
            <pc:sldMk cId="974585212" sldId="2147482355"/>
            <ac:spMk id="11" creationId="{5F73029F-C538-59E2-75D0-3E35DE766EF2}"/>
          </ac:spMkLst>
        </pc:spChg>
        <pc:spChg chg="mod">
          <ac:chgData name="Anastasia Biel" userId="4969d011-70ee-4a2f-96d4-7d7d40a4c8e7" providerId="ADAL" clId="{DCA1B182-C3A2-487D-A4C5-260FEEE99280}" dt="2025-06-03T13:04:00.593" v="1257" actId="20577"/>
          <ac:spMkLst>
            <pc:docMk/>
            <pc:sldMk cId="974585212" sldId="2147482355"/>
            <ac:spMk id="12" creationId="{A6D4FF53-E225-C81E-E434-11A2BDD11470}"/>
          </ac:spMkLst>
        </pc:spChg>
        <pc:graphicFrameChg chg="add mod">
          <ac:chgData name="Anastasia Biel" userId="4969d011-70ee-4a2f-96d4-7d7d40a4c8e7" providerId="ADAL" clId="{DCA1B182-C3A2-487D-A4C5-260FEEE99280}" dt="2025-06-03T10:31:52.082" v="632" actId="1076"/>
          <ac:graphicFrameMkLst>
            <pc:docMk/>
            <pc:sldMk cId="974585212" sldId="2147482355"/>
            <ac:graphicFrameMk id="7" creationId="{81B2C314-94A3-46C7-F935-A35C39042EF7}"/>
          </ac:graphicFrameMkLst>
        </pc:graphicFrameChg>
        <pc:graphicFrameChg chg="mod modGraphic">
          <ac:chgData name="Anastasia Biel" userId="4969d011-70ee-4a2f-96d4-7d7d40a4c8e7" providerId="ADAL" clId="{DCA1B182-C3A2-487D-A4C5-260FEEE99280}" dt="2025-06-03T13:04:10.008" v="1260" actId="1076"/>
          <ac:graphicFrameMkLst>
            <pc:docMk/>
            <pc:sldMk cId="974585212" sldId="2147482355"/>
            <ac:graphicFrameMk id="13" creationId="{860AFEE4-1B20-2819-8657-1A3844D51A8C}"/>
          </ac:graphicFrameMkLst>
        </pc:graphicFrameChg>
        <pc:picChg chg="mod">
          <ac:chgData name="Anastasia Biel" userId="4969d011-70ee-4a2f-96d4-7d7d40a4c8e7" providerId="ADAL" clId="{DCA1B182-C3A2-487D-A4C5-260FEEE99280}" dt="2025-06-03T10:29:41.551" v="594" actId="1076"/>
          <ac:picMkLst>
            <pc:docMk/>
            <pc:sldMk cId="974585212" sldId="2147482355"/>
            <ac:picMk id="16" creationId="{A6465B35-441F-A930-4B42-CADD0B02C9A0}"/>
          </ac:picMkLst>
        </pc:picChg>
      </pc:sldChg>
      <pc:sldChg chg="add del">
        <pc:chgData name="Anastasia Biel" userId="4969d011-70ee-4a2f-96d4-7d7d40a4c8e7" providerId="ADAL" clId="{DCA1B182-C3A2-487D-A4C5-260FEEE99280}" dt="2025-06-03T10:35:48.808" v="675" actId="47"/>
        <pc:sldMkLst>
          <pc:docMk/>
          <pc:sldMk cId="1264043773" sldId="2147482356"/>
        </pc:sldMkLst>
      </pc:sldChg>
      <pc:sldChg chg="add del">
        <pc:chgData name="Anastasia Biel" userId="4969d011-70ee-4a2f-96d4-7d7d40a4c8e7" providerId="ADAL" clId="{DCA1B182-C3A2-487D-A4C5-260FEEE99280}" dt="2025-06-03T10:17:03.378" v="504" actId="47"/>
        <pc:sldMkLst>
          <pc:docMk/>
          <pc:sldMk cId="1485921214" sldId="2147482357"/>
        </pc:sldMkLst>
      </pc:sldChg>
      <pc:sldChg chg="add del">
        <pc:chgData name="Anastasia Biel" userId="4969d011-70ee-4a2f-96d4-7d7d40a4c8e7" providerId="ADAL" clId="{DCA1B182-C3A2-487D-A4C5-260FEEE99280}" dt="2025-06-03T10:10:35.614" v="480" actId="47"/>
        <pc:sldMkLst>
          <pc:docMk/>
          <pc:sldMk cId="1715688665" sldId="2147482358"/>
        </pc:sldMkLst>
      </pc:sldChg>
      <pc:sldChg chg="addSp delSp modSp add del mod">
        <pc:chgData name="Anastasia Biel" userId="4969d011-70ee-4a2f-96d4-7d7d40a4c8e7" providerId="ADAL" clId="{DCA1B182-C3A2-487D-A4C5-260FEEE99280}" dt="2025-06-03T10:40:47.770" v="766" actId="47"/>
        <pc:sldMkLst>
          <pc:docMk/>
          <pc:sldMk cId="3623673091" sldId="2147482359"/>
        </pc:sldMkLst>
      </pc:sldChg>
      <pc:sldChg chg="add del">
        <pc:chgData name="Anastasia Biel" userId="4969d011-70ee-4a2f-96d4-7d7d40a4c8e7" providerId="ADAL" clId="{DCA1B182-C3A2-487D-A4C5-260FEEE99280}" dt="2025-06-03T11:20:46.039" v="891" actId="47"/>
        <pc:sldMkLst>
          <pc:docMk/>
          <pc:sldMk cId="2536717510" sldId="2147482360"/>
        </pc:sldMkLst>
      </pc:sldChg>
      <pc:sldChg chg="addSp delSp modSp add del mod">
        <pc:chgData name="Anastasia Biel" userId="4969d011-70ee-4a2f-96d4-7d7d40a4c8e7" providerId="ADAL" clId="{DCA1B182-C3A2-487D-A4C5-260FEEE99280}" dt="2025-06-03T12:38:25.285" v="1034" actId="47"/>
        <pc:sldMkLst>
          <pc:docMk/>
          <pc:sldMk cId="191162096" sldId="2147482361"/>
        </pc:sldMkLst>
      </pc:sldChg>
      <pc:sldChg chg="add del">
        <pc:chgData name="Anastasia Biel" userId="4969d011-70ee-4a2f-96d4-7d7d40a4c8e7" providerId="ADAL" clId="{DCA1B182-C3A2-487D-A4C5-260FEEE99280}" dt="2025-06-03T11:24:47.466" v="938" actId="47"/>
        <pc:sldMkLst>
          <pc:docMk/>
          <pc:sldMk cId="3074758143" sldId="2147482362"/>
        </pc:sldMkLst>
      </pc:sldChg>
      <pc:sldChg chg="add del">
        <pc:chgData name="Anastasia Biel" userId="4969d011-70ee-4a2f-96d4-7d7d40a4c8e7" providerId="ADAL" clId="{DCA1B182-C3A2-487D-A4C5-260FEEE99280}" dt="2025-06-03T12:55:58.985" v="1209" actId="47"/>
        <pc:sldMkLst>
          <pc:docMk/>
          <pc:sldMk cId="2689165948" sldId="2147482368"/>
        </pc:sldMkLst>
      </pc:sldChg>
      <pc:sldChg chg="addSp delSp modSp add mod modClrScheme chgLayout">
        <pc:chgData name="Anastasia Biel" userId="4969d011-70ee-4a2f-96d4-7d7d40a4c8e7" providerId="ADAL" clId="{DCA1B182-C3A2-487D-A4C5-260FEEE99280}" dt="2025-06-03T12:58:42.764" v="1233" actId="14100"/>
        <pc:sldMkLst>
          <pc:docMk/>
          <pc:sldMk cId="3525002058" sldId="2147482369"/>
        </pc:sldMkLst>
        <pc:spChg chg="mod ord">
          <ac:chgData name="Anastasia Biel" userId="4969d011-70ee-4a2f-96d4-7d7d40a4c8e7" providerId="ADAL" clId="{DCA1B182-C3A2-487D-A4C5-260FEEE99280}" dt="2025-06-03T12:58:23.544" v="1227" actId="700"/>
          <ac:spMkLst>
            <pc:docMk/>
            <pc:sldMk cId="3525002058" sldId="2147482369"/>
            <ac:spMk id="2" creationId="{3BB25988-1DB8-AF1B-1EFB-F22933234045}"/>
          </ac:spMkLst>
        </pc:spChg>
        <pc:spChg chg="mod ord">
          <ac:chgData name="Anastasia Biel" userId="4969d011-70ee-4a2f-96d4-7d7d40a4c8e7" providerId="ADAL" clId="{DCA1B182-C3A2-487D-A4C5-260FEEE99280}" dt="2025-06-03T12:58:23.544" v="1227" actId="700"/>
          <ac:spMkLst>
            <pc:docMk/>
            <pc:sldMk cId="3525002058" sldId="2147482369"/>
            <ac:spMk id="3" creationId="{3A770EE0-A689-9108-F62C-9C5B58E97C98}"/>
          </ac:spMkLst>
        </pc:spChg>
        <pc:spChg chg="mod ord">
          <ac:chgData name="Anastasia Biel" userId="4969d011-70ee-4a2f-96d4-7d7d40a4c8e7" providerId="ADAL" clId="{DCA1B182-C3A2-487D-A4C5-260FEEE99280}" dt="2025-06-03T12:58:23.544" v="1227" actId="700"/>
          <ac:spMkLst>
            <pc:docMk/>
            <pc:sldMk cId="3525002058" sldId="2147482369"/>
            <ac:spMk id="4" creationId="{52073736-13ED-4F2D-48E9-44BDE98D30F7}"/>
          </ac:spMkLst>
        </pc:spChg>
        <pc:spChg chg="mod">
          <ac:chgData name="Anastasia Biel" userId="4969d011-70ee-4a2f-96d4-7d7d40a4c8e7" providerId="ADAL" clId="{DCA1B182-C3A2-487D-A4C5-260FEEE99280}" dt="2025-06-03T12:56:26.996" v="1213" actId="207"/>
          <ac:spMkLst>
            <pc:docMk/>
            <pc:sldMk cId="3525002058" sldId="2147482369"/>
            <ac:spMk id="10" creationId="{FF4855E4-49D3-BD26-35E6-6B6A8EDABE69}"/>
          </ac:spMkLst>
        </pc:spChg>
        <pc:spChg chg="mod">
          <ac:chgData name="Anastasia Biel" userId="4969d011-70ee-4a2f-96d4-7d7d40a4c8e7" providerId="ADAL" clId="{DCA1B182-C3A2-487D-A4C5-260FEEE99280}" dt="2025-06-03T12:56:20.604" v="1212" actId="207"/>
          <ac:spMkLst>
            <pc:docMk/>
            <pc:sldMk cId="3525002058" sldId="2147482369"/>
            <ac:spMk id="14" creationId="{8FCC6B33-5941-E5E1-C1EA-BC31ABCCB14C}"/>
          </ac:spMkLst>
        </pc:spChg>
        <pc:spChg chg="mod">
          <ac:chgData name="Anastasia Biel" userId="4969d011-70ee-4a2f-96d4-7d7d40a4c8e7" providerId="ADAL" clId="{DCA1B182-C3A2-487D-A4C5-260FEEE99280}" dt="2025-06-03T12:57:57.127" v="1220" actId="14100"/>
          <ac:spMkLst>
            <pc:docMk/>
            <pc:sldMk cId="3525002058" sldId="2147482369"/>
            <ac:spMk id="15" creationId="{45381A76-E243-9D03-0A13-EDD562D6C518}"/>
          </ac:spMkLst>
        </pc:spChg>
        <pc:spChg chg="mod">
          <ac:chgData name="Anastasia Biel" userId="4969d011-70ee-4a2f-96d4-7d7d40a4c8e7" providerId="ADAL" clId="{DCA1B182-C3A2-487D-A4C5-260FEEE99280}" dt="2025-06-03T12:56:26.996" v="1213" actId="207"/>
          <ac:spMkLst>
            <pc:docMk/>
            <pc:sldMk cId="3525002058" sldId="2147482369"/>
            <ac:spMk id="17" creationId="{40FBF73B-DC04-3F22-BF4B-8BD17E2A84C0}"/>
          </ac:spMkLst>
        </pc:spChg>
        <pc:spChg chg="mod">
          <ac:chgData name="Anastasia Biel" userId="4969d011-70ee-4a2f-96d4-7d7d40a4c8e7" providerId="ADAL" clId="{DCA1B182-C3A2-487D-A4C5-260FEEE99280}" dt="2025-06-03T12:56:26.996" v="1213" actId="207"/>
          <ac:spMkLst>
            <pc:docMk/>
            <pc:sldMk cId="3525002058" sldId="2147482369"/>
            <ac:spMk id="18" creationId="{999745AB-37E4-CDC0-48B7-3D7D8D4AD577}"/>
          </ac:spMkLst>
        </pc:spChg>
        <pc:grpChg chg="mod">
          <ac:chgData name="Anastasia Biel" userId="4969d011-70ee-4a2f-96d4-7d7d40a4c8e7" providerId="ADAL" clId="{DCA1B182-C3A2-487D-A4C5-260FEEE99280}" dt="2025-06-03T12:58:42.764" v="1233" actId="14100"/>
          <ac:grpSpMkLst>
            <pc:docMk/>
            <pc:sldMk cId="3525002058" sldId="2147482369"/>
            <ac:grpSpMk id="26" creationId="{2841B57C-45B3-00BE-4C26-FBA2637C1EFF}"/>
          </ac:grpSpMkLst>
        </pc:grpChg>
      </pc:sldChg>
      <pc:sldChg chg="add">
        <pc:chgData name="Anastasia Biel" userId="4969d011-70ee-4a2f-96d4-7d7d40a4c8e7" providerId="ADAL" clId="{DCA1B182-C3A2-487D-A4C5-260FEEE99280}" dt="2025-06-03T09:11:31.670" v="0"/>
        <pc:sldMkLst>
          <pc:docMk/>
          <pc:sldMk cId="1077916794" sldId="2147482579"/>
        </pc:sldMkLst>
      </pc:sldChg>
      <pc:sldChg chg="del">
        <pc:chgData name="Anastasia Biel" userId="4969d011-70ee-4a2f-96d4-7d7d40a4c8e7" providerId="ADAL" clId="{DCA1B182-C3A2-487D-A4C5-260FEEE99280}" dt="2025-06-03T13:00:24.643" v="1239" actId="47"/>
        <pc:sldMkLst>
          <pc:docMk/>
          <pc:sldMk cId="4040563460" sldId="2147483182"/>
        </pc:sldMkLst>
      </pc:sldChg>
      <pc:sldChg chg="del">
        <pc:chgData name="Anastasia Biel" userId="4969d011-70ee-4a2f-96d4-7d7d40a4c8e7" providerId="ADAL" clId="{DCA1B182-C3A2-487D-A4C5-260FEEE99280}" dt="2025-06-03T13:00:24.643" v="1239" actId="47"/>
        <pc:sldMkLst>
          <pc:docMk/>
          <pc:sldMk cId="3892952357" sldId="2147483183"/>
        </pc:sldMkLst>
      </pc:sldChg>
      <pc:sldChg chg="del">
        <pc:chgData name="Anastasia Biel" userId="4969d011-70ee-4a2f-96d4-7d7d40a4c8e7" providerId="ADAL" clId="{DCA1B182-C3A2-487D-A4C5-260FEEE99280}" dt="2025-06-03T13:00:24.643" v="1239" actId="47"/>
        <pc:sldMkLst>
          <pc:docMk/>
          <pc:sldMk cId="834340928" sldId="2147483184"/>
        </pc:sldMkLst>
      </pc:sldChg>
      <pc:sldChg chg="del">
        <pc:chgData name="Anastasia Biel" userId="4969d011-70ee-4a2f-96d4-7d7d40a4c8e7" providerId="ADAL" clId="{DCA1B182-C3A2-487D-A4C5-260FEEE99280}" dt="2025-06-03T13:00:24.643" v="1239" actId="47"/>
        <pc:sldMkLst>
          <pc:docMk/>
          <pc:sldMk cId="3849124592" sldId="2147483185"/>
        </pc:sldMkLst>
      </pc:sldChg>
      <pc:sldChg chg="del">
        <pc:chgData name="Anastasia Biel" userId="4969d011-70ee-4a2f-96d4-7d7d40a4c8e7" providerId="ADAL" clId="{DCA1B182-C3A2-487D-A4C5-260FEEE99280}" dt="2025-06-03T13:00:24.643" v="1239" actId="47"/>
        <pc:sldMkLst>
          <pc:docMk/>
          <pc:sldMk cId="432210117" sldId="2147483186"/>
        </pc:sldMkLst>
      </pc:sldChg>
      <pc:sldChg chg="del">
        <pc:chgData name="Anastasia Biel" userId="4969d011-70ee-4a2f-96d4-7d7d40a4c8e7" providerId="ADAL" clId="{DCA1B182-C3A2-487D-A4C5-260FEEE99280}" dt="2025-06-03T13:00:24.643" v="1239" actId="47"/>
        <pc:sldMkLst>
          <pc:docMk/>
          <pc:sldMk cId="4001427340" sldId="2147483187"/>
        </pc:sldMkLst>
      </pc:sldChg>
      <pc:sldChg chg="del">
        <pc:chgData name="Anastasia Biel" userId="4969d011-70ee-4a2f-96d4-7d7d40a4c8e7" providerId="ADAL" clId="{DCA1B182-C3A2-487D-A4C5-260FEEE99280}" dt="2025-06-03T13:00:24.643" v="1239" actId="47"/>
        <pc:sldMkLst>
          <pc:docMk/>
          <pc:sldMk cId="2702369258" sldId="2147483188"/>
        </pc:sldMkLst>
      </pc:sldChg>
      <pc:sldChg chg="del">
        <pc:chgData name="Anastasia Biel" userId="4969d011-70ee-4a2f-96d4-7d7d40a4c8e7" providerId="ADAL" clId="{DCA1B182-C3A2-487D-A4C5-260FEEE99280}" dt="2025-06-03T13:00:24.643" v="1239" actId="47"/>
        <pc:sldMkLst>
          <pc:docMk/>
          <pc:sldMk cId="503128187" sldId="2147483189"/>
        </pc:sldMkLst>
      </pc:sldChg>
      <pc:sldChg chg="del">
        <pc:chgData name="Anastasia Biel" userId="4969d011-70ee-4a2f-96d4-7d7d40a4c8e7" providerId="ADAL" clId="{DCA1B182-C3A2-487D-A4C5-260FEEE99280}" dt="2025-06-03T13:02:25.917" v="1244" actId="47"/>
        <pc:sldMkLst>
          <pc:docMk/>
          <pc:sldMk cId="4261481384" sldId="2147483190"/>
        </pc:sldMkLst>
      </pc:sldChg>
      <pc:sldChg chg="del">
        <pc:chgData name="Anastasia Biel" userId="4969d011-70ee-4a2f-96d4-7d7d40a4c8e7" providerId="ADAL" clId="{DCA1B182-C3A2-487D-A4C5-260FEEE99280}" dt="2025-06-03T13:00:24.643" v="1239" actId="47"/>
        <pc:sldMkLst>
          <pc:docMk/>
          <pc:sldMk cId="22951484" sldId="2147483191"/>
        </pc:sldMkLst>
      </pc:sldChg>
      <pc:sldChg chg="del">
        <pc:chgData name="Anastasia Biel" userId="4969d011-70ee-4a2f-96d4-7d7d40a4c8e7" providerId="ADAL" clId="{DCA1B182-C3A2-487D-A4C5-260FEEE99280}" dt="2025-06-03T13:00:24.643" v="1239" actId="47"/>
        <pc:sldMkLst>
          <pc:docMk/>
          <pc:sldMk cId="3384715150" sldId="2147483192"/>
        </pc:sldMkLst>
      </pc:sldChg>
      <pc:sldChg chg="del">
        <pc:chgData name="Anastasia Biel" userId="4969d011-70ee-4a2f-96d4-7d7d40a4c8e7" providerId="ADAL" clId="{DCA1B182-C3A2-487D-A4C5-260FEEE99280}" dt="2025-06-03T13:00:35.934" v="1240" actId="47"/>
        <pc:sldMkLst>
          <pc:docMk/>
          <pc:sldMk cId="1873513222" sldId="2147483193"/>
        </pc:sldMkLst>
      </pc:sldChg>
      <pc:sldChg chg="del">
        <pc:chgData name="Anastasia Biel" userId="4969d011-70ee-4a2f-96d4-7d7d40a4c8e7" providerId="ADAL" clId="{DCA1B182-C3A2-487D-A4C5-260FEEE99280}" dt="2025-06-03T13:00:35.934" v="1240" actId="47"/>
        <pc:sldMkLst>
          <pc:docMk/>
          <pc:sldMk cId="241654488" sldId="2147483194"/>
        </pc:sldMkLst>
      </pc:sldChg>
      <pc:sldChg chg="del">
        <pc:chgData name="Anastasia Biel" userId="4969d011-70ee-4a2f-96d4-7d7d40a4c8e7" providerId="ADAL" clId="{DCA1B182-C3A2-487D-A4C5-260FEEE99280}" dt="2025-06-03T13:00:35.934" v="1240" actId="47"/>
        <pc:sldMkLst>
          <pc:docMk/>
          <pc:sldMk cId="3699935160" sldId="2147483196"/>
        </pc:sldMkLst>
      </pc:sldChg>
      <pc:sldChg chg="del">
        <pc:chgData name="Anastasia Biel" userId="4969d011-70ee-4a2f-96d4-7d7d40a4c8e7" providerId="ADAL" clId="{DCA1B182-C3A2-487D-A4C5-260FEEE99280}" dt="2025-06-03T13:00:35.934" v="1240" actId="47"/>
        <pc:sldMkLst>
          <pc:docMk/>
          <pc:sldMk cId="1329243655" sldId="2147483197"/>
        </pc:sldMkLst>
      </pc:sldChg>
      <pc:sldChg chg="del">
        <pc:chgData name="Anastasia Biel" userId="4969d011-70ee-4a2f-96d4-7d7d40a4c8e7" providerId="ADAL" clId="{DCA1B182-C3A2-487D-A4C5-260FEEE99280}" dt="2025-06-03T13:00:24.643" v="1239" actId="47"/>
        <pc:sldMkLst>
          <pc:docMk/>
          <pc:sldMk cId="208678886" sldId="2147483199"/>
        </pc:sldMkLst>
      </pc:sldChg>
      <pc:sldChg chg="del">
        <pc:chgData name="Anastasia Biel" userId="4969d011-70ee-4a2f-96d4-7d7d40a4c8e7" providerId="ADAL" clId="{DCA1B182-C3A2-487D-A4C5-260FEEE99280}" dt="2025-06-03T13:02:25.917" v="1244" actId="47"/>
        <pc:sldMkLst>
          <pc:docMk/>
          <pc:sldMk cId="2833410389" sldId="2147483200"/>
        </pc:sldMkLst>
      </pc:sldChg>
      <pc:sldChg chg="del">
        <pc:chgData name="Anastasia Biel" userId="4969d011-70ee-4a2f-96d4-7d7d40a4c8e7" providerId="ADAL" clId="{DCA1B182-C3A2-487D-A4C5-260FEEE99280}" dt="2025-06-03T13:00:35.934" v="1240" actId="47"/>
        <pc:sldMkLst>
          <pc:docMk/>
          <pc:sldMk cId="3159747743" sldId="2147483201"/>
        </pc:sldMkLst>
      </pc:sldChg>
      <pc:sldChg chg="del">
        <pc:chgData name="Anastasia Biel" userId="4969d011-70ee-4a2f-96d4-7d7d40a4c8e7" providerId="ADAL" clId="{DCA1B182-C3A2-487D-A4C5-260FEEE99280}" dt="2025-06-03T13:00:35.934" v="1240" actId="47"/>
        <pc:sldMkLst>
          <pc:docMk/>
          <pc:sldMk cId="3070909668" sldId="2147483203"/>
        </pc:sldMkLst>
      </pc:sldChg>
      <pc:sldChg chg="del">
        <pc:chgData name="Anastasia Biel" userId="4969d011-70ee-4a2f-96d4-7d7d40a4c8e7" providerId="ADAL" clId="{DCA1B182-C3A2-487D-A4C5-260FEEE99280}" dt="2025-06-03T13:00:24.643" v="1239" actId="47"/>
        <pc:sldMkLst>
          <pc:docMk/>
          <pc:sldMk cId="42087174" sldId="2147483205"/>
        </pc:sldMkLst>
      </pc:sldChg>
      <pc:sldChg chg="del">
        <pc:chgData name="Anastasia Biel" userId="4969d011-70ee-4a2f-96d4-7d7d40a4c8e7" providerId="ADAL" clId="{DCA1B182-C3A2-487D-A4C5-260FEEE99280}" dt="2025-06-03T13:00:35.934" v="1240" actId="47"/>
        <pc:sldMkLst>
          <pc:docMk/>
          <pc:sldMk cId="647152677" sldId="2147483206"/>
        </pc:sldMkLst>
      </pc:sldChg>
      <pc:sldChg chg="del">
        <pc:chgData name="Anastasia Biel" userId="4969d011-70ee-4a2f-96d4-7d7d40a4c8e7" providerId="ADAL" clId="{DCA1B182-C3A2-487D-A4C5-260FEEE99280}" dt="2025-06-03T13:00:35.934" v="1240" actId="47"/>
        <pc:sldMkLst>
          <pc:docMk/>
          <pc:sldMk cId="1162442543" sldId="2147483207"/>
        </pc:sldMkLst>
      </pc:sldChg>
      <pc:sldChg chg="del">
        <pc:chgData name="Anastasia Biel" userId="4969d011-70ee-4a2f-96d4-7d7d40a4c8e7" providerId="ADAL" clId="{DCA1B182-C3A2-487D-A4C5-260FEEE99280}" dt="2025-06-03T13:00:24.643" v="1239" actId="47"/>
        <pc:sldMkLst>
          <pc:docMk/>
          <pc:sldMk cId="163538312" sldId="2147483208"/>
        </pc:sldMkLst>
      </pc:sldChg>
      <pc:sldChg chg="del">
        <pc:chgData name="Anastasia Biel" userId="4969d011-70ee-4a2f-96d4-7d7d40a4c8e7" providerId="ADAL" clId="{DCA1B182-C3A2-487D-A4C5-260FEEE99280}" dt="2025-06-03T13:02:25.917" v="1244" actId="47"/>
        <pc:sldMkLst>
          <pc:docMk/>
          <pc:sldMk cId="2242316946" sldId="2147483209"/>
        </pc:sldMkLst>
      </pc:sldChg>
      <pc:sldChg chg="del">
        <pc:chgData name="Anastasia Biel" userId="4969d011-70ee-4a2f-96d4-7d7d40a4c8e7" providerId="ADAL" clId="{DCA1B182-C3A2-487D-A4C5-260FEEE99280}" dt="2025-06-03T13:00:43.437" v="1241" actId="47"/>
        <pc:sldMkLst>
          <pc:docMk/>
          <pc:sldMk cId="2440146586" sldId="2147483211"/>
        </pc:sldMkLst>
      </pc:sldChg>
      <pc:sldChg chg="del">
        <pc:chgData name="Anastasia Biel" userId="4969d011-70ee-4a2f-96d4-7d7d40a4c8e7" providerId="ADAL" clId="{DCA1B182-C3A2-487D-A4C5-260FEEE99280}" dt="2025-06-03T13:00:43.437" v="1241" actId="47"/>
        <pc:sldMkLst>
          <pc:docMk/>
          <pc:sldMk cId="148219401" sldId="2147483212"/>
        </pc:sldMkLst>
      </pc:sldChg>
      <pc:sldChg chg="del">
        <pc:chgData name="Anastasia Biel" userId="4969d011-70ee-4a2f-96d4-7d7d40a4c8e7" providerId="ADAL" clId="{DCA1B182-C3A2-487D-A4C5-260FEEE99280}" dt="2025-06-03T13:00:24.643" v="1239" actId="47"/>
        <pc:sldMkLst>
          <pc:docMk/>
          <pc:sldMk cId="3284283014" sldId="2147483215"/>
        </pc:sldMkLst>
      </pc:sldChg>
      <pc:sldChg chg="del">
        <pc:chgData name="Anastasia Biel" userId="4969d011-70ee-4a2f-96d4-7d7d40a4c8e7" providerId="ADAL" clId="{DCA1B182-C3A2-487D-A4C5-260FEEE99280}" dt="2025-06-03T13:00:24.643" v="1239" actId="47"/>
        <pc:sldMkLst>
          <pc:docMk/>
          <pc:sldMk cId="1108568067" sldId="2147483217"/>
        </pc:sldMkLst>
      </pc:sldChg>
      <pc:sldChg chg="del">
        <pc:chgData name="Anastasia Biel" userId="4969d011-70ee-4a2f-96d4-7d7d40a4c8e7" providerId="ADAL" clId="{DCA1B182-C3A2-487D-A4C5-260FEEE99280}" dt="2025-06-03T13:00:24.643" v="1239" actId="47"/>
        <pc:sldMkLst>
          <pc:docMk/>
          <pc:sldMk cId="2774986905" sldId="2147483218"/>
        </pc:sldMkLst>
      </pc:sldChg>
      <pc:sldChg chg="del">
        <pc:chgData name="Anastasia Biel" userId="4969d011-70ee-4a2f-96d4-7d7d40a4c8e7" providerId="ADAL" clId="{DCA1B182-C3A2-487D-A4C5-260FEEE99280}" dt="2025-06-03T13:00:24.643" v="1239" actId="47"/>
        <pc:sldMkLst>
          <pc:docMk/>
          <pc:sldMk cId="4226849760" sldId="2147483219"/>
        </pc:sldMkLst>
      </pc:sldChg>
      <pc:sldChg chg="del">
        <pc:chgData name="Anastasia Biel" userId="4969d011-70ee-4a2f-96d4-7d7d40a4c8e7" providerId="ADAL" clId="{DCA1B182-C3A2-487D-A4C5-260FEEE99280}" dt="2025-06-03T13:00:24.643" v="1239" actId="47"/>
        <pc:sldMkLst>
          <pc:docMk/>
          <pc:sldMk cId="561999109" sldId="2147483220"/>
        </pc:sldMkLst>
      </pc:sldChg>
      <pc:sldChg chg="del">
        <pc:chgData name="Anastasia Biel" userId="4969d011-70ee-4a2f-96d4-7d7d40a4c8e7" providerId="ADAL" clId="{DCA1B182-C3A2-487D-A4C5-260FEEE99280}" dt="2025-06-03T13:00:24.643" v="1239" actId="47"/>
        <pc:sldMkLst>
          <pc:docMk/>
          <pc:sldMk cId="4040053696" sldId="2147483221"/>
        </pc:sldMkLst>
      </pc:sldChg>
      <pc:sldChg chg="del">
        <pc:chgData name="Anastasia Biel" userId="4969d011-70ee-4a2f-96d4-7d7d40a4c8e7" providerId="ADAL" clId="{DCA1B182-C3A2-487D-A4C5-260FEEE99280}" dt="2025-06-03T13:00:24.643" v="1239" actId="47"/>
        <pc:sldMkLst>
          <pc:docMk/>
          <pc:sldMk cId="2355188077" sldId="2147483222"/>
        </pc:sldMkLst>
      </pc:sldChg>
      <pc:sldChg chg="del">
        <pc:chgData name="Anastasia Biel" userId="4969d011-70ee-4a2f-96d4-7d7d40a4c8e7" providerId="ADAL" clId="{DCA1B182-C3A2-487D-A4C5-260FEEE99280}" dt="2025-06-03T13:00:24.643" v="1239" actId="47"/>
        <pc:sldMkLst>
          <pc:docMk/>
          <pc:sldMk cId="462684460" sldId="2147483223"/>
        </pc:sldMkLst>
      </pc:sldChg>
      <pc:sldChg chg="del">
        <pc:chgData name="Anastasia Biel" userId="4969d011-70ee-4a2f-96d4-7d7d40a4c8e7" providerId="ADAL" clId="{DCA1B182-C3A2-487D-A4C5-260FEEE99280}" dt="2025-06-03T13:02:25.917" v="1244" actId="47"/>
        <pc:sldMkLst>
          <pc:docMk/>
          <pc:sldMk cId="2065318500" sldId="2147483224"/>
        </pc:sldMkLst>
      </pc:sldChg>
      <pc:sldChg chg="del">
        <pc:chgData name="Anastasia Biel" userId="4969d011-70ee-4a2f-96d4-7d7d40a4c8e7" providerId="ADAL" clId="{DCA1B182-C3A2-487D-A4C5-260FEEE99280}" dt="2025-06-03T13:00:35.934" v="1240" actId="47"/>
        <pc:sldMkLst>
          <pc:docMk/>
          <pc:sldMk cId="2259515298" sldId="2147483225"/>
        </pc:sldMkLst>
      </pc:sldChg>
      <pc:sldChg chg="del">
        <pc:chgData name="Anastasia Biel" userId="4969d011-70ee-4a2f-96d4-7d7d40a4c8e7" providerId="ADAL" clId="{DCA1B182-C3A2-487D-A4C5-260FEEE99280}" dt="2025-06-03T13:00:51.062" v="1243" actId="47"/>
        <pc:sldMkLst>
          <pc:docMk/>
          <pc:sldMk cId="2761536509" sldId="2147483227"/>
        </pc:sldMkLst>
      </pc:sldChg>
      <pc:sldChg chg="del">
        <pc:chgData name="Anastasia Biel" userId="4969d011-70ee-4a2f-96d4-7d7d40a4c8e7" providerId="ADAL" clId="{DCA1B182-C3A2-487D-A4C5-260FEEE99280}" dt="2025-06-03T13:00:51.062" v="1243" actId="47"/>
        <pc:sldMkLst>
          <pc:docMk/>
          <pc:sldMk cId="3524880525" sldId="2147483228"/>
        </pc:sldMkLst>
      </pc:sldChg>
      <pc:sldChg chg="del">
        <pc:chgData name="Anastasia Biel" userId="4969d011-70ee-4a2f-96d4-7d7d40a4c8e7" providerId="ADAL" clId="{DCA1B182-C3A2-487D-A4C5-260FEEE99280}" dt="2025-06-03T13:00:51.062" v="1243" actId="47"/>
        <pc:sldMkLst>
          <pc:docMk/>
          <pc:sldMk cId="2738650499" sldId="2147483229"/>
        </pc:sldMkLst>
      </pc:sldChg>
      <pc:sldChg chg="del">
        <pc:chgData name="Anastasia Biel" userId="4969d011-70ee-4a2f-96d4-7d7d40a4c8e7" providerId="ADAL" clId="{DCA1B182-C3A2-487D-A4C5-260FEEE99280}" dt="2025-06-03T13:00:24.643" v="1239" actId="47"/>
        <pc:sldMkLst>
          <pc:docMk/>
          <pc:sldMk cId="4136753993" sldId="2147483231"/>
        </pc:sldMkLst>
      </pc:sldChg>
      <pc:sldChg chg="del">
        <pc:chgData name="Anastasia Biel" userId="4969d011-70ee-4a2f-96d4-7d7d40a4c8e7" providerId="ADAL" clId="{DCA1B182-C3A2-487D-A4C5-260FEEE99280}" dt="2025-06-03T13:00:24.643" v="1239" actId="47"/>
        <pc:sldMkLst>
          <pc:docMk/>
          <pc:sldMk cId="2786463862" sldId="2147483232"/>
        </pc:sldMkLst>
      </pc:sldChg>
      <pc:sldChg chg="del">
        <pc:chgData name="Anastasia Biel" userId="4969d011-70ee-4a2f-96d4-7d7d40a4c8e7" providerId="ADAL" clId="{DCA1B182-C3A2-487D-A4C5-260FEEE99280}" dt="2025-06-03T13:02:25.917" v="1244" actId="47"/>
        <pc:sldMkLst>
          <pc:docMk/>
          <pc:sldMk cId="3668763427" sldId="2147483233"/>
        </pc:sldMkLst>
      </pc:sldChg>
      <pc:sldChg chg="addSp modSp add mod">
        <pc:chgData name="Anastasia Biel" userId="4969d011-70ee-4a2f-96d4-7d7d40a4c8e7" providerId="ADAL" clId="{DCA1B182-C3A2-487D-A4C5-260FEEE99280}" dt="2025-06-03T13:02:55.849" v="1249" actId="1076"/>
        <pc:sldMkLst>
          <pc:docMk/>
          <pc:sldMk cId="3368073279" sldId="2147483234"/>
        </pc:sldMkLst>
        <pc:spChg chg="add mod">
          <ac:chgData name="Anastasia Biel" userId="4969d011-70ee-4a2f-96d4-7d7d40a4c8e7" providerId="ADAL" clId="{DCA1B182-C3A2-487D-A4C5-260FEEE99280}" dt="2025-06-03T13:02:51.319" v="1248"/>
          <ac:spMkLst>
            <pc:docMk/>
            <pc:sldMk cId="3368073279" sldId="2147483234"/>
            <ac:spMk id="4" creationId="{1CD6FC28-B2BE-586D-3C5F-DDF8369F7FCC}"/>
          </ac:spMkLst>
        </pc:spChg>
        <pc:spChg chg="mod">
          <ac:chgData name="Anastasia Biel" userId="4969d011-70ee-4a2f-96d4-7d7d40a4c8e7" providerId="ADAL" clId="{DCA1B182-C3A2-487D-A4C5-260FEEE99280}" dt="2025-06-03T13:02:55.849" v="1249" actId="1076"/>
          <ac:spMkLst>
            <pc:docMk/>
            <pc:sldMk cId="3368073279" sldId="2147483234"/>
            <ac:spMk id="9" creationId="{362273FF-4D7E-FC04-E05A-6ECF0BB88A37}"/>
          </ac:spMkLst>
        </pc:spChg>
      </pc:sldChg>
      <pc:sldChg chg="modSp add mod">
        <pc:chgData name="Anastasia Biel" userId="4969d011-70ee-4a2f-96d4-7d7d40a4c8e7" providerId="ADAL" clId="{DCA1B182-C3A2-487D-A4C5-260FEEE99280}" dt="2025-06-03T13:03:08.513" v="1251" actId="1076"/>
        <pc:sldMkLst>
          <pc:docMk/>
          <pc:sldMk cId="278492688" sldId="2147483235"/>
        </pc:sldMkLst>
        <pc:spChg chg="mod">
          <ac:chgData name="Anastasia Biel" userId="4969d011-70ee-4a2f-96d4-7d7d40a4c8e7" providerId="ADAL" clId="{DCA1B182-C3A2-487D-A4C5-260FEEE99280}" dt="2025-06-03T13:03:08.513" v="1251" actId="1076"/>
          <ac:spMkLst>
            <pc:docMk/>
            <pc:sldMk cId="278492688" sldId="2147483235"/>
            <ac:spMk id="15" creationId="{93A9FE42-1998-65BF-6CDD-64A056115D7F}"/>
          </ac:spMkLst>
        </pc:spChg>
      </pc:sldChg>
      <pc:sldChg chg="add">
        <pc:chgData name="Anastasia Biel" userId="4969d011-70ee-4a2f-96d4-7d7d40a4c8e7" providerId="ADAL" clId="{DCA1B182-C3A2-487D-A4C5-260FEEE99280}" dt="2025-06-03T09:11:31.670" v="0"/>
        <pc:sldMkLst>
          <pc:docMk/>
          <pc:sldMk cId="3265608263" sldId="2147483236"/>
        </pc:sldMkLst>
      </pc:sldChg>
      <pc:sldChg chg="addSp delSp modSp add mod modClrScheme chgLayout">
        <pc:chgData name="Anastasia Biel" userId="4969d011-70ee-4a2f-96d4-7d7d40a4c8e7" providerId="ADAL" clId="{DCA1B182-C3A2-487D-A4C5-260FEEE99280}" dt="2025-06-03T15:18:37.396" v="1387" actId="208"/>
        <pc:sldMkLst>
          <pc:docMk/>
          <pc:sldMk cId="2526640352" sldId="2147483237"/>
        </pc:sldMkLst>
        <pc:spChg chg="mod ord">
          <ac:chgData name="Anastasia Biel" userId="4969d011-70ee-4a2f-96d4-7d7d40a4c8e7" providerId="ADAL" clId="{DCA1B182-C3A2-487D-A4C5-260FEEE99280}" dt="2025-06-03T09:15:05.688" v="10" actId="700"/>
          <ac:spMkLst>
            <pc:docMk/>
            <pc:sldMk cId="2526640352" sldId="2147483237"/>
            <ac:spMk id="3" creationId="{A0BF9BD7-EA09-A0F0-FA3C-ACACB2C5D4BE}"/>
          </ac:spMkLst>
        </pc:spChg>
        <pc:spChg chg="add mod ord">
          <ac:chgData name="Anastasia Biel" userId="4969d011-70ee-4a2f-96d4-7d7d40a4c8e7" providerId="ADAL" clId="{DCA1B182-C3A2-487D-A4C5-260FEEE99280}" dt="2025-06-03T09:18:45.052" v="51" actId="207"/>
          <ac:spMkLst>
            <pc:docMk/>
            <pc:sldMk cId="2526640352" sldId="2147483237"/>
            <ac:spMk id="8" creationId="{E05E91C9-93E6-415D-8755-7721D3EA4CA4}"/>
          </ac:spMkLst>
        </pc:spChg>
        <pc:spChg chg="mod">
          <ac:chgData name="Anastasia Biel" userId="4969d011-70ee-4a2f-96d4-7d7d40a4c8e7" providerId="ADAL" clId="{DCA1B182-C3A2-487D-A4C5-260FEEE99280}" dt="2025-06-03T09:19:37.992" v="65" actId="20577"/>
          <ac:spMkLst>
            <pc:docMk/>
            <pc:sldMk cId="2526640352" sldId="2147483237"/>
            <ac:spMk id="9" creationId="{AF69BB07-2BE2-CAC7-1D14-EB4ABE62BF51}"/>
          </ac:spMkLst>
        </pc:spChg>
        <pc:spChg chg="mod ord">
          <ac:chgData name="Anastasia Biel" userId="4969d011-70ee-4a2f-96d4-7d7d40a4c8e7" providerId="ADAL" clId="{DCA1B182-C3A2-487D-A4C5-260FEEE99280}" dt="2025-06-03T09:20:24.661" v="71" actId="20577"/>
          <ac:spMkLst>
            <pc:docMk/>
            <pc:sldMk cId="2526640352" sldId="2147483237"/>
            <ac:spMk id="10" creationId="{78FB0079-5B1B-468D-0D07-D08D9F01FDF2}"/>
          </ac:spMkLst>
        </pc:spChg>
        <pc:spChg chg="add mod ord">
          <ac:chgData name="Anastasia Biel" userId="4969d011-70ee-4a2f-96d4-7d7d40a4c8e7" providerId="ADAL" clId="{DCA1B182-C3A2-487D-A4C5-260FEEE99280}" dt="2025-06-03T09:16:27.970" v="31"/>
          <ac:spMkLst>
            <pc:docMk/>
            <pc:sldMk cId="2526640352" sldId="2147483237"/>
            <ac:spMk id="11" creationId="{BA087F0A-169A-F625-6E5F-357069B2C476}"/>
          </ac:spMkLst>
        </pc:spChg>
        <pc:spChg chg="add mod ord">
          <ac:chgData name="Anastasia Biel" userId="4969d011-70ee-4a2f-96d4-7d7d40a4c8e7" providerId="ADAL" clId="{DCA1B182-C3A2-487D-A4C5-260FEEE99280}" dt="2025-06-03T09:16:31.560" v="32"/>
          <ac:spMkLst>
            <pc:docMk/>
            <pc:sldMk cId="2526640352" sldId="2147483237"/>
            <ac:spMk id="12" creationId="{8CBF15CC-44CC-86B7-B812-CE7F3113B4B9}"/>
          </ac:spMkLst>
        </pc:spChg>
        <pc:spChg chg="mod">
          <ac:chgData name="Anastasia Biel" userId="4969d011-70ee-4a2f-96d4-7d7d40a4c8e7" providerId="ADAL" clId="{DCA1B182-C3A2-487D-A4C5-260FEEE99280}" dt="2025-06-03T09:16:34.986" v="33"/>
          <ac:spMkLst>
            <pc:docMk/>
            <pc:sldMk cId="2526640352" sldId="2147483237"/>
            <ac:spMk id="13" creationId="{F5144F10-8344-AC6C-AE57-9F85CCD83E85}"/>
          </ac:spMkLst>
        </pc:spChg>
        <pc:spChg chg="add mod ord">
          <ac:chgData name="Anastasia Biel" userId="4969d011-70ee-4a2f-96d4-7d7d40a4c8e7" providerId="ADAL" clId="{DCA1B182-C3A2-487D-A4C5-260FEEE99280}" dt="2025-06-03T09:16:38.829" v="34"/>
          <ac:spMkLst>
            <pc:docMk/>
            <pc:sldMk cId="2526640352" sldId="2147483237"/>
            <ac:spMk id="14" creationId="{4CA6CACC-A505-5861-435C-3A268760D263}"/>
          </ac:spMkLst>
        </pc:spChg>
        <pc:spChg chg="mod">
          <ac:chgData name="Anastasia Biel" userId="4969d011-70ee-4a2f-96d4-7d7d40a4c8e7" providerId="ADAL" clId="{DCA1B182-C3A2-487D-A4C5-260FEEE99280}" dt="2025-06-03T09:17:05.608" v="42" actId="207"/>
          <ac:spMkLst>
            <pc:docMk/>
            <pc:sldMk cId="2526640352" sldId="2147483237"/>
            <ac:spMk id="27" creationId="{BB80B569-B86D-08FA-86FE-949B32227FE0}"/>
          </ac:spMkLst>
        </pc:spChg>
        <pc:spChg chg="mod">
          <ac:chgData name="Anastasia Biel" userId="4969d011-70ee-4a2f-96d4-7d7d40a4c8e7" providerId="ADAL" clId="{DCA1B182-C3A2-487D-A4C5-260FEEE99280}" dt="2025-06-03T09:18:38.607" v="50" actId="207"/>
          <ac:spMkLst>
            <pc:docMk/>
            <pc:sldMk cId="2526640352" sldId="2147483237"/>
            <ac:spMk id="30" creationId="{1AC5DB4D-716E-7562-CBD4-FB2128458400}"/>
          </ac:spMkLst>
        </pc:spChg>
        <pc:picChg chg="mod modCrop">
          <ac:chgData name="Anastasia Biel" userId="4969d011-70ee-4a2f-96d4-7d7d40a4c8e7" providerId="ADAL" clId="{DCA1B182-C3A2-487D-A4C5-260FEEE99280}" dt="2025-06-03T09:19:16.533" v="58" actId="732"/>
          <ac:picMkLst>
            <pc:docMk/>
            <pc:sldMk cId="2526640352" sldId="2147483237"/>
            <ac:picMk id="67" creationId="{5255FBE2-F124-AFB1-A6D7-45D2531A9E94}"/>
          </ac:picMkLst>
        </pc:picChg>
        <pc:picChg chg="mod">
          <ac:chgData name="Anastasia Biel" userId="4969d011-70ee-4a2f-96d4-7d7d40a4c8e7" providerId="ADAL" clId="{DCA1B182-C3A2-487D-A4C5-260FEEE99280}" dt="2025-06-03T09:19:25.471" v="60" actId="1076"/>
          <ac:picMkLst>
            <pc:docMk/>
            <pc:sldMk cId="2526640352" sldId="2147483237"/>
            <ac:picMk id="69" creationId="{0242BD20-3987-AB0D-5A51-02A8657D147D}"/>
          </ac:picMkLst>
        </pc:picChg>
        <pc:picChg chg="mod">
          <ac:chgData name="Anastasia Biel" userId="4969d011-70ee-4a2f-96d4-7d7d40a4c8e7" providerId="ADAL" clId="{DCA1B182-C3A2-487D-A4C5-260FEEE99280}" dt="2025-06-03T09:19:29.080" v="62" actId="1076"/>
          <ac:picMkLst>
            <pc:docMk/>
            <pc:sldMk cId="2526640352" sldId="2147483237"/>
            <ac:picMk id="77" creationId="{4FBAE230-2405-5366-04C3-0177AD03F7FA}"/>
          </ac:picMkLst>
        </pc:picChg>
        <pc:picChg chg="mod">
          <ac:chgData name="Anastasia Biel" userId="4969d011-70ee-4a2f-96d4-7d7d40a4c8e7" providerId="ADAL" clId="{DCA1B182-C3A2-487D-A4C5-260FEEE99280}" dt="2025-06-03T15:18:37.396" v="1387" actId="208"/>
          <ac:picMkLst>
            <pc:docMk/>
            <pc:sldMk cId="2526640352" sldId="2147483237"/>
            <ac:picMk id="79" creationId="{F9E66EE2-4B53-2118-444E-71FB14A5049A}"/>
          </ac:picMkLst>
        </pc:picChg>
      </pc:sldChg>
      <pc:sldChg chg="addSp delSp modSp add mod">
        <pc:chgData name="Anastasia Biel" userId="4969d011-70ee-4a2f-96d4-7d7d40a4c8e7" providerId="ADAL" clId="{DCA1B182-C3A2-487D-A4C5-260FEEE99280}" dt="2025-06-03T13:03:27.183" v="1252" actId="207"/>
        <pc:sldMkLst>
          <pc:docMk/>
          <pc:sldMk cId="63280617" sldId="2147483238"/>
        </pc:sldMkLst>
        <pc:spChg chg="mod">
          <ac:chgData name="Anastasia Biel" userId="4969d011-70ee-4a2f-96d4-7d7d40a4c8e7" providerId="ADAL" clId="{DCA1B182-C3A2-487D-A4C5-260FEEE99280}" dt="2025-06-03T09:20:19.203" v="69" actId="14100"/>
          <ac:spMkLst>
            <pc:docMk/>
            <pc:sldMk cId="63280617" sldId="2147483238"/>
            <ac:spMk id="3" creationId="{0F0380B0-08C8-9254-CAB1-142E17A76E0A}"/>
          </ac:spMkLst>
        </pc:spChg>
        <pc:spChg chg="add mod">
          <ac:chgData name="Anastasia Biel" userId="4969d011-70ee-4a2f-96d4-7d7d40a4c8e7" providerId="ADAL" clId="{DCA1B182-C3A2-487D-A4C5-260FEEE99280}" dt="2025-06-03T13:03:27.183" v="1252" actId="207"/>
          <ac:spMkLst>
            <pc:docMk/>
            <pc:sldMk cId="63280617" sldId="2147483238"/>
            <ac:spMk id="4" creationId="{D43072D6-CF11-C81E-5907-7EA18ADCF2A7}"/>
          </ac:spMkLst>
        </pc:spChg>
        <pc:spChg chg="add mod">
          <ac:chgData name="Anastasia Biel" userId="4969d011-70ee-4a2f-96d4-7d7d40a4c8e7" providerId="ADAL" clId="{DCA1B182-C3A2-487D-A4C5-260FEEE99280}" dt="2025-06-03T13:03:27.183" v="1252" actId="207"/>
          <ac:spMkLst>
            <pc:docMk/>
            <pc:sldMk cId="63280617" sldId="2147483238"/>
            <ac:spMk id="5" creationId="{9C2018EA-45DA-F96C-B11C-EAF2DB802BBD}"/>
          </ac:spMkLst>
        </pc:spChg>
        <pc:spChg chg="add mod">
          <ac:chgData name="Anastasia Biel" userId="4969d011-70ee-4a2f-96d4-7d7d40a4c8e7" providerId="ADAL" clId="{DCA1B182-C3A2-487D-A4C5-260FEEE99280}" dt="2025-06-03T13:03:27.183" v="1252" actId="207"/>
          <ac:spMkLst>
            <pc:docMk/>
            <pc:sldMk cId="63280617" sldId="2147483238"/>
            <ac:spMk id="6" creationId="{E01BDBA9-83B3-BC0C-D9E1-269DBF09EDED}"/>
          </ac:spMkLst>
        </pc:spChg>
        <pc:spChg chg="add mod">
          <ac:chgData name="Anastasia Biel" userId="4969d011-70ee-4a2f-96d4-7d7d40a4c8e7" providerId="ADAL" clId="{DCA1B182-C3A2-487D-A4C5-260FEEE99280}" dt="2025-06-03T13:03:27.183" v="1252" actId="207"/>
          <ac:spMkLst>
            <pc:docMk/>
            <pc:sldMk cId="63280617" sldId="2147483238"/>
            <ac:spMk id="7" creationId="{84BB2335-49B3-4A26-E73B-8632E0C7B9B7}"/>
          </ac:spMkLst>
        </pc:spChg>
        <pc:spChg chg="mod">
          <ac:chgData name="Anastasia Biel" userId="4969d011-70ee-4a2f-96d4-7d7d40a4c8e7" providerId="ADAL" clId="{DCA1B182-C3A2-487D-A4C5-260FEEE99280}" dt="2025-06-03T09:23:30.840" v="148" actId="14100"/>
          <ac:spMkLst>
            <pc:docMk/>
            <pc:sldMk cId="63280617" sldId="2147483238"/>
            <ac:spMk id="8" creationId="{C558CF9B-444E-8AC3-76A8-EC1F6B4D6B2D}"/>
          </ac:spMkLst>
        </pc:spChg>
        <pc:spChg chg="mod">
          <ac:chgData name="Anastasia Biel" userId="4969d011-70ee-4a2f-96d4-7d7d40a4c8e7" providerId="ADAL" clId="{DCA1B182-C3A2-487D-A4C5-260FEEE99280}" dt="2025-06-03T09:24:06.577" v="163" actId="207"/>
          <ac:spMkLst>
            <pc:docMk/>
            <pc:sldMk cId="63280617" sldId="2147483238"/>
            <ac:spMk id="9" creationId="{DFDBB6A7-97EA-D784-D3D5-E97A5BD12F36}"/>
          </ac:spMkLst>
        </pc:spChg>
        <pc:spChg chg="mod">
          <ac:chgData name="Anastasia Biel" userId="4969d011-70ee-4a2f-96d4-7d7d40a4c8e7" providerId="ADAL" clId="{DCA1B182-C3A2-487D-A4C5-260FEEE99280}" dt="2025-06-03T09:20:22.025" v="70" actId="20577"/>
          <ac:spMkLst>
            <pc:docMk/>
            <pc:sldMk cId="63280617" sldId="2147483238"/>
            <ac:spMk id="10" creationId="{59603691-91D5-FCEB-E229-055AF6E14674}"/>
          </ac:spMkLst>
        </pc:spChg>
        <pc:spChg chg="mod">
          <ac:chgData name="Anastasia Biel" userId="4969d011-70ee-4a2f-96d4-7d7d40a4c8e7" providerId="ADAL" clId="{DCA1B182-C3A2-487D-A4C5-260FEEE99280}" dt="2025-06-03T09:20:33.074" v="77" actId="20577"/>
          <ac:spMkLst>
            <pc:docMk/>
            <pc:sldMk cId="63280617" sldId="2147483238"/>
            <ac:spMk id="11" creationId="{08543A73-0B03-AF57-8235-346F129A0007}"/>
          </ac:spMkLst>
        </pc:spChg>
        <pc:spChg chg="mod">
          <ac:chgData name="Anastasia Biel" userId="4969d011-70ee-4a2f-96d4-7d7d40a4c8e7" providerId="ADAL" clId="{DCA1B182-C3A2-487D-A4C5-260FEEE99280}" dt="2025-06-03T09:20:36.201" v="83" actId="20577"/>
          <ac:spMkLst>
            <pc:docMk/>
            <pc:sldMk cId="63280617" sldId="2147483238"/>
            <ac:spMk id="12" creationId="{A0BFEAB9-7EC0-2AC1-ADE7-1614D3E2B488}"/>
          </ac:spMkLst>
        </pc:spChg>
        <pc:spChg chg="mod">
          <ac:chgData name="Anastasia Biel" userId="4969d011-70ee-4a2f-96d4-7d7d40a4c8e7" providerId="ADAL" clId="{DCA1B182-C3A2-487D-A4C5-260FEEE99280}" dt="2025-06-03T09:20:43.421" v="85" actId="20577"/>
          <ac:spMkLst>
            <pc:docMk/>
            <pc:sldMk cId="63280617" sldId="2147483238"/>
            <ac:spMk id="13" creationId="{D3C8D649-AE07-6F1C-D8B2-62E3E9EC5310}"/>
          </ac:spMkLst>
        </pc:spChg>
        <pc:spChg chg="mod">
          <ac:chgData name="Anastasia Biel" userId="4969d011-70ee-4a2f-96d4-7d7d40a4c8e7" providerId="ADAL" clId="{DCA1B182-C3A2-487D-A4C5-260FEEE99280}" dt="2025-06-03T09:20:48.329" v="96" actId="20577"/>
          <ac:spMkLst>
            <pc:docMk/>
            <pc:sldMk cId="63280617" sldId="2147483238"/>
            <ac:spMk id="14" creationId="{34E2F9D5-721F-D4A9-CBFA-36A9FD0C8D1E}"/>
          </ac:spMkLst>
        </pc:spChg>
        <pc:spChg chg="mod">
          <ac:chgData name="Anastasia Biel" userId="4969d011-70ee-4a2f-96d4-7d7d40a4c8e7" providerId="ADAL" clId="{DCA1B182-C3A2-487D-A4C5-260FEEE99280}" dt="2025-06-03T09:22:07.120" v="120" actId="207"/>
          <ac:spMkLst>
            <pc:docMk/>
            <pc:sldMk cId="63280617" sldId="2147483238"/>
            <ac:spMk id="27" creationId="{177C1CA5-5CB1-E14F-765B-DF1436A91BB7}"/>
          </ac:spMkLst>
        </pc:spChg>
        <pc:spChg chg="mod">
          <ac:chgData name="Anastasia Biel" userId="4969d011-70ee-4a2f-96d4-7d7d40a4c8e7" providerId="ADAL" clId="{DCA1B182-C3A2-487D-A4C5-260FEEE99280}" dt="2025-06-03T09:22:46.034" v="123" actId="207"/>
          <ac:spMkLst>
            <pc:docMk/>
            <pc:sldMk cId="63280617" sldId="2147483238"/>
            <ac:spMk id="30" creationId="{6B52FD5C-41F4-A4D2-BBE1-93DD6399A9B8}"/>
          </ac:spMkLst>
        </pc:spChg>
        <pc:picChg chg="add mod modCrop">
          <ac:chgData name="Anastasia Biel" userId="4969d011-70ee-4a2f-96d4-7d7d40a4c8e7" providerId="ADAL" clId="{DCA1B182-C3A2-487D-A4C5-260FEEE99280}" dt="2025-06-03T09:25:19.611" v="173" actId="1076"/>
          <ac:picMkLst>
            <pc:docMk/>
            <pc:sldMk cId="63280617" sldId="2147483238"/>
            <ac:picMk id="18" creationId="{EC2A4FA6-72F0-A66C-332C-6813973258C4}"/>
          </ac:picMkLst>
        </pc:picChg>
        <pc:picChg chg="add mod">
          <ac:chgData name="Anastasia Biel" userId="4969d011-70ee-4a2f-96d4-7d7d40a4c8e7" providerId="ADAL" clId="{DCA1B182-C3A2-487D-A4C5-260FEEE99280}" dt="2025-06-03T09:25:30.869" v="176" actId="1076"/>
          <ac:picMkLst>
            <pc:docMk/>
            <pc:sldMk cId="63280617" sldId="2147483238"/>
            <ac:picMk id="19" creationId="{B0142F76-B77A-EDC3-CE58-F3282B60C1D1}"/>
          </ac:picMkLst>
        </pc:picChg>
        <pc:picChg chg="add mod">
          <ac:chgData name="Anastasia Biel" userId="4969d011-70ee-4a2f-96d4-7d7d40a4c8e7" providerId="ADAL" clId="{DCA1B182-C3A2-487D-A4C5-260FEEE99280}" dt="2025-06-03T09:25:42.652" v="179" actId="1076"/>
          <ac:picMkLst>
            <pc:docMk/>
            <pc:sldMk cId="63280617" sldId="2147483238"/>
            <ac:picMk id="20" creationId="{FD0AAEF5-D25C-E456-A5C0-1DDB482192F4}"/>
          </ac:picMkLst>
        </pc:picChg>
        <pc:picChg chg="add mod">
          <ac:chgData name="Anastasia Biel" userId="4969d011-70ee-4a2f-96d4-7d7d40a4c8e7" providerId="ADAL" clId="{DCA1B182-C3A2-487D-A4C5-260FEEE99280}" dt="2025-06-03T09:25:49.614" v="181" actId="1076"/>
          <ac:picMkLst>
            <pc:docMk/>
            <pc:sldMk cId="63280617" sldId="2147483238"/>
            <ac:picMk id="21" creationId="{CE33A989-8010-4EF2-0529-FE554C6863B8}"/>
          </ac:picMkLst>
        </pc:picChg>
      </pc:sldChg>
      <pc:sldChg chg="addSp delSp modSp add mod">
        <pc:chgData name="Anastasia Biel" userId="4969d011-70ee-4a2f-96d4-7d7d40a4c8e7" providerId="ADAL" clId="{DCA1B182-C3A2-487D-A4C5-260FEEE99280}" dt="2025-06-03T15:12:19.954" v="1346" actId="2710"/>
        <pc:sldMkLst>
          <pc:docMk/>
          <pc:sldMk cId="3433265422" sldId="2147483239"/>
        </pc:sldMkLst>
        <pc:spChg chg="mod">
          <ac:chgData name="Anastasia Biel" userId="4969d011-70ee-4a2f-96d4-7d7d40a4c8e7" providerId="ADAL" clId="{DCA1B182-C3A2-487D-A4C5-260FEEE99280}" dt="2025-06-03T09:26:15.737" v="185" actId="14100"/>
          <ac:spMkLst>
            <pc:docMk/>
            <pc:sldMk cId="3433265422" sldId="2147483239"/>
            <ac:spMk id="3" creationId="{C279BBA9-996F-D3B9-E20C-5BEC51234674}"/>
          </ac:spMkLst>
        </pc:spChg>
        <pc:spChg chg="add mod">
          <ac:chgData name="Anastasia Biel" userId="4969d011-70ee-4a2f-96d4-7d7d40a4c8e7" providerId="ADAL" clId="{DCA1B182-C3A2-487D-A4C5-260FEEE99280}" dt="2025-06-03T15:12:19.954" v="1346" actId="2710"/>
          <ac:spMkLst>
            <pc:docMk/>
            <pc:sldMk cId="3433265422" sldId="2147483239"/>
            <ac:spMk id="6" creationId="{78B5D9EF-E901-0C88-3CAE-02308E68183E}"/>
          </ac:spMkLst>
        </pc:spChg>
        <pc:spChg chg="add mod">
          <ac:chgData name="Anastasia Biel" userId="4969d011-70ee-4a2f-96d4-7d7d40a4c8e7" providerId="ADAL" clId="{DCA1B182-C3A2-487D-A4C5-260FEEE99280}" dt="2025-06-03T09:26:55.643" v="214" actId="1076"/>
          <ac:spMkLst>
            <pc:docMk/>
            <pc:sldMk cId="3433265422" sldId="2147483239"/>
            <ac:spMk id="41" creationId="{29E1CF1B-0599-C8B9-F379-1B453B3041AE}"/>
          </ac:spMkLst>
        </pc:spChg>
        <pc:spChg chg="add mod">
          <ac:chgData name="Anastasia Biel" userId="4969d011-70ee-4a2f-96d4-7d7d40a4c8e7" providerId="ADAL" clId="{DCA1B182-C3A2-487D-A4C5-260FEEE99280}" dt="2025-06-03T09:27:49.718" v="225" actId="1076"/>
          <ac:spMkLst>
            <pc:docMk/>
            <pc:sldMk cId="3433265422" sldId="2147483239"/>
            <ac:spMk id="42" creationId="{9EE7CDF3-EBD1-3B58-04AC-F3B1FB2A3AFE}"/>
          </ac:spMkLst>
        </pc:spChg>
        <pc:spChg chg="add mod">
          <ac:chgData name="Anastasia Biel" userId="4969d011-70ee-4a2f-96d4-7d7d40a4c8e7" providerId="ADAL" clId="{DCA1B182-C3A2-487D-A4C5-260FEEE99280}" dt="2025-06-03T09:27:51.457" v="226" actId="1076"/>
          <ac:spMkLst>
            <pc:docMk/>
            <pc:sldMk cId="3433265422" sldId="2147483239"/>
            <ac:spMk id="43" creationId="{626EE9EA-7C94-03CE-4CAB-5631B9844C58}"/>
          </ac:spMkLst>
        </pc:spChg>
        <pc:spChg chg="add mod">
          <ac:chgData name="Anastasia Biel" userId="4969d011-70ee-4a2f-96d4-7d7d40a4c8e7" providerId="ADAL" clId="{DCA1B182-C3A2-487D-A4C5-260FEEE99280}" dt="2025-06-03T14:50:32.583" v="1297" actId="1076"/>
          <ac:spMkLst>
            <pc:docMk/>
            <pc:sldMk cId="3433265422" sldId="2147483239"/>
            <ac:spMk id="44" creationId="{970BE8F2-7FE8-BDA5-DCF1-273F274EAA72}"/>
          </ac:spMkLst>
        </pc:spChg>
        <pc:picChg chg="add mod">
          <ac:chgData name="Anastasia Biel" userId="4969d011-70ee-4a2f-96d4-7d7d40a4c8e7" providerId="ADAL" clId="{DCA1B182-C3A2-487D-A4C5-260FEEE99280}" dt="2025-06-03T15:07:23.784" v="1320" actId="14100"/>
          <ac:picMkLst>
            <pc:docMk/>
            <pc:sldMk cId="3433265422" sldId="2147483239"/>
            <ac:picMk id="5" creationId="{C280A4EB-1271-9509-920D-CAA4EA1E2578}"/>
          </ac:picMkLst>
        </pc:picChg>
        <pc:picChg chg="add mod modCrop">
          <ac:chgData name="Anastasia Biel" userId="4969d011-70ee-4a2f-96d4-7d7d40a4c8e7" providerId="ADAL" clId="{DCA1B182-C3A2-487D-A4C5-260FEEE99280}" dt="2025-06-03T15:00:26.691" v="1307" actId="14100"/>
          <ac:picMkLst>
            <pc:docMk/>
            <pc:sldMk cId="3433265422" sldId="2147483239"/>
            <ac:picMk id="46" creationId="{8522E2EC-1351-ED44-E4D9-1BF95F9DC869}"/>
          </ac:picMkLst>
        </pc:picChg>
      </pc:sldChg>
      <pc:sldChg chg="addSp delSp modSp add mod ord">
        <pc:chgData name="Anastasia Biel" userId="4969d011-70ee-4a2f-96d4-7d7d40a4c8e7" providerId="ADAL" clId="{DCA1B182-C3A2-487D-A4C5-260FEEE99280}" dt="2025-06-03T09:44:37.444" v="266" actId="1076"/>
        <pc:sldMkLst>
          <pc:docMk/>
          <pc:sldMk cId="3548631743" sldId="2147483240"/>
        </pc:sldMkLst>
        <pc:spChg chg="add mod">
          <ac:chgData name="Anastasia Biel" userId="4969d011-70ee-4a2f-96d4-7d7d40a4c8e7" providerId="ADAL" clId="{DCA1B182-C3A2-487D-A4C5-260FEEE99280}" dt="2025-06-03T09:43:45.932" v="257" actId="20577"/>
          <ac:spMkLst>
            <pc:docMk/>
            <pc:sldMk cId="3548631743" sldId="2147483240"/>
            <ac:spMk id="9" creationId="{5B848D00-E371-1117-409B-67AB8ADF5D74}"/>
          </ac:spMkLst>
        </pc:spChg>
        <pc:spChg chg="add mod">
          <ac:chgData name="Anastasia Biel" userId="4969d011-70ee-4a2f-96d4-7d7d40a4c8e7" providerId="ADAL" clId="{DCA1B182-C3A2-487D-A4C5-260FEEE99280}" dt="2025-06-03T09:43:44.013" v="255" actId="1076"/>
          <ac:spMkLst>
            <pc:docMk/>
            <pc:sldMk cId="3548631743" sldId="2147483240"/>
            <ac:spMk id="10" creationId="{879C5D0F-FEDF-440D-73B7-ED4A27C9B35A}"/>
          </ac:spMkLst>
        </pc:spChg>
        <pc:spChg chg="add mod">
          <ac:chgData name="Anastasia Biel" userId="4969d011-70ee-4a2f-96d4-7d7d40a4c8e7" providerId="ADAL" clId="{DCA1B182-C3A2-487D-A4C5-260FEEE99280}" dt="2025-06-03T09:44:37.444" v="266" actId="1076"/>
          <ac:spMkLst>
            <pc:docMk/>
            <pc:sldMk cId="3548631743" sldId="2147483240"/>
            <ac:spMk id="11" creationId="{1A8B6609-8A12-6180-D3DB-98B1D770051D}"/>
          </ac:spMkLst>
        </pc:spChg>
        <pc:spChg chg="mod">
          <ac:chgData name="Anastasia Biel" userId="4969d011-70ee-4a2f-96d4-7d7d40a4c8e7" providerId="ADAL" clId="{DCA1B182-C3A2-487D-A4C5-260FEEE99280}" dt="2025-06-03T09:42:24.461" v="236"/>
          <ac:spMkLst>
            <pc:docMk/>
            <pc:sldMk cId="3548631743" sldId="2147483240"/>
            <ac:spMk id="14" creationId="{68EADAEB-CEC5-909A-CC00-AB0CA5B10755}"/>
          </ac:spMkLst>
        </pc:spChg>
        <pc:spChg chg="mod">
          <ac:chgData name="Anastasia Biel" userId="4969d011-70ee-4a2f-96d4-7d7d40a4c8e7" providerId="ADAL" clId="{DCA1B182-C3A2-487D-A4C5-260FEEE99280}" dt="2025-06-03T09:42:31.156" v="237"/>
          <ac:spMkLst>
            <pc:docMk/>
            <pc:sldMk cId="3548631743" sldId="2147483240"/>
            <ac:spMk id="15" creationId="{66C23A78-809D-4F57-772B-28C2BE74CE5D}"/>
          </ac:spMkLst>
        </pc:spChg>
        <pc:spChg chg="mod">
          <ac:chgData name="Anastasia Biel" userId="4969d011-70ee-4a2f-96d4-7d7d40a4c8e7" providerId="ADAL" clId="{DCA1B182-C3A2-487D-A4C5-260FEEE99280}" dt="2025-06-03T09:44:18.088" v="262" actId="20577"/>
          <ac:spMkLst>
            <pc:docMk/>
            <pc:sldMk cId="3548631743" sldId="2147483240"/>
            <ac:spMk id="17" creationId="{E4AD198C-A524-FEC8-3781-9874076844B1}"/>
          </ac:spMkLst>
        </pc:spChg>
        <pc:picChg chg="add mod">
          <ac:chgData name="Anastasia Biel" userId="4969d011-70ee-4a2f-96d4-7d7d40a4c8e7" providerId="ADAL" clId="{DCA1B182-C3A2-487D-A4C5-260FEEE99280}" dt="2025-06-03T09:43:44.013" v="255" actId="1076"/>
          <ac:picMkLst>
            <pc:docMk/>
            <pc:sldMk cId="3548631743" sldId="2147483240"/>
            <ac:picMk id="3" creationId="{6ED28973-002D-5ACE-9DEB-B7FB2451E03A}"/>
          </ac:picMkLst>
        </pc:picChg>
        <pc:picChg chg="add mod">
          <ac:chgData name="Anastasia Biel" userId="4969d011-70ee-4a2f-96d4-7d7d40a4c8e7" providerId="ADAL" clId="{DCA1B182-C3A2-487D-A4C5-260FEEE99280}" dt="2025-06-03T09:43:24.326" v="245" actId="1076"/>
          <ac:picMkLst>
            <pc:docMk/>
            <pc:sldMk cId="3548631743" sldId="2147483240"/>
            <ac:picMk id="4" creationId="{90B758FE-728E-FD48-C30B-31EB6DF5B53C}"/>
          </ac:picMkLst>
        </pc:picChg>
        <pc:picChg chg="add mod">
          <ac:chgData name="Anastasia Biel" userId="4969d011-70ee-4a2f-96d4-7d7d40a4c8e7" providerId="ADAL" clId="{DCA1B182-C3A2-487D-A4C5-260FEEE99280}" dt="2025-06-03T09:43:24.326" v="245" actId="1076"/>
          <ac:picMkLst>
            <pc:docMk/>
            <pc:sldMk cId="3548631743" sldId="2147483240"/>
            <ac:picMk id="5" creationId="{4AC18E22-BF4B-8C27-0B4E-2D2564E2E1BC}"/>
          </ac:picMkLst>
        </pc:picChg>
        <pc:picChg chg="add mod">
          <ac:chgData name="Anastasia Biel" userId="4969d011-70ee-4a2f-96d4-7d7d40a4c8e7" providerId="ADAL" clId="{DCA1B182-C3A2-487D-A4C5-260FEEE99280}" dt="2025-06-03T09:43:24.326" v="245" actId="1076"/>
          <ac:picMkLst>
            <pc:docMk/>
            <pc:sldMk cId="3548631743" sldId="2147483240"/>
            <ac:picMk id="6" creationId="{0B80C378-FEDE-5CDD-EE23-8E5F16FE5F42}"/>
          </ac:picMkLst>
        </pc:picChg>
        <pc:picChg chg="add mod">
          <ac:chgData name="Anastasia Biel" userId="4969d011-70ee-4a2f-96d4-7d7d40a4c8e7" providerId="ADAL" clId="{DCA1B182-C3A2-487D-A4C5-260FEEE99280}" dt="2025-06-03T09:43:24.326" v="245" actId="1076"/>
          <ac:picMkLst>
            <pc:docMk/>
            <pc:sldMk cId="3548631743" sldId="2147483240"/>
            <ac:picMk id="7" creationId="{565455B4-D91A-5063-1DF7-5F34A9CAC4A2}"/>
          </ac:picMkLst>
        </pc:picChg>
        <pc:picChg chg="add mod">
          <ac:chgData name="Anastasia Biel" userId="4969d011-70ee-4a2f-96d4-7d7d40a4c8e7" providerId="ADAL" clId="{DCA1B182-C3A2-487D-A4C5-260FEEE99280}" dt="2025-06-03T09:43:24.326" v="245" actId="1076"/>
          <ac:picMkLst>
            <pc:docMk/>
            <pc:sldMk cId="3548631743" sldId="2147483240"/>
            <ac:picMk id="8" creationId="{64598171-EE66-7F20-3747-01F6E00E6265}"/>
          </ac:picMkLst>
        </pc:picChg>
      </pc:sldChg>
      <pc:sldChg chg="addSp delSp modSp new mod">
        <pc:chgData name="Anastasia Biel" userId="4969d011-70ee-4a2f-96d4-7d7d40a4c8e7" providerId="ADAL" clId="{DCA1B182-C3A2-487D-A4C5-260FEEE99280}" dt="2025-06-03T13:03:46.223" v="1254" actId="207"/>
        <pc:sldMkLst>
          <pc:docMk/>
          <pc:sldMk cId="1230591101" sldId="2147483241"/>
        </pc:sldMkLst>
        <pc:spChg chg="mod">
          <ac:chgData name="Anastasia Biel" userId="4969d011-70ee-4a2f-96d4-7d7d40a4c8e7" providerId="ADAL" clId="{DCA1B182-C3A2-487D-A4C5-260FEEE99280}" dt="2025-06-03T09:49:55.678" v="279" actId="20577"/>
          <ac:spMkLst>
            <pc:docMk/>
            <pc:sldMk cId="1230591101" sldId="2147483241"/>
            <ac:spMk id="2" creationId="{060B1A3B-9A10-1A71-88DD-6EB45F8C0125}"/>
          </ac:spMkLst>
        </pc:spChg>
        <pc:spChg chg="mod">
          <ac:chgData name="Anastasia Biel" userId="4969d011-70ee-4a2f-96d4-7d7d40a4c8e7" providerId="ADAL" clId="{DCA1B182-C3A2-487D-A4C5-260FEEE99280}" dt="2025-06-03T09:49:49.536" v="274" actId="20577"/>
          <ac:spMkLst>
            <pc:docMk/>
            <pc:sldMk cId="1230591101" sldId="2147483241"/>
            <ac:spMk id="3" creationId="{8D5F3588-D52F-0465-496B-0212E620F7ED}"/>
          </ac:spMkLst>
        </pc:spChg>
        <pc:spChg chg="add mod">
          <ac:chgData name="Anastasia Biel" userId="4969d011-70ee-4a2f-96d4-7d7d40a4c8e7" providerId="ADAL" clId="{DCA1B182-C3A2-487D-A4C5-260FEEE99280}" dt="2025-06-03T09:51:30.654" v="313" actId="1037"/>
          <ac:spMkLst>
            <pc:docMk/>
            <pc:sldMk cId="1230591101" sldId="2147483241"/>
            <ac:spMk id="7" creationId="{7A3E8D0B-EC9B-4169-8493-CBAAC8D1C6BC}"/>
          </ac:spMkLst>
        </pc:spChg>
        <pc:spChg chg="add mod ord">
          <ac:chgData name="Anastasia Biel" userId="4969d011-70ee-4a2f-96d4-7d7d40a4c8e7" providerId="ADAL" clId="{DCA1B182-C3A2-487D-A4C5-260FEEE99280}" dt="2025-06-03T13:03:38.364" v="1253" actId="207"/>
          <ac:spMkLst>
            <pc:docMk/>
            <pc:sldMk cId="1230591101" sldId="2147483241"/>
            <ac:spMk id="8" creationId="{2C4D9607-2928-3536-E40D-99EB9DB30BD5}"/>
          </ac:spMkLst>
        </pc:spChg>
        <pc:spChg chg="add mod">
          <ac:chgData name="Anastasia Biel" userId="4969d011-70ee-4a2f-96d4-7d7d40a4c8e7" providerId="ADAL" clId="{DCA1B182-C3A2-487D-A4C5-260FEEE99280}" dt="2025-06-03T13:03:38.364" v="1253" actId="207"/>
          <ac:spMkLst>
            <pc:docMk/>
            <pc:sldMk cId="1230591101" sldId="2147483241"/>
            <ac:spMk id="9" creationId="{34E66DC0-B59E-BCF5-8C53-4C6A23E508C5}"/>
          </ac:spMkLst>
        </pc:spChg>
        <pc:spChg chg="add mod">
          <ac:chgData name="Anastasia Biel" userId="4969d011-70ee-4a2f-96d4-7d7d40a4c8e7" providerId="ADAL" clId="{DCA1B182-C3A2-487D-A4C5-260FEEE99280}" dt="2025-06-03T09:51:00.893" v="295" actId="1076"/>
          <ac:spMkLst>
            <pc:docMk/>
            <pc:sldMk cId="1230591101" sldId="2147483241"/>
            <ac:spMk id="10" creationId="{76021DBD-82BF-9340-F391-92F0397A052A}"/>
          </ac:spMkLst>
        </pc:spChg>
        <pc:spChg chg="add mod">
          <ac:chgData name="Anastasia Biel" userId="4969d011-70ee-4a2f-96d4-7d7d40a4c8e7" providerId="ADAL" clId="{DCA1B182-C3A2-487D-A4C5-260FEEE99280}" dt="2025-06-03T09:53:40.626" v="334" actId="14100"/>
          <ac:spMkLst>
            <pc:docMk/>
            <pc:sldMk cId="1230591101" sldId="2147483241"/>
            <ac:spMk id="11" creationId="{607E4E93-4AAC-67B3-86D9-B14787236899}"/>
          </ac:spMkLst>
        </pc:spChg>
        <pc:spChg chg="add mod">
          <ac:chgData name="Anastasia Biel" userId="4969d011-70ee-4a2f-96d4-7d7d40a4c8e7" providerId="ADAL" clId="{DCA1B182-C3A2-487D-A4C5-260FEEE99280}" dt="2025-06-03T13:03:38.364" v="1253" actId="207"/>
          <ac:spMkLst>
            <pc:docMk/>
            <pc:sldMk cId="1230591101" sldId="2147483241"/>
            <ac:spMk id="12" creationId="{0FE408C6-7DDE-5119-4A1B-CDFFE34E05AB}"/>
          </ac:spMkLst>
        </pc:spChg>
        <pc:picChg chg="add mod">
          <ac:chgData name="Anastasia Biel" userId="4969d011-70ee-4a2f-96d4-7d7d40a4c8e7" providerId="ADAL" clId="{DCA1B182-C3A2-487D-A4C5-260FEEE99280}" dt="2025-06-03T09:55:48.023" v="354" actId="1076"/>
          <ac:picMkLst>
            <pc:docMk/>
            <pc:sldMk cId="1230591101" sldId="2147483241"/>
            <ac:picMk id="13" creationId="{E62A9813-7066-4EEC-C9BE-20ECA10720C1}"/>
          </ac:picMkLst>
        </pc:picChg>
        <pc:picChg chg="add mod">
          <ac:chgData name="Anastasia Biel" userId="4969d011-70ee-4a2f-96d4-7d7d40a4c8e7" providerId="ADAL" clId="{DCA1B182-C3A2-487D-A4C5-260FEEE99280}" dt="2025-06-03T13:03:46.223" v="1254" actId="207"/>
          <ac:picMkLst>
            <pc:docMk/>
            <pc:sldMk cId="1230591101" sldId="2147483241"/>
            <ac:picMk id="16" creationId="{660CE4CB-48C2-F63A-B2C8-84F73FBB1731}"/>
          </ac:picMkLst>
        </pc:picChg>
      </pc:sldChg>
      <pc:sldChg chg="add del">
        <pc:chgData name="Anastasia Biel" userId="4969d011-70ee-4a2f-96d4-7d7d40a4c8e7" providerId="ADAL" clId="{DCA1B182-C3A2-487D-A4C5-260FEEE99280}" dt="2025-06-03T09:49:34.047" v="269"/>
        <pc:sldMkLst>
          <pc:docMk/>
          <pc:sldMk cId="3799565022" sldId="2147483241"/>
        </pc:sldMkLst>
      </pc:sldChg>
      <pc:sldChg chg="addSp delSp modSp add mod ord modClrScheme chgLayout">
        <pc:chgData name="Anastasia Biel" userId="4969d011-70ee-4a2f-96d4-7d7d40a4c8e7" providerId="ADAL" clId="{DCA1B182-C3A2-487D-A4C5-260FEEE99280}" dt="2025-06-03T10:06:45.843" v="457" actId="478"/>
        <pc:sldMkLst>
          <pc:docMk/>
          <pc:sldMk cId="3963066077" sldId="2147483242"/>
        </pc:sldMkLst>
        <pc:spChg chg="mod ord">
          <ac:chgData name="Anastasia Biel" userId="4969d011-70ee-4a2f-96d4-7d7d40a4c8e7" providerId="ADAL" clId="{DCA1B182-C3A2-487D-A4C5-260FEEE99280}" dt="2025-06-03T10:00:55.499" v="389" actId="700"/>
          <ac:spMkLst>
            <pc:docMk/>
            <pc:sldMk cId="3963066077" sldId="2147483242"/>
            <ac:spMk id="2" creationId="{ED27AA85-A080-A049-C300-C528955EBAAB}"/>
          </ac:spMkLst>
        </pc:spChg>
        <pc:spChg chg="mod ord">
          <ac:chgData name="Anastasia Biel" userId="4969d011-70ee-4a2f-96d4-7d7d40a4c8e7" providerId="ADAL" clId="{DCA1B182-C3A2-487D-A4C5-260FEEE99280}" dt="2025-06-03T10:00:55.499" v="389" actId="700"/>
          <ac:spMkLst>
            <pc:docMk/>
            <pc:sldMk cId="3963066077" sldId="2147483242"/>
            <ac:spMk id="7" creationId="{B777F045-F766-C3A0-EE2A-4281518A99CA}"/>
          </ac:spMkLst>
        </pc:spChg>
        <pc:spChg chg="mod ord">
          <ac:chgData name="Anastasia Biel" userId="4969d011-70ee-4a2f-96d4-7d7d40a4c8e7" providerId="ADAL" clId="{DCA1B182-C3A2-487D-A4C5-260FEEE99280}" dt="2025-06-03T10:00:55.499" v="389" actId="700"/>
          <ac:spMkLst>
            <pc:docMk/>
            <pc:sldMk cId="3963066077" sldId="2147483242"/>
            <ac:spMk id="8" creationId="{B38FA648-4095-1BC7-625B-7D42D1C9EA4E}"/>
          </ac:spMkLst>
        </pc:spChg>
        <pc:spChg chg="add mod">
          <ac:chgData name="Anastasia Biel" userId="4969d011-70ee-4a2f-96d4-7d7d40a4c8e7" providerId="ADAL" clId="{DCA1B182-C3A2-487D-A4C5-260FEEE99280}" dt="2025-06-03T09:57:53.927" v="384" actId="14100"/>
          <ac:spMkLst>
            <pc:docMk/>
            <pc:sldMk cId="3963066077" sldId="2147483242"/>
            <ac:spMk id="10" creationId="{B74D12D1-717D-DC3A-BC26-9581B1BE3A5F}"/>
          </ac:spMkLst>
        </pc:spChg>
        <pc:picChg chg="mod ord modCrop">
          <ac:chgData name="Anastasia Biel" userId="4969d011-70ee-4a2f-96d4-7d7d40a4c8e7" providerId="ADAL" clId="{DCA1B182-C3A2-487D-A4C5-260FEEE99280}" dt="2025-06-03T10:02:08.497" v="392" actId="18131"/>
          <ac:picMkLst>
            <pc:docMk/>
            <pc:sldMk cId="3963066077" sldId="2147483242"/>
            <ac:picMk id="3" creationId="{7113640B-752A-7335-F1A1-7066F86994FA}"/>
          </ac:picMkLst>
        </pc:picChg>
      </pc:sldChg>
      <pc:sldChg chg="addSp delSp modSp add mod ord">
        <pc:chgData name="Anastasia Biel" userId="4969d011-70ee-4a2f-96d4-7d7d40a4c8e7" providerId="ADAL" clId="{DCA1B182-C3A2-487D-A4C5-260FEEE99280}" dt="2025-06-03T13:23:12.937" v="1277" actId="1076"/>
        <pc:sldMkLst>
          <pc:docMk/>
          <pc:sldMk cId="1896030138" sldId="2147483243"/>
        </pc:sldMkLst>
        <pc:spChg chg="add mod">
          <ac:chgData name="Anastasia Biel" userId="4969d011-70ee-4a2f-96d4-7d7d40a4c8e7" providerId="ADAL" clId="{DCA1B182-C3A2-487D-A4C5-260FEEE99280}" dt="2025-06-03T12:24:57.399" v="978" actId="207"/>
          <ac:spMkLst>
            <pc:docMk/>
            <pc:sldMk cId="1896030138" sldId="2147483243"/>
            <ac:spMk id="3" creationId="{4977E674-91F0-16D5-5085-7386FC2D4225}"/>
          </ac:spMkLst>
        </pc:spChg>
        <pc:spChg chg="add mod">
          <ac:chgData name="Anastasia Biel" userId="4969d011-70ee-4a2f-96d4-7d7d40a4c8e7" providerId="ADAL" clId="{DCA1B182-C3A2-487D-A4C5-260FEEE99280}" dt="2025-06-03T10:10:23.580" v="479"/>
          <ac:spMkLst>
            <pc:docMk/>
            <pc:sldMk cId="1896030138" sldId="2147483243"/>
            <ac:spMk id="6" creationId="{CD816473-352E-B802-98D9-E102A1EA5811}"/>
          </ac:spMkLst>
        </pc:spChg>
        <pc:spChg chg="mod">
          <ac:chgData name="Anastasia Biel" userId="4969d011-70ee-4a2f-96d4-7d7d40a4c8e7" providerId="ADAL" clId="{DCA1B182-C3A2-487D-A4C5-260FEEE99280}" dt="2025-06-03T10:07:56.144" v="469" actId="20577"/>
          <ac:spMkLst>
            <pc:docMk/>
            <pc:sldMk cId="1896030138" sldId="2147483243"/>
            <ac:spMk id="8" creationId="{1C70F9E5-52AD-3827-7F6C-E2ECC6798B71}"/>
          </ac:spMkLst>
        </pc:spChg>
        <pc:spChg chg="add mod">
          <ac:chgData name="Anastasia Biel" userId="4969d011-70ee-4a2f-96d4-7d7d40a4c8e7" providerId="ADAL" clId="{DCA1B182-C3A2-487D-A4C5-260FEEE99280}" dt="2025-06-03T10:10:23.580" v="479"/>
          <ac:spMkLst>
            <pc:docMk/>
            <pc:sldMk cId="1896030138" sldId="2147483243"/>
            <ac:spMk id="9" creationId="{52BAA300-D486-FCE8-2BC1-ADDFBCC756DF}"/>
          </ac:spMkLst>
        </pc:spChg>
        <pc:picChg chg="add mod">
          <ac:chgData name="Anastasia Biel" userId="4969d011-70ee-4a2f-96d4-7d7d40a4c8e7" providerId="ADAL" clId="{DCA1B182-C3A2-487D-A4C5-260FEEE99280}" dt="2025-06-03T10:08:31.219" v="476"/>
          <ac:picMkLst>
            <pc:docMk/>
            <pc:sldMk cId="1896030138" sldId="2147483243"/>
            <ac:picMk id="4" creationId="{150D1BE1-5369-72F5-B7C8-83DA46D244E9}"/>
          </ac:picMkLst>
        </pc:picChg>
        <pc:picChg chg="add mod">
          <ac:chgData name="Anastasia Biel" userId="4969d011-70ee-4a2f-96d4-7d7d40a4c8e7" providerId="ADAL" clId="{DCA1B182-C3A2-487D-A4C5-260FEEE99280}" dt="2025-06-03T13:23:12.937" v="1277" actId="1076"/>
          <ac:picMkLst>
            <pc:docMk/>
            <pc:sldMk cId="1896030138" sldId="2147483243"/>
            <ac:picMk id="11" creationId="{A8518CFB-E744-9B3B-8FA2-84BB6225633B}"/>
          </ac:picMkLst>
        </pc:picChg>
      </pc:sldChg>
      <pc:sldChg chg="addSp delSp modSp add mod">
        <pc:chgData name="Anastasia Biel" userId="4969d011-70ee-4a2f-96d4-7d7d40a4c8e7" providerId="ADAL" clId="{DCA1B182-C3A2-487D-A4C5-260FEEE99280}" dt="2025-06-03T15:17:32.771" v="1383" actId="478"/>
        <pc:sldMkLst>
          <pc:docMk/>
          <pc:sldMk cId="1385199114" sldId="2147483244"/>
        </pc:sldMkLst>
        <pc:spChg chg="mod">
          <ac:chgData name="Anastasia Biel" userId="4969d011-70ee-4a2f-96d4-7d7d40a4c8e7" providerId="ADAL" clId="{DCA1B182-C3A2-487D-A4C5-260FEEE99280}" dt="2025-06-03T10:16:40.446" v="502" actId="1076"/>
          <ac:spMkLst>
            <pc:docMk/>
            <pc:sldMk cId="1385199114" sldId="2147483244"/>
            <ac:spMk id="2" creationId="{7173EB06-0D87-DDDD-30CA-B3E6CFD99662}"/>
          </ac:spMkLst>
        </pc:spChg>
        <pc:spChg chg="mod">
          <ac:chgData name="Anastasia Biel" userId="4969d011-70ee-4a2f-96d4-7d7d40a4c8e7" providerId="ADAL" clId="{DCA1B182-C3A2-487D-A4C5-260FEEE99280}" dt="2025-06-03T10:16:40.446" v="502" actId="1076"/>
          <ac:spMkLst>
            <pc:docMk/>
            <pc:sldMk cId="1385199114" sldId="2147483244"/>
            <ac:spMk id="4" creationId="{DE4B0E60-9CF6-2F71-DF59-DE26C4C149DC}"/>
          </ac:spMkLst>
        </pc:spChg>
        <pc:spChg chg="mod">
          <ac:chgData name="Anastasia Biel" userId="4969d011-70ee-4a2f-96d4-7d7d40a4c8e7" providerId="ADAL" clId="{DCA1B182-C3A2-487D-A4C5-260FEEE99280}" dt="2025-06-03T12:40:54.357" v="1068" actId="20577"/>
          <ac:spMkLst>
            <pc:docMk/>
            <pc:sldMk cId="1385199114" sldId="2147483244"/>
            <ac:spMk id="5" creationId="{6DF43B2E-8F1E-7B63-2FDF-8A58BA98E6FE}"/>
          </ac:spMkLst>
        </pc:spChg>
        <pc:spChg chg="add mod">
          <ac:chgData name="Anastasia Biel" userId="4969d011-70ee-4a2f-96d4-7d7d40a4c8e7" providerId="ADAL" clId="{DCA1B182-C3A2-487D-A4C5-260FEEE99280}" dt="2025-06-03T10:16:40.446" v="502" actId="1076"/>
          <ac:spMkLst>
            <pc:docMk/>
            <pc:sldMk cId="1385199114" sldId="2147483244"/>
            <ac:spMk id="6" creationId="{1AB7CD78-B1B6-FBBB-26AA-265512BCB6F6}"/>
          </ac:spMkLst>
        </pc:spChg>
        <pc:spChg chg="add mod">
          <ac:chgData name="Anastasia Biel" userId="4969d011-70ee-4a2f-96d4-7d7d40a4c8e7" providerId="ADAL" clId="{DCA1B182-C3A2-487D-A4C5-260FEEE99280}" dt="2025-06-03T10:16:40.446" v="502" actId="1076"/>
          <ac:spMkLst>
            <pc:docMk/>
            <pc:sldMk cId="1385199114" sldId="2147483244"/>
            <ac:spMk id="7" creationId="{9C028F71-0DD5-0B55-E184-7181B63AA682}"/>
          </ac:spMkLst>
        </pc:spChg>
        <pc:spChg chg="add mod">
          <ac:chgData name="Anastasia Biel" userId="4969d011-70ee-4a2f-96d4-7d7d40a4c8e7" providerId="ADAL" clId="{DCA1B182-C3A2-487D-A4C5-260FEEE99280}" dt="2025-06-03T10:16:24.151" v="499" actId="14100"/>
          <ac:spMkLst>
            <pc:docMk/>
            <pc:sldMk cId="1385199114" sldId="2147483244"/>
            <ac:spMk id="16" creationId="{0D299F2F-548C-9354-0AA4-7BB79BFBECC2}"/>
          </ac:spMkLst>
        </pc:spChg>
        <pc:spChg chg="mod">
          <ac:chgData name="Anastasia Biel" userId="4969d011-70ee-4a2f-96d4-7d7d40a4c8e7" providerId="ADAL" clId="{DCA1B182-C3A2-487D-A4C5-260FEEE99280}" dt="2025-06-03T10:16:40.446" v="502" actId="1076"/>
          <ac:spMkLst>
            <pc:docMk/>
            <pc:sldMk cId="1385199114" sldId="2147483244"/>
            <ac:spMk id="25" creationId="{8A425DB5-0AFF-D4EA-190C-C685F7D70766}"/>
          </ac:spMkLst>
        </pc:spChg>
        <pc:spChg chg="mod">
          <ac:chgData name="Anastasia Biel" userId="4969d011-70ee-4a2f-96d4-7d7d40a4c8e7" providerId="ADAL" clId="{DCA1B182-C3A2-487D-A4C5-260FEEE99280}" dt="2025-06-03T10:16:40.446" v="502" actId="1076"/>
          <ac:spMkLst>
            <pc:docMk/>
            <pc:sldMk cId="1385199114" sldId="2147483244"/>
            <ac:spMk id="26" creationId="{5363AC5C-840D-EDDE-1E9A-7836E6CEFBD7}"/>
          </ac:spMkLst>
        </pc:spChg>
        <pc:picChg chg="add mod">
          <ac:chgData name="Anastasia Biel" userId="4969d011-70ee-4a2f-96d4-7d7d40a4c8e7" providerId="ADAL" clId="{DCA1B182-C3A2-487D-A4C5-260FEEE99280}" dt="2025-06-03T12:59:51.246" v="1234" actId="552"/>
          <ac:picMkLst>
            <pc:docMk/>
            <pc:sldMk cId="1385199114" sldId="2147483244"/>
            <ac:picMk id="8" creationId="{FA365149-CD22-5FF8-AF52-526E47D6214B}"/>
          </ac:picMkLst>
        </pc:picChg>
        <pc:picChg chg="add mod">
          <ac:chgData name="Anastasia Biel" userId="4969d011-70ee-4a2f-96d4-7d7d40a4c8e7" providerId="ADAL" clId="{DCA1B182-C3A2-487D-A4C5-260FEEE99280}" dt="2025-06-03T12:59:51.246" v="1234" actId="552"/>
          <ac:picMkLst>
            <pc:docMk/>
            <pc:sldMk cId="1385199114" sldId="2147483244"/>
            <ac:picMk id="9" creationId="{24EA25A3-C04E-816A-40AE-8D432C7F64B1}"/>
          </ac:picMkLst>
        </pc:picChg>
        <pc:picChg chg="add mod">
          <ac:chgData name="Anastasia Biel" userId="4969d011-70ee-4a2f-96d4-7d7d40a4c8e7" providerId="ADAL" clId="{DCA1B182-C3A2-487D-A4C5-260FEEE99280}" dt="2025-06-03T12:59:51.246" v="1234" actId="552"/>
          <ac:picMkLst>
            <pc:docMk/>
            <pc:sldMk cId="1385199114" sldId="2147483244"/>
            <ac:picMk id="10" creationId="{4E2099F0-C067-AF9B-166F-C349B5B05C48}"/>
          </ac:picMkLst>
        </pc:picChg>
        <pc:picChg chg="add del mod">
          <ac:chgData name="Anastasia Biel" userId="4969d011-70ee-4a2f-96d4-7d7d40a4c8e7" providerId="ADAL" clId="{DCA1B182-C3A2-487D-A4C5-260FEEE99280}" dt="2025-06-03T15:17:29.652" v="1381" actId="207"/>
          <ac:picMkLst>
            <pc:docMk/>
            <pc:sldMk cId="1385199114" sldId="2147483244"/>
            <ac:picMk id="14" creationId="{09C1B97B-4FE9-9075-97E3-DB73AEFC39E9}"/>
          </ac:picMkLst>
        </pc:picChg>
        <pc:picChg chg="add mod">
          <ac:chgData name="Anastasia Biel" userId="4969d011-70ee-4a2f-96d4-7d7d40a4c8e7" providerId="ADAL" clId="{DCA1B182-C3A2-487D-A4C5-260FEEE99280}" dt="2025-06-03T14:26:35.374" v="1296" actId="14826"/>
          <ac:picMkLst>
            <pc:docMk/>
            <pc:sldMk cId="1385199114" sldId="2147483244"/>
            <ac:picMk id="15" creationId="{679C0DE4-4EF4-E33C-0085-E0B88AE848DD}"/>
          </ac:picMkLst>
        </pc:picChg>
        <pc:picChg chg="mod">
          <ac:chgData name="Anastasia Biel" userId="4969d011-70ee-4a2f-96d4-7d7d40a4c8e7" providerId="ADAL" clId="{DCA1B182-C3A2-487D-A4C5-260FEEE99280}" dt="2025-06-03T10:16:40.446" v="502" actId="1076"/>
          <ac:picMkLst>
            <pc:docMk/>
            <pc:sldMk cId="1385199114" sldId="2147483244"/>
            <ac:picMk id="99" creationId="{45EEA1AB-B30C-C9F2-D5E3-97991B655658}"/>
          </ac:picMkLst>
        </pc:picChg>
      </pc:sldChg>
      <pc:sldChg chg="add del">
        <pc:chgData name="Anastasia Biel" userId="4969d011-70ee-4a2f-96d4-7d7d40a4c8e7" providerId="ADAL" clId="{DCA1B182-C3A2-487D-A4C5-260FEEE99280}" dt="2025-06-03T10:17:55.507" v="506"/>
        <pc:sldMkLst>
          <pc:docMk/>
          <pc:sldMk cId="1171102093" sldId="2147483245"/>
        </pc:sldMkLst>
      </pc:sldChg>
      <pc:sldChg chg="addSp delSp modSp add mod">
        <pc:chgData name="Anastasia Biel" userId="4969d011-70ee-4a2f-96d4-7d7d40a4c8e7" providerId="ADAL" clId="{DCA1B182-C3A2-487D-A4C5-260FEEE99280}" dt="2025-06-03T10:35:44.378" v="674" actId="20577"/>
        <pc:sldMkLst>
          <pc:docMk/>
          <pc:sldMk cId="2753378158" sldId="2147483245"/>
        </pc:sldMkLst>
        <pc:spChg chg="mod">
          <ac:chgData name="Anastasia Biel" userId="4969d011-70ee-4a2f-96d4-7d7d40a4c8e7" providerId="ADAL" clId="{DCA1B182-C3A2-487D-A4C5-260FEEE99280}" dt="2025-06-03T10:33:48.883" v="652"/>
          <ac:spMkLst>
            <pc:docMk/>
            <pc:sldMk cId="2753378158" sldId="2147483245"/>
            <ac:spMk id="2" creationId="{5D84B9A2-5998-8DAC-94CF-C75347707B97}"/>
          </ac:spMkLst>
        </pc:spChg>
        <pc:spChg chg="mod">
          <ac:chgData name="Anastasia Biel" userId="4969d011-70ee-4a2f-96d4-7d7d40a4c8e7" providerId="ADAL" clId="{DCA1B182-C3A2-487D-A4C5-260FEEE99280}" dt="2025-06-03T10:34:05.623" v="655" actId="20577"/>
          <ac:spMkLst>
            <pc:docMk/>
            <pc:sldMk cId="2753378158" sldId="2147483245"/>
            <ac:spMk id="4" creationId="{0C2A0176-2979-F31B-8403-DA807D0A154C}"/>
          </ac:spMkLst>
        </pc:spChg>
        <pc:spChg chg="add mod">
          <ac:chgData name="Anastasia Biel" userId="4969d011-70ee-4a2f-96d4-7d7d40a4c8e7" providerId="ADAL" clId="{DCA1B182-C3A2-487D-A4C5-260FEEE99280}" dt="2025-06-03T10:34:55.192" v="665" actId="14100"/>
          <ac:spMkLst>
            <pc:docMk/>
            <pc:sldMk cId="2753378158" sldId="2147483245"/>
            <ac:spMk id="15" creationId="{02B91C65-81DE-36DA-076D-759B3F6D3879}"/>
          </ac:spMkLst>
        </pc:spChg>
        <pc:spChg chg="add mod">
          <ac:chgData name="Anastasia Biel" userId="4969d011-70ee-4a2f-96d4-7d7d40a4c8e7" providerId="ADAL" clId="{DCA1B182-C3A2-487D-A4C5-260FEEE99280}" dt="2025-06-03T10:35:22.894" v="668" actId="208"/>
          <ac:spMkLst>
            <pc:docMk/>
            <pc:sldMk cId="2753378158" sldId="2147483245"/>
            <ac:spMk id="18" creationId="{36B9F0A5-9273-40F7-8C6E-B5CB01B616B3}"/>
          </ac:spMkLst>
        </pc:spChg>
        <pc:spChg chg="add mod">
          <ac:chgData name="Anastasia Biel" userId="4969d011-70ee-4a2f-96d4-7d7d40a4c8e7" providerId="ADAL" clId="{DCA1B182-C3A2-487D-A4C5-260FEEE99280}" dt="2025-06-03T10:35:13.896" v="667" actId="1076"/>
          <ac:spMkLst>
            <pc:docMk/>
            <pc:sldMk cId="2753378158" sldId="2147483245"/>
            <ac:spMk id="19" creationId="{CF0C84AE-0D3B-E7B7-2188-908EFAA86B2F}"/>
          </ac:spMkLst>
        </pc:spChg>
        <pc:spChg chg="add mod">
          <ac:chgData name="Anastasia Biel" userId="4969d011-70ee-4a2f-96d4-7d7d40a4c8e7" providerId="ADAL" clId="{DCA1B182-C3A2-487D-A4C5-260FEEE99280}" dt="2025-06-03T10:35:13.896" v="667" actId="1076"/>
          <ac:spMkLst>
            <pc:docMk/>
            <pc:sldMk cId="2753378158" sldId="2147483245"/>
            <ac:spMk id="20" creationId="{4F710CFD-61EE-3B58-B7F7-8F5E37BD2D76}"/>
          </ac:spMkLst>
        </pc:spChg>
        <pc:spChg chg="add mod">
          <ac:chgData name="Anastasia Biel" userId="4969d011-70ee-4a2f-96d4-7d7d40a4c8e7" providerId="ADAL" clId="{DCA1B182-C3A2-487D-A4C5-260FEEE99280}" dt="2025-06-03T10:35:34.869" v="671" actId="14100"/>
          <ac:spMkLst>
            <pc:docMk/>
            <pc:sldMk cId="2753378158" sldId="2147483245"/>
            <ac:spMk id="22" creationId="{0D9F425E-9E95-C5BA-AA21-992D0E7A6505}"/>
          </ac:spMkLst>
        </pc:spChg>
        <pc:spChg chg="add mod">
          <ac:chgData name="Anastasia Biel" userId="4969d011-70ee-4a2f-96d4-7d7d40a4c8e7" providerId="ADAL" clId="{DCA1B182-C3A2-487D-A4C5-260FEEE99280}" dt="2025-06-03T10:35:13.896" v="667" actId="1076"/>
          <ac:spMkLst>
            <pc:docMk/>
            <pc:sldMk cId="2753378158" sldId="2147483245"/>
            <ac:spMk id="23" creationId="{7187D825-CEF9-8C3D-74AB-1A2C652D2368}"/>
          </ac:spMkLst>
        </pc:spChg>
        <pc:spChg chg="add mod">
          <ac:chgData name="Anastasia Biel" userId="4969d011-70ee-4a2f-96d4-7d7d40a4c8e7" providerId="ADAL" clId="{DCA1B182-C3A2-487D-A4C5-260FEEE99280}" dt="2025-06-03T10:35:13.896" v="667" actId="1076"/>
          <ac:spMkLst>
            <pc:docMk/>
            <pc:sldMk cId="2753378158" sldId="2147483245"/>
            <ac:spMk id="24" creationId="{8F10A07B-3570-FAAC-7DDE-3A3F3C4B1A4E}"/>
          </ac:spMkLst>
        </pc:spChg>
        <pc:spChg chg="add mod">
          <ac:chgData name="Anastasia Biel" userId="4969d011-70ee-4a2f-96d4-7d7d40a4c8e7" providerId="ADAL" clId="{DCA1B182-C3A2-487D-A4C5-260FEEE99280}" dt="2025-06-03T10:35:13.896" v="667" actId="1076"/>
          <ac:spMkLst>
            <pc:docMk/>
            <pc:sldMk cId="2753378158" sldId="2147483245"/>
            <ac:spMk id="25" creationId="{11B3EAAF-089D-3596-0979-AB3CC2EAC09B}"/>
          </ac:spMkLst>
        </pc:spChg>
        <pc:spChg chg="add mod">
          <ac:chgData name="Anastasia Biel" userId="4969d011-70ee-4a2f-96d4-7d7d40a4c8e7" providerId="ADAL" clId="{DCA1B182-C3A2-487D-A4C5-260FEEE99280}" dt="2025-06-03T10:35:13.896" v="667" actId="1076"/>
          <ac:spMkLst>
            <pc:docMk/>
            <pc:sldMk cId="2753378158" sldId="2147483245"/>
            <ac:spMk id="28" creationId="{A6B9C6C3-7F51-B01E-7624-FEC9A5C3C312}"/>
          </ac:spMkLst>
        </pc:spChg>
        <pc:spChg chg="add mod">
          <ac:chgData name="Anastasia Biel" userId="4969d011-70ee-4a2f-96d4-7d7d40a4c8e7" providerId="ADAL" clId="{DCA1B182-C3A2-487D-A4C5-260FEEE99280}" dt="2025-06-03T10:35:13.896" v="667" actId="1076"/>
          <ac:spMkLst>
            <pc:docMk/>
            <pc:sldMk cId="2753378158" sldId="2147483245"/>
            <ac:spMk id="29" creationId="{7C66D538-F03D-1D1F-AD50-7632CD159329}"/>
          </ac:spMkLst>
        </pc:spChg>
        <pc:spChg chg="add mod">
          <ac:chgData name="Anastasia Biel" userId="4969d011-70ee-4a2f-96d4-7d7d40a4c8e7" providerId="ADAL" clId="{DCA1B182-C3A2-487D-A4C5-260FEEE99280}" dt="2025-06-03T10:35:44.378" v="674" actId="20577"/>
          <ac:spMkLst>
            <pc:docMk/>
            <pc:sldMk cId="2753378158" sldId="2147483245"/>
            <ac:spMk id="30" creationId="{80039AC1-7885-7703-C916-30297433146C}"/>
          </ac:spMkLst>
        </pc:spChg>
      </pc:sldChg>
      <pc:sldChg chg="addSp delSp modSp add mod ord">
        <pc:chgData name="Anastasia Biel" userId="4969d011-70ee-4a2f-96d4-7d7d40a4c8e7" providerId="ADAL" clId="{DCA1B182-C3A2-487D-A4C5-260FEEE99280}" dt="2025-06-03T10:43:39.339" v="889" actId="1076"/>
        <pc:sldMkLst>
          <pc:docMk/>
          <pc:sldMk cId="1348108597" sldId="2147483246"/>
        </pc:sldMkLst>
        <pc:spChg chg="mod">
          <ac:chgData name="Anastasia Biel" userId="4969d011-70ee-4a2f-96d4-7d7d40a4c8e7" providerId="ADAL" clId="{DCA1B182-C3A2-487D-A4C5-260FEEE99280}" dt="2025-06-03T10:36:26.398" v="679"/>
          <ac:spMkLst>
            <pc:docMk/>
            <pc:sldMk cId="1348108597" sldId="2147483246"/>
            <ac:spMk id="2" creationId="{6861276F-DEA5-0728-CEF2-EA7992859C62}"/>
          </ac:spMkLst>
        </pc:spChg>
        <pc:spChg chg="mod">
          <ac:chgData name="Anastasia Biel" userId="4969d011-70ee-4a2f-96d4-7d7d40a4c8e7" providerId="ADAL" clId="{DCA1B182-C3A2-487D-A4C5-260FEEE99280}" dt="2025-06-03T10:36:35.061" v="680"/>
          <ac:spMkLst>
            <pc:docMk/>
            <pc:sldMk cId="1348108597" sldId="2147483246"/>
            <ac:spMk id="4" creationId="{3E7A0241-BA72-79C0-5AC2-D0B569BA76FE}"/>
          </ac:spMkLst>
        </pc:spChg>
        <pc:spChg chg="add mod">
          <ac:chgData name="Anastasia Biel" userId="4969d011-70ee-4a2f-96d4-7d7d40a4c8e7" providerId="ADAL" clId="{DCA1B182-C3A2-487D-A4C5-260FEEE99280}" dt="2025-06-03T10:37:24.734" v="699" actId="14100"/>
          <ac:spMkLst>
            <pc:docMk/>
            <pc:sldMk cId="1348108597" sldId="2147483246"/>
            <ac:spMk id="5" creationId="{D7399C1C-8A42-DCF1-0EB0-641089986E11}"/>
          </ac:spMkLst>
        </pc:spChg>
        <pc:spChg chg="add mod">
          <ac:chgData name="Anastasia Biel" userId="4969d011-70ee-4a2f-96d4-7d7d40a4c8e7" providerId="ADAL" clId="{DCA1B182-C3A2-487D-A4C5-260FEEE99280}" dt="2025-06-03T10:37:55.074" v="704" actId="1037"/>
          <ac:spMkLst>
            <pc:docMk/>
            <pc:sldMk cId="1348108597" sldId="2147483246"/>
            <ac:spMk id="6" creationId="{04B04B4B-6C47-73F8-96AE-590514860F66}"/>
          </ac:spMkLst>
        </pc:spChg>
        <pc:spChg chg="add mod">
          <ac:chgData name="Anastasia Biel" userId="4969d011-70ee-4a2f-96d4-7d7d40a4c8e7" providerId="ADAL" clId="{DCA1B182-C3A2-487D-A4C5-260FEEE99280}" dt="2025-06-03T10:40:32.174" v="763" actId="403"/>
          <ac:spMkLst>
            <pc:docMk/>
            <pc:sldMk cId="1348108597" sldId="2147483246"/>
            <ac:spMk id="8" creationId="{B296FEDB-30BA-46EB-9A64-FC217EEA72F0}"/>
          </ac:spMkLst>
        </pc:spChg>
        <pc:spChg chg="add mod">
          <ac:chgData name="Anastasia Biel" userId="4969d011-70ee-4a2f-96d4-7d7d40a4c8e7" providerId="ADAL" clId="{DCA1B182-C3A2-487D-A4C5-260FEEE99280}" dt="2025-06-03T10:37:55.074" v="704" actId="1037"/>
          <ac:spMkLst>
            <pc:docMk/>
            <pc:sldMk cId="1348108597" sldId="2147483246"/>
            <ac:spMk id="9" creationId="{2000245C-8323-1285-D050-F67CA73CA394}"/>
          </ac:spMkLst>
        </pc:spChg>
        <pc:spChg chg="add mod">
          <ac:chgData name="Anastasia Biel" userId="4969d011-70ee-4a2f-96d4-7d7d40a4c8e7" providerId="ADAL" clId="{DCA1B182-C3A2-487D-A4C5-260FEEE99280}" dt="2025-06-03T10:40:39.961" v="765" actId="1076"/>
          <ac:spMkLst>
            <pc:docMk/>
            <pc:sldMk cId="1348108597" sldId="2147483246"/>
            <ac:spMk id="10" creationId="{CDB95E4E-CFE1-2366-E595-EFA54F35F408}"/>
          </ac:spMkLst>
        </pc:spChg>
        <pc:spChg chg="add mod">
          <ac:chgData name="Anastasia Biel" userId="4969d011-70ee-4a2f-96d4-7d7d40a4c8e7" providerId="ADAL" clId="{DCA1B182-C3A2-487D-A4C5-260FEEE99280}" dt="2025-06-03T10:40:16.326" v="748" actId="207"/>
          <ac:spMkLst>
            <pc:docMk/>
            <pc:sldMk cId="1348108597" sldId="2147483246"/>
            <ac:spMk id="11" creationId="{7227304B-D29B-E667-3E1A-FE8152A31FCC}"/>
          </ac:spMkLst>
        </pc:spChg>
        <pc:spChg chg="add mod ord">
          <ac:chgData name="Anastasia Biel" userId="4969d011-70ee-4a2f-96d4-7d7d40a4c8e7" providerId="ADAL" clId="{DCA1B182-C3A2-487D-A4C5-260FEEE99280}" dt="2025-06-03T10:39:45.164" v="737" actId="2085"/>
          <ac:spMkLst>
            <pc:docMk/>
            <pc:sldMk cId="1348108597" sldId="2147483246"/>
            <ac:spMk id="13" creationId="{7A7ADC0F-3842-9F34-07FB-2101F06CB8DA}"/>
          </ac:spMkLst>
        </pc:spChg>
        <pc:spChg chg="add mod">
          <ac:chgData name="Anastasia Biel" userId="4969d011-70ee-4a2f-96d4-7d7d40a4c8e7" providerId="ADAL" clId="{DCA1B182-C3A2-487D-A4C5-260FEEE99280}" dt="2025-06-03T10:40:03.603" v="743" actId="14100"/>
          <ac:spMkLst>
            <pc:docMk/>
            <pc:sldMk cId="1348108597" sldId="2147483246"/>
            <ac:spMk id="14" creationId="{0FAE59D3-9310-A370-7B67-55B992E6C7B3}"/>
          </ac:spMkLst>
        </pc:spChg>
        <pc:spChg chg="add mod">
          <ac:chgData name="Anastasia Biel" userId="4969d011-70ee-4a2f-96d4-7d7d40a4c8e7" providerId="ADAL" clId="{DCA1B182-C3A2-487D-A4C5-260FEEE99280}" dt="2025-06-03T10:40:36.094" v="764" actId="1076"/>
          <ac:spMkLst>
            <pc:docMk/>
            <pc:sldMk cId="1348108597" sldId="2147483246"/>
            <ac:spMk id="32" creationId="{248C5A39-0F65-1993-4D09-675BF7E70701}"/>
          </ac:spMkLst>
        </pc:spChg>
        <pc:spChg chg="add mod">
          <ac:chgData name="Anastasia Biel" userId="4969d011-70ee-4a2f-96d4-7d7d40a4c8e7" providerId="ADAL" clId="{DCA1B182-C3A2-487D-A4C5-260FEEE99280}" dt="2025-06-03T10:41:18.476" v="777" actId="1076"/>
          <ac:spMkLst>
            <pc:docMk/>
            <pc:sldMk cId="1348108597" sldId="2147483246"/>
            <ac:spMk id="33" creationId="{A4129A01-4A59-B18C-3EFA-993AA396D558}"/>
          </ac:spMkLst>
        </pc:spChg>
        <pc:spChg chg="add mod">
          <ac:chgData name="Anastasia Biel" userId="4969d011-70ee-4a2f-96d4-7d7d40a4c8e7" providerId="ADAL" clId="{DCA1B182-C3A2-487D-A4C5-260FEEE99280}" dt="2025-06-03T10:41:24.827" v="787" actId="20577"/>
          <ac:spMkLst>
            <pc:docMk/>
            <pc:sldMk cId="1348108597" sldId="2147483246"/>
            <ac:spMk id="34" creationId="{662F13CE-7FDF-1796-0687-8FF71DB56ADE}"/>
          </ac:spMkLst>
        </pc:spChg>
        <pc:spChg chg="add mod">
          <ac:chgData name="Anastasia Biel" userId="4969d011-70ee-4a2f-96d4-7d7d40a4c8e7" providerId="ADAL" clId="{DCA1B182-C3A2-487D-A4C5-260FEEE99280}" dt="2025-06-03T10:41:59.284" v="818" actId="1076"/>
          <ac:spMkLst>
            <pc:docMk/>
            <pc:sldMk cId="1348108597" sldId="2147483246"/>
            <ac:spMk id="36" creationId="{3454025C-F773-912C-213D-19C72276F01C}"/>
          </ac:spMkLst>
        </pc:spChg>
        <pc:spChg chg="add mod">
          <ac:chgData name="Anastasia Biel" userId="4969d011-70ee-4a2f-96d4-7d7d40a4c8e7" providerId="ADAL" clId="{DCA1B182-C3A2-487D-A4C5-260FEEE99280}" dt="2025-06-03T10:41:55.967" v="817" actId="1076"/>
          <ac:spMkLst>
            <pc:docMk/>
            <pc:sldMk cId="1348108597" sldId="2147483246"/>
            <ac:spMk id="37" creationId="{82EA3767-8BDE-80AF-8947-D97FD3E2D388}"/>
          </ac:spMkLst>
        </pc:spChg>
        <pc:spChg chg="add mod">
          <ac:chgData name="Anastasia Biel" userId="4969d011-70ee-4a2f-96d4-7d7d40a4c8e7" providerId="ADAL" clId="{DCA1B182-C3A2-487D-A4C5-260FEEE99280}" dt="2025-06-03T10:42:17.947" v="839" actId="1076"/>
          <ac:spMkLst>
            <pc:docMk/>
            <pc:sldMk cId="1348108597" sldId="2147483246"/>
            <ac:spMk id="38" creationId="{2DE20B93-D0B3-9449-D0D8-02059D6353DC}"/>
          </ac:spMkLst>
        </pc:spChg>
        <pc:spChg chg="add mod">
          <ac:chgData name="Anastasia Biel" userId="4969d011-70ee-4a2f-96d4-7d7d40a4c8e7" providerId="ADAL" clId="{DCA1B182-C3A2-487D-A4C5-260FEEE99280}" dt="2025-06-03T10:42:22.238" v="840" actId="1076"/>
          <ac:spMkLst>
            <pc:docMk/>
            <pc:sldMk cId="1348108597" sldId="2147483246"/>
            <ac:spMk id="39" creationId="{352C0BB7-BD58-1ABA-DF5D-DA3A25449E36}"/>
          </ac:spMkLst>
        </pc:spChg>
        <pc:spChg chg="add mod">
          <ac:chgData name="Anastasia Biel" userId="4969d011-70ee-4a2f-96d4-7d7d40a4c8e7" providerId="ADAL" clId="{DCA1B182-C3A2-487D-A4C5-260FEEE99280}" dt="2025-06-03T10:42:31.188" v="843" actId="14100"/>
          <ac:spMkLst>
            <pc:docMk/>
            <pc:sldMk cId="1348108597" sldId="2147483246"/>
            <ac:spMk id="40" creationId="{904516BC-4B28-115B-2A50-11AF736099A7}"/>
          </ac:spMkLst>
        </pc:spChg>
        <pc:spChg chg="add mod">
          <ac:chgData name="Anastasia Biel" userId="4969d011-70ee-4a2f-96d4-7d7d40a4c8e7" providerId="ADAL" clId="{DCA1B182-C3A2-487D-A4C5-260FEEE99280}" dt="2025-06-03T10:42:41.212" v="855" actId="1076"/>
          <ac:spMkLst>
            <pc:docMk/>
            <pc:sldMk cId="1348108597" sldId="2147483246"/>
            <ac:spMk id="41" creationId="{86C58B22-F369-F714-4F9B-D519781376BC}"/>
          </ac:spMkLst>
        </pc:spChg>
        <pc:spChg chg="add mod">
          <ac:chgData name="Anastasia Biel" userId="4969d011-70ee-4a2f-96d4-7d7d40a4c8e7" providerId="ADAL" clId="{DCA1B182-C3A2-487D-A4C5-260FEEE99280}" dt="2025-06-03T10:42:57.477" v="864" actId="1036"/>
          <ac:spMkLst>
            <pc:docMk/>
            <pc:sldMk cId="1348108597" sldId="2147483246"/>
            <ac:spMk id="42" creationId="{157A79ED-1F17-A72E-FFF5-3822187F8ECF}"/>
          </ac:spMkLst>
        </pc:spChg>
        <pc:spChg chg="add mod">
          <ac:chgData name="Anastasia Biel" userId="4969d011-70ee-4a2f-96d4-7d7d40a4c8e7" providerId="ADAL" clId="{DCA1B182-C3A2-487D-A4C5-260FEEE99280}" dt="2025-06-03T10:43:03.669" v="874" actId="20577"/>
          <ac:spMkLst>
            <pc:docMk/>
            <pc:sldMk cId="1348108597" sldId="2147483246"/>
            <ac:spMk id="44" creationId="{5FD00789-2925-D636-C112-3C79C9E43728}"/>
          </ac:spMkLst>
        </pc:spChg>
        <pc:spChg chg="add mod">
          <ac:chgData name="Anastasia Biel" userId="4969d011-70ee-4a2f-96d4-7d7d40a4c8e7" providerId="ADAL" clId="{DCA1B182-C3A2-487D-A4C5-260FEEE99280}" dt="2025-06-03T10:43:30.145" v="884" actId="14100"/>
          <ac:spMkLst>
            <pc:docMk/>
            <pc:sldMk cId="1348108597" sldId="2147483246"/>
            <ac:spMk id="45" creationId="{2219543A-2B41-C2BA-24A3-7AD37850C162}"/>
          </ac:spMkLst>
        </pc:spChg>
        <pc:spChg chg="add mod">
          <ac:chgData name="Anastasia Biel" userId="4969d011-70ee-4a2f-96d4-7d7d40a4c8e7" providerId="ADAL" clId="{DCA1B182-C3A2-487D-A4C5-260FEEE99280}" dt="2025-06-03T10:43:39.339" v="889" actId="1076"/>
          <ac:spMkLst>
            <pc:docMk/>
            <pc:sldMk cId="1348108597" sldId="2147483246"/>
            <ac:spMk id="46" creationId="{BE077844-FEA1-6E6D-F762-EA8C15D3677E}"/>
          </ac:spMkLst>
        </pc:spChg>
        <pc:cxnChg chg="add mod ord">
          <ac:chgData name="Anastasia Biel" userId="4969d011-70ee-4a2f-96d4-7d7d40a4c8e7" providerId="ADAL" clId="{DCA1B182-C3A2-487D-A4C5-260FEEE99280}" dt="2025-06-03T10:39:35.198" v="735" actId="166"/>
          <ac:cxnSpMkLst>
            <pc:docMk/>
            <pc:sldMk cId="1348108597" sldId="2147483246"/>
            <ac:cxnSpMk id="12" creationId="{3F4CD26B-1D1E-973D-ABEE-12DCBB021D40}"/>
          </ac:cxnSpMkLst>
        </pc:cxnChg>
        <pc:cxnChg chg="add mod">
          <ac:chgData name="Anastasia Biel" userId="4969d011-70ee-4a2f-96d4-7d7d40a4c8e7" providerId="ADAL" clId="{DCA1B182-C3A2-487D-A4C5-260FEEE99280}" dt="2025-06-03T10:40:08.354" v="745" actId="1076"/>
          <ac:cxnSpMkLst>
            <pc:docMk/>
            <pc:sldMk cId="1348108597" sldId="2147483246"/>
            <ac:cxnSpMk id="16" creationId="{F1FBD307-D4A2-999A-85AB-D29BCB3F896A}"/>
          </ac:cxnSpMkLst>
        </pc:cxnChg>
      </pc:sldChg>
      <pc:sldChg chg="addSp delSp modSp add mod ord modClrScheme chgLayout">
        <pc:chgData name="Anastasia Biel" userId="4969d011-70ee-4a2f-96d4-7d7d40a4c8e7" providerId="ADAL" clId="{DCA1B182-C3A2-487D-A4C5-260FEEE99280}" dt="2025-06-03T14:25:34.216" v="1288" actId="14826"/>
        <pc:sldMkLst>
          <pc:docMk/>
          <pc:sldMk cId="342368377" sldId="2147483247"/>
        </pc:sldMkLst>
        <pc:spChg chg="mod ord">
          <ac:chgData name="Anastasia Biel" userId="4969d011-70ee-4a2f-96d4-7d7d40a4c8e7" providerId="ADAL" clId="{DCA1B182-C3A2-487D-A4C5-260FEEE99280}" dt="2025-06-03T12:22:57.487" v="960" actId="700"/>
          <ac:spMkLst>
            <pc:docMk/>
            <pc:sldMk cId="342368377" sldId="2147483247"/>
            <ac:spMk id="2" creationId="{EA78C489-9E2F-AA9C-E3AE-67C36F9E4E66}"/>
          </ac:spMkLst>
        </pc:spChg>
        <pc:spChg chg="add mod">
          <ac:chgData name="Anastasia Biel" userId="4969d011-70ee-4a2f-96d4-7d7d40a4c8e7" providerId="ADAL" clId="{DCA1B182-C3A2-487D-A4C5-260FEEE99280}" dt="2025-06-03T12:38:17.115" v="1029" actId="1035"/>
          <ac:spMkLst>
            <pc:docMk/>
            <pc:sldMk cId="342368377" sldId="2147483247"/>
            <ac:spMk id="4" creationId="{C14AC4F9-7B25-72D1-A04D-BDC30F8351AC}"/>
          </ac:spMkLst>
        </pc:spChg>
        <pc:spChg chg="add mod ord">
          <ac:chgData name="Anastasia Biel" userId="4969d011-70ee-4a2f-96d4-7d7d40a4c8e7" providerId="ADAL" clId="{DCA1B182-C3A2-487D-A4C5-260FEEE99280}" dt="2025-06-03T12:23:14.260" v="964"/>
          <ac:spMkLst>
            <pc:docMk/>
            <pc:sldMk cId="342368377" sldId="2147483247"/>
            <ac:spMk id="10" creationId="{F14BA49A-0966-4E7A-3373-044FC105E308}"/>
          </ac:spMkLst>
        </pc:spChg>
        <pc:spChg chg="mod ord">
          <ac:chgData name="Anastasia Biel" userId="4969d011-70ee-4a2f-96d4-7d7d40a4c8e7" providerId="ADAL" clId="{DCA1B182-C3A2-487D-A4C5-260FEEE99280}" dt="2025-06-03T12:22:57.487" v="960" actId="700"/>
          <ac:spMkLst>
            <pc:docMk/>
            <pc:sldMk cId="342368377" sldId="2147483247"/>
            <ac:spMk id="11" creationId="{F61401B7-F534-0F81-6F01-EB5373874F34}"/>
          </ac:spMkLst>
        </pc:spChg>
        <pc:spChg chg="mod">
          <ac:chgData name="Anastasia Biel" userId="4969d011-70ee-4a2f-96d4-7d7d40a4c8e7" providerId="ADAL" clId="{DCA1B182-C3A2-487D-A4C5-260FEEE99280}" dt="2025-06-03T12:23:07.611" v="963" actId="1076"/>
          <ac:spMkLst>
            <pc:docMk/>
            <pc:sldMk cId="342368377" sldId="2147483247"/>
            <ac:spMk id="12" creationId="{7405382C-8A5B-D471-A2E1-42F3A8279775}"/>
          </ac:spMkLst>
        </pc:spChg>
        <pc:spChg chg="add mod">
          <ac:chgData name="Anastasia Biel" userId="4969d011-70ee-4a2f-96d4-7d7d40a4c8e7" providerId="ADAL" clId="{DCA1B182-C3A2-487D-A4C5-260FEEE99280}" dt="2025-06-03T12:25:34.326" v="984" actId="14100"/>
          <ac:spMkLst>
            <pc:docMk/>
            <pc:sldMk cId="342368377" sldId="2147483247"/>
            <ac:spMk id="14" creationId="{EFD0D859-ABD8-9B20-9E34-774563A1A14D}"/>
          </ac:spMkLst>
        </pc:spChg>
        <pc:spChg chg="add mod">
          <ac:chgData name="Anastasia Biel" userId="4969d011-70ee-4a2f-96d4-7d7d40a4c8e7" providerId="ADAL" clId="{DCA1B182-C3A2-487D-A4C5-260FEEE99280}" dt="2025-06-03T12:26:03.920" v="988" actId="1076"/>
          <ac:spMkLst>
            <pc:docMk/>
            <pc:sldMk cId="342368377" sldId="2147483247"/>
            <ac:spMk id="15" creationId="{9F0DAE60-AE2B-59A6-3953-56FFFB62BE5C}"/>
          </ac:spMkLst>
        </pc:spChg>
        <pc:spChg chg="add mod">
          <ac:chgData name="Anastasia Biel" userId="4969d011-70ee-4a2f-96d4-7d7d40a4c8e7" providerId="ADAL" clId="{DCA1B182-C3A2-487D-A4C5-260FEEE99280}" dt="2025-06-03T12:25:38.526" v="985" actId="14100"/>
          <ac:spMkLst>
            <pc:docMk/>
            <pc:sldMk cId="342368377" sldId="2147483247"/>
            <ac:spMk id="16" creationId="{4EA3352A-B0FE-0BDC-7757-219FF614E441}"/>
          </ac:spMkLst>
        </pc:spChg>
        <pc:picChg chg="add mod">
          <ac:chgData name="Anastasia Biel" userId="4969d011-70ee-4a2f-96d4-7d7d40a4c8e7" providerId="ADAL" clId="{DCA1B182-C3A2-487D-A4C5-260FEEE99280}" dt="2025-06-03T14:25:34.216" v="1288" actId="14826"/>
          <ac:picMkLst>
            <pc:docMk/>
            <pc:sldMk cId="342368377" sldId="2147483247"/>
            <ac:picMk id="6" creationId="{D592500F-A99B-1CAE-A883-6739A17D04E3}"/>
          </ac:picMkLst>
        </pc:picChg>
        <pc:picChg chg="add mod">
          <ac:chgData name="Anastasia Biel" userId="4969d011-70ee-4a2f-96d4-7d7d40a4c8e7" providerId="ADAL" clId="{DCA1B182-C3A2-487D-A4C5-260FEEE99280}" dt="2025-06-03T12:38:20.997" v="1033" actId="1035"/>
          <ac:picMkLst>
            <pc:docMk/>
            <pc:sldMk cId="342368377" sldId="2147483247"/>
            <ac:picMk id="17" creationId="{8CCD5F40-4383-7458-7779-417E4D777CC9}"/>
          </ac:picMkLst>
        </pc:picChg>
        <pc:cxnChg chg="mod">
          <ac:chgData name="Anastasia Biel" userId="4969d011-70ee-4a2f-96d4-7d7d40a4c8e7" providerId="ADAL" clId="{DCA1B182-C3A2-487D-A4C5-260FEEE99280}" dt="2025-06-03T12:20:34.085" v="941" actId="478"/>
          <ac:cxnSpMkLst>
            <pc:docMk/>
            <pc:sldMk cId="342368377" sldId="2147483247"/>
            <ac:cxnSpMk id="24" creationId="{EB908FFB-0740-838E-0CC4-B26D08388C0D}"/>
          </ac:cxnSpMkLst>
        </pc:cxnChg>
      </pc:sldChg>
      <pc:sldChg chg="add del">
        <pc:chgData name="Anastasia Biel" userId="4969d011-70ee-4a2f-96d4-7d7d40a4c8e7" providerId="ADAL" clId="{DCA1B182-C3A2-487D-A4C5-260FEEE99280}" dt="2025-06-03T11:23:46.720" v="918" actId="47"/>
        <pc:sldMkLst>
          <pc:docMk/>
          <pc:sldMk cId="1322650528" sldId="2147483248"/>
        </pc:sldMkLst>
      </pc:sldChg>
      <pc:sldChg chg="addSp delSp modSp add mod">
        <pc:chgData name="Anastasia Biel" userId="4969d011-70ee-4a2f-96d4-7d7d40a4c8e7" providerId="ADAL" clId="{DCA1B182-C3A2-487D-A4C5-260FEEE99280}" dt="2025-06-03T14:25:51.993" v="1291" actId="14826"/>
        <pc:sldMkLst>
          <pc:docMk/>
          <pc:sldMk cId="2524429856" sldId="2147483248"/>
        </pc:sldMkLst>
        <pc:spChg chg="mod">
          <ac:chgData name="Anastasia Biel" userId="4969d011-70ee-4a2f-96d4-7d7d40a4c8e7" providerId="ADAL" clId="{DCA1B182-C3A2-487D-A4C5-260FEEE99280}" dt="2025-06-03T12:24:24.117" v="977" actId="207"/>
          <ac:spMkLst>
            <pc:docMk/>
            <pc:sldMk cId="2524429856" sldId="2147483248"/>
            <ac:spMk id="21" creationId="{0002A45B-AC93-A9FA-3DFC-0D5C53F81248}"/>
          </ac:spMkLst>
        </pc:spChg>
        <pc:picChg chg="add mod">
          <ac:chgData name="Anastasia Biel" userId="4969d011-70ee-4a2f-96d4-7d7d40a4c8e7" providerId="ADAL" clId="{DCA1B182-C3A2-487D-A4C5-260FEEE99280}" dt="2025-06-03T14:25:51.993" v="1291" actId="14826"/>
          <ac:picMkLst>
            <pc:docMk/>
            <pc:sldMk cId="2524429856" sldId="2147483248"/>
            <ac:picMk id="4" creationId="{6E9F7ADE-BBA3-AF60-B014-8119BB550541}"/>
          </ac:picMkLst>
        </pc:picChg>
      </pc:sldChg>
      <pc:sldChg chg="addSp delSp modSp add mod">
        <pc:chgData name="Anastasia Biel" userId="4969d011-70ee-4a2f-96d4-7d7d40a4c8e7" providerId="ADAL" clId="{DCA1B182-C3A2-487D-A4C5-260FEEE99280}" dt="2025-06-03T14:26:16.566" v="1293" actId="1076"/>
        <pc:sldMkLst>
          <pc:docMk/>
          <pc:sldMk cId="3704179069" sldId="2147483249"/>
        </pc:sldMkLst>
        <pc:spChg chg="mod">
          <ac:chgData name="Anastasia Biel" userId="4969d011-70ee-4a2f-96d4-7d7d40a4c8e7" providerId="ADAL" clId="{DCA1B182-C3A2-487D-A4C5-260FEEE99280}" dt="2025-06-03T12:39:38.861" v="1044" actId="255"/>
          <ac:spMkLst>
            <pc:docMk/>
            <pc:sldMk cId="3704179069" sldId="2147483249"/>
            <ac:spMk id="4" creationId="{E62EB09A-A0A4-D78D-384C-478A189C787C}"/>
          </ac:spMkLst>
        </pc:spChg>
        <pc:spChg chg="add mod">
          <ac:chgData name="Anastasia Biel" userId="4969d011-70ee-4a2f-96d4-7d7d40a4c8e7" providerId="ADAL" clId="{DCA1B182-C3A2-487D-A4C5-260FEEE99280}" dt="2025-06-03T12:45:41.490" v="1113" actId="1076"/>
          <ac:spMkLst>
            <pc:docMk/>
            <pc:sldMk cId="3704179069" sldId="2147483249"/>
            <ac:spMk id="8" creationId="{5513C2C2-AAED-0DDB-5F2C-DC70B70A8CEC}"/>
          </ac:spMkLst>
        </pc:spChg>
        <pc:spChg chg="add mod">
          <ac:chgData name="Anastasia Biel" userId="4969d011-70ee-4a2f-96d4-7d7d40a4c8e7" providerId="ADAL" clId="{DCA1B182-C3A2-487D-A4C5-260FEEE99280}" dt="2025-06-03T12:45:41.490" v="1113" actId="1076"/>
          <ac:spMkLst>
            <pc:docMk/>
            <pc:sldMk cId="3704179069" sldId="2147483249"/>
            <ac:spMk id="9" creationId="{AD36B592-851B-E3E3-D74B-C0580F25550B}"/>
          </ac:spMkLst>
        </pc:spChg>
        <pc:spChg chg="mod">
          <ac:chgData name="Anastasia Biel" userId="4969d011-70ee-4a2f-96d4-7d7d40a4c8e7" providerId="ADAL" clId="{DCA1B182-C3A2-487D-A4C5-260FEEE99280}" dt="2025-06-03T13:00:04.125" v="1238" actId="20577"/>
          <ac:spMkLst>
            <pc:docMk/>
            <pc:sldMk cId="3704179069" sldId="2147483249"/>
            <ac:spMk id="14" creationId="{352246EA-283A-F892-E1C5-4277D07C2057}"/>
          </ac:spMkLst>
        </pc:spChg>
        <pc:spChg chg="add mod">
          <ac:chgData name="Anastasia Biel" userId="4969d011-70ee-4a2f-96d4-7d7d40a4c8e7" providerId="ADAL" clId="{DCA1B182-C3A2-487D-A4C5-260FEEE99280}" dt="2025-06-03T12:45:41.490" v="1113" actId="1076"/>
          <ac:spMkLst>
            <pc:docMk/>
            <pc:sldMk cId="3704179069" sldId="2147483249"/>
            <ac:spMk id="18" creationId="{36A36EDE-41C3-E2EA-4F9C-7BC449807231}"/>
          </ac:spMkLst>
        </pc:spChg>
        <pc:graphicFrameChg chg="add mod">
          <ac:chgData name="Anastasia Biel" userId="4969d011-70ee-4a2f-96d4-7d7d40a4c8e7" providerId="ADAL" clId="{DCA1B182-C3A2-487D-A4C5-260FEEE99280}" dt="2025-06-03T12:45:41.490" v="1113" actId="1076"/>
          <ac:graphicFrameMkLst>
            <pc:docMk/>
            <pc:sldMk cId="3704179069" sldId="2147483249"/>
            <ac:graphicFrameMk id="6" creationId="{04EE66D8-D9A5-947E-51BC-40D1D2D47731}"/>
          </ac:graphicFrameMkLst>
        </pc:graphicFrameChg>
        <pc:graphicFrameChg chg="add mod">
          <ac:chgData name="Anastasia Biel" userId="4969d011-70ee-4a2f-96d4-7d7d40a4c8e7" providerId="ADAL" clId="{DCA1B182-C3A2-487D-A4C5-260FEEE99280}" dt="2025-06-03T12:45:41.490" v="1113" actId="1076"/>
          <ac:graphicFrameMkLst>
            <pc:docMk/>
            <pc:sldMk cId="3704179069" sldId="2147483249"/>
            <ac:graphicFrameMk id="7" creationId="{A7202D00-BCE0-40D1-6357-C356D54D0678}"/>
          </ac:graphicFrameMkLst>
        </pc:graphicFrameChg>
        <pc:picChg chg="add mod">
          <ac:chgData name="Anastasia Biel" userId="4969d011-70ee-4a2f-96d4-7d7d40a4c8e7" providerId="ADAL" clId="{DCA1B182-C3A2-487D-A4C5-260FEEE99280}" dt="2025-06-03T14:26:16.566" v="1293" actId="1076"/>
          <ac:picMkLst>
            <pc:docMk/>
            <pc:sldMk cId="3704179069" sldId="2147483249"/>
            <ac:picMk id="5" creationId="{358682CB-93E8-92DC-96B9-77BDFBB3F7E7}"/>
          </ac:picMkLst>
        </pc:picChg>
      </pc:sldChg>
      <pc:sldChg chg="addSp delSp modSp add mod ord">
        <pc:chgData name="Anastasia Biel" userId="4969d011-70ee-4a2f-96d4-7d7d40a4c8e7" providerId="ADAL" clId="{DCA1B182-C3A2-487D-A4C5-260FEEE99280}" dt="2025-06-03T12:52:18.015" v="1188" actId="1037"/>
        <pc:sldMkLst>
          <pc:docMk/>
          <pc:sldMk cId="1761869494" sldId="2147483250"/>
        </pc:sldMkLst>
        <pc:spChg chg="mod">
          <ac:chgData name="Anastasia Biel" userId="4969d011-70ee-4a2f-96d4-7d7d40a4c8e7" providerId="ADAL" clId="{DCA1B182-C3A2-487D-A4C5-260FEEE99280}" dt="2025-06-03T12:47:52.225" v="1130"/>
          <ac:spMkLst>
            <pc:docMk/>
            <pc:sldMk cId="1761869494" sldId="2147483250"/>
            <ac:spMk id="11" creationId="{9D59B6EC-19F4-8EAA-0DDF-4BAB3921EA1B}"/>
          </ac:spMkLst>
        </pc:spChg>
        <pc:spChg chg="mod">
          <ac:chgData name="Anastasia Biel" userId="4969d011-70ee-4a2f-96d4-7d7d40a4c8e7" providerId="ADAL" clId="{DCA1B182-C3A2-487D-A4C5-260FEEE99280}" dt="2025-06-03T12:47:57.960" v="1131"/>
          <ac:spMkLst>
            <pc:docMk/>
            <pc:sldMk cId="1761869494" sldId="2147483250"/>
            <ac:spMk id="12" creationId="{823E9DB3-CBD2-2E9F-B20B-04CC360F643B}"/>
          </ac:spMkLst>
        </pc:spChg>
        <pc:spChg chg="add mod">
          <ac:chgData name="Anastasia Biel" userId="4969d011-70ee-4a2f-96d4-7d7d40a4c8e7" providerId="ADAL" clId="{DCA1B182-C3A2-487D-A4C5-260FEEE99280}" dt="2025-06-03T12:51:44.359" v="1179" actId="20577"/>
          <ac:spMkLst>
            <pc:docMk/>
            <pc:sldMk cId="1761869494" sldId="2147483250"/>
            <ac:spMk id="15" creationId="{D66DF3F3-79C8-9889-6BE3-1C80EFD84D0B}"/>
          </ac:spMkLst>
        </pc:spChg>
        <pc:spChg chg="add mod">
          <ac:chgData name="Anastasia Biel" userId="4969d011-70ee-4a2f-96d4-7d7d40a4c8e7" providerId="ADAL" clId="{DCA1B182-C3A2-487D-A4C5-260FEEE99280}" dt="2025-06-03T12:50:19.181" v="1162" actId="1076"/>
          <ac:spMkLst>
            <pc:docMk/>
            <pc:sldMk cId="1761869494" sldId="2147483250"/>
            <ac:spMk id="19" creationId="{2B142AD8-5C76-9EDD-391A-02861B05530B}"/>
          </ac:spMkLst>
        </pc:spChg>
        <pc:spChg chg="add mod">
          <ac:chgData name="Anastasia Biel" userId="4969d011-70ee-4a2f-96d4-7d7d40a4c8e7" providerId="ADAL" clId="{DCA1B182-C3A2-487D-A4C5-260FEEE99280}" dt="2025-06-03T12:50:19.181" v="1162" actId="1076"/>
          <ac:spMkLst>
            <pc:docMk/>
            <pc:sldMk cId="1761869494" sldId="2147483250"/>
            <ac:spMk id="20" creationId="{F310552E-2D5B-F0DC-D3D8-3F72B48372BB}"/>
          </ac:spMkLst>
        </pc:spChg>
        <pc:spChg chg="add mod">
          <ac:chgData name="Anastasia Biel" userId="4969d011-70ee-4a2f-96d4-7d7d40a4c8e7" providerId="ADAL" clId="{DCA1B182-C3A2-487D-A4C5-260FEEE99280}" dt="2025-06-03T12:51:52.017" v="1181" actId="1076"/>
          <ac:spMkLst>
            <pc:docMk/>
            <pc:sldMk cId="1761869494" sldId="2147483250"/>
            <ac:spMk id="22" creationId="{1A0825C3-715F-98E3-68EF-14917A7A8C89}"/>
          </ac:spMkLst>
        </pc:spChg>
        <pc:spChg chg="add mod">
          <ac:chgData name="Anastasia Biel" userId="4969d011-70ee-4a2f-96d4-7d7d40a4c8e7" providerId="ADAL" clId="{DCA1B182-C3A2-487D-A4C5-260FEEE99280}" dt="2025-06-03T12:51:57.122" v="1182" actId="2711"/>
          <ac:spMkLst>
            <pc:docMk/>
            <pc:sldMk cId="1761869494" sldId="2147483250"/>
            <ac:spMk id="26" creationId="{272DD9E8-225D-8B70-CA4E-F5724E409EC6}"/>
          </ac:spMkLst>
        </pc:spChg>
        <pc:spChg chg="add mod">
          <ac:chgData name="Anastasia Biel" userId="4969d011-70ee-4a2f-96d4-7d7d40a4c8e7" providerId="ADAL" clId="{DCA1B182-C3A2-487D-A4C5-260FEEE99280}" dt="2025-06-03T12:51:57.122" v="1182" actId="2711"/>
          <ac:spMkLst>
            <pc:docMk/>
            <pc:sldMk cId="1761869494" sldId="2147483250"/>
            <ac:spMk id="27" creationId="{A13F300E-00DE-D28B-8ED7-AD0398DB270B}"/>
          </ac:spMkLst>
        </pc:spChg>
        <pc:spChg chg="add mod">
          <ac:chgData name="Anastasia Biel" userId="4969d011-70ee-4a2f-96d4-7d7d40a4c8e7" providerId="ADAL" clId="{DCA1B182-C3A2-487D-A4C5-260FEEE99280}" dt="2025-06-03T12:51:57.122" v="1182" actId="2711"/>
          <ac:spMkLst>
            <pc:docMk/>
            <pc:sldMk cId="1761869494" sldId="2147483250"/>
            <ac:spMk id="28" creationId="{4B722473-D6BF-6E09-6487-4D227C26A5C9}"/>
          </ac:spMkLst>
        </pc:spChg>
        <pc:spChg chg="add mod">
          <ac:chgData name="Anastasia Biel" userId="4969d011-70ee-4a2f-96d4-7d7d40a4c8e7" providerId="ADAL" clId="{DCA1B182-C3A2-487D-A4C5-260FEEE99280}" dt="2025-06-03T12:52:09.247" v="1184" actId="207"/>
          <ac:spMkLst>
            <pc:docMk/>
            <pc:sldMk cId="1761869494" sldId="2147483250"/>
            <ac:spMk id="29" creationId="{7F218C76-6287-1070-3689-46D793FB01E8}"/>
          </ac:spMkLst>
        </pc:spChg>
        <pc:spChg chg="add mod">
          <ac:chgData name="Anastasia Biel" userId="4969d011-70ee-4a2f-96d4-7d7d40a4c8e7" providerId="ADAL" clId="{DCA1B182-C3A2-487D-A4C5-260FEEE99280}" dt="2025-06-03T12:52:09.247" v="1184" actId="207"/>
          <ac:spMkLst>
            <pc:docMk/>
            <pc:sldMk cId="1761869494" sldId="2147483250"/>
            <ac:spMk id="30" creationId="{98B83299-51C4-D0D9-473B-BCFB7FBE849B}"/>
          </ac:spMkLst>
        </pc:spChg>
        <pc:spChg chg="add mod">
          <ac:chgData name="Anastasia Biel" userId="4969d011-70ee-4a2f-96d4-7d7d40a4c8e7" providerId="ADAL" clId="{DCA1B182-C3A2-487D-A4C5-260FEEE99280}" dt="2025-06-03T12:51:57.122" v="1182" actId="2711"/>
          <ac:spMkLst>
            <pc:docMk/>
            <pc:sldMk cId="1761869494" sldId="2147483250"/>
            <ac:spMk id="31" creationId="{2B0770BC-3EBC-56B0-A64E-275D2D5A297A}"/>
          </ac:spMkLst>
        </pc:spChg>
        <pc:spChg chg="add mod">
          <ac:chgData name="Anastasia Biel" userId="4969d011-70ee-4a2f-96d4-7d7d40a4c8e7" providerId="ADAL" clId="{DCA1B182-C3A2-487D-A4C5-260FEEE99280}" dt="2025-06-03T12:52:09.247" v="1184" actId="207"/>
          <ac:spMkLst>
            <pc:docMk/>
            <pc:sldMk cId="1761869494" sldId="2147483250"/>
            <ac:spMk id="34" creationId="{20F29078-BF1E-7612-C6B4-604A9AFA6756}"/>
          </ac:spMkLst>
        </pc:spChg>
        <pc:spChg chg="add mod">
          <ac:chgData name="Anastasia Biel" userId="4969d011-70ee-4a2f-96d4-7d7d40a4c8e7" providerId="ADAL" clId="{DCA1B182-C3A2-487D-A4C5-260FEEE99280}" dt="2025-06-03T12:52:09.247" v="1184" actId="207"/>
          <ac:spMkLst>
            <pc:docMk/>
            <pc:sldMk cId="1761869494" sldId="2147483250"/>
            <ac:spMk id="35" creationId="{2A6B3FD6-B31C-0819-646D-C2BD171534A8}"/>
          </ac:spMkLst>
        </pc:spChg>
        <pc:picChg chg="add mod">
          <ac:chgData name="Anastasia Biel" userId="4969d011-70ee-4a2f-96d4-7d7d40a4c8e7" providerId="ADAL" clId="{DCA1B182-C3A2-487D-A4C5-260FEEE99280}" dt="2025-06-03T12:50:19.181" v="1162" actId="1076"/>
          <ac:picMkLst>
            <pc:docMk/>
            <pc:sldMk cId="1761869494" sldId="2147483250"/>
            <ac:picMk id="16" creationId="{042FDFB0-D2B8-3646-C218-3E0CD564C510}"/>
          </ac:picMkLst>
        </pc:picChg>
        <pc:picChg chg="add mod">
          <ac:chgData name="Anastasia Biel" userId="4969d011-70ee-4a2f-96d4-7d7d40a4c8e7" providerId="ADAL" clId="{DCA1B182-C3A2-487D-A4C5-260FEEE99280}" dt="2025-06-03T12:50:19.181" v="1162" actId="1076"/>
          <ac:picMkLst>
            <pc:docMk/>
            <pc:sldMk cId="1761869494" sldId="2147483250"/>
            <ac:picMk id="17" creationId="{4A1C0490-33A7-8478-C7CB-5166CDDF86DE}"/>
          </ac:picMkLst>
        </pc:picChg>
        <pc:picChg chg="add mod">
          <ac:chgData name="Anastasia Biel" userId="4969d011-70ee-4a2f-96d4-7d7d40a4c8e7" providerId="ADAL" clId="{DCA1B182-C3A2-487D-A4C5-260FEEE99280}" dt="2025-06-03T12:51:37.780" v="1174" actId="1076"/>
          <ac:picMkLst>
            <pc:docMk/>
            <pc:sldMk cId="1761869494" sldId="2147483250"/>
            <ac:picMk id="25" creationId="{14AAB912-FFD1-92A0-93B5-B63CD437859B}"/>
          </ac:picMkLst>
        </pc:picChg>
        <pc:picChg chg="add mod">
          <ac:chgData name="Anastasia Biel" userId="4969d011-70ee-4a2f-96d4-7d7d40a4c8e7" providerId="ADAL" clId="{DCA1B182-C3A2-487D-A4C5-260FEEE99280}" dt="2025-06-03T12:51:37.780" v="1174" actId="1076"/>
          <ac:picMkLst>
            <pc:docMk/>
            <pc:sldMk cId="1761869494" sldId="2147483250"/>
            <ac:picMk id="33" creationId="{A2A6E4C9-5BE0-0597-A30D-0B070E8E86F3}"/>
          </ac:picMkLst>
        </pc:picChg>
        <pc:cxnChg chg="add mod">
          <ac:chgData name="Anastasia Biel" userId="4969d011-70ee-4a2f-96d4-7d7d40a4c8e7" providerId="ADAL" clId="{DCA1B182-C3A2-487D-A4C5-260FEEE99280}" dt="2025-06-03T12:52:18.015" v="1188" actId="1037"/>
          <ac:cxnSpMkLst>
            <pc:docMk/>
            <pc:sldMk cId="1761869494" sldId="2147483250"/>
            <ac:cxnSpMk id="21" creationId="{A61433E6-B122-7CFA-3D48-C3C4C798ABCE}"/>
          </ac:cxnSpMkLst>
        </pc:cxnChg>
      </pc:sldChg>
      <pc:sldChg chg="delSp modSp add mod">
        <pc:chgData name="Anastasia Biel" userId="4969d011-70ee-4a2f-96d4-7d7d40a4c8e7" providerId="ADAL" clId="{DCA1B182-C3A2-487D-A4C5-260FEEE99280}" dt="2025-06-03T12:55:51.845" v="1208" actId="1076"/>
        <pc:sldMkLst>
          <pc:docMk/>
          <pc:sldMk cId="3679041434" sldId="2147483251"/>
        </pc:sldMkLst>
        <pc:spChg chg="mod">
          <ac:chgData name="Anastasia Biel" userId="4969d011-70ee-4a2f-96d4-7d7d40a4c8e7" providerId="ADAL" clId="{DCA1B182-C3A2-487D-A4C5-260FEEE99280}" dt="2025-06-03T12:55:19.048" v="1202" actId="1076"/>
          <ac:spMkLst>
            <pc:docMk/>
            <pc:sldMk cId="3679041434" sldId="2147483251"/>
            <ac:spMk id="20" creationId="{F6BA9ABF-FA13-7DE4-AB38-81F545E3BEF7}"/>
          </ac:spMkLst>
        </pc:spChg>
        <pc:spChg chg="mod">
          <ac:chgData name="Anastasia Biel" userId="4969d011-70ee-4a2f-96d4-7d7d40a4c8e7" providerId="ADAL" clId="{DCA1B182-C3A2-487D-A4C5-260FEEE99280}" dt="2025-06-03T12:55:19.048" v="1202" actId="1076"/>
          <ac:spMkLst>
            <pc:docMk/>
            <pc:sldMk cId="3679041434" sldId="2147483251"/>
            <ac:spMk id="21" creationId="{2C39390C-4B59-C920-E3EB-FA5A6875C7E1}"/>
          </ac:spMkLst>
        </pc:spChg>
        <pc:spChg chg="mod">
          <ac:chgData name="Anastasia Biel" userId="4969d011-70ee-4a2f-96d4-7d7d40a4c8e7" providerId="ADAL" clId="{DCA1B182-C3A2-487D-A4C5-260FEEE99280}" dt="2025-06-03T12:55:19.048" v="1202" actId="1076"/>
          <ac:spMkLst>
            <pc:docMk/>
            <pc:sldMk cId="3679041434" sldId="2147483251"/>
            <ac:spMk id="22" creationId="{D5269694-1B50-5C7F-1E28-465EBF0F3D71}"/>
          </ac:spMkLst>
        </pc:spChg>
        <pc:spChg chg="mod">
          <ac:chgData name="Anastasia Biel" userId="4969d011-70ee-4a2f-96d4-7d7d40a4c8e7" providerId="ADAL" clId="{DCA1B182-C3A2-487D-A4C5-260FEEE99280}" dt="2025-06-03T12:55:19.048" v="1202" actId="1076"/>
          <ac:spMkLst>
            <pc:docMk/>
            <pc:sldMk cId="3679041434" sldId="2147483251"/>
            <ac:spMk id="23" creationId="{E992754F-400C-B61B-4622-57AF7D0AC961}"/>
          </ac:spMkLst>
        </pc:spChg>
        <pc:spChg chg="mod">
          <ac:chgData name="Anastasia Biel" userId="4969d011-70ee-4a2f-96d4-7d7d40a4c8e7" providerId="ADAL" clId="{DCA1B182-C3A2-487D-A4C5-260FEEE99280}" dt="2025-06-03T12:55:30.139" v="1204" actId="207"/>
          <ac:spMkLst>
            <pc:docMk/>
            <pc:sldMk cId="3679041434" sldId="2147483251"/>
            <ac:spMk id="24" creationId="{6B0BD227-0213-4E4C-61F6-92B049E91BA7}"/>
          </ac:spMkLst>
        </pc:spChg>
        <pc:picChg chg="mod">
          <ac:chgData name="Anastasia Biel" userId="4969d011-70ee-4a2f-96d4-7d7d40a4c8e7" providerId="ADAL" clId="{DCA1B182-C3A2-487D-A4C5-260FEEE99280}" dt="2025-06-03T12:55:51.845" v="1208" actId="1076"/>
          <ac:picMkLst>
            <pc:docMk/>
            <pc:sldMk cId="3679041434" sldId="2147483251"/>
            <ac:picMk id="17" creationId="{76C64B87-6E8B-45B9-BD79-A0B7BF4D2BC0}"/>
          </ac:picMkLst>
        </pc:picChg>
        <pc:picChg chg="mod">
          <ac:chgData name="Anastasia Biel" userId="4969d011-70ee-4a2f-96d4-7d7d40a4c8e7" providerId="ADAL" clId="{DCA1B182-C3A2-487D-A4C5-260FEEE99280}" dt="2025-06-03T12:55:19.048" v="1202" actId="1076"/>
          <ac:picMkLst>
            <pc:docMk/>
            <pc:sldMk cId="3679041434" sldId="2147483251"/>
            <ac:picMk id="26" creationId="{0239BF47-4CF2-CB53-6ED0-C9B9A056E883}"/>
          </ac:picMkLst>
        </pc:picChg>
        <pc:picChg chg="mod">
          <ac:chgData name="Anastasia Biel" userId="4969d011-70ee-4a2f-96d4-7d7d40a4c8e7" providerId="ADAL" clId="{DCA1B182-C3A2-487D-A4C5-260FEEE99280}" dt="2025-06-03T12:55:19.048" v="1202" actId="1076"/>
          <ac:picMkLst>
            <pc:docMk/>
            <pc:sldMk cId="3679041434" sldId="2147483251"/>
            <ac:picMk id="27" creationId="{A2F9DBB9-82EB-90FA-4C76-8AEED32EE478}"/>
          </ac:picMkLst>
        </pc:picChg>
        <pc:picChg chg="mod">
          <ac:chgData name="Anastasia Biel" userId="4969d011-70ee-4a2f-96d4-7d7d40a4c8e7" providerId="ADAL" clId="{DCA1B182-C3A2-487D-A4C5-260FEEE99280}" dt="2025-06-03T12:55:19.048" v="1202" actId="1076"/>
          <ac:picMkLst>
            <pc:docMk/>
            <pc:sldMk cId="3679041434" sldId="2147483251"/>
            <ac:picMk id="35" creationId="{68C998B9-A3CB-19CB-5E4F-E3D88719E812}"/>
          </ac:picMkLst>
        </pc:picChg>
        <pc:picChg chg="mod">
          <ac:chgData name="Anastasia Biel" userId="4969d011-70ee-4a2f-96d4-7d7d40a4c8e7" providerId="ADAL" clId="{DCA1B182-C3A2-487D-A4C5-260FEEE99280}" dt="2025-06-03T12:55:19.048" v="1202" actId="1076"/>
          <ac:picMkLst>
            <pc:docMk/>
            <pc:sldMk cId="3679041434" sldId="2147483251"/>
            <ac:picMk id="37" creationId="{218AD07A-D63A-31FB-3A1F-C39FABB89E96}"/>
          </ac:picMkLst>
        </pc:picChg>
      </pc:sldChg>
      <pc:sldMasterChg chg="delSldLayout modSldLayout">
        <pc:chgData name="Anastasia Biel" userId="4969d011-70ee-4a2f-96d4-7d7d40a4c8e7" providerId="ADAL" clId="{DCA1B182-C3A2-487D-A4C5-260FEEE99280}" dt="2025-06-03T13:02:25.917" v="1244" actId="47"/>
        <pc:sldMasterMkLst>
          <pc:docMk/>
          <pc:sldMasterMk cId="1710478272" sldId="2147483660"/>
        </pc:sldMasterMkLst>
        <pc:sldLayoutChg chg="del">
          <pc:chgData name="Anastasia Biel" userId="4969d011-70ee-4a2f-96d4-7d7d40a4c8e7" providerId="ADAL" clId="{DCA1B182-C3A2-487D-A4C5-260FEEE99280}" dt="2025-06-03T13:00:24.643" v="1239" actId="47"/>
          <pc:sldLayoutMkLst>
            <pc:docMk/>
            <pc:sldMasterMk cId="1710478272" sldId="2147483660"/>
            <pc:sldLayoutMk cId="1003476654" sldId="2147483726"/>
          </pc:sldLayoutMkLst>
        </pc:sldLayoutChg>
        <pc:sldLayoutChg chg="del">
          <pc:chgData name="Anastasia Biel" userId="4969d011-70ee-4a2f-96d4-7d7d40a4c8e7" providerId="ADAL" clId="{DCA1B182-C3A2-487D-A4C5-260FEEE99280}" dt="2025-06-03T13:00:24.643" v="1239" actId="47"/>
          <pc:sldLayoutMkLst>
            <pc:docMk/>
            <pc:sldMasterMk cId="1710478272" sldId="2147483660"/>
            <pc:sldLayoutMk cId="1641206667" sldId="2147483728"/>
          </pc:sldLayoutMkLst>
        </pc:sldLayoutChg>
        <pc:sldLayoutChg chg="del">
          <pc:chgData name="Anastasia Biel" userId="4969d011-70ee-4a2f-96d4-7d7d40a4c8e7" providerId="ADAL" clId="{DCA1B182-C3A2-487D-A4C5-260FEEE99280}" dt="2025-06-03T13:00:24.643" v="1239" actId="47"/>
          <pc:sldLayoutMkLst>
            <pc:docMk/>
            <pc:sldMasterMk cId="1710478272" sldId="2147483660"/>
            <pc:sldLayoutMk cId="4081138387" sldId="2147483729"/>
          </pc:sldLayoutMkLst>
        </pc:sldLayoutChg>
        <pc:sldLayoutChg chg="del">
          <pc:chgData name="Anastasia Biel" userId="4969d011-70ee-4a2f-96d4-7d7d40a4c8e7" providerId="ADAL" clId="{DCA1B182-C3A2-487D-A4C5-260FEEE99280}" dt="2025-06-03T13:02:25.917" v="1244" actId="47"/>
          <pc:sldLayoutMkLst>
            <pc:docMk/>
            <pc:sldMasterMk cId="1710478272" sldId="2147483660"/>
            <pc:sldLayoutMk cId="647264060" sldId="2147483732"/>
          </pc:sldLayoutMkLst>
        </pc:sldLayoutChg>
        <pc:sldLayoutChg chg="del">
          <pc:chgData name="Anastasia Biel" userId="4969d011-70ee-4a2f-96d4-7d7d40a4c8e7" providerId="ADAL" clId="{DCA1B182-C3A2-487D-A4C5-260FEEE99280}" dt="2025-06-03T13:00:35.934" v="1240" actId="47"/>
          <pc:sldLayoutMkLst>
            <pc:docMk/>
            <pc:sldMasterMk cId="1710478272" sldId="2147483660"/>
            <pc:sldLayoutMk cId="2430843646" sldId="2147483733"/>
          </pc:sldLayoutMkLst>
        </pc:sldLayoutChg>
        <pc:sldLayoutChg chg="del">
          <pc:chgData name="Anastasia Biel" userId="4969d011-70ee-4a2f-96d4-7d7d40a4c8e7" providerId="ADAL" clId="{DCA1B182-C3A2-487D-A4C5-260FEEE99280}" dt="2025-06-03T13:00:35.934" v="1240" actId="47"/>
          <pc:sldLayoutMkLst>
            <pc:docMk/>
            <pc:sldMasterMk cId="1710478272" sldId="2147483660"/>
            <pc:sldLayoutMk cId="1828803086" sldId="2147483734"/>
          </pc:sldLayoutMkLst>
        </pc:sldLayoutChg>
        <pc:sldLayoutChg chg="del">
          <pc:chgData name="Anastasia Biel" userId="4969d011-70ee-4a2f-96d4-7d7d40a4c8e7" providerId="ADAL" clId="{DCA1B182-C3A2-487D-A4C5-260FEEE99280}" dt="2025-06-03T13:00:35.934" v="1240" actId="47"/>
          <pc:sldLayoutMkLst>
            <pc:docMk/>
            <pc:sldMasterMk cId="1710478272" sldId="2147483660"/>
            <pc:sldLayoutMk cId="2590293991" sldId="2147483735"/>
          </pc:sldLayoutMkLst>
        </pc:sldLayoutChg>
        <pc:sldLayoutChg chg="del">
          <pc:chgData name="Anastasia Biel" userId="4969d011-70ee-4a2f-96d4-7d7d40a4c8e7" providerId="ADAL" clId="{DCA1B182-C3A2-487D-A4C5-260FEEE99280}" dt="2025-06-03T13:02:25.917" v="1244" actId="47"/>
          <pc:sldLayoutMkLst>
            <pc:docMk/>
            <pc:sldMasterMk cId="1710478272" sldId="2147483660"/>
            <pc:sldLayoutMk cId="2805337015" sldId="2147483736"/>
          </pc:sldLayoutMkLst>
        </pc:sldLayoutChg>
        <pc:sldLayoutChg chg="del">
          <pc:chgData name="Anastasia Biel" userId="4969d011-70ee-4a2f-96d4-7d7d40a4c8e7" providerId="ADAL" clId="{DCA1B182-C3A2-487D-A4C5-260FEEE99280}" dt="2025-06-03T13:00:43.437" v="1241" actId="47"/>
          <pc:sldLayoutMkLst>
            <pc:docMk/>
            <pc:sldMasterMk cId="1710478272" sldId="2147483660"/>
            <pc:sldLayoutMk cId="2509453620" sldId="2147483737"/>
          </pc:sldLayoutMkLst>
        </pc:sldLayoutChg>
        <pc:sldLayoutChg chg="del">
          <pc:chgData name="Anastasia Biel" userId="4969d011-70ee-4a2f-96d4-7d7d40a4c8e7" providerId="ADAL" clId="{DCA1B182-C3A2-487D-A4C5-260FEEE99280}" dt="2025-06-03T09:11:36.379" v="1" actId="47"/>
          <pc:sldLayoutMkLst>
            <pc:docMk/>
            <pc:sldMasterMk cId="1710478272" sldId="2147483660"/>
            <pc:sldLayoutMk cId="3547415776" sldId="2147483746"/>
          </pc:sldLayoutMkLst>
        </pc:sldLayoutChg>
        <pc:sldLayoutChg chg="del">
          <pc:chgData name="Anastasia Biel" userId="4969d011-70ee-4a2f-96d4-7d7d40a4c8e7" providerId="ADAL" clId="{DCA1B182-C3A2-487D-A4C5-260FEEE99280}" dt="2025-06-03T09:14:34.289" v="2" actId="47"/>
          <pc:sldLayoutMkLst>
            <pc:docMk/>
            <pc:sldMasterMk cId="1710478272" sldId="2147483660"/>
            <pc:sldLayoutMk cId="2667176307" sldId="2147483747"/>
          </pc:sldLayoutMkLst>
        </pc:sldLayoutChg>
        <pc:sldLayoutChg chg="del">
          <pc:chgData name="Anastasia Biel" userId="4969d011-70ee-4a2f-96d4-7d7d40a4c8e7" providerId="ADAL" clId="{DCA1B182-C3A2-487D-A4C5-260FEEE99280}" dt="2025-06-03T09:25:51.016" v="182" actId="47"/>
          <pc:sldLayoutMkLst>
            <pc:docMk/>
            <pc:sldMasterMk cId="1710478272" sldId="2147483660"/>
            <pc:sldLayoutMk cId="3695404665" sldId="2147483748"/>
          </pc:sldLayoutMkLst>
        </pc:sldLayoutChg>
        <pc:sldLayoutChg chg="del">
          <pc:chgData name="Anastasia Biel" userId="4969d011-70ee-4a2f-96d4-7d7d40a4c8e7" providerId="ADAL" clId="{DCA1B182-C3A2-487D-A4C5-260FEEE99280}" dt="2025-06-03T09:41:54.382" v="232" actId="47"/>
          <pc:sldLayoutMkLst>
            <pc:docMk/>
            <pc:sldMasterMk cId="1710478272" sldId="2147483660"/>
            <pc:sldLayoutMk cId="4118927664" sldId="2147483749"/>
          </pc:sldLayoutMkLst>
        </pc:sldLayoutChg>
        <pc:sldLayoutChg chg="del">
          <pc:chgData name="Anastasia Biel" userId="4969d011-70ee-4a2f-96d4-7d7d40a4c8e7" providerId="ADAL" clId="{DCA1B182-C3A2-487D-A4C5-260FEEE99280}" dt="2025-06-03T09:44:39.647" v="267" actId="47"/>
          <pc:sldLayoutMkLst>
            <pc:docMk/>
            <pc:sldMasterMk cId="1710478272" sldId="2147483660"/>
            <pc:sldLayoutMk cId="2104797873" sldId="2147483750"/>
          </pc:sldLayoutMkLst>
        </pc:sldLayoutChg>
        <pc:sldLayoutChg chg="del">
          <pc:chgData name="Anastasia Biel" userId="4969d011-70ee-4a2f-96d4-7d7d40a4c8e7" providerId="ADAL" clId="{DCA1B182-C3A2-487D-A4C5-260FEEE99280}" dt="2025-06-03T09:55:51.919" v="355" actId="47"/>
          <pc:sldLayoutMkLst>
            <pc:docMk/>
            <pc:sldMasterMk cId="1710478272" sldId="2147483660"/>
            <pc:sldLayoutMk cId="2666138931" sldId="2147483751"/>
          </pc:sldLayoutMkLst>
        </pc:sldLayoutChg>
        <pc:sldLayoutChg chg="del">
          <pc:chgData name="Anastasia Biel" userId="4969d011-70ee-4a2f-96d4-7d7d40a4c8e7" providerId="ADAL" clId="{DCA1B182-C3A2-487D-A4C5-260FEEE99280}" dt="2025-06-03T10:10:35.614" v="480" actId="47"/>
          <pc:sldLayoutMkLst>
            <pc:docMk/>
            <pc:sldMasterMk cId="1710478272" sldId="2147483660"/>
            <pc:sldLayoutMk cId="942959107" sldId="2147483752"/>
          </pc:sldLayoutMkLst>
        </pc:sldLayoutChg>
        <pc:sldLayoutChg chg="del">
          <pc:chgData name="Anastasia Biel" userId="4969d011-70ee-4a2f-96d4-7d7d40a4c8e7" providerId="ADAL" clId="{DCA1B182-C3A2-487D-A4C5-260FEEE99280}" dt="2025-06-03T10:35:48.808" v="675" actId="47"/>
          <pc:sldLayoutMkLst>
            <pc:docMk/>
            <pc:sldMasterMk cId="1710478272" sldId="2147483660"/>
            <pc:sldLayoutMk cId="2258474805" sldId="2147483755"/>
          </pc:sldLayoutMkLst>
        </pc:sldLayoutChg>
        <pc:sldLayoutChg chg="del">
          <pc:chgData name="Anastasia Biel" userId="4969d011-70ee-4a2f-96d4-7d7d40a4c8e7" providerId="ADAL" clId="{DCA1B182-C3A2-487D-A4C5-260FEEE99280}" dt="2025-06-03T10:17:03.378" v="504" actId="47"/>
          <pc:sldLayoutMkLst>
            <pc:docMk/>
            <pc:sldMasterMk cId="1710478272" sldId="2147483660"/>
            <pc:sldLayoutMk cId="1784378069" sldId="2147483756"/>
          </pc:sldLayoutMkLst>
        </pc:sldLayoutChg>
        <pc:sldLayoutChg chg="del">
          <pc:chgData name="Anastasia Biel" userId="4969d011-70ee-4a2f-96d4-7d7d40a4c8e7" providerId="ADAL" clId="{DCA1B182-C3A2-487D-A4C5-260FEEE99280}" dt="2025-06-03T10:40:47.770" v="766" actId="47"/>
          <pc:sldLayoutMkLst>
            <pc:docMk/>
            <pc:sldMasterMk cId="1710478272" sldId="2147483660"/>
            <pc:sldLayoutMk cId="1234062752" sldId="2147483757"/>
          </pc:sldLayoutMkLst>
        </pc:sldLayoutChg>
        <pc:sldLayoutChg chg="del">
          <pc:chgData name="Anastasia Biel" userId="4969d011-70ee-4a2f-96d4-7d7d40a4c8e7" providerId="ADAL" clId="{DCA1B182-C3A2-487D-A4C5-260FEEE99280}" dt="2025-06-03T11:20:46.039" v="891" actId="47"/>
          <pc:sldLayoutMkLst>
            <pc:docMk/>
            <pc:sldMasterMk cId="1710478272" sldId="2147483660"/>
            <pc:sldLayoutMk cId="4240849892" sldId="2147483758"/>
          </pc:sldLayoutMkLst>
        </pc:sldLayoutChg>
        <pc:sldLayoutChg chg="del">
          <pc:chgData name="Anastasia Biel" userId="4969d011-70ee-4a2f-96d4-7d7d40a4c8e7" providerId="ADAL" clId="{DCA1B182-C3A2-487D-A4C5-260FEEE99280}" dt="2025-06-03T12:38:25.285" v="1034" actId="47"/>
          <pc:sldLayoutMkLst>
            <pc:docMk/>
            <pc:sldMasterMk cId="1710478272" sldId="2147483660"/>
            <pc:sldLayoutMk cId="2387036980" sldId="2147483759"/>
          </pc:sldLayoutMkLst>
        </pc:sldLayoutChg>
        <pc:sldLayoutChg chg="del">
          <pc:chgData name="Anastasia Biel" userId="4969d011-70ee-4a2f-96d4-7d7d40a4c8e7" providerId="ADAL" clId="{DCA1B182-C3A2-487D-A4C5-260FEEE99280}" dt="2025-06-03T11:24:47.466" v="938" actId="47"/>
          <pc:sldLayoutMkLst>
            <pc:docMk/>
            <pc:sldMasterMk cId="1710478272" sldId="2147483660"/>
            <pc:sldLayoutMk cId="1878571335" sldId="2147483761"/>
          </pc:sldLayoutMkLst>
        </pc:sldLayoutChg>
        <pc:sldLayoutChg chg="del">
          <pc:chgData name="Anastasia Biel" userId="4969d011-70ee-4a2f-96d4-7d7d40a4c8e7" providerId="ADAL" clId="{DCA1B182-C3A2-487D-A4C5-260FEEE99280}" dt="2025-06-03T12:55:58.985" v="1209" actId="47"/>
          <pc:sldLayoutMkLst>
            <pc:docMk/>
            <pc:sldMasterMk cId="1710478272" sldId="2147483660"/>
            <pc:sldLayoutMk cId="1683053817" sldId="2147483762"/>
          </pc:sldLayoutMkLst>
        </pc:sldLayoutChg>
        <pc:sldLayoutChg chg="modSp mod setBg">
          <pc:chgData name="Anastasia Biel" userId="4969d011-70ee-4a2f-96d4-7d7d40a4c8e7" providerId="ADAL" clId="{DCA1B182-C3A2-487D-A4C5-260FEEE99280}" dt="2025-06-03T10:04:20.321" v="419" actId="1076"/>
          <pc:sldLayoutMkLst>
            <pc:docMk/>
            <pc:sldMasterMk cId="1710478272" sldId="2147483660"/>
            <pc:sldLayoutMk cId="1196066263" sldId="2147483764"/>
          </pc:sldLayoutMkLst>
          <pc:spChg chg="mod">
            <ac:chgData name="Anastasia Biel" userId="4969d011-70ee-4a2f-96d4-7d7d40a4c8e7" providerId="ADAL" clId="{DCA1B182-C3A2-487D-A4C5-260FEEE99280}" dt="2025-06-03T10:04:20.321" v="419" actId="1076"/>
            <ac:spMkLst>
              <pc:docMk/>
              <pc:sldMasterMk cId="1710478272" sldId="2147483660"/>
              <pc:sldLayoutMk cId="1196066263" sldId="2147483764"/>
              <ac:spMk id="2" creationId="{C34BEF8A-34EE-4565-07AA-17198D7411BD}"/>
            </ac:spMkLst>
          </pc:spChg>
        </pc:sldLayoutChg>
      </pc:sldMasterChg>
    </pc:docChg>
  </pc:docChgLst>
  <pc:docChgLst>
    <pc:chgData name="Anastasia Biel" userId="S::anastasia.biel@dsm-firmenich.com::4969d011-70ee-4a2f-96d4-7d7d40a4c8e7" providerId="AD" clId="Web-{2E2170A2-9EFB-5D27-C980-6A027AB8ED29}"/>
    <pc:docChg chg="modSld">
      <pc:chgData name="Anastasia Biel" userId="S::anastasia.biel@dsm-firmenich.com::4969d011-70ee-4a2f-96d4-7d7d40a4c8e7" providerId="AD" clId="Web-{2E2170A2-9EFB-5D27-C980-6A027AB8ED29}" dt="2025-06-03T15:36:21.424" v="3" actId="1076"/>
      <pc:docMkLst>
        <pc:docMk/>
      </pc:docMkLst>
      <pc:sldChg chg="modSp">
        <pc:chgData name="Anastasia Biel" userId="S::anastasia.biel@dsm-firmenich.com::4969d011-70ee-4a2f-96d4-7d7d40a4c8e7" providerId="AD" clId="Web-{2E2170A2-9EFB-5D27-C980-6A027AB8ED29}" dt="2025-06-03T15:36:21.424" v="3" actId="1076"/>
        <pc:sldMkLst>
          <pc:docMk/>
          <pc:sldMk cId="1230591101" sldId="2147483241"/>
        </pc:sldMkLst>
        <pc:picChg chg="mod">
          <ac:chgData name="Anastasia Biel" userId="S::anastasia.biel@dsm-firmenich.com::4969d011-70ee-4a2f-96d4-7d7d40a4c8e7" providerId="AD" clId="Web-{2E2170A2-9EFB-5D27-C980-6A027AB8ED29}" dt="2025-06-03T15:36:21.424" v="3" actId="1076"/>
          <ac:picMkLst>
            <pc:docMk/>
            <pc:sldMk cId="1230591101" sldId="2147483241"/>
            <ac:picMk id="13" creationId="{E62A9813-7066-4EEC-C9BE-20ECA10720C1}"/>
          </ac:picMkLst>
        </pc:picChg>
      </pc:sldChg>
    </pc:docChg>
  </pc:docChgLst>
  <pc:docChgLst>
    <pc:chgData name="Anastasia Biel" userId="S::anastasia.biel@dsm-firmenich.com::4969d011-70ee-4a2f-96d4-7d7d40a4c8e7" providerId="AD" clId="Web-{4A05899F-3C89-BC91-B4CE-C3E66BFD4F7F}"/>
    <pc:docChg chg="modSld">
      <pc:chgData name="Anastasia Biel" userId="S::anastasia.biel@dsm-firmenich.com::4969d011-70ee-4a2f-96d4-7d7d40a4c8e7" providerId="AD" clId="Web-{4A05899F-3C89-BC91-B4CE-C3E66BFD4F7F}" dt="2025-06-30T12:28:28.712" v="2" actId="1076"/>
      <pc:docMkLst>
        <pc:docMk/>
      </pc:docMkLst>
      <pc:sldChg chg="addSp delSp modSp">
        <pc:chgData name="Anastasia Biel" userId="S::anastasia.biel@dsm-firmenich.com::4969d011-70ee-4a2f-96d4-7d7d40a4c8e7" providerId="AD" clId="Web-{4A05899F-3C89-BC91-B4CE-C3E66BFD4F7F}" dt="2025-06-30T12:28:28.712" v="2" actId="1076"/>
        <pc:sldMkLst>
          <pc:docMk/>
          <pc:sldMk cId="1651215996" sldId="288"/>
        </pc:sldMkLst>
      </pc:sldChg>
    </pc:docChg>
  </pc:docChgLst>
  <pc:docChgLst>
    <pc:chgData name="Anastasia Biel" userId="4969d011-70ee-4a2f-96d4-7d7d40a4c8e7" providerId="ADAL" clId="{F533E21E-1722-492F-8931-8EFEA3EA4B77}"/>
    <pc:docChg chg="custSel modSld modMainMaster">
      <pc:chgData name="Anastasia Biel" userId="4969d011-70ee-4a2f-96d4-7d7d40a4c8e7" providerId="ADAL" clId="{F533E21E-1722-492F-8931-8EFEA3EA4B77}" dt="2025-06-30T12:29:02.678" v="3" actId="1076"/>
      <pc:docMkLst>
        <pc:docMk/>
      </pc:docMkLst>
      <pc:sldChg chg="addSp delSp modSp mod">
        <pc:chgData name="Anastasia Biel" userId="4969d011-70ee-4a2f-96d4-7d7d40a4c8e7" providerId="ADAL" clId="{F533E21E-1722-492F-8931-8EFEA3EA4B77}" dt="2025-06-30T12:28:51.533" v="1"/>
        <pc:sldMkLst>
          <pc:docMk/>
          <pc:sldMk cId="1651215996" sldId="288"/>
        </pc:sldMkLst>
        <pc:spChg chg="add mod">
          <ac:chgData name="Anastasia Biel" userId="4969d011-70ee-4a2f-96d4-7d7d40a4c8e7" providerId="ADAL" clId="{F533E21E-1722-492F-8931-8EFEA3EA4B77}" dt="2025-06-30T12:28:51.533" v="1"/>
          <ac:spMkLst>
            <pc:docMk/>
            <pc:sldMk cId="1651215996" sldId="288"/>
            <ac:spMk id="3" creationId="{D5FDCC90-195F-4A26-7B80-295E734AFD4C}"/>
          </ac:spMkLst>
        </pc:spChg>
      </pc:sldChg>
      <pc:sldMasterChg chg="modSldLayout">
        <pc:chgData name="Anastasia Biel" userId="4969d011-70ee-4a2f-96d4-7d7d40a4c8e7" providerId="ADAL" clId="{F533E21E-1722-492F-8931-8EFEA3EA4B77}" dt="2025-06-30T12:29:02.678" v="3" actId="1076"/>
        <pc:sldMasterMkLst>
          <pc:docMk/>
          <pc:sldMasterMk cId="1710478272" sldId="2147483660"/>
        </pc:sldMasterMkLst>
        <pc:sldLayoutChg chg="delSp modSp mod">
          <pc:chgData name="Anastasia Biel" userId="4969d011-70ee-4a2f-96d4-7d7d40a4c8e7" providerId="ADAL" clId="{F533E21E-1722-492F-8931-8EFEA3EA4B77}" dt="2025-06-30T12:29:02.678" v="3" actId="1076"/>
          <pc:sldLayoutMkLst>
            <pc:docMk/>
            <pc:sldMasterMk cId="1710478272" sldId="2147483660"/>
            <pc:sldLayoutMk cId="564010259" sldId="2147483680"/>
          </pc:sldLayoutMkLst>
          <pc:spChg chg="mod">
            <ac:chgData name="Anastasia Biel" userId="4969d011-70ee-4a2f-96d4-7d7d40a4c8e7" providerId="ADAL" clId="{F533E21E-1722-492F-8931-8EFEA3EA4B77}" dt="2025-06-30T12:29:02.678" v="3" actId="1076"/>
            <ac:spMkLst>
              <pc:docMk/>
              <pc:sldMasterMk cId="1710478272" sldId="2147483660"/>
              <pc:sldLayoutMk cId="564010259" sldId="2147483680"/>
              <ac:spMk id="2" creationId="{9E09AFF3-9E65-0181-6F09-6D8A51EF75E3}"/>
            </ac:spMkLst>
          </pc:spChg>
        </pc:sldLayoutChg>
      </pc:sldMasterChg>
    </pc:docChg>
  </pc:docChgLst>
  <pc:docChgLst>
    <pc:chgData name="Anastasia Biel" userId="4969d011-70ee-4a2f-96d4-7d7d40a4c8e7" providerId="ADAL" clId="{3CF71644-9DC8-4AE4-BC94-1BEA4BB8BD10}"/>
    <pc:docChg chg="undo custSel modSld">
      <pc:chgData name="Anastasia Biel" userId="4969d011-70ee-4a2f-96d4-7d7d40a4c8e7" providerId="ADAL" clId="{3CF71644-9DC8-4AE4-BC94-1BEA4BB8BD10}" dt="2025-06-03T15:52:22.277" v="60" actId="478"/>
      <pc:docMkLst>
        <pc:docMk/>
      </pc:docMkLst>
      <pc:sldChg chg="addSp modSp mod">
        <pc:chgData name="Anastasia Biel" userId="4969d011-70ee-4a2f-96d4-7d7d40a4c8e7" providerId="ADAL" clId="{3CF71644-9DC8-4AE4-BC94-1BEA4BB8BD10}" dt="2025-06-03T15:34:27.447" v="21" actId="732"/>
        <pc:sldMkLst>
          <pc:docMk/>
          <pc:sldMk cId="3433265422" sldId="2147483239"/>
        </pc:sldMkLst>
        <pc:spChg chg="mod">
          <ac:chgData name="Anastasia Biel" userId="4969d011-70ee-4a2f-96d4-7d7d40a4c8e7" providerId="ADAL" clId="{3CF71644-9DC8-4AE4-BC94-1BEA4BB8BD10}" dt="2025-06-03T15:33:11.518" v="13" actId="207"/>
          <ac:spMkLst>
            <pc:docMk/>
            <pc:sldMk cId="3433265422" sldId="2147483239"/>
            <ac:spMk id="6" creationId="{78B5D9EF-E901-0C88-3CAE-02308E68183E}"/>
          </ac:spMkLst>
        </pc:spChg>
        <pc:spChg chg="mod">
          <ac:chgData name="Anastasia Biel" userId="4969d011-70ee-4a2f-96d4-7d7d40a4c8e7" providerId="ADAL" clId="{3CF71644-9DC8-4AE4-BC94-1BEA4BB8BD10}" dt="2025-06-03T15:31:40.201" v="10" actId="1037"/>
          <ac:spMkLst>
            <pc:docMk/>
            <pc:sldMk cId="3433265422" sldId="2147483239"/>
            <ac:spMk id="44" creationId="{970BE8F2-7FE8-BDA5-DCF1-273F274EAA72}"/>
          </ac:spMkLst>
        </pc:spChg>
        <pc:picChg chg="add mod modCrop">
          <ac:chgData name="Anastasia Biel" userId="4969d011-70ee-4a2f-96d4-7d7d40a4c8e7" providerId="ADAL" clId="{3CF71644-9DC8-4AE4-BC94-1BEA4BB8BD10}" dt="2025-06-03T15:34:18.212" v="20" actId="732"/>
          <ac:picMkLst>
            <pc:docMk/>
            <pc:sldMk cId="3433265422" sldId="2147483239"/>
            <ac:picMk id="4" creationId="{7507FB02-6B94-D332-66C8-E7DEF549F0BB}"/>
          </ac:picMkLst>
        </pc:picChg>
        <pc:picChg chg="mod modCrop">
          <ac:chgData name="Anastasia Biel" userId="4969d011-70ee-4a2f-96d4-7d7d40a4c8e7" providerId="ADAL" clId="{3CF71644-9DC8-4AE4-BC94-1BEA4BB8BD10}" dt="2025-06-03T15:34:27.447" v="21" actId="732"/>
          <ac:picMkLst>
            <pc:docMk/>
            <pc:sldMk cId="3433265422" sldId="2147483239"/>
            <ac:picMk id="5" creationId="{C280A4EB-1271-9509-920D-CAA4EA1E2578}"/>
          </ac:picMkLst>
        </pc:picChg>
      </pc:sldChg>
      <pc:sldChg chg="modSp mod">
        <pc:chgData name="Anastasia Biel" userId="4969d011-70ee-4a2f-96d4-7d7d40a4c8e7" providerId="ADAL" clId="{3CF71644-9DC8-4AE4-BC94-1BEA4BB8BD10}" dt="2025-06-03T15:25:43.539" v="3" actId="1038"/>
        <pc:sldMkLst>
          <pc:docMk/>
          <pc:sldMk cId="1896030138" sldId="2147483243"/>
        </pc:sldMkLst>
        <pc:picChg chg="mod">
          <ac:chgData name="Anastasia Biel" userId="4969d011-70ee-4a2f-96d4-7d7d40a4c8e7" providerId="ADAL" clId="{3CF71644-9DC8-4AE4-BC94-1BEA4BB8BD10}" dt="2025-06-03T15:25:43.539" v="3" actId="1038"/>
          <ac:picMkLst>
            <pc:docMk/>
            <pc:sldMk cId="1896030138" sldId="2147483243"/>
            <ac:picMk id="11" creationId="{A8518CFB-E744-9B3B-8FA2-84BB6225633B}"/>
          </ac:picMkLst>
        </pc:picChg>
      </pc:sldChg>
      <pc:sldChg chg="modSp mod">
        <pc:chgData name="Anastasia Biel" userId="4969d011-70ee-4a2f-96d4-7d7d40a4c8e7" providerId="ADAL" clId="{3CF71644-9DC8-4AE4-BC94-1BEA4BB8BD10}" dt="2025-06-03T15:49:05.724" v="50" actId="1037"/>
        <pc:sldMkLst>
          <pc:docMk/>
          <pc:sldMk cId="2753378158" sldId="2147483245"/>
        </pc:sldMkLst>
        <pc:spChg chg="mod">
          <ac:chgData name="Anastasia Biel" userId="4969d011-70ee-4a2f-96d4-7d7d40a4c8e7" providerId="ADAL" clId="{3CF71644-9DC8-4AE4-BC94-1BEA4BB8BD10}" dt="2025-06-03T15:48:51.479" v="41" actId="1038"/>
          <ac:spMkLst>
            <pc:docMk/>
            <pc:sldMk cId="2753378158" sldId="2147483245"/>
            <ac:spMk id="18" creationId="{36B9F0A5-9273-40F7-8C6E-B5CB01B616B3}"/>
          </ac:spMkLst>
        </pc:spChg>
        <pc:spChg chg="mod">
          <ac:chgData name="Anastasia Biel" userId="4969d011-70ee-4a2f-96d4-7d7d40a4c8e7" providerId="ADAL" clId="{3CF71644-9DC8-4AE4-BC94-1BEA4BB8BD10}" dt="2025-06-03T15:49:05.724" v="50" actId="1037"/>
          <ac:spMkLst>
            <pc:docMk/>
            <pc:sldMk cId="2753378158" sldId="2147483245"/>
            <ac:spMk id="20" creationId="{4F710CFD-61EE-3B58-B7F7-8F5E37BD2D76}"/>
          </ac:spMkLst>
        </pc:spChg>
        <pc:picChg chg="mod">
          <ac:chgData name="Anastasia Biel" userId="4969d011-70ee-4a2f-96d4-7d7d40a4c8e7" providerId="ADAL" clId="{3CF71644-9DC8-4AE4-BC94-1BEA4BB8BD10}" dt="2025-06-03T15:48:35.074" v="37" actId="1037"/>
          <ac:picMkLst>
            <pc:docMk/>
            <pc:sldMk cId="2753378158" sldId="2147483245"/>
            <ac:picMk id="17" creationId="{ED699B96-A6B6-3393-4D2E-4D3E641C8EE9}"/>
          </ac:picMkLst>
        </pc:picChg>
      </pc:sldChg>
      <pc:sldChg chg="addSp delSp modSp mod">
        <pc:chgData name="Anastasia Biel" userId="4969d011-70ee-4a2f-96d4-7d7d40a4c8e7" providerId="ADAL" clId="{3CF71644-9DC8-4AE4-BC94-1BEA4BB8BD10}" dt="2025-06-03T15:52:22.277" v="60" actId="478"/>
        <pc:sldMkLst>
          <pc:docMk/>
          <pc:sldMk cId="1348108597" sldId="2147483246"/>
        </pc:sldMkLst>
        <pc:picChg chg="add mod ord">
          <ac:chgData name="Anastasia Biel" userId="4969d011-70ee-4a2f-96d4-7d7d40a4c8e7" providerId="ADAL" clId="{3CF71644-9DC8-4AE4-BC94-1BEA4BB8BD10}" dt="2025-06-03T15:52:19.232" v="59" actId="167"/>
          <ac:picMkLst>
            <pc:docMk/>
            <pc:sldMk cId="1348108597" sldId="2147483246"/>
            <ac:picMk id="18" creationId="{0C951C51-4EFB-A523-5AAD-5C3C578A2890}"/>
          </ac:picMkLst>
        </pc:picChg>
      </pc:sldChg>
    </pc:docChg>
  </pc:docChgLst>
  <pc:docChgLst>
    <pc:chgData name="Anastasia Biel" userId="S::anastasia.biel@dsm-firmenich.com::4969d011-70ee-4a2f-96d4-7d7d40a4c8e7" providerId="AD" clId="Web-{C1B457B4-B669-ED89-8941-9E47BB94A5FF}"/>
    <pc:docChg chg="modSld">
      <pc:chgData name="Anastasia Biel" userId="S::anastasia.biel@dsm-firmenich.com::4969d011-70ee-4a2f-96d4-7d7d40a4c8e7" providerId="AD" clId="Web-{C1B457B4-B669-ED89-8941-9E47BB94A5FF}" dt="2025-06-03T15:43:29.257" v="5" actId="20577"/>
      <pc:docMkLst>
        <pc:docMk/>
      </pc:docMkLst>
      <pc:sldChg chg="modSp">
        <pc:chgData name="Anastasia Biel" userId="S::anastasia.biel@dsm-firmenich.com::4969d011-70ee-4a2f-96d4-7d7d40a4c8e7" providerId="AD" clId="Web-{C1B457B4-B669-ED89-8941-9E47BB94A5FF}" dt="2025-06-03T15:43:29.257" v="5" actId="20577"/>
        <pc:sldMkLst>
          <pc:docMk/>
          <pc:sldMk cId="2524429856" sldId="2147483248"/>
        </pc:sldMkLst>
        <pc:spChg chg="mod">
          <ac:chgData name="Anastasia Biel" userId="S::anastasia.biel@dsm-firmenich.com::4969d011-70ee-4a2f-96d4-7d7d40a4c8e7" providerId="AD" clId="Web-{C1B457B4-B669-ED89-8941-9E47BB94A5FF}" dt="2025-06-03T15:43:29.257" v="5" actId="20577"/>
          <ac:spMkLst>
            <pc:docMk/>
            <pc:sldMk cId="2524429856" sldId="2147483248"/>
            <ac:spMk id="21" creationId="{0002A45B-AC93-A9FA-3DFC-0D5C53F81248}"/>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pieChart>
        <c:varyColors val="1"/>
        <c:ser>
          <c:idx val="0"/>
          <c:order val="0"/>
          <c:tx>
            <c:strRef>
              <c:f>Sheet1!$B$1</c:f>
              <c:strCache>
                <c:ptCount val="1"/>
                <c:pt idx="0">
                  <c:v>Sales</c:v>
                </c:pt>
              </c:strCache>
            </c:strRef>
          </c:tx>
          <c:dPt>
            <c:idx val="0"/>
            <c:bubble3D val="0"/>
            <c:spPr>
              <a:solidFill>
                <a:srgbClr val="9D2835"/>
              </a:solidFill>
              <a:ln>
                <a:noFill/>
              </a:ln>
              <a:effectLst/>
            </c:spPr>
            <c:extLst>
              <c:ext xmlns:c16="http://schemas.microsoft.com/office/drawing/2014/chart" uri="{C3380CC4-5D6E-409C-BE32-E72D297353CC}">
                <c16:uniqueId val="{00000001-6505-4EC3-8D41-42E7A0BC8BC1}"/>
              </c:ext>
            </c:extLst>
          </c:dPt>
          <c:dPt>
            <c:idx val="1"/>
            <c:bubble3D val="0"/>
            <c:spPr>
              <a:solidFill>
                <a:srgbClr val="F5D0C9"/>
              </a:solidFill>
              <a:ln>
                <a:noFill/>
              </a:ln>
              <a:effectLst/>
            </c:spPr>
            <c:extLst>
              <c:ext xmlns:c16="http://schemas.microsoft.com/office/drawing/2014/chart" uri="{C3380CC4-5D6E-409C-BE32-E72D297353CC}">
                <c16:uniqueId val="{00000003-6505-4EC3-8D41-42E7A0BC8BC1}"/>
              </c:ext>
            </c:extLst>
          </c:dPt>
          <c:dPt>
            <c:idx val="2"/>
            <c:bubble3D val="0"/>
            <c:spPr>
              <a:solidFill>
                <a:srgbClr val="E67F7C"/>
              </a:solidFill>
              <a:ln>
                <a:noFill/>
              </a:ln>
              <a:effectLst/>
            </c:spPr>
            <c:extLst>
              <c:ext xmlns:c16="http://schemas.microsoft.com/office/drawing/2014/chart" uri="{C3380CC4-5D6E-409C-BE32-E72D297353CC}">
                <c16:uniqueId val="{00000005-6505-4EC3-8D41-42E7A0BC8BC1}"/>
              </c:ext>
            </c:extLst>
          </c:dPt>
          <c:dPt>
            <c:idx val="3"/>
            <c:bubble3D val="0"/>
            <c:spPr>
              <a:solidFill>
                <a:srgbClr val="E63A4A"/>
              </a:solidFill>
              <a:ln>
                <a:noFill/>
              </a:ln>
              <a:effectLst/>
            </c:spPr>
            <c:extLst>
              <c:ext xmlns:c16="http://schemas.microsoft.com/office/drawing/2014/chart" uri="{C3380CC4-5D6E-409C-BE32-E72D297353CC}">
                <c16:uniqueId val="{00000007-6505-4EC3-8D41-42E7A0BC8BC1}"/>
              </c:ext>
            </c:extLst>
          </c:dPt>
          <c:dPt>
            <c:idx val="4"/>
            <c:bubble3D val="0"/>
            <c:spPr>
              <a:solidFill>
                <a:srgbClr val="6D0E17"/>
              </a:solidFill>
              <a:ln>
                <a:noFill/>
              </a:ln>
              <a:effectLst/>
            </c:spPr>
            <c:extLst>
              <c:ext xmlns:c16="http://schemas.microsoft.com/office/drawing/2014/chart" uri="{C3380CC4-5D6E-409C-BE32-E72D297353CC}">
                <c16:uniqueId val="{0000000A-6505-4EC3-8D41-42E7A0BC8BC1}"/>
              </c:ext>
            </c:extLst>
          </c:dPt>
          <c:dPt>
            <c:idx val="5"/>
            <c:bubble3D val="0"/>
            <c:spPr>
              <a:solidFill>
                <a:srgbClr val="D34252"/>
              </a:solidFill>
              <a:ln>
                <a:noFill/>
              </a:ln>
              <a:effectLst/>
            </c:spPr>
            <c:extLst>
              <c:ext xmlns:c16="http://schemas.microsoft.com/office/drawing/2014/chart" uri="{C3380CC4-5D6E-409C-BE32-E72D297353CC}">
                <c16:uniqueId val="{00000009-6505-4EC3-8D41-42E7A0BC8BC1}"/>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Sheet1!$A$2:$A$7</c:f>
              <c:strCache>
                <c:ptCount val="6"/>
                <c:pt idx="0">
                  <c:v>Antioxidant response / inflammation</c:v>
                </c:pt>
                <c:pt idx="1">
                  <c:v>UV (UVA or UVB) response</c:v>
                </c:pt>
                <c:pt idx="2">
                  <c:v>SunSenescence / cell cycle / cell survival</c:v>
                </c:pt>
                <c:pt idx="3">
                  <c:v>Pigmentation / whitening / melanogenesis</c:v>
                </c:pt>
                <c:pt idx="4">
                  <c:v>Wound healing / proliferation / angiogenesis</c:v>
                </c:pt>
                <c:pt idx="5">
                  <c:v>Senescence / cell cycle / cell survival</c:v>
                </c:pt>
              </c:strCache>
            </c:strRef>
          </c:cat>
          <c:val>
            <c:numRef>
              <c:f>Sheet1!$B$2:$B$7</c:f>
              <c:numCache>
                <c:formatCode>General</c:formatCode>
                <c:ptCount val="6"/>
                <c:pt idx="0">
                  <c:v>3</c:v>
                </c:pt>
                <c:pt idx="1">
                  <c:v>4</c:v>
                </c:pt>
                <c:pt idx="2">
                  <c:v>3</c:v>
                </c:pt>
                <c:pt idx="3">
                  <c:v>2</c:v>
                </c:pt>
                <c:pt idx="4">
                  <c:v>6</c:v>
                </c:pt>
                <c:pt idx="5">
                  <c:v>4</c:v>
                </c:pt>
              </c:numCache>
            </c:numRef>
          </c:val>
          <c:extLst>
            <c:ext xmlns:c16="http://schemas.microsoft.com/office/drawing/2014/chart" uri="{C3380CC4-5D6E-409C-BE32-E72D297353CC}">
              <c16:uniqueId val="{00000008-6505-4EC3-8D41-42E7A0BC8BC1}"/>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0"/>
        <c:txPr>
          <a:bodyPr rot="0" spcFirstLastPara="1" vertOverflow="ellipsis" vert="horz" wrap="square" anchor="ctr" anchorCtr="1"/>
          <a:lstStyle/>
          <a:p>
            <a:pPr>
              <a:defRPr sz="1197" b="0" i="0" u="none" strike="noStrike" kern="1200" baseline="0">
                <a:ln>
                  <a:noFill/>
                </a:ln>
                <a:solidFill>
                  <a:schemeClr val="tx1"/>
                </a:solidFill>
                <a:latin typeface="+mn-lt"/>
                <a:ea typeface="+mn-ea"/>
                <a:cs typeface="+mn-cs"/>
              </a:defRPr>
            </a:pPr>
            <a:endParaRPr lang="en-US"/>
          </a:p>
        </c:txPr>
      </c:legendEntry>
      <c:legendEntry>
        <c:idx val="1"/>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Entry>
      <c:legendEntry>
        <c:idx val="2"/>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Entry>
      <c:legendEntry>
        <c:idx val="3"/>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a:solidFill>
                  <a:schemeClr val="tx1"/>
                </a:solidFill>
                <a:latin typeface="DM Sans" pitchFamily="2" charset="0"/>
              </a:rPr>
              <a:t>48 hours</a:t>
            </a:r>
          </a:p>
        </c:rich>
      </c:tx>
      <c:layout>
        <c:manualLayout>
          <c:xMode val="edge"/>
          <c:yMode val="edge"/>
          <c:x val="0.14039208920457794"/>
          <c:y val="2.6075333760850181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CH"/>
        </a:p>
      </c:txPr>
    </c:title>
    <c:autoTitleDeleted val="0"/>
    <c:plotArea>
      <c:layout/>
      <c:barChart>
        <c:barDir val="col"/>
        <c:grouping val="percentStacked"/>
        <c:varyColors val="0"/>
        <c:ser>
          <c:idx val="0"/>
          <c:order val="0"/>
          <c:tx>
            <c:strRef>
              <c:f>Sheet1!$A$16</c:f>
              <c:strCache>
                <c:ptCount val="1"/>
                <c:pt idx="0">
                  <c:v>S.aureus</c:v>
                </c:pt>
              </c:strCache>
            </c:strRef>
          </c:tx>
          <c:spPr>
            <a:solidFill>
              <a:srgbClr val="F5D0C9"/>
            </a:solidFill>
            <a:ln>
              <a:noFill/>
            </a:ln>
            <a:effectLst/>
          </c:spPr>
          <c:invertIfNegative val="0"/>
          <c:dLbls>
            <c:dLbl>
              <c:idx val="3"/>
              <c:delete val="1"/>
              <c:extLst>
                <c:ext xmlns:c15="http://schemas.microsoft.com/office/drawing/2012/chart" uri="{CE6537A1-D6FC-4f65-9D91-7224C49458BB}"/>
                <c:ext xmlns:c16="http://schemas.microsoft.com/office/drawing/2014/chart" uri="{C3380CC4-5D6E-409C-BE32-E72D297353CC}">
                  <c16:uniqueId val="{00000000-2515-447F-A6CE-F35021CF3EA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CH"/>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[1]Sheet1!$B$13:$B$16</c:f>
              <c:strCache>
                <c:ptCount val="4"/>
                <c:pt idx="0">
                  <c:v>Growth medium control</c:v>
                </c:pt>
                <c:pt idx="1">
                  <c:v>0.001%
Vitamin B12</c:v>
                </c:pt>
                <c:pt idx="2">
                  <c:v>0.01%
Vitamin B12</c:v>
                </c:pt>
                <c:pt idx="3">
                  <c:v>0.1%
Vitamin B12</c:v>
                </c:pt>
              </c:strCache>
            </c:strRef>
          </c:cat>
          <c:val>
            <c:numRef>
              <c:f>(Sheet1!$C$16,Sheet1!$E$16,Sheet1!$G$16,Sheet1!$I$16)</c:f>
              <c:numCache>
                <c:formatCode>0%</c:formatCode>
                <c:ptCount val="4"/>
                <c:pt idx="0">
                  <c:v>0.50819672131147542</c:v>
                </c:pt>
                <c:pt idx="1">
                  <c:v>9.0909090909090912E-2</c:v>
                </c:pt>
                <c:pt idx="2">
                  <c:v>0.08</c:v>
                </c:pt>
                <c:pt idx="3">
                  <c:v>0</c:v>
                </c:pt>
              </c:numCache>
            </c:numRef>
          </c:val>
          <c:extLst>
            <c:ext xmlns:c16="http://schemas.microsoft.com/office/drawing/2014/chart" uri="{C3380CC4-5D6E-409C-BE32-E72D297353CC}">
              <c16:uniqueId val="{00000001-2515-447F-A6CE-F35021CF3EA1}"/>
            </c:ext>
          </c:extLst>
        </c:ser>
        <c:ser>
          <c:idx val="1"/>
          <c:order val="1"/>
          <c:tx>
            <c:strRef>
              <c:f>Sheet1!$A$17</c:f>
              <c:strCache>
                <c:ptCount val="1"/>
                <c:pt idx="0">
                  <c:v>S.epidermidis</c:v>
                </c:pt>
              </c:strCache>
            </c:strRef>
          </c:tx>
          <c:spPr>
            <a:solidFill>
              <a:srgbClr val="D3425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CH"/>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[1]Sheet1!$B$13:$B$16</c:f>
              <c:strCache>
                <c:ptCount val="4"/>
                <c:pt idx="0">
                  <c:v>Growth medium control</c:v>
                </c:pt>
                <c:pt idx="1">
                  <c:v>0.001%
Vitamin B12</c:v>
                </c:pt>
                <c:pt idx="2">
                  <c:v>0.01%
Vitamin B12</c:v>
                </c:pt>
                <c:pt idx="3">
                  <c:v>0.1%
Vitamin B12</c:v>
                </c:pt>
              </c:strCache>
            </c:strRef>
          </c:cat>
          <c:val>
            <c:numRef>
              <c:f>(Sheet1!$C$17,Sheet1!$E$17,Sheet1!$G$17,Sheet1!$I$17)</c:f>
              <c:numCache>
                <c:formatCode>0%</c:formatCode>
                <c:ptCount val="4"/>
                <c:pt idx="0">
                  <c:v>0.49180327868852458</c:v>
                </c:pt>
                <c:pt idx="1">
                  <c:v>0.90909090909090906</c:v>
                </c:pt>
                <c:pt idx="2">
                  <c:v>0.92</c:v>
                </c:pt>
                <c:pt idx="3">
                  <c:v>1</c:v>
                </c:pt>
              </c:numCache>
            </c:numRef>
          </c:val>
          <c:extLst>
            <c:ext xmlns:c16="http://schemas.microsoft.com/office/drawing/2014/chart" uri="{C3380CC4-5D6E-409C-BE32-E72D297353CC}">
              <c16:uniqueId val="{00000002-2515-447F-A6CE-F35021CF3EA1}"/>
            </c:ext>
          </c:extLst>
        </c:ser>
        <c:dLbls>
          <c:dLblPos val="ctr"/>
          <c:showLegendKey val="0"/>
          <c:showVal val="1"/>
          <c:showCatName val="0"/>
          <c:showSerName val="0"/>
          <c:showPercent val="0"/>
          <c:showBubbleSize val="0"/>
        </c:dLbls>
        <c:gapWidth val="150"/>
        <c:overlap val="100"/>
        <c:axId val="945870864"/>
        <c:axId val="945869224"/>
      </c:barChart>
      <c:catAx>
        <c:axId val="945870864"/>
        <c:scaling>
          <c:orientation val="minMax"/>
        </c:scaling>
        <c:delete val="0"/>
        <c:axPos val="b"/>
        <c:numFmt formatCode="0.000E+00"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CH"/>
          </a:p>
        </c:txPr>
        <c:crossAx val="945869224"/>
        <c:crosses val="autoZero"/>
        <c:auto val="1"/>
        <c:lblAlgn val="ctr"/>
        <c:lblOffset val="100"/>
        <c:noMultiLvlLbl val="0"/>
      </c:catAx>
      <c:valAx>
        <c:axId val="9458692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CH"/>
          </a:p>
        </c:txPr>
        <c:crossAx val="945870864"/>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1" u="none" strike="noStrike" kern="1200" baseline="0">
              <a:solidFill>
                <a:schemeClr val="tx1">
                  <a:lumMod val="65000"/>
                  <a:lumOff val="35000"/>
                </a:schemeClr>
              </a:solidFill>
              <a:latin typeface="+mn-lt"/>
              <a:ea typeface="+mn-ea"/>
              <a:cs typeface="+mn-cs"/>
            </a:defRPr>
          </a:pPr>
          <a:endParaRPr lang="en-CH"/>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a:solidFill>
                  <a:schemeClr val="tx1"/>
                </a:solidFill>
                <a:latin typeface="DM Sans" pitchFamily="2" charset="0"/>
              </a:rPr>
              <a:t>48 hours</a:t>
            </a:r>
          </a:p>
        </c:rich>
      </c:tx>
      <c:layout>
        <c:manualLayout>
          <c:xMode val="edge"/>
          <c:yMode val="edge"/>
          <c:x val="0.1538346838732299"/>
          <c:y val="2.5642380326304337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CH"/>
        </a:p>
      </c:txPr>
    </c:title>
    <c:autoTitleDeleted val="0"/>
    <c:plotArea>
      <c:layout/>
      <c:barChart>
        <c:barDir val="col"/>
        <c:grouping val="percentStacked"/>
        <c:varyColors val="0"/>
        <c:ser>
          <c:idx val="0"/>
          <c:order val="0"/>
          <c:tx>
            <c:strRef>
              <c:f>'https://dsm1234-my.sharepoint.com/personal/riccardo_sfriso_dsm_com/Documents/Documents/Patents/Vitamin B12/[Vitamin B12_Glycodiag data for patent.xlsx]Microbe comparisons'!$A$26</c:f>
              <c:strCache>
                <c:ptCount val="1"/>
                <c:pt idx="0">
                  <c:v>S.aureus</c:v>
                </c:pt>
              </c:strCache>
            </c:strRef>
          </c:tx>
          <c:spPr>
            <a:solidFill>
              <a:srgbClr val="9D2835"/>
            </a:solidFill>
            <a:ln>
              <a:noFill/>
            </a:ln>
            <a:effectLst/>
          </c:spPr>
          <c:invertIfNegative val="0"/>
          <c:dLbls>
            <c:dLbl>
              <c:idx val="3"/>
              <c:delete val="1"/>
              <c:extLst>
                <c:ext xmlns:c15="http://schemas.microsoft.com/office/drawing/2012/chart" uri="{CE6537A1-D6FC-4f65-9D91-7224C49458BB}"/>
                <c:ext xmlns:c16="http://schemas.microsoft.com/office/drawing/2014/chart" uri="{C3380CC4-5D6E-409C-BE32-E72D297353CC}">
                  <c16:uniqueId val="{00000000-AC5F-497F-9826-E480B4F47AA3}"/>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CH"/>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[1]Sheet1!$D$30:$D$33</c:f>
              <c:strCache>
                <c:ptCount val="4"/>
                <c:pt idx="0">
                  <c:v>Growth medium control</c:v>
                </c:pt>
                <c:pt idx="1">
                  <c:v>0.001%
Vitamin B12</c:v>
                </c:pt>
                <c:pt idx="2">
                  <c:v>0.01%
Vitamin B12</c:v>
                </c:pt>
                <c:pt idx="3">
                  <c:v>0.1%
Vitamin B12</c:v>
                </c:pt>
              </c:strCache>
            </c:strRef>
          </c:cat>
          <c:val>
            <c:numRef>
              <c:f>('[2]Microbe comparisons'!$C$26,'[2]Microbe comparisons'!$E$26,'[2]Microbe comparisons'!$G$26,'[2]Microbe comparisons'!$I$26)</c:f>
              <c:numCache>
                <c:formatCode>General</c:formatCode>
                <c:ptCount val="4"/>
                <c:pt idx="0">
                  <c:v>0.55855855855855852</c:v>
                </c:pt>
                <c:pt idx="1">
                  <c:v>0.5</c:v>
                </c:pt>
                <c:pt idx="2">
                  <c:v>0.33333333333333331</c:v>
                </c:pt>
                <c:pt idx="3">
                  <c:v>0</c:v>
                </c:pt>
              </c:numCache>
            </c:numRef>
          </c:val>
          <c:extLst>
            <c:ext xmlns:c16="http://schemas.microsoft.com/office/drawing/2014/chart" uri="{C3380CC4-5D6E-409C-BE32-E72D297353CC}">
              <c16:uniqueId val="{00000001-AC5F-497F-9826-E480B4F47AA3}"/>
            </c:ext>
          </c:extLst>
        </c:ser>
        <c:ser>
          <c:idx val="1"/>
          <c:order val="1"/>
          <c:tx>
            <c:strRef>
              <c:f>'https://dsm1234-my.sharepoint.com/personal/riccardo_sfriso_dsm_com/Documents/Documents/Patents/Vitamin B12/[Vitamin B12_Glycodiag data for patent.xlsx]Microbe comparisons'!$A$27</c:f>
              <c:strCache>
                <c:ptCount val="1"/>
                <c:pt idx="0">
                  <c:v>S.hominis</c:v>
                </c:pt>
              </c:strCache>
            </c:strRef>
          </c:tx>
          <c:spPr>
            <a:solidFill>
              <a:srgbClr val="E67F7C"/>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CH"/>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[1]Sheet1!$D$30:$D$33</c:f>
              <c:strCache>
                <c:ptCount val="4"/>
                <c:pt idx="0">
                  <c:v>Growth medium control</c:v>
                </c:pt>
                <c:pt idx="1">
                  <c:v>0.001%
Vitamin B12</c:v>
                </c:pt>
                <c:pt idx="2">
                  <c:v>0.01%
Vitamin B12</c:v>
                </c:pt>
                <c:pt idx="3">
                  <c:v>0.1%
Vitamin B12</c:v>
                </c:pt>
              </c:strCache>
            </c:strRef>
          </c:cat>
          <c:val>
            <c:numRef>
              <c:f>('[2]Microbe comparisons'!$C$27,'[2]Microbe comparisons'!$E$27,'[2]Microbe comparisons'!$G$27,'[2]Microbe comparisons'!$I$27)</c:f>
              <c:numCache>
                <c:formatCode>General</c:formatCode>
                <c:ptCount val="4"/>
                <c:pt idx="0">
                  <c:v>0.44144144144144143</c:v>
                </c:pt>
                <c:pt idx="1">
                  <c:v>0.5</c:v>
                </c:pt>
                <c:pt idx="2">
                  <c:v>0.66666666666666663</c:v>
                </c:pt>
                <c:pt idx="3">
                  <c:v>1</c:v>
                </c:pt>
              </c:numCache>
            </c:numRef>
          </c:val>
          <c:extLst>
            <c:ext xmlns:c16="http://schemas.microsoft.com/office/drawing/2014/chart" uri="{C3380CC4-5D6E-409C-BE32-E72D297353CC}">
              <c16:uniqueId val="{00000002-AC5F-497F-9826-E480B4F47AA3}"/>
            </c:ext>
          </c:extLst>
        </c:ser>
        <c:dLbls>
          <c:dLblPos val="ctr"/>
          <c:showLegendKey val="0"/>
          <c:showVal val="1"/>
          <c:showCatName val="0"/>
          <c:showSerName val="0"/>
          <c:showPercent val="0"/>
          <c:showBubbleSize val="0"/>
        </c:dLbls>
        <c:gapWidth val="150"/>
        <c:overlap val="100"/>
        <c:axId val="945870864"/>
        <c:axId val="945869224"/>
      </c:barChart>
      <c:catAx>
        <c:axId val="945870864"/>
        <c:scaling>
          <c:orientation val="minMax"/>
        </c:scaling>
        <c:delete val="0"/>
        <c:axPos val="b"/>
        <c:numFmt formatCode="0.000E+00"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CH"/>
          </a:p>
        </c:txPr>
        <c:crossAx val="945869224"/>
        <c:crosses val="autoZero"/>
        <c:auto val="1"/>
        <c:lblAlgn val="ctr"/>
        <c:lblOffset val="100"/>
        <c:noMultiLvlLbl val="0"/>
      </c:catAx>
      <c:valAx>
        <c:axId val="9458692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CH"/>
          </a:p>
        </c:txPr>
        <c:crossAx val="945870864"/>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1" u="none" strike="noStrike" kern="1200" baseline="0">
              <a:solidFill>
                <a:schemeClr val="tx1">
                  <a:lumMod val="65000"/>
                  <a:lumOff val="35000"/>
                </a:schemeClr>
              </a:solidFill>
              <a:latin typeface="+mn-lt"/>
              <a:ea typeface="+mn-ea"/>
              <a:cs typeface="+mn-cs"/>
            </a:defRPr>
          </a:pPr>
          <a:endParaRPr lang="en-CH"/>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4">
    <c:autoUpdate val="0"/>
  </c:externalData>
</c:chartSpace>
</file>

<file path=ppt/charts/colors1.xml><?xml version="1.0" encoding="utf-8"?>
<cs:colorStyle xmlns:cs="http://schemas.microsoft.com/office/drawing/2012/chartStyle" xmlns:a="http://schemas.openxmlformats.org/drawingml/2006/main" meth="withinLinearReversed" id="25">
  <a:schemeClr val="accent5"/>
</cs:colorStyle>
</file>

<file path=ppt/charts/colors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style1.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7DF562-58DB-4156-8BC6-D69A6C9118DC}" type="datetimeFigureOut">
              <a:rPr lang="en-US" smtClean="0"/>
              <a:t>7/30/2025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73D3D8-237A-4967-BCC2-1E08205B8B74}" type="slidenum">
              <a:rPr lang="en-US" smtClean="0"/>
              <a:t>‹#›</a:t>
            </a:fld>
            <a:endParaRPr lang="en-US"/>
          </a:p>
        </p:txBody>
      </p:sp>
    </p:spTree>
    <p:extLst>
      <p:ext uri="{BB962C8B-B14F-4D97-AF65-F5344CB8AC3E}">
        <p14:creationId xmlns:p14="http://schemas.microsoft.com/office/powerpoint/2010/main" val="41260569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14941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96A447-D764-6377-2C8B-712444751B5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1C8BF86-CF7F-3997-1E30-750FEF22C88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6B0CDD9-D016-D5FA-94ED-5568193B0E34}"/>
              </a:ext>
            </a:extLst>
          </p:cNvPr>
          <p:cNvSpPr>
            <a:spLocks noGrp="1"/>
          </p:cNvSpPr>
          <p:nvPr>
            <p:ph type="body" idx="1"/>
          </p:nvPr>
        </p:nvSpPr>
        <p:spPr/>
        <p:txBody>
          <a:bodyPr/>
          <a:lstStyle/>
          <a:p>
            <a:endParaRPr lang="en-GB"/>
          </a:p>
        </p:txBody>
      </p:sp>
      <p:sp>
        <p:nvSpPr>
          <p:cNvPr id="4" name="Tijdelijke aanduiding voor dianummer 3">
            <a:extLst>
              <a:ext uri="{FF2B5EF4-FFF2-40B4-BE49-F238E27FC236}">
                <a16:creationId xmlns:a16="http://schemas.microsoft.com/office/drawing/2014/main" id="{EC373E15-481A-B4D6-0009-132A1F19D54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300" b="0" i="0" u="none" strike="noStrike" kern="1200" cap="none" spc="0" normalizeH="0" baseline="0" noProof="0" smtClean="0">
                <a:ln>
                  <a:noFill/>
                </a:ln>
                <a:solidFill>
                  <a:prstClr val="black"/>
                </a:solidFill>
                <a:effectLst/>
                <a:uLnTx/>
                <a:uFillTx/>
                <a:latin typeface="Fira Sans" panose="020B060402020202020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300" b="0" i="0" u="none" strike="noStrike" kern="1200" cap="none" spc="0" normalizeH="0" baseline="0" noProof="0">
              <a:ln>
                <a:noFill/>
              </a:ln>
              <a:solidFill>
                <a:prstClr val="black"/>
              </a:solidFill>
              <a:effectLst/>
              <a:uLnTx/>
              <a:uFillTx/>
              <a:latin typeface="Fira Sans" panose="020B0604020202020204" charset="0"/>
              <a:ea typeface="+mn-ea"/>
              <a:cs typeface="+mn-cs"/>
            </a:endParaRPr>
          </a:p>
        </p:txBody>
      </p:sp>
    </p:spTree>
    <p:extLst>
      <p:ext uri="{BB962C8B-B14F-4D97-AF65-F5344CB8AC3E}">
        <p14:creationId xmlns:p14="http://schemas.microsoft.com/office/powerpoint/2010/main" val="5148572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2E6BBF-E064-8D68-ED33-A541D531020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ACDE432-5FCB-FFDE-635F-1005FDD925E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D936341-26CD-9E50-ED02-4D43BFCF562A}"/>
              </a:ext>
            </a:extLst>
          </p:cNvPr>
          <p:cNvSpPr>
            <a:spLocks noGrp="1"/>
          </p:cNvSpPr>
          <p:nvPr>
            <p:ph type="body" idx="1"/>
          </p:nvPr>
        </p:nvSpPr>
        <p:spPr/>
        <p:txBody>
          <a:bodyPr/>
          <a:lstStyle/>
          <a:p>
            <a:endParaRPr lang="en-GB"/>
          </a:p>
        </p:txBody>
      </p:sp>
      <p:sp>
        <p:nvSpPr>
          <p:cNvPr id="4" name="Tijdelijke aanduiding voor dianummer 3">
            <a:extLst>
              <a:ext uri="{FF2B5EF4-FFF2-40B4-BE49-F238E27FC236}">
                <a16:creationId xmlns:a16="http://schemas.microsoft.com/office/drawing/2014/main" id="{03CEA712-A19E-1226-AB91-F318B360B61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300" b="0" i="0" u="none" strike="noStrike" kern="1200" cap="none" spc="0" normalizeH="0" baseline="0" noProof="0" smtClean="0">
                <a:ln>
                  <a:noFill/>
                </a:ln>
                <a:solidFill>
                  <a:prstClr val="black"/>
                </a:solidFill>
                <a:effectLst/>
                <a:uLnTx/>
                <a:uFillTx/>
                <a:latin typeface="Fira Sans" panose="020B060402020202020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300" b="0" i="0" u="none" strike="noStrike" kern="1200" cap="none" spc="0" normalizeH="0" baseline="0" noProof="0">
              <a:ln>
                <a:noFill/>
              </a:ln>
              <a:solidFill>
                <a:prstClr val="black"/>
              </a:solidFill>
              <a:effectLst/>
              <a:uLnTx/>
              <a:uFillTx/>
              <a:latin typeface="Fira Sans" panose="020B0604020202020204" charset="0"/>
              <a:ea typeface="+mn-ea"/>
              <a:cs typeface="+mn-cs"/>
            </a:endParaRPr>
          </a:p>
        </p:txBody>
      </p:sp>
    </p:spTree>
    <p:extLst>
      <p:ext uri="{BB962C8B-B14F-4D97-AF65-F5344CB8AC3E}">
        <p14:creationId xmlns:p14="http://schemas.microsoft.com/office/powerpoint/2010/main" val="38261360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F6F356-1292-AE02-C605-2F9A193448D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FCE5BD1-F620-D01F-FE30-C163841D9C3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10EF49F-50E9-7175-0665-9862DB7A50DD}"/>
              </a:ext>
            </a:extLst>
          </p:cNvPr>
          <p:cNvSpPr>
            <a:spLocks noGrp="1"/>
          </p:cNvSpPr>
          <p:nvPr>
            <p:ph type="body" idx="1"/>
          </p:nvPr>
        </p:nvSpPr>
        <p:spPr/>
        <p:txBody>
          <a:bodyPr/>
          <a:lstStyle/>
          <a:p>
            <a:endParaRPr lang="en-GB"/>
          </a:p>
        </p:txBody>
      </p:sp>
      <p:sp>
        <p:nvSpPr>
          <p:cNvPr id="4" name="Tijdelijke aanduiding voor dianummer 3">
            <a:extLst>
              <a:ext uri="{FF2B5EF4-FFF2-40B4-BE49-F238E27FC236}">
                <a16:creationId xmlns:a16="http://schemas.microsoft.com/office/drawing/2014/main" id="{0CF0407C-520A-420B-90D4-97DD36C3B17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300" b="0" i="0" u="none" strike="noStrike" kern="1200" cap="none" spc="0" normalizeH="0" baseline="0" noProof="0" smtClean="0">
                <a:ln>
                  <a:noFill/>
                </a:ln>
                <a:solidFill>
                  <a:prstClr val="black"/>
                </a:solidFill>
                <a:effectLst/>
                <a:uLnTx/>
                <a:uFillTx/>
                <a:latin typeface="Fira Sans" panose="020B060402020202020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300" b="0" i="0" u="none" strike="noStrike" kern="1200" cap="none" spc="0" normalizeH="0" baseline="0" noProof="0">
              <a:ln>
                <a:noFill/>
              </a:ln>
              <a:solidFill>
                <a:prstClr val="black"/>
              </a:solidFill>
              <a:effectLst/>
              <a:uLnTx/>
              <a:uFillTx/>
              <a:latin typeface="Fira Sans" panose="020B0604020202020204" charset="0"/>
              <a:ea typeface="+mn-ea"/>
              <a:cs typeface="+mn-cs"/>
            </a:endParaRPr>
          </a:p>
        </p:txBody>
      </p:sp>
    </p:spTree>
    <p:extLst>
      <p:ext uri="{BB962C8B-B14F-4D97-AF65-F5344CB8AC3E}">
        <p14:creationId xmlns:p14="http://schemas.microsoft.com/office/powerpoint/2010/main" val="30226144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573D3D8-237A-4967-BCC2-1E08205B8B74}" type="slidenum">
              <a:rPr lang="en-US" smtClean="0"/>
              <a:t>19</a:t>
            </a:fld>
            <a:endParaRPr lang="en-US"/>
          </a:p>
        </p:txBody>
      </p:sp>
    </p:spTree>
    <p:extLst>
      <p:ext uri="{BB962C8B-B14F-4D97-AF65-F5344CB8AC3E}">
        <p14:creationId xmlns:p14="http://schemas.microsoft.com/office/powerpoint/2010/main" val="38260699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DEA1EC3-38D3-9F43-B1F0-97D892A72D0C}" type="slidenum">
              <a:rPr lang="en-US" smtClean="0"/>
              <a:pPr/>
              <a:t>20</a:t>
            </a:fld>
            <a:endParaRPr lang="en-US"/>
          </a:p>
        </p:txBody>
      </p:sp>
    </p:spTree>
    <p:extLst>
      <p:ext uri="{BB962C8B-B14F-4D97-AF65-F5344CB8AC3E}">
        <p14:creationId xmlns:p14="http://schemas.microsoft.com/office/powerpoint/2010/main" val="24131760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325E74-FDD5-9357-0259-4EDAB8CE01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605AF2-461C-70AF-36AB-D524E6EED2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C04484-7E40-8230-5937-5185BDC9AF5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3BD32C0-7BB6-0F4C-310A-957347DF285D}"/>
              </a:ext>
            </a:extLst>
          </p:cNvPr>
          <p:cNvSpPr>
            <a:spLocks noGrp="1"/>
          </p:cNvSpPr>
          <p:nvPr>
            <p:ph type="sldNum" sz="quarter" idx="5"/>
          </p:nvPr>
        </p:nvSpPr>
        <p:spPr/>
        <p:txBody>
          <a:bodyPr/>
          <a:lstStyle/>
          <a:p>
            <a:fld id="{0573D3D8-237A-4967-BCC2-1E08205B8B74}" type="slidenum">
              <a:rPr lang="en-US" smtClean="0"/>
              <a:t>21</a:t>
            </a:fld>
            <a:endParaRPr lang="en-US"/>
          </a:p>
        </p:txBody>
      </p:sp>
    </p:spTree>
    <p:extLst>
      <p:ext uri="{BB962C8B-B14F-4D97-AF65-F5344CB8AC3E}">
        <p14:creationId xmlns:p14="http://schemas.microsoft.com/office/powerpoint/2010/main" val="39981108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0.svg"/></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1"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400" y="302400"/>
            <a:ext cx="11589563" cy="1978342"/>
          </a:xfrm>
          <a:prstGeom prst="rect">
            <a:avLst/>
          </a:prstGeom>
        </p:spPr>
        <p:txBody>
          <a:bodyPr lIns="0" rIns="0" bIns="0" anchor="t">
            <a:noAutofit/>
          </a:bodyPr>
          <a:lstStyle>
            <a:lvl1pPr algn="l">
              <a:lnSpc>
                <a:spcPct val="85000"/>
              </a:lnSpc>
              <a:defRPr sz="5700">
                <a:solidFill>
                  <a:schemeClr val="bg1"/>
                </a:solidFill>
              </a:defRPr>
            </a:lvl1pPr>
          </a:lstStyle>
          <a:p>
            <a:r>
              <a:rPr lang="en-US" noProof="0"/>
              <a:t>Presentation</a:t>
            </a:r>
            <a:br>
              <a:rPr lang="en-US" noProof="0"/>
            </a:br>
            <a:r>
              <a:rPr lang="en-US" noProof="0"/>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1" y="2420938"/>
            <a:ext cx="11589562" cy="886900"/>
          </a:xfrm>
          <a:prstGeom prst="rect">
            <a:avLst/>
          </a:prstGeom>
        </p:spPr>
        <p:txBody>
          <a:bodyPr lIns="0" tIns="0" rIns="0" b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Subtitle: </a:t>
            </a:r>
            <a:r>
              <a:rPr lang="en-US" noProof="0" err="1"/>
              <a:t>Vitate</a:t>
            </a:r>
            <a:r>
              <a:rPr lang="en-US" noProof="0"/>
              <a:t> </a:t>
            </a:r>
            <a:r>
              <a:rPr lang="en-US" noProof="0" err="1"/>
              <a:t>solorec</a:t>
            </a:r>
            <a:r>
              <a:rPr lang="en-US" noProof="0"/>
              <a:t> </a:t>
            </a:r>
            <a:r>
              <a:rPr lang="en-US" noProof="0" err="1"/>
              <a:t>torisqu</a:t>
            </a:r>
            <a:r>
              <a:rPr lang="en-US" noProof="0"/>
              <a:t> </a:t>
            </a:r>
            <a:r>
              <a:rPr lang="en-US" noProof="0" err="1"/>
              <a:t>asperio</a:t>
            </a:r>
            <a:r>
              <a:rPr lang="en-US" noProof="0"/>
              <a:t> </a:t>
            </a:r>
            <a:r>
              <a:rPr lang="en-US" noProof="0" err="1"/>
              <a:t>berat</a:t>
            </a:r>
            <a:r>
              <a:rPr lang="en-US" noProof="0"/>
              <a:t>. </a:t>
            </a:r>
            <a:r>
              <a:rPr lang="en-US" noProof="0" err="1"/>
              <a:t>Duciate</a:t>
            </a:r>
            <a:r>
              <a:rPr lang="en-US" noProof="0"/>
              <a:t> non ne core.</a:t>
            </a:r>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a:prstGeom prst="rect">
            <a:avLst/>
          </a:prstGeom>
        </p:spPr>
        <p:txBody>
          <a:bodyPr lIns="0" tIns="0" rIns="0" bIns="0">
            <a:noAutofit/>
          </a:bodyPr>
          <a:lstStyle>
            <a:lvl1pPr>
              <a:defRPr sz="2850">
                <a:solidFill>
                  <a:schemeClr val="bg1"/>
                </a:solidFill>
                <a:latin typeface="+mj-lt"/>
              </a:defRPr>
            </a:lvl1pPr>
          </a:lstStyle>
          <a:p>
            <a:pPr lvl="0"/>
            <a:r>
              <a:rPr lang="en-US" noProof="0"/>
              <a:t>Presenter name</a:t>
            </a:r>
          </a:p>
        </p:txBody>
      </p:sp>
    </p:spTree>
    <p:extLst>
      <p:ext uri="{BB962C8B-B14F-4D97-AF65-F5344CB8AC3E}">
        <p14:creationId xmlns:p14="http://schemas.microsoft.com/office/powerpoint/2010/main" val="30664334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White Logo)">
    <p:bg>
      <p:bgRef idx="1001">
        <a:schemeClr val="bg1"/>
      </p:bgRef>
    </p:bg>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1"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400" y="302400"/>
            <a:ext cx="11589563" cy="1978342"/>
          </a:xfrm>
          <a:prstGeom prst="rect">
            <a:avLst/>
          </a:prstGeom>
        </p:spPr>
        <p:txBody>
          <a:bodyPr lIns="0" rIns="0" bIns="0" anchor="t">
            <a:noAutofit/>
          </a:bodyPr>
          <a:lstStyle>
            <a:lvl1pPr algn="l">
              <a:lnSpc>
                <a:spcPct val="85000"/>
              </a:lnSpc>
              <a:defRPr sz="5700">
                <a:solidFill>
                  <a:schemeClr val="bg1"/>
                </a:solidFill>
              </a:defRPr>
            </a:lvl1pPr>
          </a:lstStyle>
          <a:p>
            <a:r>
              <a:rPr lang="en-US" noProof="0"/>
              <a:t>Presentation</a:t>
            </a:r>
            <a:br>
              <a:rPr lang="en-US" noProof="0"/>
            </a:br>
            <a:r>
              <a:rPr lang="en-US" noProof="0"/>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1" y="2420938"/>
            <a:ext cx="11589562" cy="886900"/>
          </a:xfrm>
          <a:prstGeom prst="rect">
            <a:avLst/>
          </a:prstGeom>
        </p:spPr>
        <p:txBody>
          <a:bodyPr lIns="0" tIns="0" rIns="0" b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Subtitle: </a:t>
            </a:r>
            <a:r>
              <a:rPr lang="en-US" noProof="0" err="1"/>
              <a:t>Vitate</a:t>
            </a:r>
            <a:r>
              <a:rPr lang="en-US" noProof="0"/>
              <a:t> </a:t>
            </a:r>
            <a:r>
              <a:rPr lang="en-US" noProof="0" err="1"/>
              <a:t>solorec</a:t>
            </a:r>
            <a:r>
              <a:rPr lang="en-US" noProof="0"/>
              <a:t> </a:t>
            </a:r>
            <a:r>
              <a:rPr lang="en-US" noProof="0" err="1"/>
              <a:t>torisqu</a:t>
            </a:r>
            <a:r>
              <a:rPr lang="en-US" noProof="0"/>
              <a:t> </a:t>
            </a:r>
            <a:r>
              <a:rPr lang="en-US" noProof="0" err="1"/>
              <a:t>asperio</a:t>
            </a:r>
            <a:r>
              <a:rPr lang="en-US" noProof="0"/>
              <a:t> </a:t>
            </a:r>
            <a:r>
              <a:rPr lang="en-US" noProof="0" err="1"/>
              <a:t>berat</a:t>
            </a:r>
            <a:r>
              <a:rPr lang="en-US" noProof="0"/>
              <a:t>. </a:t>
            </a:r>
            <a:r>
              <a:rPr lang="en-US" noProof="0" err="1"/>
              <a:t>Duciate</a:t>
            </a:r>
            <a:r>
              <a:rPr lang="en-US" noProof="0"/>
              <a:t> non ne core.</a:t>
            </a:r>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a:prstGeom prst="rect">
            <a:avLst/>
          </a:prstGeom>
        </p:spPr>
        <p:txBody>
          <a:bodyPr lIns="0" tIns="0" rIns="0" bIns="0">
            <a:noAutofit/>
          </a:bodyPr>
          <a:lstStyle>
            <a:lvl1pPr>
              <a:defRPr sz="2850">
                <a:solidFill>
                  <a:schemeClr val="bg1"/>
                </a:solidFill>
                <a:latin typeface="+mj-lt"/>
              </a:defRPr>
            </a:lvl1pPr>
          </a:lstStyle>
          <a:p>
            <a:pPr lvl="0"/>
            <a:r>
              <a:rPr lang="en-US" noProof="0"/>
              <a:t>Presenter name</a:t>
            </a:r>
          </a:p>
        </p:txBody>
      </p:sp>
    </p:spTree>
    <p:extLst>
      <p:ext uri="{BB962C8B-B14F-4D97-AF65-F5344CB8AC3E}">
        <p14:creationId xmlns:p14="http://schemas.microsoft.com/office/powerpoint/2010/main" val="119606626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4_Chapter 6">
    <p:bg>
      <p:bgPr>
        <a:solidFill>
          <a:schemeClr val="bg1"/>
        </a:solidFill>
        <a:effectLst/>
      </p:bgPr>
    </p:bg>
    <p:spTree>
      <p:nvGrpSpPr>
        <p:cNvPr id="1" name=""/>
        <p:cNvGrpSpPr/>
        <p:nvPr/>
      </p:nvGrpSpPr>
      <p:grpSpPr>
        <a:xfrm>
          <a:off x="0" y="0"/>
          <a:ext cx="0" cy="0"/>
          <a:chOff x="0" y="0"/>
          <a:chExt cx="0" cy="0"/>
        </a:xfrm>
      </p:grpSpPr>
      <p:sp>
        <p:nvSpPr>
          <p:cNvPr id="2" name="Picture Placeholder 29">
            <a:extLst>
              <a:ext uri="{FF2B5EF4-FFF2-40B4-BE49-F238E27FC236}">
                <a16:creationId xmlns:a16="http://schemas.microsoft.com/office/drawing/2014/main" id="{D1FAFE29-C69A-F223-15DF-422E987F25BB}"/>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7" name="Title 1">
            <a:extLst>
              <a:ext uri="{FF2B5EF4-FFF2-40B4-BE49-F238E27FC236}">
                <a16:creationId xmlns:a16="http://schemas.microsoft.com/office/drawing/2014/main" id="{05E3CA99-AF7A-1297-2716-F07EC0E19A57}"/>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bg1"/>
                </a:solidFill>
              </a:defRPr>
            </a:lvl1pPr>
          </a:lstStyle>
          <a:p>
            <a:r>
              <a:rPr lang="en-US"/>
              <a:t>00</a:t>
            </a:r>
            <a:endParaRPr lang="en-GB"/>
          </a:p>
        </p:txBody>
      </p:sp>
      <p:sp>
        <p:nvSpPr>
          <p:cNvPr id="12" name="Text Placeholder 22">
            <a:extLst>
              <a:ext uri="{FF2B5EF4-FFF2-40B4-BE49-F238E27FC236}">
                <a16:creationId xmlns:a16="http://schemas.microsoft.com/office/drawing/2014/main" id="{0317B1CE-321E-AECB-96FC-13002500D0AB}"/>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
        <p:nvSpPr>
          <p:cNvPr id="3" name="TextBox 2">
            <a:extLst>
              <a:ext uri="{FF2B5EF4-FFF2-40B4-BE49-F238E27FC236}">
                <a16:creationId xmlns:a16="http://schemas.microsoft.com/office/drawing/2014/main" id="{D822632C-EFEC-BFEC-1F2B-B31D147B13C2}"/>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bg1"/>
                </a:solidFill>
              </a:rPr>
              <a:t>Vitamins</a:t>
            </a:r>
            <a:r>
              <a:rPr lang="en-US" sz="950" spc="-20">
                <a:solidFill>
                  <a:schemeClr val="bg1"/>
                </a:solidFill>
              </a:rPr>
              <a:t> | </a:t>
            </a:r>
            <a:r>
              <a:rPr lang="en-US" sz="1000" b="0" i="0">
                <a:solidFill>
                  <a:schemeClr val="bg1"/>
                </a:solidFill>
                <a:effectLst/>
                <a:latin typeface="DM Sans" pitchFamily="2" charset="0"/>
              </a:rPr>
              <a:t>Healthy foundations</a:t>
            </a:r>
            <a:endParaRPr lang="en-US" sz="950" spc="10">
              <a:solidFill>
                <a:schemeClr val="bg1"/>
              </a:solidFill>
            </a:endParaRPr>
          </a:p>
        </p:txBody>
      </p:sp>
    </p:spTree>
    <p:extLst>
      <p:ext uri="{BB962C8B-B14F-4D97-AF65-F5344CB8AC3E}">
        <p14:creationId xmlns:p14="http://schemas.microsoft.com/office/powerpoint/2010/main" val="30042514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5_Chapter 6">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5904F55-0041-DCBC-67B9-C18A9B485627}"/>
              </a:ext>
            </a:extLst>
          </p:cNvPr>
          <p:cNvSpPr/>
          <p:nvPr userDrawn="1"/>
        </p:nvSpPr>
        <p:spPr>
          <a:xfrm>
            <a:off x="8952614" y="0"/>
            <a:ext cx="3239386"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icture Placeholder 29">
            <a:extLst>
              <a:ext uri="{FF2B5EF4-FFF2-40B4-BE49-F238E27FC236}">
                <a16:creationId xmlns:a16="http://schemas.microsoft.com/office/drawing/2014/main" id="{D1FAFE29-C69A-F223-15DF-422E987F25BB}"/>
              </a:ext>
            </a:extLst>
          </p:cNvPr>
          <p:cNvSpPr>
            <a:spLocks noGrp="1"/>
          </p:cNvSpPr>
          <p:nvPr>
            <p:ph type="pic" sz="quarter" idx="21" hasCustomPrompt="1"/>
          </p:nvPr>
        </p:nvSpPr>
        <p:spPr>
          <a:xfrm>
            <a:off x="0"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7" name="Title 1">
            <a:extLst>
              <a:ext uri="{FF2B5EF4-FFF2-40B4-BE49-F238E27FC236}">
                <a16:creationId xmlns:a16="http://schemas.microsoft.com/office/drawing/2014/main" id="{05E3CA99-AF7A-1297-2716-F07EC0E19A57}"/>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bg1"/>
                </a:solidFill>
              </a:defRPr>
            </a:lvl1pPr>
          </a:lstStyle>
          <a:p>
            <a:r>
              <a:rPr lang="en-US"/>
              <a:t>00</a:t>
            </a:r>
            <a:endParaRPr lang="en-GB"/>
          </a:p>
        </p:txBody>
      </p:sp>
      <p:sp>
        <p:nvSpPr>
          <p:cNvPr id="12" name="Text Placeholder 22">
            <a:extLst>
              <a:ext uri="{FF2B5EF4-FFF2-40B4-BE49-F238E27FC236}">
                <a16:creationId xmlns:a16="http://schemas.microsoft.com/office/drawing/2014/main" id="{0317B1CE-321E-AECB-96FC-13002500D0AB}"/>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
        <p:nvSpPr>
          <p:cNvPr id="3" name="TextBox 2">
            <a:extLst>
              <a:ext uri="{FF2B5EF4-FFF2-40B4-BE49-F238E27FC236}">
                <a16:creationId xmlns:a16="http://schemas.microsoft.com/office/drawing/2014/main" id="{D822632C-EFEC-BFEC-1F2B-B31D147B13C2}"/>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bg1"/>
                </a:solidFill>
              </a:rPr>
              <a:t>Vitamins</a:t>
            </a:r>
            <a:r>
              <a:rPr lang="en-US" sz="950" spc="-20">
                <a:solidFill>
                  <a:schemeClr val="bg1"/>
                </a:solidFill>
              </a:rPr>
              <a:t> | </a:t>
            </a:r>
            <a:r>
              <a:rPr lang="en-US" sz="1000" b="0" i="0">
                <a:solidFill>
                  <a:schemeClr val="bg1"/>
                </a:solidFill>
                <a:effectLst/>
                <a:latin typeface="DM Sans" pitchFamily="2" charset="0"/>
              </a:rPr>
              <a:t>Healthy foundations</a:t>
            </a:r>
            <a:endParaRPr lang="en-US" sz="950" spc="10">
              <a:solidFill>
                <a:schemeClr val="bg1"/>
              </a:solidFill>
            </a:endParaRPr>
          </a:p>
        </p:txBody>
      </p:sp>
    </p:spTree>
    <p:extLst>
      <p:ext uri="{BB962C8B-B14F-4D97-AF65-F5344CB8AC3E}">
        <p14:creationId xmlns:p14="http://schemas.microsoft.com/office/powerpoint/2010/main" val="37555086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rgbClr val="9D2835"/>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5E3CB62-7979-15EB-4969-CF261E61C6E7}"/>
              </a:ext>
            </a:extLst>
          </p:cNvPr>
          <p:cNvSpPr/>
          <p:nvPr userDrawn="1"/>
        </p:nvSpPr>
        <p:spPr>
          <a:xfrm>
            <a:off x="6165741" y="0"/>
            <a:ext cx="6026259"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02401" y="302400"/>
            <a:ext cx="5369980"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Vitamin B12</a:t>
            </a:r>
            <a:endParaRPr lang="en-GB"/>
          </a:p>
        </p:txBody>
      </p:sp>
      <p:pic>
        <p:nvPicPr>
          <p:cNvPr id="4" name="Picture 12">
            <a:extLst>
              <a:ext uri="{FF2B5EF4-FFF2-40B4-BE49-F238E27FC236}">
                <a16:creationId xmlns:a16="http://schemas.microsoft.com/office/drawing/2014/main" id="{B4752251-FCFB-D63E-E0C1-34F8E4143052}"/>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2" name="TextBox 1">
            <a:extLst>
              <a:ext uri="{FF2B5EF4-FFF2-40B4-BE49-F238E27FC236}">
                <a16:creationId xmlns:a16="http://schemas.microsoft.com/office/drawing/2014/main" id="{9E09AFF3-9E65-0181-6F09-6D8A51EF75E3}"/>
              </a:ext>
            </a:extLst>
          </p:cNvPr>
          <p:cNvSpPr txBox="1"/>
          <p:nvPr userDrawn="1"/>
        </p:nvSpPr>
        <p:spPr>
          <a:xfrm>
            <a:off x="297381" y="6428392"/>
            <a:ext cx="4245429" cy="153888"/>
          </a:xfrm>
          <a:prstGeom prst="rect">
            <a:avLst/>
          </a:prstGeom>
          <a:noFill/>
        </p:spPr>
        <p:txBody>
          <a:bodyPr wrap="square" lIns="0" tIns="0" rIns="0" bIns="0" rtlCol="0" anchor="ctr" anchorCtr="0">
            <a:spAutoFit/>
          </a:bodyPr>
          <a:lstStyle/>
          <a:p>
            <a:r>
              <a:rPr lang="en-US" sz="950" b="1" spc="10" dirty="0">
                <a:solidFill>
                  <a:schemeClr val="bg1"/>
                </a:solidFill>
              </a:rPr>
              <a:t>Vitamins</a:t>
            </a:r>
            <a:r>
              <a:rPr lang="en-US" sz="950" spc="-20" dirty="0">
                <a:solidFill>
                  <a:schemeClr val="bg1"/>
                </a:solidFill>
              </a:rPr>
              <a:t> | </a:t>
            </a:r>
            <a:r>
              <a:rPr lang="en-US" sz="1000" b="0" i="0" dirty="0">
                <a:solidFill>
                  <a:schemeClr val="bg1"/>
                </a:solidFill>
                <a:effectLst/>
                <a:latin typeface="DM Sans" pitchFamily="2" charset="0"/>
              </a:rPr>
              <a:t>Healthy foundations</a:t>
            </a:r>
            <a:endParaRPr lang="en-US" sz="950" spc="10" dirty="0">
              <a:solidFill>
                <a:schemeClr val="bg1"/>
              </a:solidFill>
            </a:endParaRPr>
          </a:p>
        </p:txBody>
      </p:sp>
      <p:sp>
        <p:nvSpPr>
          <p:cNvPr id="6" name="Picture Placeholder 14">
            <a:extLst>
              <a:ext uri="{FF2B5EF4-FFF2-40B4-BE49-F238E27FC236}">
                <a16:creationId xmlns:a16="http://schemas.microsoft.com/office/drawing/2014/main" id="{D93C3042-FFC5-2993-C81B-4230A830E7B0}"/>
              </a:ext>
            </a:extLst>
          </p:cNvPr>
          <p:cNvSpPr>
            <a:spLocks noGrp="1"/>
          </p:cNvSpPr>
          <p:nvPr>
            <p:ph type="pic" sz="quarter" idx="22" hasCustomPrompt="1"/>
          </p:nvPr>
        </p:nvSpPr>
        <p:spPr>
          <a:xfrm>
            <a:off x="6165741" y="0"/>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8" name="Picture 7">
            <a:extLst>
              <a:ext uri="{FF2B5EF4-FFF2-40B4-BE49-F238E27FC236}">
                <a16:creationId xmlns:a16="http://schemas.microsoft.com/office/drawing/2014/main" id="{9311C909-A558-5261-5393-725EEE214743}"/>
              </a:ext>
            </a:extLst>
          </p:cNvPr>
          <p:cNvPicPr>
            <a:picLocks noChangeAspect="1"/>
          </p:cNvPicPr>
          <p:nvPr userDrawn="1"/>
        </p:nvPicPr>
        <p:blipFill>
          <a:blip r:embed="rId4"/>
          <a:srcRect/>
          <a:stretch/>
        </p:blipFill>
        <p:spPr>
          <a:xfrm>
            <a:off x="0" y="2459861"/>
            <a:ext cx="4800241" cy="3159575"/>
          </a:xfrm>
          <a:prstGeom prst="rect">
            <a:avLst/>
          </a:prstGeom>
        </p:spPr>
      </p:pic>
      <p:sp>
        <p:nvSpPr>
          <p:cNvPr id="9" name="Text Placeholder 22">
            <a:extLst>
              <a:ext uri="{FF2B5EF4-FFF2-40B4-BE49-F238E27FC236}">
                <a16:creationId xmlns:a16="http://schemas.microsoft.com/office/drawing/2014/main" id="{B1D52141-8497-50B2-B01F-6B7BFA0181F4}"/>
              </a:ext>
            </a:extLst>
          </p:cNvPr>
          <p:cNvSpPr>
            <a:spLocks noGrp="1"/>
          </p:cNvSpPr>
          <p:nvPr>
            <p:ph type="body" sz="quarter" idx="23" hasCustomPrompt="1"/>
          </p:nvPr>
        </p:nvSpPr>
        <p:spPr>
          <a:xfrm>
            <a:off x="302401" y="1211257"/>
            <a:ext cx="5369980" cy="900111"/>
          </a:xfrm>
          <a:prstGeom prst="rect">
            <a:avLst/>
          </a:prstGeom>
        </p:spPr>
        <p:txBody>
          <a:bodyPr lIns="0" tIns="0" rIns="0" bIns="0">
            <a:noAutofit/>
          </a:bodyPr>
          <a:lstStyle>
            <a:lvl1pPr>
              <a:lnSpc>
                <a:spcPct val="90000"/>
              </a:lnSpc>
              <a:defRPr sz="2800" b="0" i="1">
                <a:solidFill>
                  <a:schemeClr val="bg1"/>
                </a:solidFill>
                <a:latin typeface="Lora" pitchFamily="2" charset="0"/>
              </a:defRPr>
            </a:lvl1pPr>
          </a:lstStyle>
          <a:p>
            <a:pPr lvl="0"/>
            <a:r>
              <a:rPr lang="en-US"/>
              <a:t>The Biotech pink vitamin for sensitive and stressed skin</a:t>
            </a:r>
            <a:endParaRPr lang="en-GB"/>
          </a:p>
        </p:txBody>
      </p:sp>
      <p:sp>
        <p:nvSpPr>
          <p:cNvPr id="5" name="Oval 4">
            <a:extLst>
              <a:ext uri="{FF2B5EF4-FFF2-40B4-BE49-F238E27FC236}">
                <a16:creationId xmlns:a16="http://schemas.microsoft.com/office/drawing/2014/main" id="{340202C7-7BB0-83FD-FABD-566650BAF608}"/>
              </a:ext>
            </a:extLst>
          </p:cNvPr>
          <p:cNvSpPr/>
          <p:nvPr userDrawn="1"/>
        </p:nvSpPr>
        <p:spPr>
          <a:xfrm>
            <a:off x="4103699" y="5244938"/>
            <a:ext cx="1337341" cy="1337341"/>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FF5753B2-DFA4-CE19-E447-A0FBF2A86CA0}"/>
              </a:ext>
            </a:extLst>
          </p:cNvPr>
          <p:cNvSpPr/>
          <p:nvPr userDrawn="1"/>
        </p:nvSpPr>
        <p:spPr>
          <a:xfrm>
            <a:off x="-427576" y="3802716"/>
            <a:ext cx="1068376" cy="1068376"/>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2B0338D0-E8F0-5056-EDC4-B8F5664F0189}"/>
              </a:ext>
            </a:extLst>
          </p:cNvPr>
          <p:cNvSpPr/>
          <p:nvPr userDrawn="1"/>
        </p:nvSpPr>
        <p:spPr>
          <a:xfrm>
            <a:off x="4649919" y="4053481"/>
            <a:ext cx="1988482" cy="1988482"/>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64010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Chapter 1">
    <p:bg>
      <p:bgPr>
        <a:solidFill>
          <a:srgbClr val="9D2835"/>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5E3CB62-7979-15EB-4969-CF261E61C6E7}"/>
              </a:ext>
            </a:extLst>
          </p:cNvPr>
          <p:cNvSpPr/>
          <p:nvPr userDrawn="1"/>
        </p:nvSpPr>
        <p:spPr>
          <a:xfrm>
            <a:off x="6165741" y="0"/>
            <a:ext cx="6026259"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02401" y="302400"/>
            <a:ext cx="5369980"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Vitamin B12</a:t>
            </a:r>
            <a:endParaRPr lang="en-GB"/>
          </a:p>
        </p:txBody>
      </p:sp>
      <p:pic>
        <p:nvPicPr>
          <p:cNvPr id="4" name="Picture 12">
            <a:extLst>
              <a:ext uri="{FF2B5EF4-FFF2-40B4-BE49-F238E27FC236}">
                <a16:creationId xmlns:a16="http://schemas.microsoft.com/office/drawing/2014/main" id="{B4752251-FCFB-D63E-E0C1-34F8E4143052}"/>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2" name="TextBox 1">
            <a:extLst>
              <a:ext uri="{FF2B5EF4-FFF2-40B4-BE49-F238E27FC236}">
                <a16:creationId xmlns:a16="http://schemas.microsoft.com/office/drawing/2014/main" id="{9E09AFF3-9E65-0181-6F09-6D8A51EF75E3}"/>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bg1"/>
                </a:solidFill>
              </a:rPr>
              <a:t>Vitamins</a:t>
            </a:r>
            <a:r>
              <a:rPr lang="en-US" sz="950" spc="-20">
                <a:solidFill>
                  <a:schemeClr val="bg1"/>
                </a:solidFill>
              </a:rPr>
              <a:t> | </a:t>
            </a:r>
            <a:r>
              <a:rPr lang="en-US" sz="1000" b="0" i="0">
                <a:solidFill>
                  <a:schemeClr val="bg1"/>
                </a:solidFill>
                <a:effectLst/>
                <a:latin typeface="DM Sans" pitchFamily="2" charset="0"/>
              </a:rPr>
              <a:t>Healthy foundations</a:t>
            </a:r>
            <a:endParaRPr lang="en-US" sz="950" spc="10">
              <a:solidFill>
                <a:schemeClr val="bg1"/>
              </a:solidFill>
            </a:endParaRPr>
          </a:p>
        </p:txBody>
      </p:sp>
      <p:pic>
        <p:nvPicPr>
          <p:cNvPr id="8" name="Picture 7">
            <a:extLst>
              <a:ext uri="{FF2B5EF4-FFF2-40B4-BE49-F238E27FC236}">
                <a16:creationId xmlns:a16="http://schemas.microsoft.com/office/drawing/2014/main" id="{9311C909-A558-5261-5393-725EEE214743}"/>
              </a:ext>
            </a:extLst>
          </p:cNvPr>
          <p:cNvPicPr>
            <a:picLocks noChangeAspect="1"/>
          </p:cNvPicPr>
          <p:nvPr userDrawn="1"/>
        </p:nvPicPr>
        <p:blipFill>
          <a:blip r:embed="rId4"/>
          <a:srcRect/>
          <a:stretch/>
        </p:blipFill>
        <p:spPr>
          <a:xfrm>
            <a:off x="0" y="2459861"/>
            <a:ext cx="4800241" cy="3159575"/>
          </a:xfrm>
          <a:prstGeom prst="rect">
            <a:avLst/>
          </a:prstGeom>
        </p:spPr>
      </p:pic>
      <p:sp>
        <p:nvSpPr>
          <p:cNvPr id="9" name="Text Placeholder 22">
            <a:extLst>
              <a:ext uri="{FF2B5EF4-FFF2-40B4-BE49-F238E27FC236}">
                <a16:creationId xmlns:a16="http://schemas.microsoft.com/office/drawing/2014/main" id="{B1D52141-8497-50B2-B01F-6B7BFA0181F4}"/>
              </a:ext>
            </a:extLst>
          </p:cNvPr>
          <p:cNvSpPr>
            <a:spLocks noGrp="1"/>
          </p:cNvSpPr>
          <p:nvPr>
            <p:ph type="body" sz="quarter" idx="23" hasCustomPrompt="1"/>
          </p:nvPr>
        </p:nvSpPr>
        <p:spPr>
          <a:xfrm>
            <a:off x="302401" y="1211257"/>
            <a:ext cx="5369980" cy="900111"/>
          </a:xfrm>
          <a:prstGeom prst="rect">
            <a:avLst/>
          </a:prstGeom>
        </p:spPr>
        <p:txBody>
          <a:bodyPr lIns="0" tIns="0" rIns="0" bIns="0">
            <a:noAutofit/>
          </a:bodyPr>
          <a:lstStyle>
            <a:lvl1pPr>
              <a:lnSpc>
                <a:spcPct val="90000"/>
              </a:lnSpc>
              <a:defRPr sz="2800" b="0" i="1">
                <a:solidFill>
                  <a:schemeClr val="bg1"/>
                </a:solidFill>
                <a:latin typeface="Lora" pitchFamily="2" charset="0"/>
              </a:defRPr>
            </a:lvl1pPr>
          </a:lstStyle>
          <a:p>
            <a:pPr lvl="0"/>
            <a:r>
              <a:rPr lang="en-US"/>
              <a:t>The Biotech pink vitamin for sensitive and stressed skin</a:t>
            </a:r>
            <a:endParaRPr lang="en-GB"/>
          </a:p>
        </p:txBody>
      </p:sp>
      <p:sp>
        <p:nvSpPr>
          <p:cNvPr id="12" name="Slide Number Placeholder 5">
            <a:extLst>
              <a:ext uri="{FF2B5EF4-FFF2-40B4-BE49-F238E27FC236}">
                <a16:creationId xmlns:a16="http://schemas.microsoft.com/office/drawing/2014/main" id="{C735A60E-EE61-0212-4579-F92365553FFF}"/>
              </a:ext>
            </a:extLst>
          </p:cNvPr>
          <p:cNvSpPr>
            <a:spLocks noGrp="1"/>
          </p:cNvSpPr>
          <p:nvPr>
            <p:ph type="sldNum" sz="quarter" idx="12"/>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5" name="Oval 4">
            <a:extLst>
              <a:ext uri="{FF2B5EF4-FFF2-40B4-BE49-F238E27FC236}">
                <a16:creationId xmlns:a16="http://schemas.microsoft.com/office/drawing/2014/main" id="{340202C7-7BB0-83FD-FABD-566650BAF608}"/>
              </a:ext>
            </a:extLst>
          </p:cNvPr>
          <p:cNvSpPr/>
          <p:nvPr userDrawn="1"/>
        </p:nvSpPr>
        <p:spPr>
          <a:xfrm>
            <a:off x="4103699" y="5244938"/>
            <a:ext cx="1337341" cy="1337341"/>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FF5753B2-DFA4-CE19-E447-A0FBF2A86CA0}"/>
              </a:ext>
            </a:extLst>
          </p:cNvPr>
          <p:cNvSpPr/>
          <p:nvPr userDrawn="1"/>
        </p:nvSpPr>
        <p:spPr>
          <a:xfrm>
            <a:off x="-427576" y="3802716"/>
            <a:ext cx="1068376" cy="1068376"/>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2B0338D0-E8F0-5056-EDC4-B8F5664F0189}"/>
              </a:ext>
            </a:extLst>
          </p:cNvPr>
          <p:cNvSpPr/>
          <p:nvPr userDrawn="1"/>
        </p:nvSpPr>
        <p:spPr>
          <a:xfrm>
            <a:off x="4649919" y="4053481"/>
            <a:ext cx="1988482" cy="1988482"/>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77F3C57-FC45-1F8B-AC16-642AB73F2A00}"/>
              </a:ext>
            </a:extLst>
          </p:cNvPr>
          <p:cNvSpPr/>
          <p:nvPr userDrawn="1"/>
        </p:nvSpPr>
        <p:spPr>
          <a:xfrm>
            <a:off x="6165740" y="0"/>
            <a:ext cx="602626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icture Placeholder 14">
            <a:extLst>
              <a:ext uri="{FF2B5EF4-FFF2-40B4-BE49-F238E27FC236}">
                <a16:creationId xmlns:a16="http://schemas.microsoft.com/office/drawing/2014/main" id="{D93C3042-FFC5-2993-C81B-4230A830E7B0}"/>
              </a:ext>
            </a:extLst>
          </p:cNvPr>
          <p:cNvSpPr>
            <a:spLocks noGrp="1"/>
          </p:cNvSpPr>
          <p:nvPr>
            <p:ph type="pic" sz="quarter" idx="22" hasCustomPrompt="1"/>
          </p:nvPr>
        </p:nvSpPr>
        <p:spPr>
          <a:xfrm>
            <a:off x="6165741" y="0"/>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Tree>
    <p:extLst>
      <p:ext uri="{BB962C8B-B14F-4D97-AF65-F5344CB8AC3E}">
        <p14:creationId xmlns:p14="http://schemas.microsoft.com/office/powerpoint/2010/main" val="6276281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hapter 6">
    <p:bg>
      <p:bgPr>
        <a:solidFill>
          <a:srgbClr val="9D2835"/>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9" name="Freeform: Shape 6">
            <a:extLst>
              <a:ext uri="{FF2B5EF4-FFF2-40B4-BE49-F238E27FC236}">
                <a16:creationId xmlns:a16="http://schemas.microsoft.com/office/drawing/2014/main" id="{235EF289-BF94-6C0B-8DBF-100913DA02D3}"/>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E67F7C"/>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0" name="Oval 9">
            <a:extLst>
              <a:ext uri="{FF2B5EF4-FFF2-40B4-BE49-F238E27FC236}">
                <a16:creationId xmlns:a16="http://schemas.microsoft.com/office/drawing/2014/main" id="{DF4C8D81-BB74-010E-642D-BBE9CCB18FF0}"/>
              </a:ext>
            </a:extLst>
          </p:cNvPr>
          <p:cNvSpPr>
            <a:spLocks noChangeAspect="1"/>
          </p:cNvSpPr>
          <p:nvPr userDrawn="1"/>
        </p:nvSpPr>
        <p:spPr>
          <a:xfrm>
            <a:off x="1664474" y="1824238"/>
            <a:ext cx="4104000" cy="4104000"/>
          </a:xfrm>
          <a:prstGeom prst="ellipse">
            <a:avLst/>
          </a:prstGeom>
          <a:noFill/>
          <a:ln w="28575">
            <a:solidFill>
              <a:srgbClr val="E67F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8197FE03-BEF0-7798-CFAA-0BD1627E43B9}"/>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E67F7C"/>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Title 1">
            <a:extLst>
              <a:ext uri="{FF2B5EF4-FFF2-40B4-BE49-F238E27FC236}">
                <a16:creationId xmlns:a16="http://schemas.microsoft.com/office/drawing/2014/main" id="{05E3CA99-AF7A-1297-2716-F07EC0E19A57}"/>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bg1"/>
                </a:solidFill>
              </a:defRPr>
            </a:lvl1pPr>
          </a:lstStyle>
          <a:p>
            <a:r>
              <a:rPr lang="en-US"/>
              <a:t>00</a:t>
            </a:r>
            <a:endParaRPr lang="en-GB"/>
          </a:p>
        </p:txBody>
      </p:sp>
      <p:sp>
        <p:nvSpPr>
          <p:cNvPr id="12" name="Text Placeholder 22">
            <a:extLst>
              <a:ext uri="{FF2B5EF4-FFF2-40B4-BE49-F238E27FC236}">
                <a16:creationId xmlns:a16="http://schemas.microsoft.com/office/drawing/2014/main" id="{0317B1CE-321E-AECB-96FC-13002500D0AB}"/>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2" name="Picture 12">
            <a:extLst>
              <a:ext uri="{FF2B5EF4-FFF2-40B4-BE49-F238E27FC236}">
                <a16:creationId xmlns:a16="http://schemas.microsoft.com/office/drawing/2014/main" id="{0B1F0AC9-260F-94AB-39F1-88FB3B39E6EA}"/>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3" name="TextBox 2">
            <a:extLst>
              <a:ext uri="{FF2B5EF4-FFF2-40B4-BE49-F238E27FC236}">
                <a16:creationId xmlns:a16="http://schemas.microsoft.com/office/drawing/2014/main" id="{19A72432-2A65-B066-2CAB-C49A281B550F}"/>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bg1"/>
                </a:solidFill>
              </a:rPr>
              <a:t>Vitamins</a:t>
            </a:r>
            <a:r>
              <a:rPr lang="en-US" sz="950" spc="-20">
                <a:solidFill>
                  <a:schemeClr val="bg1"/>
                </a:solidFill>
              </a:rPr>
              <a:t> | </a:t>
            </a:r>
            <a:r>
              <a:rPr lang="en-US" sz="1000" b="0" i="0">
                <a:solidFill>
                  <a:schemeClr val="bg1"/>
                </a:solidFill>
                <a:effectLst/>
                <a:latin typeface="DM Sans" pitchFamily="2" charset="0"/>
              </a:rPr>
              <a:t>Healthy foundations</a:t>
            </a:r>
            <a:endParaRPr lang="en-US" sz="950" spc="10">
              <a:solidFill>
                <a:schemeClr val="bg1"/>
              </a:solidFill>
            </a:endParaRPr>
          </a:p>
        </p:txBody>
      </p:sp>
    </p:spTree>
    <p:extLst>
      <p:ext uri="{BB962C8B-B14F-4D97-AF65-F5344CB8AC3E}">
        <p14:creationId xmlns:p14="http://schemas.microsoft.com/office/powerpoint/2010/main" val="9893779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Chapter 6">
    <p:bg>
      <p:bgPr>
        <a:solidFill>
          <a:srgbClr val="D34252"/>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grpSp>
        <p:nvGrpSpPr>
          <p:cNvPr id="8" name="Group 7">
            <a:extLst>
              <a:ext uri="{FF2B5EF4-FFF2-40B4-BE49-F238E27FC236}">
                <a16:creationId xmlns:a16="http://schemas.microsoft.com/office/drawing/2014/main" id="{5456F30F-D5FF-246E-1AF0-BB517836AD61}"/>
              </a:ext>
            </a:extLst>
          </p:cNvPr>
          <p:cNvGrpSpPr/>
          <p:nvPr userDrawn="1"/>
        </p:nvGrpSpPr>
        <p:grpSpPr>
          <a:xfrm>
            <a:off x="-20105" y="1824238"/>
            <a:ext cx="12221871" cy="4104962"/>
            <a:chOff x="-20105" y="1824238"/>
            <a:chExt cx="12221871" cy="4104962"/>
          </a:xfrm>
        </p:grpSpPr>
        <p:sp>
          <p:nvSpPr>
            <p:cNvPr id="3" name="Freeform: Shape 6">
              <a:extLst>
                <a:ext uri="{FF2B5EF4-FFF2-40B4-BE49-F238E27FC236}">
                  <a16:creationId xmlns:a16="http://schemas.microsoft.com/office/drawing/2014/main" id="{BFE4E0CF-2306-E398-D3C0-38DBAF97B7E0}"/>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F5D0C9"/>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49E205EA-6865-3EF9-5391-09F55F6C65BF}"/>
                </a:ext>
              </a:extLst>
            </p:cNvPr>
            <p:cNvSpPr>
              <a:spLocks noChangeAspect="1"/>
            </p:cNvSpPr>
            <p:nvPr userDrawn="1"/>
          </p:nvSpPr>
          <p:spPr>
            <a:xfrm>
              <a:off x="1664474" y="1824238"/>
              <a:ext cx="4104000" cy="4104000"/>
            </a:xfrm>
            <a:prstGeom prst="ellipse">
              <a:avLst/>
            </a:prstGeom>
            <a:noFill/>
            <a:ln w="28575">
              <a:solidFill>
                <a:srgbClr val="F5D0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840E364-2632-E99E-B5CE-FEA3AC84F7CA}"/>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F5D0C9"/>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11" name="Title 1">
            <a:extLst>
              <a:ext uri="{FF2B5EF4-FFF2-40B4-BE49-F238E27FC236}">
                <a16:creationId xmlns:a16="http://schemas.microsoft.com/office/drawing/2014/main" id="{CCA9ED55-667A-38AA-6A0F-2C5DD07426B5}"/>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bg1"/>
                </a:solidFill>
              </a:defRPr>
            </a:lvl1pPr>
          </a:lstStyle>
          <a:p>
            <a:r>
              <a:rPr lang="en-US"/>
              <a:t>00</a:t>
            </a:r>
            <a:endParaRPr lang="en-GB"/>
          </a:p>
        </p:txBody>
      </p:sp>
      <p:sp>
        <p:nvSpPr>
          <p:cNvPr id="12" name="Text Placeholder 22">
            <a:extLst>
              <a:ext uri="{FF2B5EF4-FFF2-40B4-BE49-F238E27FC236}">
                <a16:creationId xmlns:a16="http://schemas.microsoft.com/office/drawing/2014/main" id="{70C1BC3B-A64D-54FC-E54B-B1111DC3C0F8}"/>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
        <p:nvSpPr>
          <p:cNvPr id="2" name="TextBox 1">
            <a:extLst>
              <a:ext uri="{FF2B5EF4-FFF2-40B4-BE49-F238E27FC236}">
                <a16:creationId xmlns:a16="http://schemas.microsoft.com/office/drawing/2014/main" id="{89C67C36-85AA-BCC3-0C24-14E2288694C3}"/>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bg1"/>
                </a:solidFill>
              </a:rPr>
              <a:t>Vitamins</a:t>
            </a:r>
            <a:r>
              <a:rPr lang="en-US" sz="950" spc="-20">
                <a:solidFill>
                  <a:schemeClr val="bg1"/>
                </a:solidFill>
              </a:rPr>
              <a:t> | </a:t>
            </a:r>
            <a:r>
              <a:rPr lang="en-US" sz="1000" b="0" i="0">
                <a:solidFill>
                  <a:schemeClr val="bg1"/>
                </a:solidFill>
                <a:effectLst/>
                <a:latin typeface="DM Sans" pitchFamily="2" charset="0"/>
              </a:rPr>
              <a:t>Healthy foundations</a:t>
            </a:r>
            <a:endParaRPr lang="en-US" sz="950" spc="10">
              <a:solidFill>
                <a:schemeClr val="bg1"/>
              </a:solidFill>
            </a:endParaRPr>
          </a:p>
        </p:txBody>
      </p:sp>
    </p:spTree>
    <p:extLst>
      <p:ext uri="{BB962C8B-B14F-4D97-AF65-F5344CB8AC3E}">
        <p14:creationId xmlns:p14="http://schemas.microsoft.com/office/powerpoint/2010/main" val="21359565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2_Chapter 6">
    <p:bg>
      <p:bgPr>
        <a:solidFill>
          <a:srgbClr val="E67F7C"/>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3" name="Freeform: Shape 6">
            <a:extLst>
              <a:ext uri="{FF2B5EF4-FFF2-40B4-BE49-F238E27FC236}">
                <a16:creationId xmlns:a16="http://schemas.microsoft.com/office/drawing/2014/main" id="{41FF1E76-52B9-D1D1-1EE3-90C4E8A21931}"/>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D3425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1D20A42C-ACCA-8225-DB47-1EDFF98F7245}"/>
              </a:ext>
            </a:extLst>
          </p:cNvPr>
          <p:cNvSpPr>
            <a:spLocks noChangeAspect="1"/>
          </p:cNvSpPr>
          <p:nvPr userDrawn="1"/>
        </p:nvSpPr>
        <p:spPr>
          <a:xfrm>
            <a:off x="1664474" y="1824238"/>
            <a:ext cx="4104000" cy="4104000"/>
          </a:xfrm>
          <a:prstGeom prst="ellipse">
            <a:avLst/>
          </a:prstGeom>
          <a:noFill/>
          <a:ln w="28575">
            <a:solidFill>
              <a:srgbClr val="D34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D380FB0-80D6-6FCD-6612-E8DACC70A7E2}"/>
              </a:ext>
            </a:extLst>
          </p:cNvPr>
          <p:cNvSpPr>
            <a:spLocks noChangeAspect="1"/>
          </p:cNvSpPr>
          <p:nvPr userDrawn="1"/>
        </p:nvSpPr>
        <p:spPr>
          <a:xfrm>
            <a:off x="-20320"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D3425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0" name="Title 1">
            <a:extLst>
              <a:ext uri="{FF2B5EF4-FFF2-40B4-BE49-F238E27FC236}">
                <a16:creationId xmlns:a16="http://schemas.microsoft.com/office/drawing/2014/main" id="{CEDCAD25-B0EF-B53B-DDE3-0122CE0D8923}"/>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bg1"/>
                </a:solidFill>
              </a:defRPr>
            </a:lvl1pPr>
          </a:lstStyle>
          <a:p>
            <a:r>
              <a:rPr lang="en-US"/>
              <a:t>00</a:t>
            </a:r>
            <a:endParaRPr lang="en-GB"/>
          </a:p>
        </p:txBody>
      </p:sp>
      <p:sp>
        <p:nvSpPr>
          <p:cNvPr id="11" name="Text Placeholder 22">
            <a:extLst>
              <a:ext uri="{FF2B5EF4-FFF2-40B4-BE49-F238E27FC236}">
                <a16:creationId xmlns:a16="http://schemas.microsoft.com/office/drawing/2014/main" id="{BB3640FE-FC42-7C88-6896-25A51BF3D4BB}"/>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
        <p:nvSpPr>
          <p:cNvPr id="2" name="TextBox 1">
            <a:extLst>
              <a:ext uri="{FF2B5EF4-FFF2-40B4-BE49-F238E27FC236}">
                <a16:creationId xmlns:a16="http://schemas.microsoft.com/office/drawing/2014/main" id="{D660837F-3331-7928-344A-028DDD1C12D3}"/>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bg1"/>
                </a:solidFill>
              </a:rPr>
              <a:t>Vitamins</a:t>
            </a:r>
            <a:r>
              <a:rPr lang="en-US" sz="950" spc="-20">
                <a:solidFill>
                  <a:schemeClr val="bg1"/>
                </a:solidFill>
              </a:rPr>
              <a:t> | </a:t>
            </a:r>
            <a:r>
              <a:rPr lang="en-US" sz="1000" b="0" i="0">
                <a:solidFill>
                  <a:schemeClr val="bg1"/>
                </a:solidFill>
                <a:effectLst/>
                <a:latin typeface="DM Sans" pitchFamily="2" charset="0"/>
              </a:rPr>
              <a:t>Healthy foundations</a:t>
            </a:r>
            <a:endParaRPr lang="en-US" sz="950" spc="10">
              <a:solidFill>
                <a:schemeClr val="bg1"/>
              </a:solidFill>
            </a:endParaRPr>
          </a:p>
        </p:txBody>
      </p:sp>
    </p:spTree>
    <p:extLst>
      <p:ext uri="{BB962C8B-B14F-4D97-AF65-F5344CB8AC3E}">
        <p14:creationId xmlns:p14="http://schemas.microsoft.com/office/powerpoint/2010/main" val="6861268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a:xfrm>
            <a:off x="302401" y="6450807"/>
            <a:ext cx="338400" cy="104794"/>
          </a:xfrm>
        </p:spPr>
        <p:txBody>
          <a:bodyPr/>
          <a:lstStyle/>
          <a:p>
            <a:fld id="{5BA3E189-2F3A-42E5-B572-3520703B6186}" type="slidenum">
              <a:rPr lang="en-GB" smtClean="0"/>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1883905" y="302400"/>
            <a:ext cx="8064501" cy="900112"/>
          </a:xfrm>
          <a:prstGeom prst="rect">
            <a:avLst/>
          </a:prstGeom>
        </p:spPr>
        <p:txBody>
          <a:bodyPr lIns="0" tIns="0" rIns="0" bIns="0">
            <a:noAutofit/>
          </a:bodyPr>
          <a:lstStyle>
            <a:lvl1pPr>
              <a:lnSpc>
                <a:spcPct val="90000"/>
              </a:lnSpc>
              <a:defRPr sz="5700">
                <a:latin typeface="+mj-lt"/>
              </a:defRPr>
            </a:lvl1pPr>
          </a:lstStyle>
          <a:p>
            <a:pPr lvl="0"/>
            <a:r>
              <a:rPr lang="en-US"/>
              <a:t>Index</a:t>
            </a:r>
            <a:endParaRPr lang="en-GB"/>
          </a:p>
        </p:txBody>
      </p:sp>
      <p:sp>
        <p:nvSpPr>
          <p:cNvPr id="5" name="Title 1">
            <a:extLst>
              <a:ext uri="{FF2B5EF4-FFF2-40B4-BE49-F238E27FC236}">
                <a16:creationId xmlns:a16="http://schemas.microsoft.com/office/drawing/2014/main" id="{89FC5B0B-6D34-F4EF-94C9-B2C043032AE0}"/>
              </a:ext>
            </a:extLst>
          </p:cNvPr>
          <p:cNvSpPr>
            <a:spLocks noGrp="1"/>
          </p:cNvSpPr>
          <p:nvPr>
            <p:ph type="title" hasCustomPrompt="1"/>
          </p:nvPr>
        </p:nvSpPr>
        <p:spPr>
          <a:xfrm>
            <a:off x="302401" y="302400"/>
            <a:ext cx="2212200" cy="900111"/>
          </a:xfrm>
          <a:prstGeom prst="rect">
            <a:avLst/>
          </a:prstGeom>
        </p:spPr>
        <p:txBody>
          <a:bodyPr lIns="0" rIns="0" bIns="0" anchor="t">
            <a:noAutofit/>
          </a:bodyPr>
          <a:lstStyle>
            <a:lvl1pPr>
              <a:defRPr sz="5700">
                <a:solidFill>
                  <a:schemeClr val="tx1"/>
                </a:solidFill>
              </a:defRPr>
            </a:lvl1pPr>
          </a:lstStyle>
          <a:p>
            <a:r>
              <a:rPr lang="en-US"/>
              <a:t>00</a:t>
            </a:r>
            <a:endParaRPr lang="en-GB"/>
          </a:p>
        </p:txBody>
      </p:sp>
      <p:sp>
        <p:nvSpPr>
          <p:cNvPr id="2" name="Text Placeholder 10">
            <a:extLst>
              <a:ext uri="{FF2B5EF4-FFF2-40B4-BE49-F238E27FC236}">
                <a16:creationId xmlns:a16="http://schemas.microsoft.com/office/drawing/2014/main" id="{5CBE5348-943F-2158-F319-7CB6E680AD60}"/>
              </a:ext>
            </a:extLst>
          </p:cNvPr>
          <p:cNvSpPr>
            <a:spLocks noGrp="1"/>
          </p:cNvSpPr>
          <p:nvPr>
            <p:ph type="body" sz="quarter" idx="13" hasCustomPrompt="1"/>
          </p:nvPr>
        </p:nvSpPr>
        <p:spPr>
          <a:xfrm>
            <a:off x="1880968" y="1431929"/>
            <a:ext cx="858838" cy="659765"/>
          </a:xfrm>
          <a:prstGeom prst="rect">
            <a:avLst/>
          </a:prstGeom>
        </p:spPr>
        <p:txBody>
          <a:bodyPr lIns="0" tIns="0" rIns="0" bIns="0" anchor="ctr">
            <a:noAutofit/>
          </a:bodyPr>
          <a:lstStyle>
            <a:lvl1pPr>
              <a:defRPr sz="4300">
                <a:solidFill>
                  <a:srgbClr val="F5D0C9"/>
                </a:solidFill>
                <a:latin typeface="DM Sans Medium" pitchFamily="2" charset="0"/>
              </a:defRPr>
            </a:lvl1pPr>
          </a:lstStyle>
          <a:p>
            <a:pPr lvl="0"/>
            <a:r>
              <a:rPr lang="en-US"/>
              <a:t>01</a:t>
            </a:r>
            <a:endParaRPr lang="en-GB"/>
          </a:p>
        </p:txBody>
      </p:sp>
      <p:sp>
        <p:nvSpPr>
          <p:cNvPr id="7" name="Text Placeholder 10">
            <a:extLst>
              <a:ext uri="{FF2B5EF4-FFF2-40B4-BE49-F238E27FC236}">
                <a16:creationId xmlns:a16="http://schemas.microsoft.com/office/drawing/2014/main" id="{9C71344F-20BD-71DA-B65E-054375A73A87}"/>
              </a:ext>
            </a:extLst>
          </p:cNvPr>
          <p:cNvSpPr>
            <a:spLocks noGrp="1"/>
          </p:cNvSpPr>
          <p:nvPr>
            <p:ph type="body" sz="quarter" idx="14" hasCustomPrompt="1"/>
          </p:nvPr>
        </p:nvSpPr>
        <p:spPr>
          <a:xfrm>
            <a:off x="1880968" y="2066400"/>
            <a:ext cx="858838" cy="658800"/>
          </a:xfrm>
          <a:prstGeom prst="rect">
            <a:avLst/>
          </a:prstGeom>
        </p:spPr>
        <p:txBody>
          <a:bodyPr lIns="0" tIns="0" rIns="0" bIns="0" anchor="ctr">
            <a:noAutofit/>
          </a:bodyPr>
          <a:lstStyle>
            <a:lvl1pPr>
              <a:defRPr sz="4300">
                <a:solidFill>
                  <a:srgbClr val="E67F7C"/>
                </a:solidFill>
                <a:latin typeface="DM Sans Medium" pitchFamily="2" charset="0"/>
              </a:defRPr>
            </a:lvl1pPr>
          </a:lstStyle>
          <a:p>
            <a:pPr lvl="0"/>
            <a:r>
              <a:rPr lang="en-US"/>
              <a:t>02</a:t>
            </a:r>
            <a:endParaRPr lang="en-GB"/>
          </a:p>
        </p:txBody>
      </p:sp>
      <p:sp>
        <p:nvSpPr>
          <p:cNvPr id="8" name="Text Placeholder 10">
            <a:extLst>
              <a:ext uri="{FF2B5EF4-FFF2-40B4-BE49-F238E27FC236}">
                <a16:creationId xmlns:a16="http://schemas.microsoft.com/office/drawing/2014/main" id="{4B52C8B2-0A77-1002-DFD6-C0A2D72860BF}"/>
              </a:ext>
            </a:extLst>
          </p:cNvPr>
          <p:cNvSpPr>
            <a:spLocks noGrp="1"/>
          </p:cNvSpPr>
          <p:nvPr>
            <p:ph type="body" sz="quarter" idx="16" hasCustomPrompt="1"/>
          </p:nvPr>
        </p:nvSpPr>
        <p:spPr>
          <a:xfrm>
            <a:off x="1880968" y="2700000"/>
            <a:ext cx="858838" cy="658800"/>
          </a:xfrm>
          <a:prstGeom prst="rect">
            <a:avLst/>
          </a:prstGeom>
        </p:spPr>
        <p:txBody>
          <a:bodyPr lIns="0" tIns="0" rIns="0" bIns="0" anchor="ctr">
            <a:noAutofit/>
          </a:bodyPr>
          <a:lstStyle>
            <a:lvl1pPr>
              <a:defRPr sz="4300">
                <a:solidFill>
                  <a:srgbClr val="D34252"/>
                </a:solidFill>
                <a:latin typeface="DM Sans Medium" pitchFamily="2" charset="0"/>
              </a:defRPr>
            </a:lvl1pPr>
          </a:lstStyle>
          <a:p>
            <a:pPr lvl="0"/>
            <a:r>
              <a:rPr lang="en-US"/>
              <a:t>03</a:t>
            </a:r>
            <a:endParaRPr lang="en-GB"/>
          </a:p>
        </p:txBody>
      </p:sp>
      <p:sp>
        <p:nvSpPr>
          <p:cNvPr id="9" name="Text Placeholder 10">
            <a:extLst>
              <a:ext uri="{FF2B5EF4-FFF2-40B4-BE49-F238E27FC236}">
                <a16:creationId xmlns:a16="http://schemas.microsoft.com/office/drawing/2014/main" id="{6E1B4055-EEB1-4BED-02A8-B6CCE1461308}"/>
              </a:ext>
            </a:extLst>
          </p:cNvPr>
          <p:cNvSpPr>
            <a:spLocks noGrp="1"/>
          </p:cNvSpPr>
          <p:nvPr>
            <p:ph type="body" sz="quarter" idx="17" hasCustomPrompt="1"/>
          </p:nvPr>
        </p:nvSpPr>
        <p:spPr>
          <a:xfrm>
            <a:off x="2796954" y="1431929"/>
            <a:ext cx="7148514" cy="659765"/>
          </a:xfrm>
          <a:prstGeom prst="rect">
            <a:avLst/>
          </a:prstGeom>
          <a:ln>
            <a:noFill/>
          </a:ln>
        </p:spPr>
        <p:txBody>
          <a:bodyPr lIns="0" tIns="0" rIns="0" bIns="0" anchor="ctr">
            <a:noAutofit/>
          </a:bodyPr>
          <a:lstStyle>
            <a:lvl1pPr>
              <a:defRPr sz="4300">
                <a:solidFill>
                  <a:srgbClr val="F5D0C9"/>
                </a:solidFill>
                <a:latin typeface="DM Sans Medium" pitchFamily="2" charset="0"/>
              </a:defRPr>
            </a:lvl1pPr>
          </a:lstStyle>
          <a:p>
            <a:pPr lvl="0"/>
            <a:r>
              <a:rPr lang="en-US"/>
              <a:t>Chapter title</a:t>
            </a:r>
            <a:endParaRPr lang="en-GB"/>
          </a:p>
        </p:txBody>
      </p:sp>
      <p:sp>
        <p:nvSpPr>
          <p:cNvPr id="10" name="Text Placeholder 10">
            <a:extLst>
              <a:ext uri="{FF2B5EF4-FFF2-40B4-BE49-F238E27FC236}">
                <a16:creationId xmlns:a16="http://schemas.microsoft.com/office/drawing/2014/main" id="{0F665755-B5B8-879A-A8E2-096672FC59A7}"/>
              </a:ext>
            </a:extLst>
          </p:cNvPr>
          <p:cNvSpPr>
            <a:spLocks noGrp="1"/>
          </p:cNvSpPr>
          <p:nvPr>
            <p:ph type="body" sz="quarter" idx="18" hasCustomPrompt="1"/>
          </p:nvPr>
        </p:nvSpPr>
        <p:spPr>
          <a:xfrm>
            <a:off x="2796953" y="2065500"/>
            <a:ext cx="7148514" cy="659765"/>
          </a:xfrm>
          <a:prstGeom prst="rect">
            <a:avLst/>
          </a:prstGeom>
        </p:spPr>
        <p:txBody>
          <a:bodyPr lIns="0" tIns="0" rIns="0" bIns="0" anchor="ctr">
            <a:noAutofit/>
          </a:bodyPr>
          <a:lstStyle>
            <a:lvl1pPr>
              <a:defRPr sz="4300">
                <a:solidFill>
                  <a:srgbClr val="E67F7C"/>
                </a:solidFill>
                <a:latin typeface="DM Sans Medium" pitchFamily="2" charset="0"/>
              </a:defRPr>
            </a:lvl1pPr>
          </a:lstStyle>
          <a:p>
            <a:pPr lvl="0"/>
            <a:r>
              <a:rPr lang="en-US"/>
              <a:t>Chapter title</a:t>
            </a:r>
            <a:endParaRPr lang="en-GB"/>
          </a:p>
        </p:txBody>
      </p:sp>
      <p:sp>
        <p:nvSpPr>
          <p:cNvPr id="13" name="Text Placeholder 10">
            <a:extLst>
              <a:ext uri="{FF2B5EF4-FFF2-40B4-BE49-F238E27FC236}">
                <a16:creationId xmlns:a16="http://schemas.microsoft.com/office/drawing/2014/main" id="{2E9B469C-1D14-4D7A-D184-0EA7CED12788}"/>
              </a:ext>
            </a:extLst>
          </p:cNvPr>
          <p:cNvSpPr>
            <a:spLocks noGrp="1"/>
          </p:cNvSpPr>
          <p:nvPr>
            <p:ph type="body" sz="quarter" idx="19" hasCustomPrompt="1"/>
          </p:nvPr>
        </p:nvSpPr>
        <p:spPr>
          <a:xfrm>
            <a:off x="2796952" y="2699072"/>
            <a:ext cx="7148516" cy="658492"/>
          </a:xfrm>
          <a:prstGeom prst="rect">
            <a:avLst/>
          </a:prstGeom>
        </p:spPr>
        <p:txBody>
          <a:bodyPr lIns="0" tIns="0" rIns="0" bIns="0" anchor="ctr">
            <a:noAutofit/>
          </a:bodyPr>
          <a:lstStyle>
            <a:lvl1pPr>
              <a:defRPr sz="4300">
                <a:solidFill>
                  <a:srgbClr val="D34252"/>
                </a:solidFill>
                <a:latin typeface="DM Sans Medium" pitchFamily="2" charset="0"/>
              </a:defRPr>
            </a:lvl1pPr>
          </a:lstStyle>
          <a:p>
            <a:pPr lvl="0"/>
            <a:r>
              <a:rPr lang="en-US"/>
              <a:t>Chapter title</a:t>
            </a:r>
            <a:endParaRPr lang="en-GB"/>
          </a:p>
        </p:txBody>
      </p:sp>
      <p:sp>
        <p:nvSpPr>
          <p:cNvPr id="15" name="Text Placeholder 10">
            <a:extLst>
              <a:ext uri="{FF2B5EF4-FFF2-40B4-BE49-F238E27FC236}">
                <a16:creationId xmlns:a16="http://schemas.microsoft.com/office/drawing/2014/main" id="{B5820E53-ED55-B5E6-85C0-42BA3735D0E3}"/>
              </a:ext>
            </a:extLst>
          </p:cNvPr>
          <p:cNvSpPr>
            <a:spLocks noGrp="1"/>
          </p:cNvSpPr>
          <p:nvPr>
            <p:ph type="body" sz="quarter" idx="21" hasCustomPrompt="1"/>
          </p:nvPr>
        </p:nvSpPr>
        <p:spPr>
          <a:xfrm>
            <a:off x="1880967" y="3334959"/>
            <a:ext cx="858837" cy="658800"/>
          </a:xfrm>
          <a:prstGeom prst="rect">
            <a:avLst/>
          </a:prstGeom>
        </p:spPr>
        <p:txBody>
          <a:bodyPr lIns="0" tIns="0" rIns="0" bIns="0" anchor="ctr">
            <a:noAutofit/>
          </a:bodyPr>
          <a:lstStyle>
            <a:lvl1pPr>
              <a:defRPr sz="4300">
                <a:solidFill>
                  <a:srgbClr val="6D0E17"/>
                </a:solidFill>
                <a:latin typeface="DM Sans Medium" pitchFamily="2" charset="0"/>
              </a:defRPr>
            </a:lvl1pPr>
          </a:lstStyle>
          <a:p>
            <a:pPr lvl="0"/>
            <a:r>
              <a:rPr lang="en-US"/>
              <a:t>04</a:t>
            </a:r>
            <a:endParaRPr lang="en-GB"/>
          </a:p>
        </p:txBody>
      </p:sp>
      <p:sp>
        <p:nvSpPr>
          <p:cNvPr id="19" name="Text Placeholder 10">
            <a:extLst>
              <a:ext uri="{FF2B5EF4-FFF2-40B4-BE49-F238E27FC236}">
                <a16:creationId xmlns:a16="http://schemas.microsoft.com/office/drawing/2014/main" id="{B30F8502-FAB3-6A95-6C51-560FBB39B1CB}"/>
              </a:ext>
            </a:extLst>
          </p:cNvPr>
          <p:cNvSpPr>
            <a:spLocks noGrp="1"/>
          </p:cNvSpPr>
          <p:nvPr>
            <p:ph type="body" sz="quarter" idx="22" hasCustomPrompt="1"/>
          </p:nvPr>
        </p:nvSpPr>
        <p:spPr>
          <a:xfrm>
            <a:off x="2796951" y="3334031"/>
            <a:ext cx="7148516" cy="658492"/>
          </a:xfrm>
          <a:prstGeom prst="rect">
            <a:avLst/>
          </a:prstGeom>
        </p:spPr>
        <p:txBody>
          <a:bodyPr lIns="0" tIns="0" rIns="0" bIns="0" anchor="ctr">
            <a:noAutofit/>
          </a:bodyPr>
          <a:lstStyle>
            <a:lvl1pPr>
              <a:defRPr sz="4300">
                <a:solidFill>
                  <a:srgbClr val="6D0E17"/>
                </a:solidFill>
                <a:latin typeface="DM Sans Medium" pitchFamily="2" charset="0"/>
              </a:defRPr>
            </a:lvl1pPr>
          </a:lstStyle>
          <a:p>
            <a:pPr lvl="0"/>
            <a:r>
              <a:rPr lang="en-US"/>
              <a:t>Chapter title</a:t>
            </a:r>
            <a:endParaRPr lang="en-GB"/>
          </a:p>
        </p:txBody>
      </p:sp>
      <p:sp>
        <p:nvSpPr>
          <p:cNvPr id="27" name="Text Placeholder 10">
            <a:extLst>
              <a:ext uri="{FF2B5EF4-FFF2-40B4-BE49-F238E27FC236}">
                <a16:creationId xmlns:a16="http://schemas.microsoft.com/office/drawing/2014/main" id="{27DC1B37-60E3-81FA-B5AE-01A953FFFEA5}"/>
              </a:ext>
            </a:extLst>
          </p:cNvPr>
          <p:cNvSpPr>
            <a:spLocks noGrp="1"/>
          </p:cNvSpPr>
          <p:nvPr>
            <p:ph type="body" sz="quarter" idx="23" hasCustomPrompt="1"/>
          </p:nvPr>
        </p:nvSpPr>
        <p:spPr>
          <a:xfrm>
            <a:off x="1880967" y="3967200"/>
            <a:ext cx="858837" cy="658800"/>
          </a:xfrm>
          <a:prstGeom prst="rect">
            <a:avLst/>
          </a:prstGeom>
        </p:spPr>
        <p:txBody>
          <a:bodyPr lIns="0" tIns="0" rIns="0" bIns="0" anchor="ctr">
            <a:noAutofit/>
          </a:bodyPr>
          <a:lstStyle>
            <a:lvl1pPr>
              <a:defRPr sz="4300">
                <a:solidFill>
                  <a:srgbClr val="F5D0C9"/>
                </a:solidFill>
                <a:latin typeface="DM Sans Medium" pitchFamily="2" charset="0"/>
              </a:defRPr>
            </a:lvl1pPr>
          </a:lstStyle>
          <a:p>
            <a:pPr lvl="0"/>
            <a:r>
              <a:rPr lang="en-US"/>
              <a:t>05</a:t>
            </a:r>
            <a:endParaRPr lang="en-GB"/>
          </a:p>
        </p:txBody>
      </p:sp>
      <p:sp>
        <p:nvSpPr>
          <p:cNvPr id="28" name="Text Placeholder 10">
            <a:extLst>
              <a:ext uri="{FF2B5EF4-FFF2-40B4-BE49-F238E27FC236}">
                <a16:creationId xmlns:a16="http://schemas.microsoft.com/office/drawing/2014/main" id="{3BAAF0D3-EC29-6346-2F9D-D4BF3E4AFEA5}"/>
              </a:ext>
            </a:extLst>
          </p:cNvPr>
          <p:cNvSpPr>
            <a:spLocks noGrp="1"/>
          </p:cNvSpPr>
          <p:nvPr>
            <p:ph type="body" sz="quarter" idx="24" hasCustomPrompt="1"/>
          </p:nvPr>
        </p:nvSpPr>
        <p:spPr>
          <a:xfrm>
            <a:off x="2796951" y="3967200"/>
            <a:ext cx="7148516" cy="658492"/>
          </a:xfrm>
          <a:prstGeom prst="rect">
            <a:avLst/>
          </a:prstGeom>
        </p:spPr>
        <p:txBody>
          <a:bodyPr lIns="0" tIns="0" rIns="0" bIns="0" anchor="ctr">
            <a:noAutofit/>
          </a:bodyPr>
          <a:lstStyle>
            <a:lvl1pPr>
              <a:defRPr sz="4300">
                <a:solidFill>
                  <a:srgbClr val="F5D0C9"/>
                </a:solidFill>
                <a:latin typeface="DM Sans Medium" pitchFamily="2" charset="0"/>
              </a:defRPr>
            </a:lvl1pPr>
          </a:lstStyle>
          <a:p>
            <a:pPr lvl="0"/>
            <a:r>
              <a:rPr lang="en-US"/>
              <a:t>Chapter title</a:t>
            </a:r>
            <a:endParaRPr lang="en-GB"/>
          </a:p>
        </p:txBody>
      </p:sp>
      <p:sp>
        <p:nvSpPr>
          <p:cNvPr id="29" name="Text Placeholder 10">
            <a:extLst>
              <a:ext uri="{FF2B5EF4-FFF2-40B4-BE49-F238E27FC236}">
                <a16:creationId xmlns:a16="http://schemas.microsoft.com/office/drawing/2014/main" id="{62C88BB8-3183-67B1-099C-4CD9FC3816A9}"/>
              </a:ext>
            </a:extLst>
          </p:cNvPr>
          <p:cNvSpPr>
            <a:spLocks noGrp="1"/>
          </p:cNvSpPr>
          <p:nvPr>
            <p:ph type="body" sz="quarter" idx="27" hasCustomPrompt="1"/>
          </p:nvPr>
        </p:nvSpPr>
        <p:spPr>
          <a:xfrm>
            <a:off x="1880967" y="4600521"/>
            <a:ext cx="858837" cy="658800"/>
          </a:xfrm>
          <a:prstGeom prst="rect">
            <a:avLst/>
          </a:prstGeom>
        </p:spPr>
        <p:txBody>
          <a:bodyPr lIns="0" tIns="0" rIns="0" bIns="0" anchor="ctr">
            <a:noAutofit/>
          </a:bodyPr>
          <a:lstStyle>
            <a:lvl1pPr>
              <a:defRPr sz="4300">
                <a:solidFill>
                  <a:srgbClr val="E67F7C"/>
                </a:solidFill>
                <a:latin typeface="DM Sans Medium" pitchFamily="2" charset="0"/>
              </a:defRPr>
            </a:lvl1pPr>
          </a:lstStyle>
          <a:p>
            <a:pPr lvl="0"/>
            <a:r>
              <a:rPr lang="en-US"/>
              <a:t>06</a:t>
            </a:r>
            <a:endParaRPr lang="en-GB"/>
          </a:p>
        </p:txBody>
      </p:sp>
      <p:sp>
        <p:nvSpPr>
          <p:cNvPr id="30" name="Text Placeholder 10">
            <a:extLst>
              <a:ext uri="{FF2B5EF4-FFF2-40B4-BE49-F238E27FC236}">
                <a16:creationId xmlns:a16="http://schemas.microsoft.com/office/drawing/2014/main" id="{DC168AC2-5D72-23BA-C8E3-F67F2DC98F73}"/>
              </a:ext>
            </a:extLst>
          </p:cNvPr>
          <p:cNvSpPr>
            <a:spLocks noGrp="1"/>
          </p:cNvSpPr>
          <p:nvPr>
            <p:ph type="body" sz="quarter" idx="29" hasCustomPrompt="1"/>
          </p:nvPr>
        </p:nvSpPr>
        <p:spPr>
          <a:xfrm>
            <a:off x="2796951" y="4599593"/>
            <a:ext cx="7148516" cy="658492"/>
          </a:xfrm>
          <a:prstGeom prst="rect">
            <a:avLst/>
          </a:prstGeom>
        </p:spPr>
        <p:txBody>
          <a:bodyPr lIns="0" tIns="0" rIns="0" bIns="0" anchor="ctr">
            <a:noAutofit/>
          </a:bodyPr>
          <a:lstStyle>
            <a:lvl1pPr>
              <a:defRPr sz="4300">
                <a:solidFill>
                  <a:srgbClr val="E67F7C"/>
                </a:solidFill>
                <a:latin typeface="DM Sans Medium" pitchFamily="2" charset="0"/>
              </a:defRPr>
            </a:lvl1pPr>
          </a:lstStyle>
          <a:p>
            <a:pPr lvl="0"/>
            <a:r>
              <a:rPr lang="en-US"/>
              <a:t>Chapter title</a:t>
            </a:r>
            <a:endParaRPr lang="en-GB"/>
          </a:p>
        </p:txBody>
      </p:sp>
      <p:sp>
        <p:nvSpPr>
          <p:cNvPr id="3" name="Text Placeholder 10">
            <a:extLst>
              <a:ext uri="{FF2B5EF4-FFF2-40B4-BE49-F238E27FC236}">
                <a16:creationId xmlns:a16="http://schemas.microsoft.com/office/drawing/2014/main" id="{D6FD8A16-ABD6-3C5D-FFD7-246E515CA184}"/>
              </a:ext>
            </a:extLst>
          </p:cNvPr>
          <p:cNvSpPr>
            <a:spLocks noGrp="1"/>
          </p:cNvSpPr>
          <p:nvPr>
            <p:ph type="body" sz="quarter" idx="30" hasCustomPrompt="1"/>
          </p:nvPr>
        </p:nvSpPr>
        <p:spPr>
          <a:xfrm>
            <a:off x="1880967" y="5217943"/>
            <a:ext cx="858837" cy="658800"/>
          </a:xfrm>
          <a:prstGeom prst="rect">
            <a:avLst/>
          </a:prstGeom>
        </p:spPr>
        <p:txBody>
          <a:bodyPr lIns="0" tIns="0" rIns="0" bIns="0" anchor="ctr">
            <a:noAutofit/>
          </a:bodyPr>
          <a:lstStyle>
            <a:lvl1pPr>
              <a:defRPr sz="4300">
                <a:solidFill>
                  <a:srgbClr val="F5D0C9"/>
                </a:solidFill>
                <a:latin typeface="DM Sans Medium" pitchFamily="2" charset="0"/>
              </a:defRPr>
            </a:lvl1pPr>
          </a:lstStyle>
          <a:p>
            <a:pPr lvl="0"/>
            <a:r>
              <a:rPr lang="en-US"/>
              <a:t>07</a:t>
            </a:r>
            <a:endParaRPr lang="en-GB"/>
          </a:p>
        </p:txBody>
      </p:sp>
      <p:sp>
        <p:nvSpPr>
          <p:cNvPr id="4" name="Text Placeholder 10">
            <a:extLst>
              <a:ext uri="{FF2B5EF4-FFF2-40B4-BE49-F238E27FC236}">
                <a16:creationId xmlns:a16="http://schemas.microsoft.com/office/drawing/2014/main" id="{F2B099F5-38C7-0D06-8D9D-214D30496B23}"/>
              </a:ext>
            </a:extLst>
          </p:cNvPr>
          <p:cNvSpPr>
            <a:spLocks noGrp="1"/>
          </p:cNvSpPr>
          <p:nvPr>
            <p:ph type="body" sz="quarter" idx="31" hasCustomPrompt="1"/>
          </p:nvPr>
        </p:nvSpPr>
        <p:spPr>
          <a:xfrm>
            <a:off x="2796951" y="5217943"/>
            <a:ext cx="5777133" cy="658492"/>
          </a:xfrm>
          <a:prstGeom prst="rect">
            <a:avLst/>
          </a:prstGeom>
        </p:spPr>
        <p:txBody>
          <a:bodyPr lIns="0" tIns="0" rIns="0" bIns="0" anchor="ctr">
            <a:noAutofit/>
          </a:bodyPr>
          <a:lstStyle>
            <a:lvl1pPr>
              <a:defRPr sz="4300">
                <a:solidFill>
                  <a:srgbClr val="F5D0C9"/>
                </a:solidFill>
                <a:latin typeface="DM Sans Medium" pitchFamily="2" charset="0"/>
              </a:defRPr>
            </a:lvl1pPr>
          </a:lstStyle>
          <a:p>
            <a:pPr lvl="0"/>
            <a:r>
              <a:rPr lang="en-US"/>
              <a:t>Chapter title</a:t>
            </a:r>
            <a:endParaRPr lang="en-GB"/>
          </a:p>
        </p:txBody>
      </p:sp>
      <p:sp>
        <p:nvSpPr>
          <p:cNvPr id="11" name="Text Placeholder 10">
            <a:extLst>
              <a:ext uri="{FF2B5EF4-FFF2-40B4-BE49-F238E27FC236}">
                <a16:creationId xmlns:a16="http://schemas.microsoft.com/office/drawing/2014/main" id="{4F0C5931-7758-F174-2BB6-10C55EF7895A}"/>
              </a:ext>
            </a:extLst>
          </p:cNvPr>
          <p:cNvSpPr>
            <a:spLocks noGrp="1"/>
          </p:cNvSpPr>
          <p:nvPr>
            <p:ph type="body" sz="quarter" idx="32" hasCustomPrompt="1"/>
          </p:nvPr>
        </p:nvSpPr>
        <p:spPr>
          <a:xfrm>
            <a:off x="1880967" y="5851264"/>
            <a:ext cx="858837" cy="658800"/>
          </a:xfrm>
          <a:prstGeom prst="rect">
            <a:avLst/>
          </a:prstGeom>
        </p:spPr>
        <p:txBody>
          <a:bodyPr lIns="0" tIns="0" rIns="0" bIns="0" anchor="ctr">
            <a:noAutofit/>
          </a:bodyPr>
          <a:lstStyle>
            <a:lvl1pPr>
              <a:defRPr sz="4300">
                <a:solidFill>
                  <a:srgbClr val="E67F7C"/>
                </a:solidFill>
                <a:latin typeface="DM Sans Medium" pitchFamily="2" charset="0"/>
              </a:defRPr>
            </a:lvl1pPr>
          </a:lstStyle>
          <a:p>
            <a:pPr lvl="0"/>
            <a:r>
              <a:rPr lang="en-US"/>
              <a:t>08</a:t>
            </a:r>
            <a:endParaRPr lang="en-GB"/>
          </a:p>
        </p:txBody>
      </p:sp>
      <p:sp>
        <p:nvSpPr>
          <p:cNvPr id="12" name="Text Placeholder 10">
            <a:extLst>
              <a:ext uri="{FF2B5EF4-FFF2-40B4-BE49-F238E27FC236}">
                <a16:creationId xmlns:a16="http://schemas.microsoft.com/office/drawing/2014/main" id="{63A2935F-89EA-6188-093B-3163273010A0}"/>
              </a:ext>
            </a:extLst>
          </p:cNvPr>
          <p:cNvSpPr>
            <a:spLocks noGrp="1"/>
          </p:cNvSpPr>
          <p:nvPr>
            <p:ph type="body" sz="quarter" idx="33" hasCustomPrompt="1"/>
          </p:nvPr>
        </p:nvSpPr>
        <p:spPr>
          <a:xfrm>
            <a:off x="2796951" y="5850336"/>
            <a:ext cx="5777133" cy="658492"/>
          </a:xfrm>
          <a:prstGeom prst="rect">
            <a:avLst/>
          </a:prstGeom>
        </p:spPr>
        <p:txBody>
          <a:bodyPr lIns="0" tIns="0" rIns="0" bIns="0" anchor="ctr">
            <a:noAutofit/>
          </a:bodyPr>
          <a:lstStyle>
            <a:lvl1pPr>
              <a:defRPr sz="4300">
                <a:solidFill>
                  <a:srgbClr val="E67F7C"/>
                </a:solidFill>
                <a:latin typeface="DM Sans Medium" pitchFamily="2" charset="0"/>
              </a:defRPr>
            </a:lvl1pPr>
          </a:lstStyle>
          <a:p>
            <a:pPr lvl="0"/>
            <a:r>
              <a:rPr lang="en-US"/>
              <a:t>Chapter title</a:t>
            </a:r>
            <a:endParaRPr lang="en-GB"/>
          </a:p>
        </p:txBody>
      </p:sp>
    </p:spTree>
    <p:extLst>
      <p:ext uri="{BB962C8B-B14F-4D97-AF65-F5344CB8AC3E}">
        <p14:creationId xmlns:p14="http://schemas.microsoft.com/office/powerpoint/2010/main" val="16613389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3_Table of Contents">
    <p:spTree>
      <p:nvGrpSpPr>
        <p:cNvPr id="1" name=""/>
        <p:cNvGrpSpPr/>
        <p:nvPr/>
      </p:nvGrpSpPr>
      <p:grpSpPr>
        <a:xfrm>
          <a:off x="0" y="0"/>
          <a:ext cx="0" cy="0"/>
          <a:chOff x="0" y="0"/>
          <a:chExt cx="0" cy="0"/>
        </a:xfrm>
      </p:grpSpPr>
      <p:sp>
        <p:nvSpPr>
          <p:cNvPr id="14" name="Picture Placeholder 57">
            <a:extLst>
              <a:ext uri="{FF2B5EF4-FFF2-40B4-BE49-F238E27FC236}">
                <a16:creationId xmlns:a16="http://schemas.microsoft.com/office/drawing/2014/main" id="{BB452FD3-E8D1-F475-3FFF-65D8F7ADA3BC}"/>
              </a:ext>
            </a:extLst>
          </p:cNvPr>
          <p:cNvSpPr>
            <a:spLocks noGrp="1"/>
          </p:cNvSpPr>
          <p:nvPr>
            <p:ph type="pic" sz="quarter" idx="34"/>
          </p:nvPr>
        </p:nvSpPr>
        <p:spPr>
          <a:xfrm>
            <a:off x="8574084" y="0"/>
            <a:ext cx="3617913" cy="6858000"/>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a:xfrm>
            <a:off x="302401" y="6450807"/>
            <a:ext cx="338400" cy="104794"/>
          </a:xfrm>
        </p:spPr>
        <p:txBody>
          <a:bodyPr/>
          <a:lstStyle/>
          <a:p>
            <a:fld id="{5BA3E189-2F3A-42E5-B572-3520703B6186}" type="slidenum">
              <a:rPr lang="en-GB" smtClean="0"/>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1883906" y="302400"/>
            <a:ext cx="6690178" cy="900112"/>
          </a:xfrm>
          <a:prstGeom prst="rect">
            <a:avLst/>
          </a:prstGeom>
        </p:spPr>
        <p:txBody>
          <a:bodyPr lIns="0" tIns="0" rIns="0" bIns="0">
            <a:noAutofit/>
          </a:bodyPr>
          <a:lstStyle>
            <a:lvl1pPr>
              <a:lnSpc>
                <a:spcPct val="90000"/>
              </a:lnSpc>
              <a:defRPr sz="5700">
                <a:latin typeface="+mj-lt"/>
              </a:defRPr>
            </a:lvl1pPr>
          </a:lstStyle>
          <a:p>
            <a:pPr lvl="0"/>
            <a:r>
              <a:rPr lang="en-US"/>
              <a:t>Index</a:t>
            </a:r>
            <a:endParaRPr lang="en-GB"/>
          </a:p>
        </p:txBody>
      </p:sp>
      <p:sp>
        <p:nvSpPr>
          <p:cNvPr id="5" name="Title 1">
            <a:extLst>
              <a:ext uri="{FF2B5EF4-FFF2-40B4-BE49-F238E27FC236}">
                <a16:creationId xmlns:a16="http://schemas.microsoft.com/office/drawing/2014/main" id="{89FC5B0B-6D34-F4EF-94C9-B2C043032AE0}"/>
              </a:ext>
            </a:extLst>
          </p:cNvPr>
          <p:cNvSpPr>
            <a:spLocks noGrp="1"/>
          </p:cNvSpPr>
          <p:nvPr>
            <p:ph type="title" hasCustomPrompt="1"/>
          </p:nvPr>
        </p:nvSpPr>
        <p:spPr>
          <a:xfrm>
            <a:off x="302401" y="302400"/>
            <a:ext cx="2212200" cy="900111"/>
          </a:xfrm>
          <a:prstGeom prst="rect">
            <a:avLst/>
          </a:prstGeom>
        </p:spPr>
        <p:txBody>
          <a:bodyPr lIns="0" rIns="0" bIns="0" anchor="t">
            <a:noAutofit/>
          </a:bodyPr>
          <a:lstStyle>
            <a:lvl1pPr>
              <a:defRPr sz="5700">
                <a:solidFill>
                  <a:schemeClr val="tx1"/>
                </a:solidFill>
              </a:defRPr>
            </a:lvl1pPr>
          </a:lstStyle>
          <a:p>
            <a:r>
              <a:rPr lang="en-US"/>
              <a:t>00</a:t>
            </a:r>
            <a:endParaRPr lang="en-GB"/>
          </a:p>
        </p:txBody>
      </p:sp>
      <p:sp>
        <p:nvSpPr>
          <p:cNvPr id="3" name="Text Placeholder 10">
            <a:extLst>
              <a:ext uri="{FF2B5EF4-FFF2-40B4-BE49-F238E27FC236}">
                <a16:creationId xmlns:a16="http://schemas.microsoft.com/office/drawing/2014/main" id="{B7AA7F09-C83F-A28B-DD0A-CDCEB276FC0C}"/>
              </a:ext>
            </a:extLst>
          </p:cNvPr>
          <p:cNvSpPr>
            <a:spLocks noGrp="1"/>
          </p:cNvSpPr>
          <p:nvPr>
            <p:ph type="body" sz="quarter" idx="30" hasCustomPrompt="1"/>
          </p:nvPr>
        </p:nvSpPr>
        <p:spPr>
          <a:xfrm>
            <a:off x="1880967" y="5052566"/>
            <a:ext cx="858837" cy="658800"/>
          </a:xfrm>
          <a:prstGeom prst="rect">
            <a:avLst/>
          </a:prstGeom>
        </p:spPr>
        <p:txBody>
          <a:bodyPr lIns="0" tIns="0" rIns="0" bIns="0" anchor="ctr">
            <a:noAutofit/>
          </a:bodyPr>
          <a:lstStyle>
            <a:lvl1pPr>
              <a:defRPr sz="4300">
                <a:solidFill>
                  <a:srgbClr val="F5D0C9"/>
                </a:solidFill>
                <a:latin typeface="DM Sans Medium" pitchFamily="2" charset="0"/>
              </a:defRPr>
            </a:lvl1pPr>
          </a:lstStyle>
          <a:p>
            <a:pPr lvl="0"/>
            <a:r>
              <a:rPr lang="en-US"/>
              <a:t>07</a:t>
            </a:r>
            <a:endParaRPr lang="en-GB"/>
          </a:p>
        </p:txBody>
      </p:sp>
      <p:sp>
        <p:nvSpPr>
          <p:cNvPr id="4" name="Text Placeholder 10">
            <a:extLst>
              <a:ext uri="{FF2B5EF4-FFF2-40B4-BE49-F238E27FC236}">
                <a16:creationId xmlns:a16="http://schemas.microsoft.com/office/drawing/2014/main" id="{F711EA50-D370-EE6E-7BC3-337FB0F278B8}"/>
              </a:ext>
            </a:extLst>
          </p:cNvPr>
          <p:cNvSpPr>
            <a:spLocks noGrp="1"/>
          </p:cNvSpPr>
          <p:nvPr>
            <p:ph type="body" sz="quarter" idx="31" hasCustomPrompt="1"/>
          </p:nvPr>
        </p:nvSpPr>
        <p:spPr>
          <a:xfrm>
            <a:off x="2796951" y="5052566"/>
            <a:ext cx="5777133" cy="658492"/>
          </a:xfrm>
          <a:prstGeom prst="rect">
            <a:avLst/>
          </a:prstGeom>
        </p:spPr>
        <p:txBody>
          <a:bodyPr lIns="0" tIns="0" rIns="0" bIns="0" anchor="ctr">
            <a:noAutofit/>
          </a:bodyPr>
          <a:lstStyle>
            <a:lvl1pPr>
              <a:defRPr sz="4300">
                <a:solidFill>
                  <a:srgbClr val="F5D0C9"/>
                </a:solidFill>
                <a:latin typeface="DM Sans Medium" pitchFamily="2" charset="0"/>
              </a:defRPr>
            </a:lvl1pPr>
          </a:lstStyle>
          <a:p>
            <a:pPr lvl="0"/>
            <a:r>
              <a:rPr lang="en-US"/>
              <a:t>Chapter title</a:t>
            </a:r>
            <a:endParaRPr lang="en-GB"/>
          </a:p>
        </p:txBody>
      </p:sp>
      <p:sp>
        <p:nvSpPr>
          <p:cNvPr id="11" name="Text Placeholder 10">
            <a:extLst>
              <a:ext uri="{FF2B5EF4-FFF2-40B4-BE49-F238E27FC236}">
                <a16:creationId xmlns:a16="http://schemas.microsoft.com/office/drawing/2014/main" id="{83C4143A-E74D-E9E2-4AFF-BA1E452626E2}"/>
              </a:ext>
            </a:extLst>
          </p:cNvPr>
          <p:cNvSpPr>
            <a:spLocks noGrp="1"/>
          </p:cNvSpPr>
          <p:nvPr>
            <p:ph type="body" sz="quarter" idx="32" hasCustomPrompt="1"/>
          </p:nvPr>
        </p:nvSpPr>
        <p:spPr>
          <a:xfrm>
            <a:off x="1880967" y="5685887"/>
            <a:ext cx="858837" cy="658800"/>
          </a:xfrm>
          <a:prstGeom prst="rect">
            <a:avLst/>
          </a:prstGeom>
        </p:spPr>
        <p:txBody>
          <a:bodyPr lIns="0" tIns="0" rIns="0" bIns="0" anchor="ctr">
            <a:noAutofit/>
          </a:bodyPr>
          <a:lstStyle>
            <a:lvl1pPr>
              <a:defRPr sz="4300">
                <a:solidFill>
                  <a:srgbClr val="E67F7C"/>
                </a:solidFill>
                <a:latin typeface="DM Sans Medium" pitchFamily="2" charset="0"/>
              </a:defRPr>
            </a:lvl1pPr>
          </a:lstStyle>
          <a:p>
            <a:pPr lvl="0"/>
            <a:r>
              <a:rPr lang="en-US"/>
              <a:t>08</a:t>
            </a:r>
            <a:endParaRPr lang="en-GB"/>
          </a:p>
        </p:txBody>
      </p:sp>
      <p:sp>
        <p:nvSpPr>
          <p:cNvPr id="12" name="Text Placeholder 10">
            <a:extLst>
              <a:ext uri="{FF2B5EF4-FFF2-40B4-BE49-F238E27FC236}">
                <a16:creationId xmlns:a16="http://schemas.microsoft.com/office/drawing/2014/main" id="{1C11BD41-89B6-229B-6A84-BE71D6C5234C}"/>
              </a:ext>
            </a:extLst>
          </p:cNvPr>
          <p:cNvSpPr>
            <a:spLocks noGrp="1"/>
          </p:cNvSpPr>
          <p:nvPr>
            <p:ph type="body" sz="quarter" idx="33" hasCustomPrompt="1"/>
          </p:nvPr>
        </p:nvSpPr>
        <p:spPr>
          <a:xfrm>
            <a:off x="2796951" y="5684959"/>
            <a:ext cx="5777133" cy="658492"/>
          </a:xfrm>
          <a:prstGeom prst="rect">
            <a:avLst/>
          </a:prstGeom>
        </p:spPr>
        <p:txBody>
          <a:bodyPr lIns="0" tIns="0" rIns="0" bIns="0" anchor="ctr">
            <a:noAutofit/>
          </a:bodyPr>
          <a:lstStyle>
            <a:lvl1pPr>
              <a:defRPr sz="4300">
                <a:solidFill>
                  <a:srgbClr val="E67F7C"/>
                </a:solidFill>
                <a:latin typeface="DM Sans Medium" pitchFamily="2" charset="0"/>
              </a:defRPr>
            </a:lvl1pPr>
          </a:lstStyle>
          <a:p>
            <a:pPr lvl="0"/>
            <a:r>
              <a:rPr lang="en-US"/>
              <a:t>Chapter title</a:t>
            </a:r>
            <a:endParaRPr lang="en-GB"/>
          </a:p>
        </p:txBody>
      </p:sp>
      <p:sp>
        <p:nvSpPr>
          <p:cNvPr id="17" name="TextBox 16">
            <a:extLst>
              <a:ext uri="{FF2B5EF4-FFF2-40B4-BE49-F238E27FC236}">
                <a16:creationId xmlns:a16="http://schemas.microsoft.com/office/drawing/2014/main" id="{5223220F-A56F-B94B-62F4-036C82E9BF95}"/>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tx1"/>
                </a:solidFill>
              </a:rPr>
              <a:t>Vitamins</a:t>
            </a:r>
            <a:r>
              <a:rPr lang="en-US" sz="950" spc="-20">
                <a:solidFill>
                  <a:schemeClr val="tx1"/>
                </a:solidFill>
              </a:rPr>
              <a:t> | </a:t>
            </a:r>
            <a:r>
              <a:rPr lang="en-US" sz="1000" b="0" i="0">
                <a:solidFill>
                  <a:schemeClr val="tx1"/>
                </a:solidFill>
                <a:effectLst/>
                <a:latin typeface="DM Sans" pitchFamily="2" charset="0"/>
              </a:rPr>
              <a:t>Healthy foundations</a:t>
            </a:r>
            <a:endParaRPr lang="en-US" sz="950" spc="10">
              <a:solidFill>
                <a:schemeClr val="tx1"/>
              </a:solidFill>
            </a:endParaRPr>
          </a:p>
        </p:txBody>
      </p:sp>
      <p:pic>
        <p:nvPicPr>
          <p:cNvPr id="16" name="Picture 12">
            <a:extLst>
              <a:ext uri="{FF2B5EF4-FFF2-40B4-BE49-F238E27FC236}">
                <a16:creationId xmlns:a16="http://schemas.microsoft.com/office/drawing/2014/main" id="{82A3D72E-BA31-DF8C-5156-99478B06F0E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631231" y="6208276"/>
            <a:ext cx="2510023" cy="485060"/>
          </a:xfrm>
          <a:prstGeom prst="rect">
            <a:avLst/>
          </a:prstGeom>
        </p:spPr>
      </p:pic>
      <p:sp>
        <p:nvSpPr>
          <p:cNvPr id="18" name="Text Placeholder 10">
            <a:extLst>
              <a:ext uri="{FF2B5EF4-FFF2-40B4-BE49-F238E27FC236}">
                <a16:creationId xmlns:a16="http://schemas.microsoft.com/office/drawing/2014/main" id="{C3B6EAE8-E0F6-2E42-B6B0-54377816CBE2}"/>
              </a:ext>
            </a:extLst>
          </p:cNvPr>
          <p:cNvSpPr>
            <a:spLocks noGrp="1"/>
          </p:cNvSpPr>
          <p:nvPr>
            <p:ph type="body" sz="quarter" idx="13" hasCustomPrompt="1"/>
          </p:nvPr>
        </p:nvSpPr>
        <p:spPr>
          <a:xfrm>
            <a:off x="1880968" y="1266552"/>
            <a:ext cx="858838" cy="659765"/>
          </a:xfrm>
          <a:prstGeom prst="rect">
            <a:avLst/>
          </a:prstGeom>
        </p:spPr>
        <p:txBody>
          <a:bodyPr lIns="0" tIns="0" rIns="0" bIns="0" anchor="ctr">
            <a:noAutofit/>
          </a:bodyPr>
          <a:lstStyle>
            <a:lvl1pPr>
              <a:defRPr sz="4300">
                <a:solidFill>
                  <a:srgbClr val="F5D0C9"/>
                </a:solidFill>
                <a:latin typeface="DM Sans Medium" pitchFamily="2" charset="0"/>
              </a:defRPr>
            </a:lvl1pPr>
          </a:lstStyle>
          <a:p>
            <a:pPr lvl="0"/>
            <a:r>
              <a:rPr lang="en-US"/>
              <a:t>01</a:t>
            </a:r>
            <a:endParaRPr lang="en-GB"/>
          </a:p>
        </p:txBody>
      </p:sp>
      <p:sp>
        <p:nvSpPr>
          <p:cNvPr id="20" name="Text Placeholder 10">
            <a:extLst>
              <a:ext uri="{FF2B5EF4-FFF2-40B4-BE49-F238E27FC236}">
                <a16:creationId xmlns:a16="http://schemas.microsoft.com/office/drawing/2014/main" id="{0616DBC1-4FA8-ADDB-0A0C-9A31EE517890}"/>
              </a:ext>
            </a:extLst>
          </p:cNvPr>
          <p:cNvSpPr>
            <a:spLocks noGrp="1"/>
          </p:cNvSpPr>
          <p:nvPr>
            <p:ph type="body" sz="quarter" idx="14" hasCustomPrompt="1"/>
          </p:nvPr>
        </p:nvSpPr>
        <p:spPr>
          <a:xfrm>
            <a:off x="1880968" y="1901023"/>
            <a:ext cx="858838" cy="658800"/>
          </a:xfrm>
          <a:prstGeom prst="rect">
            <a:avLst/>
          </a:prstGeom>
        </p:spPr>
        <p:txBody>
          <a:bodyPr lIns="0" tIns="0" rIns="0" bIns="0" anchor="ctr">
            <a:noAutofit/>
          </a:bodyPr>
          <a:lstStyle>
            <a:lvl1pPr>
              <a:defRPr sz="4300">
                <a:solidFill>
                  <a:srgbClr val="E67F7C"/>
                </a:solidFill>
                <a:latin typeface="DM Sans Medium" pitchFamily="2" charset="0"/>
              </a:defRPr>
            </a:lvl1pPr>
          </a:lstStyle>
          <a:p>
            <a:pPr lvl="0"/>
            <a:r>
              <a:rPr lang="en-US"/>
              <a:t>02</a:t>
            </a:r>
            <a:endParaRPr lang="en-GB"/>
          </a:p>
        </p:txBody>
      </p:sp>
      <p:sp>
        <p:nvSpPr>
          <p:cNvPr id="21" name="Text Placeholder 10">
            <a:extLst>
              <a:ext uri="{FF2B5EF4-FFF2-40B4-BE49-F238E27FC236}">
                <a16:creationId xmlns:a16="http://schemas.microsoft.com/office/drawing/2014/main" id="{70A10658-175F-C985-55BD-DCA70720883A}"/>
              </a:ext>
            </a:extLst>
          </p:cNvPr>
          <p:cNvSpPr>
            <a:spLocks noGrp="1"/>
          </p:cNvSpPr>
          <p:nvPr>
            <p:ph type="body" sz="quarter" idx="16" hasCustomPrompt="1"/>
          </p:nvPr>
        </p:nvSpPr>
        <p:spPr>
          <a:xfrm>
            <a:off x="1880968" y="2534623"/>
            <a:ext cx="858838" cy="658800"/>
          </a:xfrm>
          <a:prstGeom prst="rect">
            <a:avLst/>
          </a:prstGeom>
        </p:spPr>
        <p:txBody>
          <a:bodyPr lIns="0" tIns="0" rIns="0" bIns="0" anchor="ctr">
            <a:noAutofit/>
          </a:bodyPr>
          <a:lstStyle>
            <a:lvl1pPr>
              <a:defRPr sz="4300">
                <a:solidFill>
                  <a:srgbClr val="D34252"/>
                </a:solidFill>
                <a:latin typeface="DM Sans Medium" pitchFamily="2" charset="0"/>
              </a:defRPr>
            </a:lvl1pPr>
          </a:lstStyle>
          <a:p>
            <a:pPr lvl="0"/>
            <a:r>
              <a:rPr lang="en-US"/>
              <a:t>03</a:t>
            </a:r>
            <a:endParaRPr lang="en-GB"/>
          </a:p>
        </p:txBody>
      </p:sp>
      <p:sp>
        <p:nvSpPr>
          <p:cNvPr id="22" name="Text Placeholder 10">
            <a:extLst>
              <a:ext uri="{FF2B5EF4-FFF2-40B4-BE49-F238E27FC236}">
                <a16:creationId xmlns:a16="http://schemas.microsoft.com/office/drawing/2014/main" id="{B9E68EA5-F98C-BB54-0808-2EB04A5B6423}"/>
              </a:ext>
            </a:extLst>
          </p:cNvPr>
          <p:cNvSpPr>
            <a:spLocks noGrp="1"/>
          </p:cNvSpPr>
          <p:nvPr>
            <p:ph type="body" sz="quarter" idx="17" hasCustomPrompt="1"/>
          </p:nvPr>
        </p:nvSpPr>
        <p:spPr>
          <a:xfrm>
            <a:off x="2796954" y="1266552"/>
            <a:ext cx="7148514" cy="659765"/>
          </a:xfrm>
          <a:prstGeom prst="rect">
            <a:avLst/>
          </a:prstGeom>
          <a:ln>
            <a:noFill/>
          </a:ln>
        </p:spPr>
        <p:txBody>
          <a:bodyPr lIns="0" tIns="0" rIns="0" bIns="0" anchor="ctr">
            <a:noAutofit/>
          </a:bodyPr>
          <a:lstStyle>
            <a:lvl1pPr>
              <a:defRPr sz="4300">
                <a:solidFill>
                  <a:srgbClr val="F5D0C9"/>
                </a:solidFill>
                <a:latin typeface="DM Sans Medium" pitchFamily="2" charset="0"/>
              </a:defRPr>
            </a:lvl1pPr>
          </a:lstStyle>
          <a:p>
            <a:pPr lvl="0"/>
            <a:r>
              <a:rPr lang="en-US"/>
              <a:t>Chapter title</a:t>
            </a:r>
            <a:endParaRPr lang="en-GB"/>
          </a:p>
        </p:txBody>
      </p:sp>
      <p:sp>
        <p:nvSpPr>
          <p:cNvPr id="24" name="Text Placeholder 10">
            <a:extLst>
              <a:ext uri="{FF2B5EF4-FFF2-40B4-BE49-F238E27FC236}">
                <a16:creationId xmlns:a16="http://schemas.microsoft.com/office/drawing/2014/main" id="{BCD26B00-FB34-9654-3518-2026EFA23D43}"/>
              </a:ext>
            </a:extLst>
          </p:cNvPr>
          <p:cNvSpPr>
            <a:spLocks noGrp="1"/>
          </p:cNvSpPr>
          <p:nvPr>
            <p:ph type="body" sz="quarter" idx="18" hasCustomPrompt="1"/>
          </p:nvPr>
        </p:nvSpPr>
        <p:spPr>
          <a:xfrm>
            <a:off x="2796953" y="1900123"/>
            <a:ext cx="7148514" cy="659765"/>
          </a:xfrm>
          <a:prstGeom prst="rect">
            <a:avLst/>
          </a:prstGeom>
        </p:spPr>
        <p:txBody>
          <a:bodyPr lIns="0" tIns="0" rIns="0" bIns="0" anchor="ctr">
            <a:noAutofit/>
          </a:bodyPr>
          <a:lstStyle>
            <a:lvl1pPr>
              <a:defRPr sz="4300">
                <a:solidFill>
                  <a:srgbClr val="E67F7C"/>
                </a:solidFill>
                <a:latin typeface="DM Sans Medium"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4F2B5BA7-C6D5-D96F-46B1-42A1686CC58C}"/>
              </a:ext>
            </a:extLst>
          </p:cNvPr>
          <p:cNvSpPr>
            <a:spLocks noGrp="1"/>
          </p:cNvSpPr>
          <p:nvPr>
            <p:ph type="body" sz="quarter" idx="19" hasCustomPrompt="1"/>
          </p:nvPr>
        </p:nvSpPr>
        <p:spPr>
          <a:xfrm>
            <a:off x="2796952" y="2533695"/>
            <a:ext cx="7148516" cy="658492"/>
          </a:xfrm>
          <a:prstGeom prst="rect">
            <a:avLst/>
          </a:prstGeom>
        </p:spPr>
        <p:txBody>
          <a:bodyPr lIns="0" tIns="0" rIns="0" bIns="0" anchor="ctr">
            <a:noAutofit/>
          </a:bodyPr>
          <a:lstStyle>
            <a:lvl1pPr>
              <a:defRPr sz="4300">
                <a:solidFill>
                  <a:srgbClr val="D34252"/>
                </a:solidFill>
                <a:latin typeface="DM Sans Medium" pitchFamily="2" charset="0"/>
              </a:defRPr>
            </a:lvl1pPr>
          </a:lstStyle>
          <a:p>
            <a:pPr lvl="0"/>
            <a:r>
              <a:rPr lang="en-US"/>
              <a:t>Chapter title</a:t>
            </a:r>
            <a:endParaRPr lang="en-GB"/>
          </a:p>
        </p:txBody>
      </p:sp>
      <p:sp>
        <p:nvSpPr>
          <p:cNvPr id="26" name="Text Placeholder 10">
            <a:extLst>
              <a:ext uri="{FF2B5EF4-FFF2-40B4-BE49-F238E27FC236}">
                <a16:creationId xmlns:a16="http://schemas.microsoft.com/office/drawing/2014/main" id="{7D0C7D4D-EE18-5502-5723-1DFA0D04CED6}"/>
              </a:ext>
            </a:extLst>
          </p:cNvPr>
          <p:cNvSpPr>
            <a:spLocks noGrp="1"/>
          </p:cNvSpPr>
          <p:nvPr>
            <p:ph type="body" sz="quarter" idx="21" hasCustomPrompt="1"/>
          </p:nvPr>
        </p:nvSpPr>
        <p:spPr>
          <a:xfrm>
            <a:off x="1880967" y="3169582"/>
            <a:ext cx="858837" cy="658800"/>
          </a:xfrm>
          <a:prstGeom prst="rect">
            <a:avLst/>
          </a:prstGeom>
        </p:spPr>
        <p:txBody>
          <a:bodyPr lIns="0" tIns="0" rIns="0" bIns="0" anchor="ctr">
            <a:noAutofit/>
          </a:bodyPr>
          <a:lstStyle>
            <a:lvl1pPr>
              <a:defRPr sz="4300">
                <a:solidFill>
                  <a:srgbClr val="6D0E17"/>
                </a:solidFill>
                <a:latin typeface="DM Sans Medium" pitchFamily="2" charset="0"/>
              </a:defRPr>
            </a:lvl1pPr>
          </a:lstStyle>
          <a:p>
            <a:pPr lvl="0"/>
            <a:r>
              <a:rPr lang="en-US"/>
              <a:t>04</a:t>
            </a:r>
            <a:endParaRPr lang="en-GB"/>
          </a:p>
        </p:txBody>
      </p:sp>
      <p:sp>
        <p:nvSpPr>
          <p:cNvPr id="31" name="Text Placeholder 10">
            <a:extLst>
              <a:ext uri="{FF2B5EF4-FFF2-40B4-BE49-F238E27FC236}">
                <a16:creationId xmlns:a16="http://schemas.microsoft.com/office/drawing/2014/main" id="{DE0C4257-C5E4-A81A-4E70-5A069395EC63}"/>
              </a:ext>
            </a:extLst>
          </p:cNvPr>
          <p:cNvSpPr>
            <a:spLocks noGrp="1"/>
          </p:cNvSpPr>
          <p:nvPr>
            <p:ph type="body" sz="quarter" idx="22" hasCustomPrompt="1"/>
          </p:nvPr>
        </p:nvSpPr>
        <p:spPr>
          <a:xfrm>
            <a:off x="2796951" y="3168654"/>
            <a:ext cx="7148516" cy="658492"/>
          </a:xfrm>
          <a:prstGeom prst="rect">
            <a:avLst/>
          </a:prstGeom>
        </p:spPr>
        <p:txBody>
          <a:bodyPr lIns="0" tIns="0" rIns="0" bIns="0" anchor="ctr">
            <a:noAutofit/>
          </a:bodyPr>
          <a:lstStyle>
            <a:lvl1pPr>
              <a:defRPr sz="4300">
                <a:solidFill>
                  <a:srgbClr val="6D0E17"/>
                </a:solidFill>
                <a:latin typeface="DM Sans Medium" pitchFamily="2" charset="0"/>
              </a:defRPr>
            </a:lvl1pPr>
          </a:lstStyle>
          <a:p>
            <a:pPr lvl="0"/>
            <a:r>
              <a:rPr lang="en-US"/>
              <a:t>Chapter title</a:t>
            </a:r>
            <a:endParaRPr lang="en-GB"/>
          </a:p>
        </p:txBody>
      </p:sp>
      <p:sp>
        <p:nvSpPr>
          <p:cNvPr id="32" name="Text Placeholder 10">
            <a:extLst>
              <a:ext uri="{FF2B5EF4-FFF2-40B4-BE49-F238E27FC236}">
                <a16:creationId xmlns:a16="http://schemas.microsoft.com/office/drawing/2014/main" id="{8E61A3D7-821B-7045-453B-538FC10419B0}"/>
              </a:ext>
            </a:extLst>
          </p:cNvPr>
          <p:cNvSpPr>
            <a:spLocks noGrp="1"/>
          </p:cNvSpPr>
          <p:nvPr>
            <p:ph type="body" sz="quarter" idx="23" hasCustomPrompt="1"/>
          </p:nvPr>
        </p:nvSpPr>
        <p:spPr>
          <a:xfrm>
            <a:off x="1880967" y="3801823"/>
            <a:ext cx="858837" cy="658800"/>
          </a:xfrm>
          <a:prstGeom prst="rect">
            <a:avLst/>
          </a:prstGeom>
        </p:spPr>
        <p:txBody>
          <a:bodyPr lIns="0" tIns="0" rIns="0" bIns="0" anchor="ctr">
            <a:noAutofit/>
          </a:bodyPr>
          <a:lstStyle>
            <a:lvl1pPr>
              <a:defRPr sz="4300">
                <a:solidFill>
                  <a:srgbClr val="F5D0C9"/>
                </a:solidFill>
                <a:latin typeface="DM Sans Medium" pitchFamily="2" charset="0"/>
              </a:defRPr>
            </a:lvl1pPr>
          </a:lstStyle>
          <a:p>
            <a:pPr lvl="0"/>
            <a:r>
              <a:rPr lang="en-US"/>
              <a:t>05</a:t>
            </a:r>
            <a:endParaRPr lang="en-GB"/>
          </a:p>
        </p:txBody>
      </p:sp>
      <p:sp>
        <p:nvSpPr>
          <p:cNvPr id="33" name="Text Placeholder 10">
            <a:extLst>
              <a:ext uri="{FF2B5EF4-FFF2-40B4-BE49-F238E27FC236}">
                <a16:creationId xmlns:a16="http://schemas.microsoft.com/office/drawing/2014/main" id="{814853D3-27F8-1076-51AD-8E16CF8ECC6E}"/>
              </a:ext>
            </a:extLst>
          </p:cNvPr>
          <p:cNvSpPr>
            <a:spLocks noGrp="1"/>
          </p:cNvSpPr>
          <p:nvPr>
            <p:ph type="body" sz="quarter" idx="24" hasCustomPrompt="1"/>
          </p:nvPr>
        </p:nvSpPr>
        <p:spPr>
          <a:xfrm>
            <a:off x="2796951" y="3801823"/>
            <a:ext cx="7148516" cy="658492"/>
          </a:xfrm>
          <a:prstGeom prst="rect">
            <a:avLst/>
          </a:prstGeom>
        </p:spPr>
        <p:txBody>
          <a:bodyPr lIns="0" tIns="0" rIns="0" bIns="0" anchor="ctr">
            <a:noAutofit/>
          </a:bodyPr>
          <a:lstStyle>
            <a:lvl1pPr>
              <a:defRPr sz="4300">
                <a:solidFill>
                  <a:srgbClr val="F5D0C9"/>
                </a:solidFill>
                <a:latin typeface="DM Sans Medium" pitchFamily="2" charset="0"/>
              </a:defRPr>
            </a:lvl1pPr>
          </a:lstStyle>
          <a:p>
            <a:pPr lvl="0"/>
            <a:r>
              <a:rPr lang="en-US"/>
              <a:t>Chapter title</a:t>
            </a:r>
            <a:endParaRPr lang="en-GB"/>
          </a:p>
        </p:txBody>
      </p:sp>
      <p:sp>
        <p:nvSpPr>
          <p:cNvPr id="34" name="Text Placeholder 10">
            <a:extLst>
              <a:ext uri="{FF2B5EF4-FFF2-40B4-BE49-F238E27FC236}">
                <a16:creationId xmlns:a16="http://schemas.microsoft.com/office/drawing/2014/main" id="{8B0F95FB-9A47-A072-4237-BE3B8E9164BD}"/>
              </a:ext>
            </a:extLst>
          </p:cNvPr>
          <p:cNvSpPr>
            <a:spLocks noGrp="1"/>
          </p:cNvSpPr>
          <p:nvPr>
            <p:ph type="body" sz="quarter" idx="27" hasCustomPrompt="1"/>
          </p:nvPr>
        </p:nvSpPr>
        <p:spPr>
          <a:xfrm>
            <a:off x="1880967" y="4435144"/>
            <a:ext cx="858837" cy="658800"/>
          </a:xfrm>
          <a:prstGeom prst="rect">
            <a:avLst/>
          </a:prstGeom>
        </p:spPr>
        <p:txBody>
          <a:bodyPr lIns="0" tIns="0" rIns="0" bIns="0" anchor="ctr">
            <a:noAutofit/>
          </a:bodyPr>
          <a:lstStyle>
            <a:lvl1pPr>
              <a:defRPr sz="4300">
                <a:solidFill>
                  <a:srgbClr val="E67F7C"/>
                </a:solidFill>
                <a:latin typeface="DM Sans Medium" pitchFamily="2" charset="0"/>
              </a:defRPr>
            </a:lvl1pPr>
          </a:lstStyle>
          <a:p>
            <a:pPr lvl="0"/>
            <a:r>
              <a:rPr lang="en-US"/>
              <a:t>06</a:t>
            </a:r>
            <a:endParaRPr lang="en-GB"/>
          </a:p>
        </p:txBody>
      </p:sp>
      <p:sp>
        <p:nvSpPr>
          <p:cNvPr id="35" name="Text Placeholder 10">
            <a:extLst>
              <a:ext uri="{FF2B5EF4-FFF2-40B4-BE49-F238E27FC236}">
                <a16:creationId xmlns:a16="http://schemas.microsoft.com/office/drawing/2014/main" id="{B93E751C-388B-35E6-1EE8-9D699BFB6078}"/>
              </a:ext>
            </a:extLst>
          </p:cNvPr>
          <p:cNvSpPr>
            <a:spLocks noGrp="1"/>
          </p:cNvSpPr>
          <p:nvPr>
            <p:ph type="body" sz="quarter" idx="29" hasCustomPrompt="1"/>
          </p:nvPr>
        </p:nvSpPr>
        <p:spPr>
          <a:xfrm>
            <a:off x="2796951" y="4434216"/>
            <a:ext cx="7148516" cy="658492"/>
          </a:xfrm>
          <a:prstGeom prst="rect">
            <a:avLst/>
          </a:prstGeom>
        </p:spPr>
        <p:txBody>
          <a:bodyPr lIns="0" tIns="0" rIns="0" bIns="0" anchor="ctr">
            <a:noAutofit/>
          </a:bodyPr>
          <a:lstStyle>
            <a:lvl1pPr>
              <a:defRPr sz="4300">
                <a:solidFill>
                  <a:srgbClr val="E67F7C"/>
                </a:solidFill>
                <a:latin typeface="DM Sans Medium" pitchFamily="2" charset="0"/>
              </a:defRPr>
            </a:lvl1pPr>
          </a:lstStyle>
          <a:p>
            <a:pPr lvl="0"/>
            <a:r>
              <a:rPr lang="en-US"/>
              <a:t>Chapter title</a:t>
            </a:r>
            <a:endParaRPr lang="en-GB"/>
          </a:p>
        </p:txBody>
      </p:sp>
    </p:spTree>
    <p:extLst>
      <p:ext uri="{BB962C8B-B14F-4D97-AF65-F5344CB8AC3E}">
        <p14:creationId xmlns:p14="http://schemas.microsoft.com/office/powerpoint/2010/main" val="35133949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2_Table of Contents">
    <p:spTree>
      <p:nvGrpSpPr>
        <p:cNvPr id="1" name=""/>
        <p:cNvGrpSpPr/>
        <p:nvPr/>
      </p:nvGrpSpPr>
      <p:grpSpPr>
        <a:xfrm>
          <a:off x="0" y="0"/>
          <a:ext cx="0" cy="0"/>
          <a:chOff x="0" y="0"/>
          <a:chExt cx="0" cy="0"/>
        </a:xfrm>
      </p:grpSpPr>
      <p:sp>
        <p:nvSpPr>
          <p:cNvPr id="2" name="Text Placeholder 10">
            <a:extLst>
              <a:ext uri="{FF2B5EF4-FFF2-40B4-BE49-F238E27FC236}">
                <a16:creationId xmlns:a16="http://schemas.microsoft.com/office/drawing/2014/main" id="{28EFABA2-C44D-DC01-FAB3-2D64C770923A}"/>
              </a:ext>
            </a:extLst>
          </p:cNvPr>
          <p:cNvSpPr>
            <a:spLocks noGrp="1"/>
          </p:cNvSpPr>
          <p:nvPr>
            <p:ph type="body" sz="quarter" idx="35" hasCustomPrompt="1"/>
          </p:nvPr>
        </p:nvSpPr>
        <p:spPr>
          <a:xfrm>
            <a:off x="3816768" y="5025584"/>
            <a:ext cx="858837" cy="658800"/>
          </a:xfrm>
          <a:prstGeom prst="rect">
            <a:avLst/>
          </a:prstGeom>
        </p:spPr>
        <p:txBody>
          <a:bodyPr lIns="0" tIns="0" rIns="0" bIns="0" anchor="ctr">
            <a:noAutofit/>
          </a:bodyPr>
          <a:lstStyle>
            <a:lvl1pPr>
              <a:defRPr sz="4300">
                <a:solidFill>
                  <a:srgbClr val="F5D0C9"/>
                </a:solidFill>
                <a:latin typeface="DM Sans Medium" pitchFamily="2" charset="0"/>
              </a:defRPr>
            </a:lvl1pPr>
          </a:lstStyle>
          <a:p>
            <a:pPr lvl="0"/>
            <a:r>
              <a:rPr lang="en-US"/>
              <a:t>07</a:t>
            </a:r>
            <a:endParaRPr lang="en-GB"/>
          </a:p>
        </p:txBody>
      </p:sp>
      <p:sp>
        <p:nvSpPr>
          <p:cNvPr id="3" name="Text Placeholder 10">
            <a:extLst>
              <a:ext uri="{FF2B5EF4-FFF2-40B4-BE49-F238E27FC236}">
                <a16:creationId xmlns:a16="http://schemas.microsoft.com/office/drawing/2014/main" id="{35AF54E0-6CEE-64DB-799C-8ABAAED6C67E}"/>
              </a:ext>
            </a:extLst>
          </p:cNvPr>
          <p:cNvSpPr>
            <a:spLocks noGrp="1"/>
          </p:cNvSpPr>
          <p:nvPr>
            <p:ph type="body" sz="quarter" idx="36" hasCustomPrompt="1"/>
          </p:nvPr>
        </p:nvSpPr>
        <p:spPr>
          <a:xfrm>
            <a:off x="4732752" y="5025584"/>
            <a:ext cx="5777133" cy="658492"/>
          </a:xfrm>
          <a:prstGeom prst="rect">
            <a:avLst/>
          </a:prstGeom>
        </p:spPr>
        <p:txBody>
          <a:bodyPr lIns="0" tIns="0" rIns="0" bIns="0" anchor="ctr">
            <a:noAutofit/>
          </a:bodyPr>
          <a:lstStyle>
            <a:lvl1pPr>
              <a:defRPr sz="4300">
                <a:solidFill>
                  <a:srgbClr val="F5D0C9"/>
                </a:solidFill>
                <a:latin typeface="DM Sans Medium" pitchFamily="2" charset="0"/>
              </a:defRPr>
            </a:lvl1pPr>
          </a:lstStyle>
          <a:p>
            <a:pPr lvl="0"/>
            <a:r>
              <a:rPr lang="en-US"/>
              <a:t>Chapter title</a:t>
            </a:r>
            <a:endParaRPr lang="en-GB"/>
          </a:p>
        </p:txBody>
      </p:sp>
      <p:sp>
        <p:nvSpPr>
          <p:cNvPr id="4" name="Text Placeholder 10">
            <a:extLst>
              <a:ext uri="{FF2B5EF4-FFF2-40B4-BE49-F238E27FC236}">
                <a16:creationId xmlns:a16="http://schemas.microsoft.com/office/drawing/2014/main" id="{09CF92FA-6AC1-6261-44E8-8BD325AE5022}"/>
              </a:ext>
            </a:extLst>
          </p:cNvPr>
          <p:cNvSpPr>
            <a:spLocks noGrp="1"/>
          </p:cNvSpPr>
          <p:nvPr>
            <p:ph type="body" sz="quarter" idx="37" hasCustomPrompt="1"/>
          </p:nvPr>
        </p:nvSpPr>
        <p:spPr>
          <a:xfrm>
            <a:off x="3816768" y="5658905"/>
            <a:ext cx="858837" cy="658800"/>
          </a:xfrm>
          <a:prstGeom prst="rect">
            <a:avLst/>
          </a:prstGeom>
        </p:spPr>
        <p:txBody>
          <a:bodyPr lIns="0" tIns="0" rIns="0" bIns="0" anchor="ctr">
            <a:noAutofit/>
          </a:bodyPr>
          <a:lstStyle>
            <a:lvl1pPr>
              <a:defRPr sz="4300">
                <a:solidFill>
                  <a:srgbClr val="E67F7C"/>
                </a:solidFill>
                <a:latin typeface="DM Sans Medium" pitchFamily="2" charset="0"/>
              </a:defRPr>
            </a:lvl1pPr>
          </a:lstStyle>
          <a:p>
            <a:pPr lvl="0"/>
            <a:r>
              <a:rPr lang="en-US"/>
              <a:t>08</a:t>
            </a:r>
            <a:endParaRPr lang="en-GB"/>
          </a:p>
        </p:txBody>
      </p:sp>
      <p:sp>
        <p:nvSpPr>
          <p:cNvPr id="5" name="Text Placeholder 10">
            <a:extLst>
              <a:ext uri="{FF2B5EF4-FFF2-40B4-BE49-F238E27FC236}">
                <a16:creationId xmlns:a16="http://schemas.microsoft.com/office/drawing/2014/main" id="{102668D4-5562-2DE9-1C07-9086C1B73F84}"/>
              </a:ext>
            </a:extLst>
          </p:cNvPr>
          <p:cNvSpPr>
            <a:spLocks noGrp="1"/>
          </p:cNvSpPr>
          <p:nvPr>
            <p:ph type="body" sz="quarter" idx="38" hasCustomPrompt="1"/>
          </p:nvPr>
        </p:nvSpPr>
        <p:spPr>
          <a:xfrm>
            <a:off x="4732752" y="5657977"/>
            <a:ext cx="5777133" cy="658492"/>
          </a:xfrm>
          <a:prstGeom prst="rect">
            <a:avLst/>
          </a:prstGeom>
        </p:spPr>
        <p:txBody>
          <a:bodyPr lIns="0" tIns="0" rIns="0" bIns="0" anchor="ctr">
            <a:noAutofit/>
          </a:bodyPr>
          <a:lstStyle>
            <a:lvl1pPr>
              <a:defRPr sz="4300">
                <a:solidFill>
                  <a:srgbClr val="E67F7C"/>
                </a:solidFill>
                <a:latin typeface="DM Sans Medium" pitchFamily="2" charset="0"/>
              </a:defRPr>
            </a:lvl1pPr>
          </a:lstStyle>
          <a:p>
            <a:pPr lvl="0"/>
            <a:r>
              <a:rPr lang="en-US"/>
              <a:t>Chapter title</a:t>
            </a:r>
            <a:endParaRPr lang="en-GB"/>
          </a:p>
        </p:txBody>
      </p:sp>
      <p:sp>
        <p:nvSpPr>
          <p:cNvPr id="7" name="Text Placeholder 10">
            <a:extLst>
              <a:ext uri="{FF2B5EF4-FFF2-40B4-BE49-F238E27FC236}">
                <a16:creationId xmlns:a16="http://schemas.microsoft.com/office/drawing/2014/main" id="{57152645-10D0-3631-53D3-F60B58F6E65E}"/>
              </a:ext>
            </a:extLst>
          </p:cNvPr>
          <p:cNvSpPr>
            <a:spLocks noGrp="1"/>
          </p:cNvSpPr>
          <p:nvPr>
            <p:ph type="body" sz="quarter" idx="39" hasCustomPrompt="1"/>
          </p:nvPr>
        </p:nvSpPr>
        <p:spPr>
          <a:xfrm>
            <a:off x="3816769" y="1164551"/>
            <a:ext cx="858838" cy="659765"/>
          </a:xfrm>
          <a:prstGeom prst="rect">
            <a:avLst/>
          </a:prstGeom>
        </p:spPr>
        <p:txBody>
          <a:bodyPr lIns="0" tIns="0" rIns="0" bIns="0" anchor="ctr">
            <a:noAutofit/>
          </a:bodyPr>
          <a:lstStyle>
            <a:lvl1pPr>
              <a:defRPr sz="4300">
                <a:solidFill>
                  <a:srgbClr val="F5D0C9"/>
                </a:solidFill>
                <a:latin typeface="DM Sans Medium" pitchFamily="2" charset="0"/>
              </a:defRPr>
            </a:lvl1pPr>
          </a:lstStyle>
          <a:p>
            <a:pPr lvl="0"/>
            <a:r>
              <a:rPr lang="en-US"/>
              <a:t>01</a:t>
            </a:r>
            <a:endParaRPr lang="en-GB"/>
          </a:p>
        </p:txBody>
      </p:sp>
      <p:sp>
        <p:nvSpPr>
          <p:cNvPr id="8" name="Text Placeholder 10">
            <a:extLst>
              <a:ext uri="{FF2B5EF4-FFF2-40B4-BE49-F238E27FC236}">
                <a16:creationId xmlns:a16="http://schemas.microsoft.com/office/drawing/2014/main" id="{D492FDAE-31C8-E8CE-2505-085C289D2289}"/>
              </a:ext>
            </a:extLst>
          </p:cNvPr>
          <p:cNvSpPr>
            <a:spLocks noGrp="1"/>
          </p:cNvSpPr>
          <p:nvPr>
            <p:ph type="body" sz="quarter" idx="40" hasCustomPrompt="1"/>
          </p:nvPr>
        </p:nvSpPr>
        <p:spPr>
          <a:xfrm>
            <a:off x="3816769" y="1799022"/>
            <a:ext cx="858838" cy="658800"/>
          </a:xfrm>
          <a:prstGeom prst="rect">
            <a:avLst/>
          </a:prstGeom>
        </p:spPr>
        <p:txBody>
          <a:bodyPr lIns="0" tIns="0" rIns="0" bIns="0" anchor="ctr">
            <a:noAutofit/>
          </a:bodyPr>
          <a:lstStyle>
            <a:lvl1pPr>
              <a:defRPr sz="4300">
                <a:solidFill>
                  <a:srgbClr val="E67F7C"/>
                </a:solidFill>
                <a:latin typeface="DM Sans Medium" pitchFamily="2" charset="0"/>
              </a:defRPr>
            </a:lvl1pPr>
          </a:lstStyle>
          <a:p>
            <a:pPr lvl="0"/>
            <a:r>
              <a:rPr lang="en-US"/>
              <a:t>02</a:t>
            </a:r>
            <a:endParaRPr lang="en-GB"/>
          </a:p>
        </p:txBody>
      </p:sp>
      <p:sp>
        <p:nvSpPr>
          <p:cNvPr id="9" name="Text Placeholder 10">
            <a:extLst>
              <a:ext uri="{FF2B5EF4-FFF2-40B4-BE49-F238E27FC236}">
                <a16:creationId xmlns:a16="http://schemas.microsoft.com/office/drawing/2014/main" id="{6AAD9A3E-C354-14B5-A7B8-028FD161312D}"/>
              </a:ext>
            </a:extLst>
          </p:cNvPr>
          <p:cNvSpPr>
            <a:spLocks noGrp="1"/>
          </p:cNvSpPr>
          <p:nvPr>
            <p:ph type="body" sz="quarter" idx="41" hasCustomPrompt="1"/>
          </p:nvPr>
        </p:nvSpPr>
        <p:spPr>
          <a:xfrm>
            <a:off x="3816769" y="2432622"/>
            <a:ext cx="858838" cy="658800"/>
          </a:xfrm>
          <a:prstGeom prst="rect">
            <a:avLst/>
          </a:prstGeom>
        </p:spPr>
        <p:txBody>
          <a:bodyPr lIns="0" tIns="0" rIns="0" bIns="0" anchor="ctr">
            <a:noAutofit/>
          </a:bodyPr>
          <a:lstStyle>
            <a:lvl1pPr>
              <a:defRPr sz="4300">
                <a:solidFill>
                  <a:srgbClr val="D34252"/>
                </a:solidFill>
                <a:latin typeface="DM Sans Medium" pitchFamily="2" charset="0"/>
              </a:defRPr>
            </a:lvl1pPr>
          </a:lstStyle>
          <a:p>
            <a:pPr lvl="0"/>
            <a:r>
              <a:rPr lang="en-US"/>
              <a:t>03</a:t>
            </a:r>
            <a:endParaRPr lang="en-GB"/>
          </a:p>
        </p:txBody>
      </p:sp>
      <p:sp>
        <p:nvSpPr>
          <p:cNvPr id="10" name="Text Placeholder 10">
            <a:extLst>
              <a:ext uri="{FF2B5EF4-FFF2-40B4-BE49-F238E27FC236}">
                <a16:creationId xmlns:a16="http://schemas.microsoft.com/office/drawing/2014/main" id="{2637F321-FF21-D223-5B1A-776CA6193DDE}"/>
              </a:ext>
            </a:extLst>
          </p:cNvPr>
          <p:cNvSpPr>
            <a:spLocks noGrp="1"/>
          </p:cNvSpPr>
          <p:nvPr>
            <p:ph type="body" sz="quarter" idx="42" hasCustomPrompt="1"/>
          </p:nvPr>
        </p:nvSpPr>
        <p:spPr>
          <a:xfrm>
            <a:off x="4732755" y="1164551"/>
            <a:ext cx="7148514" cy="659765"/>
          </a:xfrm>
          <a:prstGeom prst="rect">
            <a:avLst/>
          </a:prstGeom>
          <a:ln>
            <a:noFill/>
          </a:ln>
        </p:spPr>
        <p:txBody>
          <a:bodyPr lIns="0" tIns="0" rIns="0" bIns="0" anchor="ctr">
            <a:noAutofit/>
          </a:bodyPr>
          <a:lstStyle>
            <a:lvl1pPr>
              <a:defRPr sz="4300">
                <a:solidFill>
                  <a:srgbClr val="F5D0C9"/>
                </a:solidFill>
                <a:latin typeface="DM Sans Medium" pitchFamily="2" charset="0"/>
              </a:defRPr>
            </a:lvl1pPr>
          </a:lstStyle>
          <a:p>
            <a:pPr lvl="0"/>
            <a:r>
              <a:rPr lang="en-US"/>
              <a:t>Chapter title</a:t>
            </a:r>
            <a:endParaRPr lang="en-GB"/>
          </a:p>
        </p:txBody>
      </p:sp>
      <p:sp>
        <p:nvSpPr>
          <p:cNvPr id="11" name="Text Placeholder 10">
            <a:extLst>
              <a:ext uri="{FF2B5EF4-FFF2-40B4-BE49-F238E27FC236}">
                <a16:creationId xmlns:a16="http://schemas.microsoft.com/office/drawing/2014/main" id="{23E34A4A-6A0E-F311-8B99-3B8C01356E5A}"/>
              </a:ext>
            </a:extLst>
          </p:cNvPr>
          <p:cNvSpPr>
            <a:spLocks noGrp="1"/>
          </p:cNvSpPr>
          <p:nvPr>
            <p:ph type="body" sz="quarter" idx="43" hasCustomPrompt="1"/>
          </p:nvPr>
        </p:nvSpPr>
        <p:spPr>
          <a:xfrm>
            <a:off x="4732754" y="1798122"/>
            <a:ext cx="7148514" cy="659765"/>
          </a:xfrm>
          <a:prstGeom prst="rect">
            <a:avLst/>
          </a:prstGeom>
        </p:spPr>
        <p:txBody>
          <a:bodyPr lIns="0" tIns="0" rIns="0" bIns="0" anchor="ctr">
            <a:noAutofit/>
          </a:bodyPr>
          <a:lstStyle>
            <a:lvl1pPr>
              <a:defRPr sz="4300">
                <a:solidFill>
                  <a:srgbClr val="E67F7C"/>
                </a:solidFill>
                <a:latin typeface="DM Sans Medium" pitchFamily="2" charset="0"/>
              </a:defRPr>
            </a:lvl1pPr>
          </a:lstStyle>
          <a:p>
            <a:pPr lvl="0"/>
            <a:r>
              <a:rPr lang="en-US"/>
              <a:t>Chapter title</a:t>
            </a:r>
            <a:endParaRPr lang="en-GB"/>
          </a:p>
        </p:txBody>
      </p:sp>
      <p:sp>
        <p:nvSpPr>
          <p:cNvPr id="12" name="Text Placeholder 10">
            <a:extLst>
              <a:ext uri="{FF2B5EF4-FFF2-40B4-BE49-F238E27FC236}">
                <a16:creationId xmlns:a16="http://schemas.microsoft.com/office/drawing/2014/main" id="{AE40AF17-4C6D-AF59-0400-C211143579DC}"/>
              </a:ext>
            </a:extLst>
          </p:cNvPr>
          <p:cNvSpPr>
            <a:spLocks noGrp="1"/>
          </p:cNvSpPr>
          <p:nvPr>
            <p:ph type="body" sz="quarter" idx="44" hasCustomPrompt="1"/>
          </p:nvPr>
        </p:nvSpPr>
        <p:spPr>
          <a:xfrm>
            <a:off x="4732753" y="2431694"/>
            <a:ext cx="7148516" cy="658492"/>
          </a:xfrm>
          <a:prstGeom prst="rect">
            <a:avLst/>
          </a:prstGeom>
        </p:spPr>
        <p:txBody>
          <a:bodyPr lIns="0" tIns="0" rIns="0" bIns="0" anchor="ctr">
            <a:noAutofit/>
          </a:bodyPr>
          <a:lstStyle>
            <a:lvl1pPr>
              <a:defRPr sz="4300">
                <a:solidFill>
                  <a:srgbClr val="D34252"/>
                </a:solidFill>
                <a:latin typeface="DM Sans Medium" pitchFamily="2" charset="0"/>
              </a:defRPr>
            </a:lvl1pPr>
          </a:lstStyle>
          <a:p>
            <a:pPr lvl="0"/>
            <a:r>
              <a:rPr lang="en-US"/>
              <a:t>Chapter title</a:t>
            </a:r>
            <a:endParaRPr lang="en-GB"/>
          </a:p>
        </p:txBody>
      </p:sp>
      <p:sp>
        <p:nvSpPr>
          <p:cNvPr id="13" name="Text Placeholder 10">
            <a:extLst>
              <a:ext uri="{FF2B5EF4-FFF2-40B4-BE49-F238E27FC236}">
                <a16:creationId xmlns:a16="http://schemas.microsoft.com/office/drawing/2014/main" id="{26EB1FA9-C519-E8CA-4B63-62F8C786611D}"/>
              </a:ext>
            </a:extLst>
          </p:cNvPr>
          <p:cNvSpPr>
            <a:spLocks noGrp="1"/>
          </p:cNvSpPr>
          <p:nvPr>
            <p:ph type="body" sz="quarter" idx="45" hasCustomPrompt="1"/>
          </p:nvPr>
        </p:nvSpPr>
        <p:spPr>
          <a:xfrm>
            <a:off x="3816768" y="3067581"/>
            <a:ext cx="858837" cy="658800"/>
          </a:xfrm>
          <a:prstGeom prst="rect">
            <a:avLst/>
          </a:prstGeom>
        </p:spPr>
        <p:txBody>
          <a:bodyPr lIns="0" tIns="0" rIns="0" bIns="0" anchor="ctr">
            <a:noAutofit/>
          </a:bodyPr>
          <a:lstStyle>
            <a:lvl1pPr>
              <a:defRPr sz="4300">
                <a:solidFill>
                  <a:srgbClr val="6D0E17"/>
                </a:solidFill>
                <a:latin typeface="DM Sans Medium" pitchFamily="2" charset="0"/>
              </a:defRPr>
            </a:lvl1pPr>
          </a:lstStyle>
          <a:p>
            <a:pPr lvl="0"/>
            <a:r>
              <a:rPr lang="en-US"/>
              <a:t>04</a:t>
            </a:r>
            <a:endParaRPr lang="en-GB"/>
          </a:p>
        </p:txBody>
      </p:sp>
      <p:sp>
        <p:nvSpPr>
          <p:cNvPr id="14" name="Text Placeholder 10">
            <a:extLst>
              <a:ext uri="{FF2B5EF4-FFF2-40B4-BE49-F238E27FC236}">
                <a16:creationId xmlns:a16="http://schemas.microsoft.com/office/drawing/2014/main" id="{68FD029F-70B4-447E-6DF4-B795B96C0EB1}"/>
              </a:ext>
            </a:extLst>
          </p:cNvPr>
          <p:cNvSpPr>
            <a:spLocks noGrp="1"/>
          </p:cNvSpPr>
          <p:nvPr>
            <p:ph type="body" sz="quarter" idx="46" hasCustomPrompt="1"/>
          </p:nvPr>
        </p:nvSpPr>
        <p:spPr>
          <a:xfrm>
            <a:off x="4732752" y="3066653"/>
            <a:ext cx="7148516" cy="658492"/>
          </a:xfrm>
          <a:prstGeom prst="rect">
            <a:avLst/>
          </a:prstGeom>
        </p:spPr>
        <p:txBody>
          <a:bodyPr lIns="0" tIns="0" rIns="0" bIns="0" anchor="ctr">
            <a:noAutofit/>
          </a:bodyPr>
          <a:lstStyle>
            <a:lvl1pPr>
              <a:defRPr sz="4300">
                <a:solidFill>
                  <a:srgbClr val="6D0E17"/>
                </a:solidFill>
                <a:latin typeface="DM Sans Medium" pitchFamily="2" charset="0"/>
              </a:defRPr>
            </a:lvl1pPr>
          </a:lstStyle>
          <a:p>
            <a:pPr lvl="0"/>
            <a:r>
              <a:rPr lang="en-US"/>
              <a:t>Chapter title</a:t>
            </a:r>
            <a:endParaRPr lang="en-GB"/>
          </a:p>
        </p:txBody>
      </p:sp>
      <p:sp>
        <p:nvSpPr>
          <p:cNvPr id="15" name="Text Placeholder 10">
            <a:extLst>
              <a:ext uri="{FF2B5EF4-FFF2-40B4-BE49-F238E27FC236}">
                <a16:creationId xmlns:a16="http://schemas.microsoft.com/office/drawing/2014/main" id="{ED31F5C3-196A-3985-32C0-ACEA26F6A51A}"/>
              </a:ext>
            </a:extLst>
          </p:cNvPr>
          <p:cNvSpPr>
            <a:spLocks noGrp="1"/>
          </p:cNvSpPr>
          <p:nvPr>
            <p:ph type="body" sz="quarter" idx="47" hasCustomPrompt="1"/>
          </p:nvPr>
        </p:nvSpPr>
        <p:spPr>
          <a:xfrm>
            <a:off x="3816768" y="3699822"/>
            <a:ext cx="858837" cy="658800"/>
          </a:xfrm>
          <a:prstGeom prst="rect">
            <a:avLst/>
          </a:prstGeom>
        </p:spPr>
        <p:txBody>
          <a:bodyPr lIns="0" tIns="0" rIns="0" bIns="0" anchor="ctr">
            <a:noAutofit/>
          </a:bodyPr>
          <a:lstStyle>
            <a:lvl1pPr>
              <a:defRPr sz="4300">
                <a:solidFill>
                  <a:srgbClr val="F5D0C9"/>
                </a:solidFill>
                <a:latin typeface="DM Sans Medium" pitchFamily="2" charset="0"/>
              </a:defRPr>
            </a:lvl1pPr>
          </a:lstStyle>
          <a:p>
            <a:pPr lvl="0"/>
            <a:r>
              <a:rPr lang="en-US"/>
              <a:t>05</a:t>
            </a:r>
            <a:endParaRPr lang="en-GB"/>
          </a:p>
        </p:txBody>
      </p:sp>
      <p:sp>
        <p:nvSpPr>
          <p:cNvPr id="16" name="Text Placeholder 10">
            <a:extLst>
              <a:ext uri="{FF2B5EF4-FFF2-40B4-BE49-F238E27FC236}">
                <a16:creationId xmlns:a16="http://schemas.microsoft.com/office/drawing/2014/main" id="{97CEF540-6B84-2D85-CC0B-DBD87F37DFAC}"/>
              </a:ext>
            </a:extLst>
          </p:cNvPr>
          <p:cNvSpPr>
            <a:spLocks noGrp="1"/>
          </p:cNvSpPr>
          <p:nvPr>
            <p:ph type="body" sz="quarter" idx="48" hasCustomPrompt="1"/>
          </p:nvPr>
        </p:nvSpPr>
        <p:spPr>
          <a:xfrm>
            <a:off x="4732752" y="3699822"/>
            <a:ext cx="7148516" cy="658492"/>
          </a:xfrm>
          <a:prstGeom prst="rect">
            <a:avLst/>
          </a:prstGeom>
        </p:spPr>
        <p:txBody>
          <a:bodyPr lIns="0" tIns="0" rIns="0" bIns="0" anchor="ctr">
            <a:noAutofit/>
          </a:bodyPr>
          <a:lstStyle>
            <a:lvl1pPr>
              <a:defRPr sz="4300">
                <a:solidFill>
                  <a:srgbClr val="F5D0C9"/>
                </a:solidFill>
                <a:latin typeface="DM Sans Medium"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FCF9972D-DB67-4673-9439-F97E275A4D21}"/>
              </a:ext>
            </a:extLst>
          </p:cNvPr>
          <p:cNvSpPr>
            <a:spLocks noGrp="1"/>
          </p:cNvSpPr>
          <p:nvPr>
            <p:ph type="body" sz="quarter" idx="49" hasCustomPrompt="1"/>
          </p:nvPr>
        </p:nvSpPr>
        <p:spPr>
          <a:xfrm>
            <a:off x="3816768" y="4333143"/>
            <a:ext cx="858837" cy="658800"/>
          </a:xfrm>
          <a:prstGeom prst="rect">
            <a:avLst/>
          </a:prstGeom>
        </p:spPr>
        <p:txBody>
          <a:bodyPr lIns="0" tIns="0" rIns="0" bIns="0" anchor="ctr">
            <a:noAutofit/>
          </a:bodyPr>
          <a:lstStyle>
            <a:lvl1pPr>
              <a:defRPr sz="4300">
                <a:solidFill>
                  <a:srgbClr val="E67F7C"/>
                </a:solidFill>
                <a:latin typeface="DM Sans Medium" pitchFamily="2" charset="0"/>
              </a:defRPr>
            </a:lvl1pPr>
          </a:lstStyle>
          <a:p>
            <a:pPr lvl="0"/>
            <a:r>
              <a:rPr lang="en-US"/>
              <a:t>06</a:t>
            </a:r>
            <a:endParaRPr lang="en-GB"/>
          </a:p>
        </p:txBody>
      </p:sp>
      <p:sp>
        <p:nvSpPr>
          <p:cNvPr id="18" name="Text Placeholder 10">
            <a:extLst>
              <a:ext uri="{FF2B5EF4-FFF2-40B4-BE49-F238E27FC236}">
                <a16:creationId xmlns:a16="http://schemas.microsoft.com/office/drawing/2014/main" id="{DFBAEE80-5A67-D458-195F-722E4EB116BA}"/>
              </a:ext>
            </a:extLst>
          </p:cNvPr>
          <p:cNvSpPr>
            <a:spLocks noGrp="1"/>
          </p:cNvSpPr>
          <p:nvPr>
            <p:ph type="body" sz="quarter" idx="50" hasCustomPrompt="1"/>
          </p:nvPr>
        </p:nvSpPr>
        <p:spPr>
          <a:xfrm>
            <a:off x="4732752" y="4332215"/>
            <a:ext cx="7148516" cy="658492"/>
          </a:xfrm>
          <a:prstGeom prst="rect">
            <a:avLst/>
          </a:prstGeom>
        </p:spPr>
        <p:txBody>
          <a:bodyPr lIns="0" tIns="0" rIns="0" bIns="0" anchor="ctr">
            <a:noAutofit/>
          </a:bodyPr>
          <a:lstStyle>
            <a:lvl1pPr>
              <a:defRPr sz="4300">
                <a:solidFill>
                  <a:srgbClr val="E67F7C"/>
                </a:solidFill>
                <a:latin typeface="DM Sans Medium" pitchFamily="2" charset="0"/>
              </a:defRPr>
            </a:lvl1pPr>
          </a:lstStyle>
          <a:p>
            <a:pPr lvl="0"/>
            <a:r>
              <a:rPr lang="en-US"/>
              <a:t>Chapter title</a:t>
            </a:r>
            <a:endParaRPr lang="en-GB"/>
          </a:p>
        </p:txBody>
      </p:sp>
      <p:sp>
        <p:nvSpPr>
          <p:cNvPr id="58" name="Picture Placeholder 57">
            <a:extLst>
              <a:ext uri="{FF2B5EF4-FFF2-40B4-BE49-F238E27FC236}">
                <a16:creationId xmlns:a16="http://schemas.microsoft.com/office/drawing/2014/main" id="{17EF77B7-44B9-B522-8DA3-D15B1F331F8E}"/>
              </a:ext>
            </a:extLst>
          </p:cNvPr>
          <p:cNvSpPr>
            <a:spLocks noGrp="1"/>
          </p:cNvSpPr>
          <p:nvPr>
            <p:ph type="pic" sz="quarter" idx="34"/>
          </p:nvPr>
        </p:nvSpPr>
        <p:spPr>
          <a:xfrm>
            <a:off x="0" y="0"/>
            <a:ext cx="3617913" cy="6858000"/>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a:xfrm>
            <a:off x="302401" y="6450807"/>
            <a:ext cx="338400" cy="104794"/>
          </a:xfrm>
        </p:spPr>
        <p:txBody>
          <a:bodyPr/>
          <a:lstStyle>
            <a:lvl1pPr>
              <a:defRPr>
                <a:solidFill>
                  <a:schemeClr val="bg1"/>
                </a:solidFill>
              </a:defRPr>
            </a:lvl1pPr>
          </a:lstStyle>
          <a:p>
            <a:fld id="{5BA3E189-2F3A-42E5-B572-3520703B6186}" type="slidenum">
              <a:rPr lang="en-GB" smtClean="0"/>
              <a:pPr/>
              <a:t>‹#›</a:t>
            </a:fld>
            <a:endParaRPr lang="en-GB"/>
          </a:p>
        </p:txBody>
      </p:sp>
      <p:sp>
        <p:nvSpPr>
          <p:cNvPr id="39" name="Text Placeholder 22">
            <a:extLst>
              <a:ext uri="{FF2B5EF4-FFF2-40B4-BE49-F238E27FC236}">
                <a16:creationId xmlns:a16="http://schemas.microsoft.com/office/drawing/2014/main" id="{68F09873-11EC-F68A-06DD-26A40157D391}"/>
              </a:ext>
            </a:extLst>
          </p:cNvPr>
          <p:cNvSpPr>
            <a:spLocks noGrp="1"/>
          </p:cNvSpPr>
          <p:nvPr>
            <p:ph type="body" sz="quarter" idx="20" hasCustomPrompt="1"/>
          </p:nvPr>
        </p:nvSpPr>
        <p:spPr>
          <a:xfrm>
            <a:off x="3819710" y="302400"/>
            <a:ext cx="6939082" cy="900112"/>
          </a:xfrm>
          <a:prstGeom prst="rect">
            <a:avLst/>
          </a:prstGeom>
        </p:spPr>
        <p:txBody>
          <a:bodyPr lIns="0" tIns="0" rIns="0" bIns="0">
            <a:noAutofit/>
          </a:bodyPr>
          <a:lstStyle>
            <a:lvl1pPr>
              <a:lnSpc>
                <a:spcPct val="90000"/>
              </a:lnSpc>
              <a:defRPr sz="5700">
                <a:latin typeface="+mj-lt"/>
              </a:defRPr>
            </a:lvl1pPr>
          </a:lstStyle>
          <a:p>
            <a:pPr lvl="0"/>
            <a:r>
              <a:rPr lang="en-US"/>
              <a:t>Index</a:t>
            </a:r>
            <a:endParaRPr lang="en-GB"/>
          </a:p>
        </p:txBody>
      </p:sp>
      <p:sp>
        <p:nvSpPr>
          <p:cNvPr id="40" name="Title 1">
            <a:extLst>
              <a:ext uri="{FF2B5EF4-FFF2-40B4-BE49-F238E27FC236}">
                <a16:creationId xmlns:a16="http://schemas.microsoft.com/office/drawing/2014/main" id="{24FB1303-E17F-F485-35C9-0853C4870387}"/>
              </a:ext>
            </a:extLst>
          </p:cNvPr>
          <p:cNvSpPr>
            <a:spLocks noGrp="1"/>
          </p:cNvSpPr>
          <p:nvPr>
            <p:ph type="title" hasCustomPrompt="1"/>
          </p:nvPr>
        </p:nvSpPr>
        <p:spPr>
          <a:xfrm>
            <a:off x="10905145" y="302400"/>
            <a:ext cx="1245140" cy="900111"/>
          </a:xfrm>
          <a:prstGeom prst="rect">
            <a:avLst/>
          </a:prstGeom>
        </p:spPr>
        <p:txBody>
          <a:bodyPr lIns="0" rIns="0" bIns="0" anchor="t">
            <a:noAutofit/>
          </a:bodyPr>
          <a:lstStyle>
            <a:lvl1pPr>
              <a:defRPr sz="5700">
                <a:solidFill>
                  <a:schemeClr val="tx1"/>
                </a:solidFill>
              </a:defRPr>
            </a:lvl1pPr>
          </a:lstStyle>
          <a:p>
            <a:r>
              <a:rPr lang="en-US"/>
              <a:t>00</a:t>
            </a:r>
            <a:endParaRPr lang="en-GB"/>
          </a:p>
        </p:txBody>
      </p:sp>
      <p:sp>
        <p:nvSpPr>
          <p:cNvPr id="59" name="TextBox 58">
            <a:extLst>
              <a:ext uri="{FF2B5EF4-FFF2-40B4-BE49-F238E27FC236}">
                <a16:creationId xmlns:a16="http://schemas.microsoft.com/office/drawing/2014/main" id="{DFD667D4-3504-9118-6B13-7D4671FF462C}"/>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bg1"/>
                </a:solidFill>
              </a:rPr>
              <a:t>Vitamins</a:t>
            </a:r>
            <a:r>
              <a:rPr lang="en-US" sz="950" spc="-20">
                <a:solidFill>
                  <a:srgbClr val="CCBCB8"/>
                </a:solidFill>
              </a:rPr>
              <a:t> | </a:t>
            </a:r>
            <a:r>
              <a:rPr lang="en-US" sz="1000" b="0" i="0">
                <a:solidFill>
                  <a:srgbClr val="FFFFFF"/>
                </a:solidFill>
                <a:effectLst/>
                <a:latin typeface="DM Sans" pitchFamily="2" charset="0"/>
              </a:rPr>
              <a:t>Healthy foundations</a:t>
            </a:r>
            <a:endParaRPr lang="en-US" sz="950" spc="10">
              <a:solidFill>
                <a:schemeClr val="bg1"/>
              </a:solidFill>
            </a:endParaRPr>
          </a:p>
        </p:txBody>
      </p:sp>
      <p:pic>
        <p:nvPicPr>
          <p:cNvPr id="60" name="Picture 59" descr="A black background with a black square&#10;&#10;AI-generated content may be incorrect.">
            <a:extLst>
              <a:ext uri="{FF2B5EF4-FFF2-40B4-BE49-F238E27FC236}">
                <a16:creationId xmlns:a16="http://schemas.microsoft.com/office/drawing/2014/main" id="{2889CB4D-B1FE-6981-E15B-7E5D66C8DE08}"/>
              </a:ext>
            </a:extLst>
          </p:cNvPr>
          <p:cNvPicPr>
            <a:picLocks noChangeAspect="1"/>
          </p:cNvPicPr>
          <p:nvPr userDrawn="1"/>
        </p:nvPicPr>
        <p:blipFill>
          <a:blip r:embed="rId2"/>
          <a:stretch>
            <a:fillRect/>
          </a:stretch>
        </p:blipFill>
        <p:spPr>
          <a:xfrm>
            <a:off x="9532144" y="6208872"/>
            <a:ext cx="2503875" cy="483868"/>
          </a:xfrm>
          <a:prstGeom prst="rect">
            <a:avLst/>
          </a:prstGeom>
        </p:spPr>
      </p:pic>
    </p:spTree>
    <p:extLst>
      <p:ext uri="{BB962C8B-B14F-4D97-AF65-F5344CB8AC3E}">
        <p14:creationId xmlns:p14="http://schemas.microsoft.com/office/powerpoint/2010/main" val="32871677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Title and 2 Content 4">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4" name="Text Placeholder 2">
            <a:extLst>
              <a:ext uri="{FF2B5EF4-FFF2-40B4-BE49-F238E27FC236}">
                <a16:creationId xmlns:a16="http://schemas.microsoft.com/office/drawing/2014/main" id="{7FD570BF-1E4A-2DCC-5336-E49F126A5AF5}"/>
              </a:ext>
            </a:extLst>
          </p:cNvPr>
          <p:cNvSpPr>
            <a:spLocks noGrp="1"/>
          </p:cNvSpPr>
          <p:nvPr>
            <p:ph type="body" idx="11" hasCustomPrompt="1"/>
          </p:nvPr>
        </p:nvSpPr>
        <p:spPr>
          <a:xfrm>
            <a:off x="302401" y="605611"/>
            <a:ext cx="3083593" cy="288767"/>
          </a:xfrm>
          <a:prstGeom prst="rect">
            <a:avLst/>
          </a:prstGeom>
        </p:spPr>
        <p:txBody>
          <a:bodyPr lIns="0" tIns="0" rIns="0" bIns="0" anchor="t" anchorCtr="0">
            <a:noAutofit/>
          </a:bodyPr>
          <a:lstStyle>
            <a:lvl1pPr marL="0" indent="0">
              <a:buNone/>
              <a:defRPr sz="2200" b="0">
                <a:solidFill>
                  <a:srgbClr val="E67F7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5" name="Title 3">
            <a:extLst>
              <a:ext uri="{FF2B5EF4-FFF2-40B4-BE49-F238E27FC236}">
                <a16:creationId xmlns:a16="http://schemas.microsoft.com/office/drawing/2014/main" id="{AA53368B-D5D6-0FE4-BC18-31C572EAE3DA}"/>
              </a:ext>
            </a:extLst>
          </p:cNvPr>
          <p:cNvSpPr>
            <a:spLocks noGrp="1"/>
          </p:cNvSpPr>
          <p:nvPr>
            <p:ph type="title" hasCustomPrompt="1"/>
          </p:nvPr>
        </p:nvSpPr>
        <p:spPr>
          <a:xfrm>
            <a:off x="302402" y="302400"/>
            <a:ext cx="3083593"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2" name="TextBox 1">
            <a:extLst>
              <a:ext uri="{FF2B5EF4-FFF2-40B4-BE49-F238E27FC236}">
                <a16:creationId xmlns:a16="http://schemas.microsoft.com/office/drawing/2014/main" id="{29A9452E-BDB9-6FC0-B543-81D1B60E50BB}"/>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tx1"/>
                </a:solidFill>
              </a:rPr>
              <a:t>Vitamins</a:t>
            </a:r>
            <a:r>
              <a:rPr lang="en-US" sz="950" spc="-20">
                <a:solidFill>
                  <a:schemeClr val="tx1"/>
                </a:solidFill>
              </a:rPr>
              <a:t> | </a:t>
            </a:r>
            <a:r>
              <a:rPr lang="en-US" sz="1000" b="0" i="0">
                <a:solidFill>
                  <a:schemeClr val="tx1"/>
                </a:solidFill>
                <a:effectLst/>
                <a:latin typeface="DM Sans" pitchFamily="2" charset="0"/>
              </a:rPr>
              <a:t>Healthy foundations</a:t>
            </a:r>
            <a:endParaRPr lang="en-US" sz="950" spc="10">
              <a:solidFill>
                <a:schemeClr val="tx1"/>
              </a:solidFill>
            </a:endParaRPr>
          </a:p>
        </p:txBody>
      </p:sp>
      <p:pic>
        <p:nvPicPr>
          <p:cNvPr id="3" name="Picture 2" descr="A black background with a black square&#10;&#10;AI-generated content may be incorrect.">
            <a:extLst>
              <a:ext uri="{FF2B5EF4-FFF2-40B4-BE49-F238E27FC236}">
                <a16:creationId xmlns:a16="http://schemas.microsoft.com/office/drawing/2014/main" id="{E8EE80A0-54F1-B5A0-73BF-2D2D5C226FE3}"/>
              </a:ext>
            </a:extLst>
          </p:cNvPr>
          <p:cNvPicPr>
            <a:picLocks noChangeAspect="1"/>
          </p:cNvPicPr>
          <p:nvPr userDrawn="1"/>
        </p:nvPicPr>
        <p:blipFill>
          <a:blip r:embed="rId3"/>
          <a:stretch>
            <a:fillRect/>
          </a:stretch>
        </p:blipFill>
        <p:spPr>
          <a:xfrm>
            <a:off x="9532144" y="6208872"/>
            <a:ext cx="2503875" cy="483868"/>
          </a:xfrm>
          <a:prstGeom prst="rect">
            <a:avLst/>
          </a:prstGeom>
        </p:spPr>
      </p:pic>
      <p:sp>
        <p:nvSpPr>
          <p:cNvPr id="5" name="Picture Placeholder 4">
            <a:extLst>
              <a:ext uri="{FF2B5EF4-FFF2-40B4-BE49-F238E27FC236}">
                <a16:creationId xmlns:a16="http://schemas.microsoft.com/office/drawing/2014/main" id="{B05EF00C-C740-C354-0393-85AB19702D2D}"/>
              </a:ext>
            </a:extLst>
          </p:cNvPr>
          <p:cNvSpPr>
            <a:spLocks noGrp="1"/>
          </p:cNvSpPr>
          <p:nvPr>
            <p:ph type="pic" sz="quarter" idx="27"/>
          </p:nvPr>
        </p:nvSpPr>
        <p:spPr>
          <a:xfrm flipH="1">
            <a:off x="302398" y="1263490"/>
            <a:ext cx="2694748" cy="2694748"/>
          </a:xfrm>
          <a:prstGeom prst="rect">
            <a:avLst/>
          </a:prstGeom>
        </p:spPr>
        <p:txBody>
          <a:bodyPr/>
          <a:lstStyle/>
          <a:p>
            <a:endParaRPr lang="en-US"/>
          </a:p>
        </p:txBody>
      </p:sp>
      <p:sp>
        <p:nvSpPr>
          <p:cNvPr id="6" name="Picture Placeholder 4">
            <a:extLst>
              <a:ext uri="{FF2B5EF4-FFF2-40B4-BE49-F238E27FC236}">
                <a16:creationId xmlns:a16="http://schemas.microsoft.com/office/drawing/2014/main" id="{77A67736-8708-7040-8E82-F990E79641C5}"/>
              </a:ext>
            </a:extLst>
          </p:cNvPr>
          <p:cNvSpPr>
            <a:spLocks noGrp="1"/>
          </p:cNvSpPr>
          <p:nvPr>
            <p:ph type="pic" sz="quarter" idx="28"/>
          </p:nvPr>
        </p:nvSpPr>
        <p:spPr>
          <a:xfrm flipH="1">
            <a:off x="3264956" y="1263490"/>
            <a:ext cx="2694748" cy="2694748"/>
          </a:xfrm>
          <a:prstGeom prst="rect">
            <a:avLst/>
          </a:prstGeom>
        </p:spPr>
        <p:txBody>
          <a:bodyPr/>
          <a:lstStyle/>
          <a:p>
            <a:endParaRPr lang="en-US"/>
          </a:p>
        </p:txBody>
      </p:sp>
      <p:sp>
        <p:nvSpPr>
          <p:cNvPr id="7" name="Picture Placeholder 4">
            <a:extLst>
              <a:ext uri="{FF2B5EF4-FFF2-40B4-BE49-F238E27FC236}">
                <a16:creationId xmlns:a16="http://schemas.microsoft.com/office/drawing/2014/main" id="{8E39639F-7DBC-FFA6-E635-1FC2B6E4A9D6}"/>
              </a:ext>
            </a:extLst>
          </p:cNvPr>
          <p:cNvSpPr>
            <a:spLocks noGrp="1"/>
          </p:cNvSpPr>
          <p:nvPr>
            <p:ph type="pic" sz="quarter" idx="29"/>
          </p:nvPr>
        </p:nvSpPr>
        <p:spPr>
          <a:xfrm flipH="1">
            <a:off x="6227514" y="1263490"/>
            <a:ext cx="2694748" cy="2694748"/>
          </a:xfrm>
          <a:prstGeom prst="rect">
            <a:avLst/>
          </a:prstGeom>
        </p:spPr>
        <p:txBody>
          <a:bodyPr/>
          <a:lstStyle/>
          <a:p>
            <a:endParaRPr lang="en-US"/>
          </a:p>
        </p:txBody>
      </p:sp>
      <p:sp>
        <p:nvSpPr>
          <p:cNvPr id="9" name="Picture Placeholder 4">
            <a:extLst>
              <a:ext uri="{FF2B5EF4-FFF2-40B4-BE49-F238E27FC236}">
                <a16:creationId xmlns:a16="http://schemas.microsoft.com/office/drawing/2014/main" id="{C85F43A3-11B1-B476-F438-E5DBD001B081}"/>
              </a:ext>
            </a:extLst>
          </p:cNvPr>
          <p:cNvSpPr>
            <a:spLocks noGrp="1"/>
          </p:cNvSpPr>
          <p:nvPr>
            <p:ph type="pic" sz="quarter" idx="30"/>
          </p:nvPr>
        </p:nvSpPr>
        <p:spPr>
          <a:xfrm flipH="1">
            <a:off x="9190072" y="1263490"/>
            <a:ext cx="2694748" cy="2694748"/>
          </a:xfrm>
          <a:prstGeom prst="rect">
            <a:avLst/>
          </a:prstGeom>
        </p:spPr>
        <p:txBody>
          <a:bodyPr/>
          <a:lstStyle/>
          <a:p>
            <a:endParaRPr lang="en-US"/>
          </a:p>
        </p:txBody>
      </p:sp>
      <p:sp>
        <p:nvSpPr>
          <p:cNvPr id="16" name="Text Placeholder 6">
            <a:extLst>
              <a:ext uri="{FF2B5EF4-FFF2-40B4-BE49-F238E27FC236}">
                <a16:creationId xmlns:a16="http://schemas.microsoft.com/office/drawing/2014/main" id="{D3D532B6-5870-48E6-2472-C88625E8AD86}"/>
              </a:ext>
            </a:extLst>
          </p:cNvPr>
          <p:cNvSpPr>
            <a:spLocks noGrp="1"/>
          </p:cNvSpPr>
          <p:nvPr>
            <p:ph type="body" sz="quarter" idx="24" hasCustomPrompt="1"/>
          </p:nvPr>
        </p:nvSpPr>
        <p:spPr>
          <a:xfrm>
            <a:off x="302399" y="4101257"/>
            <a:ext cx="2694747" cy="1455404"/>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endParaRPr lang="en-GB"/>
          </a:p>
        </p:txBody>
      </p:sp>
      <p:sp>
        <p:nvSpPr>
          <p:cNvPr id="18" name="Text Placeholder 6">
            <a:extLst>
              <a:ext uri="{FF2B5EF4-FFF2-40B4-BE49-F238E27FC236}">
                <a16:creationId xmlns:a16="http://schemas.microsoft.com/office/drawing/2014/main" id="{C21BA9E6-0893-DBEE-66CF-126814B7CC5F}"/>
              </a:ext>
            </a:extLst>
          </p:cNvPr>
          <p:cNvSpPr>
            <a:spLocks noGrp="1"/>
          </p:cNvSpPr>
          <p:nvPr>
            <p:ph type="body" sz="quarter" idx="31" hasCustomPrompt="1"/>
          </p:nvPr>
        </p:nvSpPr>
        <p:spPr>
          <a:xfrm>
            <a:off x="3264957" y="4101257"/>
            <a:ext cx="2694747" cy="1455404"/>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endParaRPr lang="en-GB"/>
          </a:p>
        </p:txBody>
      </p:sp>
      <p:sp>
        <p:nvSpPr>
          <p:cNvPr id="19" name="Text Placeholder 6">
            <a:extLst>
              <a:ext uri="{FF2B5EF4-FFF2-40B4-BE49-F238E27FC236}">
                <a16:creationId xmlns:a16="http://schemas.microsoft.com/office/drawing/2014/main" id="{38CA2640-96D1-E7F1-2C08-563C0F90E79F}"/>
              </a:ext>
            </a:extLst>
          </p:cNvPr>
          <p:cNvSpPr>
            <a:spLocks noGrp="1"/>
          </p:cNvSpPr>
          <p:nvPr>
            <p:ph type="body" sz="quarter" idx="32" hasCustomPrompt="1"/>
          </p:nvPr>
        </p:nvSpPr>
        <p:spPr>
          <a:xfrm>
            <a:off x="6227515" y="4101257"/>
            <a:ext cx="2694747" cy="1455404"/>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endParaRPr lang="en-GB"/>
          </a:p>
        </p:txBody>
      </p:sp>
      <p:sp>
        <p:nvSpPr>
          <p:cNvPr id="20" name="Text Placeholder 6">
            <a:extLst>
              <a:ext uri="{FF2B5EF4-FFF2-40B4-BE49-F238E27FC236}">
                <a16:creationId xmlns:a16="http://schemas.microsoft.com/office/drawing/2014/main" id="{CCA10A70-9EE5-243D-2721-DEDF29AFAA2A}"/>
              </a:ext>
            </a:extLst>
          </p:cNvPr>
          <p:cNvSpPr>
            <a:spLocks noGrp="1"/>
          </p:cNvSpPr>
          <p:nvPr>
            <p:ph type="body" sz="quarter" idx="33" hasCustomPrompt="1"/>
          </p:nvPr>
        </p:nvSpPr>
        <p:spPr>
          <a:xfrm>
            <a:off x="9190073" y="4101257"/>
            <a:ext cx="2694747" cy="1455404"/>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endParaRPr lang="en-GB"/>
          </a:p>
        </p:txBody>
      </p:sp>
    </p:spTree>
    <p:extLst>
      <p:ext uri="{BB962C8B-B14F-4D97-AF65-F5344CB8AC3E}">
        <p14:creationId xmlns:p14="http://schemas.microsoft.com/office/powerpoint/2010/main" val="23912042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3_Title and 2 Content 4">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4" name="Text Placeholder 2">
            <a:extLst>
              <a:ext uri="{FF2B5EF4-FFF2-40B4-BE49-F238E27FC236}">
                <a16:creationId xmlns:a16="http://schemas.microsoft.com/office/drawing/2014/main" id="{7FD570BF-1E4A-2DCC-5336-E49F126A5AF5}"/>
              </a:ext>
            </a:extLst>
          </p:cNvPr>
          <p:cNvSpPr>
            <a:spLocks noGrp="1"/>
          </p:cNvSpPr>
          <p:nvPr>
            <p:ph type="body" idx="11" hasCustomPrompt="1"/>
          </p:nvPr>
        </p:nvSpPr>
        <p:spPr>
          <a:xfrm>
            <a:off x="302401" y="605611"/>
            <a:ext cx="3083593" cy="288767"/>
          </a:xfrm>
          <a:prstGeom prst="rect">
            <a:avLst/>
          </a:prstGeom>
        </p:spPr>
        <p:txBody>
          <a:bodyPr lIns="0" tIns="0" rIns="0" bIns="0" anchor="t" anchorCtr="0">
            <a:noAutofit/>
          </a:bodyPr>
          <a:lstStyle>
            <a:lvl1pPr marL="0" indent="0">
              <a:buNone/>
              <a:defRPr sz="2200" b="0">
                <a:solidFill>
                  <a:srgbClr val="E67F7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5" name="Title 3">
            <a:extLst>
              <a:ext uri="{FF2B5EF4-FFF2-40B4-BE49-F238E27FC236}">
                <a16:creationId xmlns:a16="http://schemas.microsoft.com/office/drawing/2014/main" id="{AA53368B-D5D6-0FE4-BC18-31C572EAE3DA}"/>
              </a:ext>
            </a:extLst>
          </p:cNvPr>
          <p:cNvSpPr>
            <a:spLocks noGrp="1"/>
          </p:cNvSpPr>
          <p:nvPr>
            <p:ph type="title" hasCustomPrompt="1"/>
          </p:nvPr>
        </p:nvSpPr>
        <p:spPr>
          <a:xfrm>
            <a:off x="302402" y="302400"/>
            <a:ext cx="3083593"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2" name="TextBox 1">
            <a:extLst>
              <a:ext uri="{FF2B5EF4-FFF2-40B4-BE49-F238E27FC236}">
                <a16:creationId xmlns:a16="http://schemas.microsoft.com/office/drawing/2014/main" id="{29A9452E-BDB9-6FC0-B543-81D1B60E50BB}"/>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tx1"/>
                </a:solidFill>
              </a:rPr>
              <a:t>Vitamins</a:t>
            </a:r>
            <a:r>
              <a:rPr lang="en-US" sz="950" spc="-20">
                <a:solidFill>
                  <a:schemeClr val="tx1"/>
                </a:solidFill>
              </a:rPr>
              <a:t> | </a:t>
            </a:r>
            <a:r>
              <a:rPr lang="en-US" sz="1000" b="0" i="0">
                <a:solidFill>
                  <a:schemeClr val="tx1"/>
                </a:solidFill>
                <a:effectLst/>
                <a:latin typeface="DM Sans" pitchFamily="2" charset="0"/>
              </a:rPr>
              <a:t>Healthy foundations</a:t>
            </a:r>
            <a:endParaRPr lang="en-US" sz="950" spc="10">
              <a:solidFill>
                <a:schemeClr val="tx1"/>
              </a:solidFill>
            </a:endParaRPr>
          </a:p>
        </p:txBody>
      </p:sp>
      <p:pic>
        <p:nvPicPr>
          <p:cNvPr id="3" name="Picture 2" descr="A black background with a black square&#10;&#10;AI-generated content may be incorrect.">
            <a:extLst>
              <a:ext uri="{FF2B5EF4-FFF2-40B4-BE49-F238E27FC236}">
                <a16:creationId xmlns:a16="http://schemas.microsoft.com/office/drawing/2014/main" id="{E8EE80A0-54F1-B5A0-73BF-2D2D5C226FE3}"/>
              </a:ext>
            </a:extLst>
          </p:cNvPr>
          <p:cNvPicPr>
            <a:picLocks noChangeAspect="1"/>
          </p:cNvPicPr>
          <p:nvPr userDrawn="1"/>
        </p:nvPicPr>
        <p:blipFill>
          <a:blip r:embed="rId3"/>
          <a:stretch>
            <a:fillRect/>
          </a:stretch>
        </p:blipFill>
        <p:spPr>
          <a:xfrm>
            <a:off x="9532144" y="6208872"/>
            <a:ext cx="2503875" cy="483868"/>
          </a:xfrm>
          <a:prstGeom prst="rect">
            <a:avLst/>
          </a:prstGeom>
        </p:spPr>
      </p:pic>
      <p:sp>
        <p:nvSpPr>
          <p:cNvPr id="9" name="Picture Placeholder 4">
            <a:extLst>
              <a:ext uri="{FF2B5EF4-FFF2-40B4-BE49-F238E27FC236}">
                <a16:creationId xmlns:a16="http://schemas.microsoft.com/office/drawing/2014/main" id="{4EA549A0-B909-913C-F23E-9050BC0FD63D}"/>
              </a:ext>
            </a:extLst>
          </p:cNvPr>
          <p:cNvSpPr>
            <a:spLocks noGrp="1"/>
          </p:cNvSpPr>
          <p:nvPr>
            <p:ph type="pic" sz="quarter" idx="27"/>
          </p:nvPr>
        </p:nvSpPr>
        <p:spPr>
          <a:xfrm flipH="1">
            <a:off x="302398" y="1255460"/>
            <a:ext cx="3083594" cy="3441562"/>
          </a:xfrm>
          <a:prstGeom prst="rect">
            <a:avLst/>
          </a:prstGeom>
        </p:spPr>
        <p:txBody>
          <a:bodyPr/>
          <a:lstStyle/>
          <a:p>
            <a:endParaRPr lang="en-US"/>
          </a:p>
        </p:txBody>
      </p:sp>
      <p:sp>
        <p:nvSpPr>
          <p:cNvPr id="16" name="Text Placeholder 6">
            <a:extLst>
              <a:ext uri="{FF2B5EF4-FFF2-40B4-BE49-F238E27FC236}">
                <a16:creationId xmlns:a16="http://schemas.microsoft.com/office/drawing/2014/main" id="{02E1D150-C665-B037-5A4D-71139A0AA6AE}"/>
              </a:ext>
            </a:extLst>
          </p:cNvPr>
          <p:cNvSpPr>
            <a:spLocks noGrp="1"/>
          </p:cNvSpPr>
          <p:nvPr>
            <p:ph type="body" sz="quarter" idx="24" hasCustomPrompt="1"/>
          </p:nvPr>
        </p:nvSpPr>
        <p:spPr>
          <a:xfrm>
            <a:off x="302399" y="4915414"/>
            <a:ext cx="3083593" cy="677376"/>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a:t>
            </a:r>
            <a:endParaRPr lang="en-GB"/>
          </a:p>
        </p:txBody>
      </p:sp>
      <p:sp>
        <p:nvSpPr>
          <p:cNvPr id="18" name="Picture Placeholder 4">
            <a:extLst>
              <a:ext uri="{FF2B5EF4-FFF2-40B4-BE49-F238E27FC236}">
                <a16:creationId xmlns:a16="http://schemas.microsoft.com/office/drawing/2014/main" id="{786B7792-EFBE-1E7A-0882-768AE2698C69}"/>
              </a:ext>
            </a:extLst>
          </p:cNvPr>
          <p:cNvSpPr>
            <a:spLocks noGrp="1"/>
          </p:cNvSpPr>
          <p:nvPr>
            <p:ph type="pic" sz="quarter" idx="28"/>
          </p:nvPr>
        </p:nvSpPr>
        <p:spPr>
          <a:xfrm flipH="1">
            <a:off x="4554203" y="1255460"/>
            <a:ext cx="3083594" cy="3441562"/>
          </a:xfrm>
          <a:prstGeom prst="rect">
            <a:avLst/>
          </a:prstGeom>
        </p:spPr>
        <p:txBody>
          <a:bodyPr/>
          <a:lstStyle/>
          <a:p>
            <a:endParaRPr lang="en-US"/>
          </a:p>
        </p:txBody>
      </p:sp>
      <p:sp>
        <p:nvSpPr>
          <p:cNvPr id="19" name="Text Placeholder 6">
            <a:extLst>
              <a:ext uri="{FF2B5EF4-FFF2-40B4-BE49-F238E27FC236}">
                <a16:creationId xmlns:a16="http://schemas.microsoft.com/office/drawing/2014/main" id="{1AC0EFAB-43A6-D225-9CC8-397B945DEB6C}"/>
              </a:ext>
            </a:extLst>
          </p:cNvPr>
          <p:cNvSpPr>
            <a:spLocks noGrp="1"/>
          </p:cNvSpPr>
          <p:nvPr>
            <p:ph type="body" sz="quarter" idx="29" hasCustomPrompt="1"/>
          </p:nvPr>
        </p:nvSpPr>
        <p:spPr>
          <a:xfrm>
            <a:off x="4554204" y="4915414"/>
            <a:ext cx="3083593" cy="677376"/>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a:t>
            </a:r>
            <a:endParaRPr lang="en-GB"/>
          </a:p>
        </p:txBody>
      </p:sp>
      <p:sp>
        <p:nvSpPr>
          <p:cNvPr id="21" name="Picture Placeholder 4">
            <a:extLst>
              <a:ext uri="{FF2B5EF4-FFF2-40B4-BE49-F238E27FC236}">
                <a16:creationId xmlns:a16="http://schemas.microsoft.com/office/drawing/2014/main" id="{3207CCD1-D644-25DE-1AB5-C4A4499269D5}"/>
              </a:ext>
            </a:extLst>
          </p:cNvPr>
          <p:cNvSpPr>
            <a:spLocks noGrp="1"/>
          </p:cNvSpPr>
          <p:nvPr>
            <p:ph type="pic" sz="quarter" idx="30"/>
          </p:nvPr>
        </p:nvSpPr>
        <p:spPr>
          <a:xfrm flipH="1">
            <a:off x="8806008" y="1255460"/>
            <a:ext cx="3083594" cy="3441562"/>
          </a:xfrm>
          <a:prstGeom prst="rect">
            <a:avLst/>
          </a:prstGeom>
        </p:spPr>
        <p:txBody>
          <a:bodyPr/>
          <a:lstStyle/>
          <a:p>
            <a:endParaRPr lang="en-US"/>
          </a:p>
        </p:txBody>
      </p:sp>
      <p:sp>
        <p:nvSpPr>
          <p:cNvPr id="22" name="Text Placeholder 6">
            <a:extLst>
              <a:ext uri="{FF2B5EF4-FFF2-40B4-BE49-F238E27FC236}">
                <a16:creationId xmlns:a16="http://schemas.microsoft.com/office/drawing/2014/main" id="{F26D2258-F9B8-FA84-308F-BDA1ACB4349E}"/>
              </a:ext>
            </a:extLst>
          </p:cNvPr>
          <p:cNvSpPr>
            <a:spLocks noGrp="1"/>
          </p:cNvSpPr>
          <p:nvPr>
            <p:ph type="body" sz="quarter" idx="31" hasCustomPrompt="1"/>
          </p:nvPr>
        </p:nvSpPr>
        <p:spPr>
          <a:xfrm>
            <a:off x="8806009" y="4915414"/>
            <a:ext cx="3083593" cy="677376"/>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a:t>
            </a:r>
            <a:endParaRPr lang="en-GB"/>
          </a:p>
        </p:txBody>
      </p:sp>
    </p:spTree>
    <p:extLst>
      <p:ext uri="{BB962C8B-B14F-4D97-AF65-F5344CB8AC3E}">
        <p14:creationId xmlns:p14="http://schemas.microsoft.com/office/powerpoint/2010/main" val="17891128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5_Title and 2 Content 4">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4" name="Text Placeholder 2">
            <a:extLst>
              <a:ext uri="{FF2B5EF4-FFF2-40B4-BE49-F238E27FC236}">
                <a16:creationId xmlns:a16="http://schemas.microsoft.com/office/drawing/2014/main" id="{7FD570BF-1E4A-2DCC-5336-E49F126A5AF5}"/>
              </a:ext>
            </a:extLst>
          </p:cNvPr>
          <p:cNvSpPr>
            <a:spLocks noGrp="1"/>
          </p:cNvSpPr>
          <p:nvPr>
            <p:ph type="body" idx="11" hasCustomPrompt="1"/>
          </p:nvPr>
        </p:nvSpPr>
        <p:spPr>
          <a:xfrm>
            <a:off x="302401" y="605611"/>
            <a:ext cx="3083593" cy="288767"/>
          </a:xfrm>
          <a:prstGeom prst="rect">
            <a:avLst/>
          </a:prstGeom>
        </p:spPr>
        <p:txBody>
          <a:bodyPr lIns="0" tIns="0" rIns="0" bIns="0" anchor="t" anchorCtr="0">
            <a:noAutofit/>
          </a:bodyPr>
          <a:lstStyle>
            <a:lvl1pPr marL="0" indent="0">
              <a:buNone/>
              <a:defRPr sz="2200" b="0">
                <a:solidFill>
                  <a:srgbClr val="E67F7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5" name="Title 3">
            <a:extLst>
              <a:ext uri="{FF2B5EF4-FFF2-40B4-BE49-F238E27FC236}">
                <a16:creationId xmlns:a16="http://schemas.microsoft.com/office/drawing/2014/main" id="{AA53368B-D5D6-0FE4-BC18-31C572EAE3DA}"/>
              </a:ext>
            </a:extLst>
          </p:cNvPr>
          <p:cNvSpPr>
            <a:spLocks noGrp="1"/>
          </p:cNvSpPr>
          <p:nvPr>
            <p:ph type="title" hasCustomPrompt="1"/>
          </p:nvPr>
        </p:nvSpPr>
        <p:spPr>
          <a:xfrm>
            <a:off x="302402" y="302400"/>
            <a:ext cx="3083593"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2" name="TextBox 1">
            <a:extLst>
              <a:ext uri="{FF2B5EF4-FFF2-40B4-BE49-F238E27FC236}">
                <a16:creationId xmlns:a16="http://schemas.microsoft.com/office/drawing/2014/main" id="{29A9452E-BDB9-6FC0-B543-81D1B60E50BB}"/>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tx1"/>
                </a:solidFill>
              </a:rPr>
              <a:t>Vitamins</a:t>
            </a:r>
            <a:r>
              <a:rPr lang="en-US" sz="950" spc="-20">
                <a:solidFill>
                  <a:schemeClr val="tx1"/>
                </a:solidFill>
              </a:rPr>
              <a:t> | </a:t>
            </a:r>
            <a:r>
              <a:rPr lang="en-US" sz="1000" b="0" i="0">
                <a:solidFill>
                  <a:schemeClr val="tx1"/>
                </a:solidFill>
                <a:effectLst/>
                <a:latin typeface="DM Sans" pitchFamily="2" charset="0"/>
              </a:rPr>
              <a:t>Healthy foundations</a:t>
            </a:r>
            <a:endParaRPr lang="en-US" sz="950" spc="10">
              <a:solidFill>
                <a:schemeClr val="tx1"/>
              </a:solidFill>
            </a:endParaRPr>
          </a:p>
        </p:txBody>
      </p:sp>
      <p:pic>
        <p:nvPicPr>
          <p:cNvPr id="3" name="Picture 2" descr="A black background with a black square&#10;&#10;AI-generated content may be incorrect.">
            <a:extLst>
              <a:ext uri="{FF2B5EF4-FFF2-40B4-BE49-F238E27FC236}">
                <a16:creationId xmlns:a16="http://schemas.microsoft.com/office/drawing/2014/main" id="{E8EE80A0-54F1-B5A0-73BF-2D2D5C226FE3}"/>
              </a:ext>
            </a:extLst>
          </p:cNvPr>
          <p:cNvPicPr>
            <a:picLocks noChangeAspect="1"/>
          </p:cNvPicPr>
          <p:nvPr userDrawn="1"/>
        </p:nvPicPr>
        <p:blipFill>
          <a:blip r:embed="rId3"/>
          <a:stretch>
            <a:fillRect/>
          </a:stretch>
        </p:blipFill>
        <p:spPr>
          <a:xfrm>
            <a:off x="9532144" y="6208872"/>
            <a:ext cx="2503875" cy="483868"/>
          </a:xfrm>
          <a:prstGeom prst="rect">
            <a:avLst/>
          </a:prstGeom>
        </p:spPr>
      </p:pic>
      <p:sp>
        <p:nvSpPr>
          <p:cNvPr id="9" name="Picture Placeholder 4">
            <a:extLst>
              <a:ext uri="{FF2B5EF4-FFF2-40B4-BE49-F238E27FC236}">
                <a16:creationId xmlns:a16="http://schemas.microsoft.com/office/drawing/2014/main" id="{4EA549A0-B909-913C-F23E-9050BC0FD63D}"/>
              </a:ext>
            </a:extLst>
          </p:cNvPr>
          <p:cNvSpPr>
            <a:spLocks noGrp="1"/>
          </p:cNvSpPr>
          <p:nvPr>
            <p:ph type="pic" sz="quarter" idx="27"/>
          </p:nvPr>
        </p:nvSpPr>
        <p:spPr>
          <a:xfrm flipH="1">
            <a:off x="302395" y="1268889"/>
            <a:ext cx="5593579" cy="3441562"/>
          </a:xfrm>
          <a:prstGeom prst="rect">
            <a:avLst/>
          </a:prstGeom>
        </p:spPr>
        <p:txBody>
          <a:bodyPr/>
          <a:lstStyle/>
          <a:p>
            <a:endParaRPr lang="en-US"/>
          </a:p>
        </p:txBody>
      </p:sp>
      <p:sp>
        <p:nvSpPr>
          <p:cNvPr id="16" name="Text Placeholder 6">
            <a:extLst>
              <a:ext uri="{FF2B5EF4-FFF2-40B4-BE49-F238E27FC236}">
                <a16:creationId xmlns:a16="http://schemas.microsoft.com/office/drawing/2014/main" id="{02E1D150-C665-B037-5A4D-71139A0AA6AE}"/>
              </a:ext>
            </a:extLst>
          </p:cNvPr>
          <p:cNvSpPr>
            <a:spLocks noGrp="1"/>
          </p:cNvSpPr>
          <p:nvPr>
            <p:ph type="body" sz="quarter" idx="24" hasCustomPrompt="1"/>
          </p:nvPr>
        </p:nvSpPr>
        <p:spPr>
          <a:xfrm>
            <a:off x="302400" y="4928843"/>
            <a:ext cx="5593574" cy="677376"/>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a:t>
            </a:r>
            <a:endParaRPr lang="en-GB"/>
          </a:p>
        </p:txBody>
      </p:sp>
      <p:sp>
        <p:nvSpPr>
          <p:cNvPr id="6" name="Picture Placeholder 4">
            <a:extLst>
              <a:ext uri="{FF2B5EF4-FFF2-40B4-BE49-F238E27FC236}">
                <a16:creationId xmlns:a16="http://schemas.microsoft.com/office/drawing/2014/main" id="{5234BB68-DC35-7595-4861-FD37D4740D2F}"/>
              </a:ext>
            </a:extLst>
          </p:cNvPr>
          <p:cNvSpPr>
            <a:spLocks noGrp="1"/>
          </p:cNvSpPr>
          <p:nvPr>
            <p:ph type="pic" sz="quarter" idx="28"/>
          </p:nvPr>
        </p:nvSpPr>
        <p:spPr>
          <a:xfrm flipH="1">
            <a:off x="6296028" y="1268889"/>
            <a:ext cx="5593579" cy="3441562"/>
          </a:xfrm>
          <a:prstGeom prst="rect">
            <a:avLst/>
          </a:prstGeom>
        </p:spPr>
        <p:txBody>
          <a:bodyPr/>
          <a:lstStyle/>
          <a:p>
            <a:endParaRPr lang="en-US"/>
          </a:p>
        </p:txBody>
      </p:sp>
      <p:sp>
        <p:nvSpPr>
          <p:cNvPr id="7" name="Text Placeholder 6">
            <a:extLst>
              <a:ext uri="{FF2B5EF4-FFF2-40B4-BE49-F238E27FC236}">
                <a16:creationId xmlns:a16="http://schemas.microsoft.com/office/drawing/2014/main" id="{2FD2FD59-EF07-A3F8-A94D-1A9305BD0A2B}"/>
              </a:ext>
            </a:extLst>
          </p:cNvPr>
          <p:cNvSpPr>
            <a:spLocks noGrp="1"/>
          </p:cNvSpPr>
          <p:nvPr>
            <p:ph type="body" sz="quarter" idx="29" hasCustomPrompt="1"/>
          </p:nvPr>
        </p:nvSpPr>
        <p:spPr>
          <a:xfrm>
            <a:off x="6296033" y="4928843"/>
            <a:ext cx="5593574" cy="677376"/>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a:t>
            </a:r>
            <a:endParaRPr lang="en-GB"/>
          </a:p>
        </p:txBody>
      </p:sp>
    </p:spTree>
    <p:extLst>
      <p:ext uri="{BB962C8B-B14F-4D97-AF65-F5344CB8AC3E}">
        <p14:creationId xmlns:p14="http://schemas.microsoft.com/office/powerpoint/2010/main" val="17600082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6_Title and 2 Content 4">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4" name="Text Placeholder 2">
            <a:extLst>
              <a:ext uri="{FF2B5EF4-FFF2-40B4-BE49-F238E27FC236}">
                <a16:creationId xmlns:a16="http://schemas.microsoft.com/office/drawing/2014/main" id="{7FD570BF-1E4A-2DCC-5336-E49F126A5AF5}"/>
              </a:ext>
            </a:extLst>
          </p:cNvPr>
          <p:cNvSpPr>
            <a:spLocks noGrp="1"/>
          </p:cNvSpPr>
          <p:nvPr>
            <p:ph type="body" idx="11" hasCustomPrompt="1"/>
          </p:nvPr>
        </p:nvSpPr>
        <p:spPr>
          <a:xfrm>
            <a:off x="302401" y="605611"/>
            <a:ext cx="3083593" cy="288767"/>
          </a:xfrm>
          <a:prstGeom prst="rect">
            <a:avLst/>
          </a:prstGeom>
        </p:spPr>
        <p:txBody>
          <a:bodyPr lIns="0" tIns="0" rIns="0" bIns="0" anchor="t" anchorCtr="0">
            <a:noAutofit/>
          </a:bodyPr>
          <a:lstStyle>
            <a:lvl1pPr marL="0" indent="0">
              <a:buNone/>
              <a:defRPr sz="2200" b="0">
                <a:solidFill>
                  <a:srgbClr val="E67F7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5" name="Title 3">
            <a:extLst>
              <a:ext uri="{FF2B5EF4-FFF2-40B4-BE49-F238E27FC236}">
                <a16:creationId xmlns:a16="http://schemas.microsoft.com/office/drawing/2014/main" id="{AA53368B-D5D6-0FE4-BC18-31C572EAE3DA}"/>
              </a:ext>
            </a:extLst>
          </p:cNvPr>
          <p:cNvSpPr>
            <a:spLocks noGrp="1"/>
          </p:cNvSpPr>
          <p:nvPr>
            <p:ph type="title" hasCustomPrompt="1"/>
          </p:nvPr>
        </p:nvSpPr>
        <p:spPr>
          <a:xfrm>
            <a:off x="302402" y="302400"/>
            <a:ext cx="3083593"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2" name="TextBox 1">
            <a:extLst>
              <a:ext uri="{FF2B5EF4-FFF2-40B4-BE49-F238E27FC236}">
                <a16:creationId xmlns:a16="http://schemas.microsoft.com/office/drawing/2014/main" id="{29A9452E-BDB9-6FC0-B543-81D1B60E50BB}"/>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tx1"/>
                </a:solidFill>
              </a:rPr>
              <a:t>Vitamins</a:t>
            </a:r>
            <a:r>
              <a:rPr lang="en-US" sz="950" spc="-20">
                <a:solidFill>
                  <a:schemeClr val="tx1"/>
                </a:solidFill>
              </a:rPr>
              <a:t> | </a:t>
            </a:r>
            <a:r>
              <a:rPr lang="en-US" sz="1000" b="0" i="0">
                <a:solidFill>
                  <a:schemeClr val="tx1"/>
                </a:solidFill>
                <a:effectLst/>
                <a:latin typeface="DM Sans" pitchFamily="2" charset="0"/>
              </a:rPr>
              <a:t>Healthy foundations</a:t>
            </a:r>
            <a:endParaRPr lang="en-US" sz="950" spc="10">
              <a:solidFill>
                <a:schemeClr val="tx1"/>
              </a:solidFill>
            </a:endParaRPr>
          </a:p>
        </p:txBody>
      </p:sp>
      <p:pic>
        <p:nvPicPr>
          <p:cNvPr id="3" name="Picture 2" descr="A black background with a black square&#10;&#10;AI-generated content may be incorrect.">
            <a:extLst>
              <a:ext uri="{FF2B5EF4-FFF2-40B4-BE49-F238E27FC236}">
                <a16:creationId xmlns:a16="http://schemas.microsoft.com/office/drawing/2014/main" id="{E8EE80A0-54F1-B5A0-73BF-2D2D5C226FE3}"/>
              </a:ext>
            </a:extLst>
          </p:cNvPr>
          <p:cNvPicPr>
            <a:picLocks noChangeAspect="1"/>
          </p:cNvPicPr>
          <p:nvPr userDrawn="1"/>
        </p:nvPicPr>
        <p:blipFill>
          <a:blip r:embed="rId3"/>
          <a:stretch>
            <a:fillRect/>
          </a:stretch>
        </p:blipFill>
        <p:spPr>
          <a:xfrm>
            <a:off x="9532144" y="6208872"/>
            <a:ext cx="2503875" cy="483868"/>
          </a:xfrm>
          <a:prstGeom prst="rect">
            <a:avLst/>
          </a:prstGeom>
        </p:spPr>
      </p:pic>
      <p:sp>
        <p:nvSpPr>
          <p:cNvPr id="6" name="Picture Placeholder 4">
            <a:extLst>
              <a:ext uri="{FF2B5EF4-FFF2-40B4-BE49-F238E27FC236}">
                <a16:creationId xmlns:a16="http://schemas.microsoft.com/office/drawing/2014/main" id="{5234BB68-DC35-7595-4861-FD37D4740D2F}"/>
              </a:ext>
            </a:extLst>
          </p:cNvPr>
          <p:cNvSpPr>
            <a:spLocks noGrp="1"/>
          </p:cNvSpPr>
          <p:nvPr>
            <p:ph type="pic" sz="quarter" idx="28"/>
          </p:nvPr>
        </p:nvSpPr>
        <p:spPr>
          <a:xfrm flipH="1">
            <a:off x="5772149" y="1260000"/>
            <a:ext cx="6117457" cy="3441562"/>
          </a:xfrm>
          <a:prstGeom prst="rect">
            <a:avLst/>
          </a:prstGeom>
        </p:spPr>
        <p:txBody>
          <a:bodyPr/>
          <a:lstStyle/>
          <a:p>
            <a:endParaRPr lang="en-US"/>
          </a:p>
        </p:txBody>
      </p:sp>
      <p:sp>
        <p:nvSpPr>
          <p:cNvPr id="7" name="Text Placeholder 6">
            <a:extLst>
              <a:ext uri="{FF2B5EF4-FFF2-40B4-BE49-F238E27FC236}">
                <a16:creationId xmlns:a16="http://schemas.microsoft.com/office/drawing/2014/main" id="{2FD2FD59-EF07-A3F8-A94D-1A9305BD0A2B}"/>
              </a:ext>
            </a:extLst>
          </p:cNvPr>
          <p:cNvSpPr>
            <a:spLocks noGrp="1"/>
          </p:cNvSpPr>
          <p:nvPr>
            <p:ph type="body" sz="quarter" idx="29" hasCustomPrompt="1"/>
          </p:nvPr>
        </p:nvSpPr>
        <p:spPr>
          <a:xfrm>
            <a:off x="5772149" y="4919954"/>
            <a:ext cx="6117458" cy="677376"/>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a:t>
            </a:r>
            <a:endParaRPr lang="en-GB"/>
          </a:p>
        </p:txBody>
      </p:sp>
      <p:sp>
        <p:nvSpPr>
          <p:cNvPr id="4" name="Text Placeholder 6">
            <a:extLst>
              <a:ext uri="{FF2B5EF4-FFF2-40B4-BE49-F238E27FC236}">
                <a16:creationId xmlns:a16="http://schemas.microsoft.com/office/drawing/2014/main" id="{91C66F21-8EA4-0AE3-2AAC-A53AFE5A90DB}"/>
              </a:ext>
            </a:extLst>
          </p:cNvPr>
          <p:cNvSpPr>
            <a:spLocks noGrp="1"/>
          </p:cNvSpPr>
          <p:nvPr>
            <p:ph type="body" sz="quarter" idx="23" hasCustomPrompt="1"/>
          </p:nvPr>
        </p:nvSpPr>
        <p:spPr>
          <a:xfrm>
            <a:off x="302400" y="1260000"/>
            <a:ext cx="4012425" cy="3840996"/>
          </a:xfrm>
          <a:prstGeom prst="rect">
            <a:avLst/>
          </a:prstGeom>
        </p:spPr>
        <p:txBody>
          <a:bodyPr lIns="0" tIns="0" rIns="0" bIns="0"/>
          <a:lstStyle>
            <a:lvl1pPr>
              <a:spcAft>
                <a:spcPts val="1000"/>
              </a:spcAft>
              <a:defRPr sz="18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Tree>
    <p:extLst>
      <p:ext uri="{BB962C8B-B14F-4D97-AF65-F5344CB8AC3E}">
        <p14:creationId xmlns:p14="http://schemas.microsoft.com/office/powerpoint/2010/main" val="18711597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4_Title and 2 Content 4">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4" name="Text Placeholder 2">
            <a:extLst>
              <a:ext uri="{FF2B5EF4-FFF2-40B4-BE49-F238E27FC236}">
                <a16:creationId xmlns:a16="http://schemas.microsoft.com/office/drawing/2014/main" id="{7FD570BF-1E4A-2DCC-5336-E49F126A5AF5}"/>
              </a:ext>
            </a:extLst>
          </p:cNvPr>
          <p:cNvSpPr>
            <a:spLocks noGrp="1"/>
          </p:cNvSpPr>
          <p:nvPr>
            <p:ph type="body" idx="11" hasCustomPrompt="1"/>
          </p:nvPr>
        </p:nvSpPr>
        <p:spPr>
          <a:xfrm>
            <a:off x="302401" y="605611"/>
            <a:ext cx="3083593" cy="288767"/>
          </a:xfrm>
          <a:prstGeom prst="rect">
            <a:avLst/>
          </a:prstGeom>
        </p:spPr>
        <p:txBody>
          <a:bodyPr lIns="0" tIns="0" rIns="0" bIns="0" anchor="t" anchorCtr="0">
            <a:noAutofit/>
          </a:bodyPr>
          <a:lstStyle>
            <a:lvl1pPr marL="0" indent="0">
              <a:buNone/>
              <a:defRPr sz="2200" b="0">
                <a:solidFill>
                  <a:srgbClr val="E67F7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5" name="Title 3">
            <a:extLst>
              <a:ext uri="{FF2B5EF4-FFF2-40B4-BE49-F238E27FC236}">
                <a16:creationId xmlns:a16="http://schemas.microsoft.com/office/drawing/2014/main" id="{AA53368B-D5D6-0FE4-BC18-31C572EAE3DA}"/>
              </a:ext>
            </a:extLst>
          </p:cNvPr>
          <p:cNvSpPr>
            <a:spLocks noGrp="1"/>
          </p:cNvSpPr>
          <p:nvPr>
            <p:ph type="title" hasCustomPrompt="1"/>
          </p:nvPr>
        </p:nvSpPr>
        <p:spPr>
          <a:xfrm>
            <a:off x="302402" y="302400"/>
            <a:ext cx="3083593"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2" name="TextBox 1">
            <a:extLst>
              <a:ext uri="{FF2B5EF4-FFF2-40B4-BE49-F238E27FC236}">
                <a16:creationId xmlns:a16="http://schemas.microsoft.com/office/drawing/2014/main" id="{29A9452E-BDB9-6FC0-B543-81D1B60E50BB}"/>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tx1"/>
                </a:solidFill>
              </a:rPr>
              <a:t>Vitamins</a:t>
            </a:r>
            <a:r>
              <a:rPr lang="en-US" sz="950" spc="-20">
                <a:solidFill>
                  <a:schemeClr val="tx1"/>
                </a:solidFill>
              </a:rPr>
              <a:t> | </a:t>
            </a:r>
            <a:r>
              <a:rPr lang="en-US" sz="1000" b="0" i="0">
                <a:solidFill>
                  <a:schemeClr val="tx1"/>
                </a:solidFill>
                <a:effectLst/>
                <a:latin typeface="DM Sans" pitchFamily="2" charset="0"/>
              </a:rPr>
              <a:t>Healthy foundations</a:t>
            </a:r>
            <a:endParaRPr lang="en-US" sz="950" spc="10">
              <a:solidFill>
                <a:schemeClr val="tx1"/>
              </a:solidFill>
            </a:endParaRPr>
          </a:p>
        </p:txBody>
      </p:sp>
      <p:pic>
        <p:nvPicPr>
          <p:cNvPr id="3" name="Picture 2" descr="A black background with a black square&#10;&#10;AI-generated content may be incorrect.">
            <a:extLst>
              <a:ext uri="{FF2B5EF4-FFF2-40B4-BE49-F238E27FC236}">
                <a16:creationId xmlns:a16="http://schemas.microsoft.com/office/drawing/2014/main" id="{E8EE80A0-54F1-B5A0-73BF-2D2D5C226FE3}"/>
              </a:ext>
            </a:extLst>
          </p:cNvPr>
          <p:cNvPicPr>
            <a:picLocks noChangeAspect="1"/>
          </p:cNvPicPr>
          <p:nvPr userDrawn="1"/>
        </p:nvPicPr>
        <p:blipFill>
          <a:blip r:embed="rId3"/>
          <a:stretch>
            <a:fillRect/>
          </a:stretch>
        </p:blipFill>
        <p:spPr>
          <a:xfrm>
            <a:off x="9532144" y="6208872"/>
            <a:ext cx="2503875" cy="483868"/>
          </a:xfrm>
          <a:prstGeom prst="rect">
            <a:avLst/>
          </a:prstGeom>
        </p:spPr>
      </p:pic>
      <p:sp>
        <p:nvSpPr>
          <p:cNvPr id="9" name="Picture Placeholder 4">
            <a:extLst>
              <a:ext uri="{FF2B5EF4-FFF2-40B4-BE49-F238E27FC236}">
                <a16:creationId xmlns:a16="http://schemas.microsoft.com/office/drawing/2014/main" id="{4EA549A0-B909-913C-F23E-9050BC0FD63D}"/>
              </a:ext>
            </a:extLst>
          </p:cNvPr>
          <p:cNvSpPr>
            <a:spLocks noGrp="1"/>
          </p:cNvSpPr>
          <p:nvPr>
            <p:ph type="pic" sz="quarter" idx="27"/>
          </p:nvPr>
        </p:nvSpPr>
        <p:spPr>
          <a:xfrm flipH="1">
            <a:off x="302397" y="1268889"/>
            <a:ext cx="3438144" cy="3441562"/>
          </a:xfrm>
          <a:prstGeom prst="rect">
            <a:avLst/>
          </a:prstGeom>
        </p:spPr>
        <p:txBody>
          <a:bodyPr/>
          <a:lstStyle/>
          <a:p>
            <a:endParaRPr lang="en-US"/>
          </a:p>
        </p:txBody>
      </p:sp>
      <p:sp>
        <p:nvSpPr>
          <p:cNvPr id="16" name="Text Placeholder 6">
            <a:extLst>
              <a:ext uri="{FF2B5EF4-FFF2-40B4-BE49-F238E27FC236}">
                <a16:creationId xmlns:a16="http://schemas.microsoft.com/office/drawing/2014/main" id="{02E1D150-C665-B037-5A4D-71139A0AA6AE}"/>
              </a:ext>
            </a:extLst>
          </p:cNvPr>
          <p:cNvSpPr>
            <a:spLocks noGrp="1"/>
          </p:cNvSpPr>
          <p:nvPr>
            <p:ph type="body" sz="quarter" idx="24" hasCustomPrompt="1"/>
          </p:nvPr>
        </p:nvSpPr>
        <p:spPr>
          <a:xfrm>
            <a:off x="302399" y="4928843"/>
            <a:ext cx="3438142" cy="677376"/>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a:t>
            </a:r>
            <a:endParaRPr lang="en-GB"/>
          </a:p>
        </p:txBody>
      </p:sp>
      <p:sp>
        <p:nvSpPr>
          <p:cNvPr id="4" name="Picture Placeholder 4">
            <a:extLst>
              <a:ext uri="{FF2B5EF4-FFF2-40B4-BE49-F238E27FC236}">
                <a16:creationId xmlns:a16="http://schemas.microsoft.com/office/drawing/2014/main" id="{592A07F1-E58F-D2EC-F9D3-1D6ADAB3F79B}"/>
              </a:ext>
            </a:extLst>
          </p:cNvPr>
          <p:cNvSpPr>
            <a:spLocks noGrp="1"/>
          </p:cNvSpPr>
          <p:nvPr>
            <p:ph type="pic" sz="quarter" idx="28"/>
          </p:nvPr>
        </p:nvSpPr>
        <p:spPr>
          <a:xfrm flipH="1">
            <a:off x="4376927" y="1268889"/>
            <a:ext cx="3438144" cy="3441562"/>
          </a:xfrm>
          <a:prstGeom prst="rect">
            <a:avLst/>
          </a:prstGeom>
        </p:spPr>
        <p:txBody>
          <a:bodyPr/>
          <a:lstStyle/>
          <a:p>
            <a:endParaRPr lang="en-US"/>
          </a:p>
        </p:txBody>
      </p:sp>
      <p:sp>
        <p:nvSpPr>
          <p:cNvPr id="5" name="Text Placeholder 6">
            <a:extLst>
              <a:ext uri="{FF2B5EF4-FFF2-40B4-BE49-F238E27FC236}">
                <a16:creationId xmlns:a16="http://schemas.microsoft.com/office/drawing/2014/main" id="{33DC381B-8A47-B0C6-04DA-DAD491493AB4}"/>
              </a:ext>
            </a:extLst>
          </p:cNvPr>
          <p:cNvSpPr>
            <a:spLocks noGrp="1"/>
          </p:cNvSpPr>
          <p:nvPr>
            <p:ph type="body" sz="quarter" idx="29" hasCustomPrompt="1"/>
          </p:nvPr>
        </p:nvSpPr>
        <p:spPr>
          <a:xfrm>
            <a:off x="4376929" y="4928843"/>
            <a:ext cx="3438142" cy="677376"/>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a:t>
            </a:r>
            <a:endParaRPr lang="en-GB"/>
          </a:p>
        </p:txBody>
      </p:sp>
      <p:sp>
        <p:nvSpPr>
          <p:cNvPr id="6" name="Picture Placeholder 4">
            <a:extLst>
              <a:ext uri="{FF2B5EF4-FFF2-40B4-BE49-F238E27FC236}">
                <a16:creationId xmlns:a16="http://schemas.microsoft.com/office/drawing/2014/main" id="{6ACC42DA-C381-D697-CED3-E23FC4E1E6C5}"/>
              </a:ext>
            </a:extLst>
          </p:cNvPr>
          <p:cNvSpPr>
            <a:spLocks noGrp="1"/>
          </p:cNvSpPr>
          <p:nvPr>
            <p:ph type="pic" sz="quarter" idx="30"/>
          </p:nvPr>
        </p:nvSpPr>
        <p:spPr>
          <a:xfrm flipH="1">
            <a:off x="8451457" y="1268889"/>
            <a:ext cx="3438144" cy="3441562"/>
          </a:xfrm>
          <a:prstGeom prst="rect">
            <a:avLst/>
          </a:prstGeom>
        </p:spPr>
        <p:txBody>
          <a:bodyPr/>
          <a:lstStyle/>
          <a:p>
            <a:endParaRPr lang="en-US"/>
          </a:p>
        </p:txBody>
      </p:sp>
      <p:sp>
        <p:nvSpPr>
          <p:cNvPr id="7" name="Text Placeholder 6">
            <a:extLst>
              <a:ext uri="{FF2B5EF4-FFF2-40B4-BE49-F238E27FC236}">
                <a16:creationId xmlns:a16="http://schemas.microsoft.com/office/drawing/2014/main" id="{3661CAA4-1AF2-1C9A-D016-C0D7B2644234}"/>
              </a:ext>
            </a:extLst>
          </p:cNvPr>
          <p:cNvSpPr>
            <a:spLocks noGrp="1"/>
          </p:cNvSpPr>
          <p:nvPr>
            <p:ph type="body" sz="quarter" idx="31" hasCustomPrompt="1"/>
          </p:nvPr>
        </p:nvSpPr>
        <p:spPr>
          <a:xfrm>
            <a:off x="8451459" y="4928843"/>
            <a:ext cx="3438142" cy="677376"/>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a:t>
            </a:r>
            <a:endParaRPr lang="en-GB"/>
          </a:p>
        </p:txBody>
      </p:sp>
    </p:spTree>
    <p:extLst>
      <p:ext uri="{BB962C8B-B14F-4D97-AF65-F5344CB8AC3E}">
        <p14:creationId xmlns:p14="http://schemas.microsoft.com/office/powerpoint/2010/main" val="3827762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D932F20-0096-080B-95C2-2D3AD60B246C}"/>
              </a:ext>
            </a:extLst>
          </p:cNvPr>
          <p:cNvSpPr/>
          <p:nvPr userDrawn="1"/>
        </p:nvSpPr>
        <p:spPr>
          <a:xfrm>
            <a:off x="0" y="0"/>
            <a:ext cx="6096000" cy="6858000"/>
          </a:xfrm>
          <a:prstGeom prst="rect">
            <a:avLst/>
          </a:prstGeom>
          <a:solidFill>
            <a:srgbClr val="9D28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10" name="Text Placeholder 2">
            <a:extLst>
              <a:ext uri="{FF2B5EF4-FFF2-40B4-BE49-F238E27FC236}">
                <a16:creationId xmlns:a16="http://schemas.microsoft.com/office/drawing/2014/main" id="{6277FF2A-DF19-F6C1-36C6-AD5D38910F12}"/>
              </a:ext>
            </a:extLst>
          </p:cNvPr>
          <p:cNvSpPr>
            <a:spLocks noGrp="1"/>
          </p:cNvSpPr>
          <p:nvPr>
            <p:ph type="body" idx="11" hasCustomPrompt="1"/>
          </p:nvPr>
        </p:nvSpPr>
        <p:spPr>
          <a:xfrm>
            <a:off x="302400" y="605611"/>
            <a:ext cx="5256427" cy="288767"/>
          </a:xfrm>
          <a:prstGeom prst="rect">
            <a:avLst/>
          </a:prstGeom>
        </p:spPr>
        <p:txBody>
          <a:bodyPr lIns="0" tIns="0" rIns="0" bIns="0" anchor="t" anchorCtr="0">
            <a:noAutofit/>
          </a:bodyPr>
          <a:lstStyle>
            <a:lvl1pPr marL="0" indent="0">
              <a:buNone/>
              <a:defRPr sz="2200" b="0">
                <a:solidFill>
                  <a:srgbClr val="F5D0C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itle 3">
            <a:extLst>
              <a:ext uri="{FF2B5EF4-FFF2-40B4-BE49-F238E27FC236}">
                <a16:creationId xmlns:a16="http://schemas.microsoft.com/office/drawing/2014/main" id="{2EA7FF03-899B-615A-1576-D4B4F9E1653F}"/>
              </a:ext>
            </a:extLst>
          </p:cNvPr>
          <p:cNvSpPr>
            <a:spLocks noGrp="1"/>
          </p:cNvSpPr>
          <p:nvPr>
            <p:ph type="title" hasCustomPrompt="1"/>
          </p:nvPr>
        </p:nvSpPr>
        <p:spPr>
          <a:xfrm>
            <a:off x="302401" y="302400"/>
            <a:ext cx="5256427"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pic>
        <p:nvPicPr>
          <p:cNvPr id="3" name="Picture 2">
            <a:extLst>
              <a:ext uri="{FF2B5EF4-FFF2-40B4-BE49-F238E27FC236}">
                <a16:creationId xmlns:a16="http://schemas.microsoft.com/office/drawing/2014/main" id="{92CA07A3-1715-0340-4986-10C8587EA956}"/>
              </a:ext>
            </a:extLst>
          </p:cNvPr>
          <p:cNvPicPr>
            <a:picLocks noChangeAspect="1"/>
          </p:cNvPicPr>
          <p:nvPr userDrawn="1"/>
        </p:nvPicPr>
        <p:blipFill>
          <a:blip r:embed="rId2"/>
          <a:srcRect/>
          <a:stretch/>
        </p:blipFill>
        <p:spPr>
          <a:xfrm>
            <a:off x="0" y="2459861"/>
            <a:ext cx="4800241" cy="3159575"/>
          </a:xfrm>
          <a:prstGeom prst="rect">
            <a:avLst/>
          </a:prstGeom>
        </p:spPr>
      </p:pic>
      <p:sp>
        <p:nvSpPr>
          <p:cNvPr id="12" name="Oval 11">
            <a:extLst>
              <a:ext uri="{FF2B5EF4-FFF2-40B4-BE49-F238E27FC236}">
                <a16:creationId xmlns:a16="http://schemas.microsoft.com/office/drawing/2014/main" id="{B0C7D22D-7C9D-F2AB-41EE-AB60E83AC6AE}"/>
              </a:ext>
            </a:extLst>
          </p:cNvPr>
          <p:cNvSpPr/>
          <p:nvPr userDrawn="1"/>
        </p:nvSpPr>
        <p:spPr>
          <a:xfrm>
            <a:off x="4649919" y="4053481"/>
            <a:ext cx="1988482" cy="1988482"/>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6DF96833-466D-CEBB-2C54-44287860E6F7}"/>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bg1"/>
                </a:solidFill>
              </a:rPr>
              <a:t>Vitamins</a:t>
            </a:r>
            <a:r>
              <a:rPr lang="en-US" sz="950" spc="-20">
                <a:solidFill>
                  <a:srgbClr val="CCBCB8"/>
                </a:solidFill>
              </a:rPr>
              <a:t> | </a:t>
            </a:r>
            <a:r>
              <a:rPr lang="en-US" sz="1000" b="0" i="0">
                <a:solidFill>
                  <a:srgbClr val="FFFFFF"/>
                </a:solidFill>
                <a:effectLst/>
                <a:latin typeface="DM Sans" pitchFamily="2" charset="0"/>
              </a:rPr>
              <a:t>Healthy foundations</a:t>
            </a:r>
            <a:endParaRPr lang="en-US" sz="950" spc="10">
              <a:solidFill>
                <a:schemeClr val="bg1"/>
              </a:solidFill>
            </a:endParaRPr>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6548217" y="1260000"/>
            <a:ext cx="5153003" cy="4297362"/>
          </a:xfrm>
          <a:prstGeom prst="rect">
            <a:avLst/>
          </a:prstGeom>
        </p:spPr>
        <p:txBody>
          <a:bodyPr lIns="0" tIns="0" rIns="0" bIns="0" anchor="t" anchorCtr="0"/>
          <a:lstStyle>
            <a:lvl1pPr marL="0" indent="0">
              <a:lnSpc>
                <a:spcPct val="100000"/>
              </a:lnSpc>
              <a:spcAft>
                <a:spcPts val="1000"/>
              </a:spcAft>
              <a:buFont typeface="Arial" panose="020B0604020202020204" pitchFamily="34" charset="0"/>
              <a:buNone/>
              <a:defRPr sz="2000"/>
            </a:lvl1pPr>
            <a:lvl2pPr>
              <a:lnSpc>
                <a:spcPct val="100000"/>
              </a:lnSpc>
              <a:spcAft>
                <a:spcPts val="1000"/>
              </a:spcAft>
              <a:buClr>
                <a:srgbClr val="D34252"/>
              </a:buClr>
              <a:defRPr sz="2000"/>
            </a:lvl2pPr>
            <a:lvl3pPr>
              <a:lnSpc>
                <a:spcPct val="100000"/>
              </a:lnSpc>
              <a:spcAft>
                <a:spcPts val="1000"/>
              </a:spcAft>
              <a:buClr>
                <a:srgbClr val="D34252"/>
              </a:buClr>
              <a:defRPr sz="2000"/>
            </a:lvl3pPr>
            <a:lvl4pPr>
              <a:lnSpc>
                <a:spcPct val="100000"/>
              </a:lnSpc>
              <a:spcAft>
                <a:spcPts val="1000"/>
              </a:spcAft>
              <a:buClr>
                <a:srgbClr val="D34252"/>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1"/>
            <a:r>
              <a:rPr lang="en-US"/>
              <a:t>Bullet point</a:t>
            </a:r>
          </a:p>
          <a:p>
            <a:pPr lvl="1"/>
            <a:r>
              <a:rPr lang="en-GB"/>
              <a:t>Bullet point</a:t>
            </a:r>
          </a:p>
        </p:txBody>
      </p:sp>
      <p:sp>
        <p:nvSpPr>
          <p:cNvPr id="13" name="Oval 12">
            <a:extLst>
              <a:ext uri="{FF2B5EF4-FFF2-40B4-BE49-F238E27FC236}">
                <a16:creationId xmlns:a16="http://schemas.microsoft.com/office/drawing/2014/main" id="{04A41BDB-1708-010E-D786-AEE3B45126B0}"/>
              </a:ext>
            </a:extLst>
          </p:cNvPr>
          <p:cNvSpPr/>
          <p:nvPr userDrawn="1"/>
        </p:nvSpPr>
        <p:spPr>
          <a:xfrm>
            <a:off x="4103699" y="5244938"/>
            <a:ext cx="1337341" cy="1337341"/>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C3EE1C59-5F24-FD78-A272-078DE82CF622}"/>
              </a:ext>
            </a:extLst>
          </p:cNvPr>
          <p:cNvSpPr/>
          <p:nvPr userDrawn="1"/>
        </p:nvSpPr>
        <p:spPr>
          <a:xfrm>
            <a:off x="-245664" y="2038716"/>
            <a:ext cx="1068376" cy="1068376"/>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02735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807649E-BD9A-20C0-6EB8-1E24AFC35B31}"/>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E167B8D4-57E4-5311-A733-84D0CFBBF1D3}"/>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2">
            <a:extLst>
              <a:ext uri="{FF2B5EF4-FFF2-40B4-BE49-F238E27FC236}">
                <a16:creationId xmlns:a16="http://schemas.microsoft.com/office/drawing/2014/main" id="{F661751D-59CB-DB82-49F2-F8BC0474D858}"/>
              </a:ext>
            </a:extLst>
          </p:cNvPr>
          <p:cNvSpPr>
            <a:spLocks noGrp="1"/>
          </p:cNvSpPr>
          <p:nvPr>
            <p:ph type="body" idx="11" hasCustomPrompt="1"/>
          </p:nvPr>
        </p:nvSpPr>
        <p:spPr>
          <a:xfrm>
            <a:off x="302400" y="605611"/>
            <a:ext cx="8064500" cy="288767"/>
          </a:xfrm>
          <a:prstGeom prst="rect">
            <a:avLst/>
          </a:prstGeom>
        </p:spPr>
        <p:txBody>
          <a:bodyPr lIns="0" tIns="0" rIns="0" bIns="0" anchor="t" anchorCtr="0">
            <a:noAutofit/>
          </a:bodyPr>
          <a:lstStyle>
            <a:lvl1pPr marL="0" indent="0">
              <a:buNone/>
              <a:defRPr sz="2200" b="0">
                <a:solidFill>
                  <a:srgbClr val="E67F7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4" name="Title 3">
            <a:extLst>
              <a:ext uri="{FF2B5EF4-FFF2-40B4-BE49-F238E27FC236}">
                <a16:creationId xmlns:a16="http://schemas.microsoft.com/office/drawing/2014/main" id="{86CF8B3F-B583-CDD7-3D44-7679B99135F3}"/>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Tree>
    <p:extLst>
      <p:ext uri="{BB962C8B-B14F-4D97-AF65-F5344CB8AC3E}">
        <p14:creationId xmlns:p14="http://schemas.microsoft.com/office/powerpoint/2010/main" val="23743073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6537671" cy="3131538"/>
          </a:xfrm>
          <a:prstGeom prst="rect">
            <a:avLst/>
          </a:prstGeom>
        </p:spPr>
        <p:txBody>
          <a:bodyPr lIns="0" tIns="0" rIns="0" bIns="0"/>
          <a:lstStyle>
            <a:lvl1pPr>
              <a:spcAft>
                <a:spcPts val="1000"/>
              </a:spcAft>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6" name="Text Placeholder 2">
            <a:extLst>
              <a:ext uri="{FF2B5EF4-FFF2-40B4-BE49-F238E27FC236}">
                <a16:creationId xmlns:a16="http://schemas.microsoft.com/office/drawing/2014/main" id="{D5530837-7705-4717-256E-F49436A46845}"/>
              </a:ext>
            </a:extLst>
          </p:cNvPr>
          <p:cNvSpPr>
            <a:spLocks noGrp="1"/>
          </p:cNvSpPr>
          <p:nvPr>
            <p:ph type="body" idx="11" hasCustomPrompt="1"/>
          </p:nvPr>
        </p:nvSpPr>
        <p:spPr>
          <a:xfrm>
            <a:off x="302400" y="605611"/>
            <a:ext cx="6537669" cy="288767"/>
          </a:xfrm>
          <a:prstGeom prst="rect">
            <a:avLst/>
          </a:prstGeom>
        </p:spPr>
        <p:txBody>
          <a:bodyPr lIns="0" tIns="0" rIns="0" bIns="0" anchor="t" anchorCtr="0">
            <a:noAutofit/>
          </a:bodyPr>
          <a:lstStyle>
            <a:lvl1pPr marL="0" indent="0">
              <a:buNone/>
              <a:defRPr sz="2200" b="0">
                <a:solidFill>
                  <a:srgbClr val="E67F7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7" name="Title 3">
            <a:extLst>
              <a:ext uri="{FF2B5EF4-FFF2-40B4-BE49-F238E27FC236}">
                <a16:creationId xmlns:a16="http://schemas.microsoft.com/office/drawing/2014/main" id="{065478AE-DB06-655A-9F68-6B7C99C25627}"/>
              </a:ext>
            </a:extLst>
          </p:cNvPr>
          <p:cNvSpPr>
            <a:spLocks noGrp="1"/>
          </p:cNvSpPr>
          <p:nvPr>
            <p:ph type="title" hasCustomPrompt="1"/>
          </p:nvPr>
        </p:nvSpPr>
        <p:spPr>
          <a:xfrm>
            <a:off x="302401" y="302400"/>
            <a:ext cx="6537669"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2" name="TextBox 1">
            <a:extLst>
              <a:ext uri="{FF2B5EF4-FFF2-40B4-BE49-F238E27FC236}">
                <a16:creationId xmlns:a16="http://schemas.microsoft.com/office/drawing/2014/main" id="{CB70160F-A584-4CC4-847F-7FD243318363}"/>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tx1"/>
                </a:solidFill>
              </a:rPr>
              <a:t>Vitamins</a:t>
            </a:r>
            <a:r>
              <a:rPr lang="en-US" sz="950" spc="-20">
                <a:solidFill>
                  <a:schemeClr val="tx1"/>
                </a:solidFill>
              </a:rPr>
              <a:t> | </a:t>
            </a:r>
            <a:r>
              <a:rPr lang="en-US" sz="1000" b="0" i="0">
                <a:solidFill>
                  <a:schemeClr val="tx1"/>
                </a:solidFill>
                <a:effectLst/>
                <a:latin typeface="DM Sans" pitchFamily="2" charset="0"/>
              </a:rPr>
              <a:t>Healthy foundations</a:t>
            </a:r>
            <a:endParaRPr lang="en-US" sz="950" spc="10">
              <a:solidFill>
                <a:schemeClr val="tx1"/>
              </a:solidFill>
            </a:endParaRPr>
          </a:p>
        </p:txBody>
      </p:sp>
    </p:spTree>
    <p:extLst>
      <p:ext uri="{BB962C8B-B14F-4D97-AF65-F5344CB8AC3E}">
        <p14:creationId xmlns:p14="http://schemas.microsoft.com/office/powerpoint/2010/main" val="29539554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4_Title and 2 Content 2">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6537671" cy="3131538"/>
          </a:xfrm>
          <a:prstGeom prst="rect">
            <a:avLst/>
          </a:prstGeom>
        </p:spPr>
        <p:txBody>
          <a:bodyPr lIns="0" tIns="0" rIns="0" bIns="0"/>
          <a:lstStyle>
            <a:lvl1pPr>
              <a:spcAft>
                <a:spcPts val="1000"/>
              </a:spcAft>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6" name="Text Placeholder 2">
            <a:extLst>
              <a:ext uri="{FF2B5EF4-FFF2-40B4-BE49-F238E27FC236}">
                <a16:creationId xmlns:a16="http://schemas.microsoft.com/office/drawing/2014/main" id="{D5530837-7705-4717-256E-F49436A46845}"/>
              </a:ext>
            </a:extLst>
          </p:cNvPr>
          <p:cNvSpPr>
            <a:spLocks noGrp="1"/>
          </p:cNvSpPr>
          <p:nvPr>
            <p:ph type="body" idx="11" hasCustomPrompt="1"/>
          </p:nvPr>
        </p:nvSpPr>
        <p:spPr>
          <a:xfrm>
            <a:off x="302400" y="605611"/>
            <a:ext cx="6537669" cy="288767"/>
          </a:xfrm>
          <a:prstGeom prst="rect">
            <a:avLst/>
          </a:prstGeom>
        </p:spPr>
        <p:txBody>
          <a:bodyPr lIns="0" tIns="0" rIns="0" bIns="0" anchor="t" anchorCtr="0">
            <a:noAutofit/>
          </a:bodyPr>
          <a:lstStyle>
            <a:lvl1pPr marL="0" indent="0">
              <a:buNone/>
              <a:defRPr sz="2200" b="0">
                <a:solidFill>
                  <a:srgbClr val="E67F7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7" name="Title 3">
            <a:extLst>
              <a:ext uri="{FF2B5EF4-FFF2-40B4-BE49-F238E27FC236}">
                <a16:creationId xmlns:a16="http://schemas.microsoft.com/office/drawing/2014/main" id="{065478AE-DB06-655A-9F68-6B7C99C25627}"/>
              </a:ext>
            </a:extLst>
          </p:cNvPr>
          <p:cNvSpPr>
            <a:spLocks noGrp="1"/>
          </p:cNvSpPr>
          <p:nvPr>
            <p:ph type="title" hasCustomPrompt="1"/>
          </p:nvPr>
        </p:nvSpPr>
        <p:spPr>
          <a:xfrm>
            <a:off x="302401" y="302400"/>
            <a:ext cx="6537669"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2" name="TextBox 1">
            <a:extLst>
              <a:ext uri="{FF2B5EF4-FFF2-40B4-BE49-F238E27FC236}">
                <a16:creationId xmlns:a16="http://schemas.microsoft.com/office/drawing/2014/main" id="{CB70160F-A584-4CC4-847F-7FD243318363}"/>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tx1"/>
                </a:solidFill>
              </a:rPr>
              <a:t>Vitamins</a:t>
            </a:r>
            <a:r>
              <a:rPr lang="en-US" sz="950" spc="-20">
                <a:solidFill>
                  <a:schemeClr val="tx1"/>
                </a:solidFill>
              </a:rPr>
              <a:t> | </a:t>
            </a:r>
            <a:r>
              <a:rPr lang="en-US" sz="1000" b="0" i="0">
                <a:solidFill>
                  <a:schemeClr val="tx1"/>
                </a:solidFill>
                <a:effectLst/>
                <a:latin typeface="DM Sans" pitchFamily="2" charset="0"/>
              </a:rPr>
              <a:t>Healthy foundations</a:t>
            </a:r>
            <a:endParaRPr lang="en-US" sz="950" spc="10">
              <a:solidFill>
                <a:schemeClr val="tx1"/>
              </a:solidFill>
            </a:endParaRPr>
          </a:p>
        </p:txBody>
      </p:sp>
      <p:sp>
        <p:nvSpPr>
          <p:cNvPr id="3" name="Rectangle 2">
            <a:extLst>
              <a:ext uri="{FF2B5EF4-FFF2-40B4-BE49-F238E27FC236}">
                <a16:creationId xmlns:a16="http://schemas.microsoft.com/office/drawing/2014/main" id="{44049FA2-196F-E7CB-CDF1-CD978A6525CB}"/>
              </a:ext>
            </a:extLst>
          </p:cNvPr>
          <p:cNvSpPr/>
          <p:nvPr userDrawn="1"/>
        </p:nvSpPr>
        <p:spPr>
          <a:xfrm>
            <a:off x="9462977" y="0"/>
            <a:ext cx="2729023"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spTree>
    <p:extLst>
      <p:ext uri="{BB962C8B-B14F-4D97-AF65-F5344CB8AC3E}">
        <p14:creationId xmlns:p14="http://schemas.microsoft.com/office/powerpoint/2010/main" val="29909739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0" name="Text Placeholder 2">
            <a:extLst>
              <a:ext uri="{FF2B5EF4-FFF2-40B4-BE49-F238E27FC236}">
                <a16:creationId xmlns:a16="http://schemas.microsoft.com/office/drawing/2014/main" id="{392603B7-CA5F-34BF-C79F-F48A12CBBAEB}"/>
              </a:ext>
            </a:extLst>
          </p:cNvPr>
          <p:cNvSpPr>
            <a:spLocks noGrp="1"/>
          </p:cNvSpPr>
          <p:nvPr>
            <p:ph type="body" idx="11" hasCustomPrompt="1"/>
          </p:nvPr>
        </p:nvSpPr>
        <p:spPr>
          <a:xfrm>
            <a:off x="302401" y="605611"/>
            <a:ext cx="5500870" cy="288767"/>
          </a:xfrm>
          <a:prstGeom prst="rect">
            <a:avLst/>
          </a:prstGeom>
        </p:spPr>
        <p:txBody>
          <a:bodyPr lIns="0" tIns="0" rIns="0" bIns="0" anchor="t" anchorCtr="0">
            <a:noAutofit/>
          </a:bodyPr>
          <a:lstStyle>
            <a:lvl1pPr marL="0" indent="0">
              <a:buNone/>
              <a:defRPr sz="2200" b="0">
                <a:solidFill>
                  <a:srgbClr val="E67F7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2" name="Title 3">
            <a:extLst>
              <a:ext uri="{FF2B5EF4-FFF2-40B4-BE49-F238E27FC236}">
                <a16:creationId xmlns:a16="http://schemas.microsoft.com/office/drawing/2014/main" id="{FCDB1E90-21A6-A4E2-3C6B-BCD58FEF6EFE}"/>
              </a:ext>
            </a:extLst>
          </p:cNvPr>
          <p:cNvSpPr>
            <a:spLocks noGrp="1"/>
          </p:cNvSpPr>
          <p:nvPr>
            <p:ph type="title" hasCustomPrompt="1"/>
          </p:nvPr>
        </p:nvSpPr>
        <p:spPr>
          <a:xfrm>
            <a:off x="302402" y="302400"/>
            <a:ext cx="5500870"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2" name="TextBox 1">
            <a:extLst>
              <a:ext uri="{FF2B5EF4-FFF2-40B4-BE49-F238E27FC236}">
                <a16:creationId xmlns:a16="http://schemas.microsoft.com/office/drawing/2014/main" id="{C3FA069C-58AA-67F8-5D22-8F27AC7B4723}"/>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tx1"/>
                </a:solidFill>
              </a:rPr>
              <a:t>Vitamins</a:t>
            </a:r>
            <a:r>
              <a:rPr lang="en-US" sz="950" spc="-20">
                <a:solidFill>
                  <a:schemeClr val="tx1"/>
                </a:solidFill>
              </a:rPr>
              <a:t> | </a:t>
            </a:r>
            <a:r>
              <a:rPr lang="en-US" sz="1000" b="0" i="0">
                <a:solidFill>
                  <a:schemeClr val="tx1"/>
                </a:solidFill>
                <a:effectLst/>
                <a:latin typeface="DM Sans" pitchFamily="2" charset="0"/>
              </a:rPr>
              <a:t>Healthy foundations</a:t>
            </a:r>
            <a:endParaRPr lang="en-US" sz="950" spc="10">
              <a:solidFill>
                <a:schemeClr val="tx1"/>
              </a:solidFill>
            </a:endParaRPr>
          </a:p>
        </p:txBody>
      </p:sp>
    </p:spTree>
    <p:extLst>
      <p:ext uri="{BB962C8B-B14F-4D97-AF65-F5344CB8AC3E}">
        <p14:creationId xmlns:p14="http://schemas.microsoft.com/office/powerpoint/2010/main" val="41087921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_Title and 2 Content 3">
    <p:spTree>
      <p:nvGrpSpPr>
        <p:cNvPr id="1" name=""/>
        <p:cNvGrpSpPr/>
        <p:nvPr/>
      </p:nvGrpSpPr>
      <p:grpSpPr>
        <a:xfrm>
          <a:off x="0" y="0"/>
          <a:ext cx="0" cy="0"/>
          <a:chOff x="0" y="0"/>
          <a:chExt cx="0" cy="0"/>
        </a:xfrm>
      </p:grpSpPr>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0" name="Text Placeholder 2">
            <a:extLst>
              <a:ext uri="{FF2B5EF4-FFF2-40B4-BE49-F238E27FC236}">
                <a16:creationId xmlns:a16="http://schemas.microsoft.com/office/drawing/2014/main" id="{392603B7-CA5F-34BF-C79F-F48A12CBBAEB}"/>
              </a:ext>
            </a:extLst>
          </p:cNvPr>
          <p:cNvSpPr>
            <a:spLocks noGrp="1"/>
          </p:cNvSpPr>
          <p:nvPr>
            <p:ph type="body" idx="11" hasCustomPrompt="1"/>
          </p:nvPr>
        </p:nvSpPr>
        <p:spPr>
          <a:xfrm>
            <a:off x="302401" y="605611"/>
            <a:ext cx="5500870" cy="288767"/>
          </a:xfrm>
          <a:prstGeom prst="rect">
            <a:avLst/>
          </a:prstGeom>
        </p:spPr>
        <p:txBody>
          <a:bodyPr lIns="0" tIns="0" rIns="0" bIns="0" anchor="t" anchorCtr="0">
            <a:noAutofit/>
          </a:bodyPr>
          <a:lstStyle>
            <a:lvl1pPr marL="0" indent="0">
              <a:buNone/>
              <a:defRPr sz="2200" b="0">
                <a:solidFill>
                  <a:srgbClr val="E67F7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2" name="Title 3">
            <a:extLst>
              <a:ext uri="{FF2B5EF4-FFF2-40B4-BE49-F238E27FC236}">
                <a16:creationId xmlns:a16="http://schemas.microsoft.com/office/drawing/2014/main" id="{FCDB1E90-21A6-A4E2-3C6B-BCD58FEF6EFE}"/>
              </a:ext>
            </a:extLst>
          </p:cNvPr>
          <p:cNvSpPr>
            <a:spLocks noGrp="1"/>
          </p:cNvSpPr>
          <p:nvPr>
            <p:ph type="title" hasCustomPrompt="1"/>
          </p:nvPr>
        </p:nvSpPr>
        <p:spPr>
          <a:xfrm>
            <a:off x="302402" y="302400"/>
            <a:ext cx="5500870"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2" name="TextBox 1">
            <a:extLst>
              <a:ext uri="{FF2B5EF4-FFF2-40B4-BE49-F238E27FC236}">
                <a16:creationId xmlns:a16="http://schemas.microsoft.com/office/drawing/2014/main" id="{C3FA069C-58AA-67F8-5D22-8F27AC7B4723}"/>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tx1"/>
                </a:solidFill>
              </a:rPr>
              <a:t>Vitamins</a:t>
            </a:r>
            <a:r>
              <a:rPr lang="en-US" sz="950" spc="-20">
                <a:solidFill>
                  <a:schemeClr val="tx1"/>
                </a:solidFill>
              </a:rPr>
              <a:t> | </a:t>
            </a:r>
            <a:r>
              <a:rPr lang="en-US" sz="1000" b="0" i="0">
                <a:solidFill>
                  <a:schemeClr val="tx1"/>
                </a:solidFill>
                <a:effectLst/>
                <a:latin typeface="DM Sans" pitchFamily="2" charset="0"/>
              </a:rPr>
              <a:t>Healthy foundations</a:t>
            </a:r>
            <a:endParaRPr lang="en-US" sz="950" spc="10">
              <a:solidFill>
                <a:schemeClr val="tx1"/>
              </a:solidFill>
            </a:endParaRPr>
          </a:p>
        </p:txBody>
      </p:sp>
      <p:sp>
        <p:nvSpPr>
          <p:cNvPr id="4" name="Rectangle 3">
            <a:extLst>
              <a:ext uri="{FF2B5EF4-FFF2-40B4-BE49-F238E27FC236}">
                <a16:creationId xmlns:a16="http://schemas.microsoft.com/office/drawing/2014/main" id="{C8D7EFC1-B91F-5D21-AE02-A55D4F6F3E9B}"/>
              </a:ext>
            </a:extLst>
          </p:cNvPr>
          <p:cNvSpPr/>
          <p:nvPr userDrawn="1"/>
        </p:nvSpPr>
        <p:spPr>
          <a:xfrm>
            <a:off x="9260958" y="0"/>
            <a:ext cx="2931042" cy="68580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89323"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Tree>
    <p:extLst>
      <p:ext uri="{BB962C8B-B14F-4D97-AF65-F5344CB8AC3E}">
        <p14:creationId xmlns:p14="http://schemas.microsoft.com/office/powerpoint/2010/main" val="34396525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2_Title and 2 Content 3">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0627810-4FF9-EC5B-2EBF-949FBF47E0B9}"/>
              </a:ext>
            </a:extLst>
          </p:cNvPr>
          <p:cNvSpPr/>
          <p:nvPr userDrawn="1"/>
        </p:nvSpPr>
        <p:spPr>
          <a:xfrm>
            <a:off x="0" y="0"/>
            <a:ext cx="6165742" cy="6858000"/>
          </a:xfrm>
          <a:prstGeom prst="rect">
            <a:avLst/>
          </a:prstGeom>
          <a:solidFill>
            <a:srgbClr val="9D28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10" name="Slide Number Placeholder 7">
            <a:extLst>
              <a:ext uri="{FF2B5EF4-FFF2-40B4-BE49-F238E27FC236}">
                <a16:creationId xmlns:a16="http://schemas.microsoft.com/office/drawing/2014/main" id="{79DE5C81-4587-05D1-0936-85599A180A63}"/>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17" name="Text Placeholder 10">
            <a:extLst>
              <a:ext uri="{FF2B5EF4-FFF2-40B4-BE49-F238E27FC236}">
                <a16:creationId xmlns:a16="http://schemas.microsoft.com/office/drawing/2014/main" id="{4AB461DB-0590-3472-4CA8-8D25BDB149D7}"/>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EB579A2F-325F-344B-6BDF-3CBA495A75A8}"/>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20" name="Text Placeholder 2">
            <a:extLst>
              <a:ext uri="{FF2B5EF4-FFF2-40B4-BE49-F238E27FC236}">
                <a16:creationId xmlns:a16="http://schemas.microsoft.com/office/drawing/2014/main" id="{7517B59B-D14E-48B2-BF87-78370FF716B8}"/>
              </a:ext>
            </a:extLst>
          </p:cNvPr>
          <p:cNvSpPr>
            <a:spLocks noGrp="1"/>
          </p:cNvSpPr>
          <p:nvPr>
            <p:ph type="body" idx="11" hasCustomPrompt="1"/>
          </p:nvPr>
        </p:nvSpPr>
        <p:spPr>
          <a:xfrm>
            <a:off x="302400" y="605611"/>
            <a:ext cx="5256427" cy="288767"/>
          </a:xfrm>
          <a:prstGeom prst="rect">
            <a:avLst/>
          </a:prstGeom>
        </p:spPr>
        <p:txBody>
          <a:bodyPr lIns="0" tIns="0" rIns="0" bIns="0" anchor="t" anchorCtr="0">
            <a:noAutofit/>
          </a:bodyPr>
          <a:lstStyle>
            <a:lvl1pPr marL="0" indent="0">
              <a:buNone/>
              <a:defRPr sz="2200" b="0">
                <a:solidFill>
                  <a:srgbClr val="F5D0C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21" name="Title 3">
            <a:extLst>
              <a:ext uri="{FF2B5EF4-FFF2-40B4-BE49-F238E27FC236}">
                <a16:creationId xmlns:a16="http://schemas.microsoft.com/office/drawing/2014/main" id="{9854F0DC-38F7-4D91-571A-EF84F0ADC2ED}"/>
              </a:ext>
            </a:extLst>
          </p:cNvPr>
          <p:cNvSpPr>
            <a:spLocks noGrp="1"/>
          </p:cNvSpPr>
          <p:nvPr>
            <p:ph type="title" hasCustomPrompt="1"/>
          </p:nvPr>
        </p:nvSpPr>
        <p:spPr>
          <a:xfrm>
            <a:off x="302401" y="302400"/>
            <a:ext cx="5256427"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22" name="Text Placeholder 6">
            <a:extLst>
              <a:ext uri="{FF2B5EF4-FFF2-40B4-BE49-F238E27FC236}">
                <a16:creationId xmlns:a16="http://schemas.microsoft.com/office/drawing/2014/main" id="{A4836888-8D82-B666-6B97-EACD63AFFF2F}"/>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3" name="TextBox 2">
            <a:extLst>
              <a:ext uri="{FF2B5EF4-FFF2-40B4-BE49-F238E27FC236}">
                <a16:creationId xmlns:a16="http://schemas.microsoft.com/office/drawing/2014/main" id="{CF579B04-8E78-41A0-E3CF-88CF9D1473C4}"/>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bg1"/>
                </a:solidFill>
              </a:rPr>
              <a:t>Vitamins</a:t>
            </a:r>
            <a:r>
              <a:rPr lang="en-US" sz="950" spc="-20">
                <a:solidFill>
                  <a:srgbClr val="CCBCB8"/>
                </a:solidFill>
              </a:rPr>
              <a:t> | </a:t>
            </a:r>
            <a:r>
              <a:rPr lang="en-US" sz="1000" b="0" i="0">
                <a:solidFill>
                  <a:srgbClr val="FFFFFF"/>
                </a:solidFill>
                <a:effectLst/>
                <a:latin typeface="DM Sans" pitchFamily="2" charset="0"/>
              </a:rPr>
              <a:t>Healthy foundations</a:t>
            </a:r>
            <a:endParaRPr lang="en-US" sz="950" spc="10">
              <a:solidFill>
                <a:schemeClr val="bg1"/>
              </a:solidFill>
            </a:endParaRPr>
          </a:p>
        </p:txBody>
      </p:sp>
    </p:spTree>
    <p:extLst>
      <p:ext uri="{BB962C8B-B14F-4D97-AF65-F5344CB8AC3E}">
        <p14:creationId xmlns:p14="http://schemas.microsoft.com/office/powerpoint/2010/main" val="26012725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3_Title and 2 Content 3">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0627810-4FF9-EC5B-2EBF-949FBF47E0B9}"/>
              </a:ext>
            </a:extLst>
          </p:cNvPr>
          <p:cNvSpPr/>
          <p:nvPr userDrawn="1"/>
        </p:nvSpPr>
        <p:spPr>
          <a:xfrm>
            <a:off x="0" y="0"/>
            <a:ext cx="6165742" cy="6858000"/>
          </a:xfrm>
          <a:prstGeom prst="rect">
            <a:avLst/>
          </a:prstGeom>
          <a:solidFill>
            <a:srgbClr val="9D28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7">
            <a:extLst>
              <a:ext uri="{FF2B5EF4-FFF2-40B4-BE49-F238E27FC236}">
                <a16:creationId xmlns:a16="http://schemas.microsoft.com/office/drawing/2014/main" id="{79DE5C81-4587-05D1-0936-85599A180A63}"/>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17" name="Text Placeholder 10">
            <a:extLst>
              <a:ext uri="{FF2B5EF4-FFF2-40B4-BE49-F238E27FC236}">
                <a16:creationId xmlns:a16="http://schemas.microsoft.com/office/drawing/2014/main" id="{4AB461DB-0590-3472-4CA8-8D25BDB149D7}"/>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EB579A2F-325F-344B-6BDF-3CBA495A75A8}"/>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20" name="Text Placeholder 2">
            <a:extLst>
              <a:ext uri="{FF2B5EF4-FFF2-40B4-BE49-F238E27FC236}">
                <a16:creationId xmlns:a16="http://schemas.microsoft.com/office/drawing/2014/main" id="{7517B59B-D14E-48B2-BF87-78370FF716B8}"/>
              </a:ext>
            </a:extLst>
          </p:cNvPr>
          <p:cNvSpPr>
            <a:spLocks noGrp="1"/>
          </p:cNvSpPr>
          <p:nvPr>
            <p:ph type="body" idx="11" hasCustomPrompt="1"/>
          </p:nvPr>
        </p:nvSpPr>
        <p:spPr>
          <a:xfrm>
            <a:off x="302400" y="605611"/>
            <a:ext cx="5256427" cy="288767"/>
          </a:xfrm>
          <a:prstGeom prst="rect">
            <a:avLst/>
          </a:prstGeom>
        </p:spPr>
        <p:txBody>
          <a:bodyPr lIns="0" tIns="0" rIns="0" bIns="0" anchor="t" anchorCtr="0">
            <a:noAutofit/>
          </a:bodyPr>
          <a:lstStyle>
            <a:lvl1pPr marL="0" indent="0">
              <a:buNone/>
              <a:defRPr sz="2200" b="0">
                <a:solidFill>
                  <a:srgbClr val="F5D0C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21" name="Title 3">
            <a:extLst>
              <a:ext uri="{FF2B5EF4-FFF2-40B4-BE49-F238E27FC236}">
                <a16:creationId xmlns:a16="http://schemas.microsoft.com/office/drawing/2014/main" id="{9854F0DC-38F7-4D91-571A-EF84F0ADC2ED}"/>
              </a:ext>
            </a:extLst>
          </p:cNvPr>
          <p:cNvSpPr>
            <a:spLocks noGrp="1"/>
          </p:cNvSpPr>
          <p:nvPr>
            <p:ph type="title" hasCustomPrompt="1"/>
          </p:nvPr>
        </p:nvSpPr>
        <p:spPr>
          <a:xfrm>
            <a:off x="302401" y="302400"/>
            <a:ext cx="5256427"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22" name="Text Placeholder 6">
            <a:extLst>
              <a:ext uri="{FF2B5EF4-FFF2-40B4-BE49-F238E27FC236}">
                <a16:creationId xmlns:a16="http://schemas.microsoft.com/office/drawing/2014/main" id="{A4836888-8D82-B666-6B97-EACD63AFFF2F}"/>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3" name="TextBox 2">
            <a:extLst>
              <a:ext uri="{FF2B5EF4-FFF2-40B4-BE49-F238E27FC236}">
                <a16:creationId xmlns:a16="http://schemas.microsoft.com/office/drawing/2014/main" id="{CF579B04-8E78-41A0-E3CF-88CF9D1473C4}"/>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bg1"/>
                </a:solidFill>
              </a:rPr>
              <a:t>Vitamins</a:t>
            </a:r>
            <a:r>
              <a:rPr lang="en-US" sz="950" spc="-20">
                <a:solidFill>
                  <a:srgbClr val="CCBCB8"/>
                </a:solidFill>
              </a:rPr>
              <a:t> | </a:t>
            </a:r>
            <a:r>
              <a:rPr lang="en-US" sz="1000" b="0" i="0">
                <a:solidFill>
                  <a:srgbClr val="FFFFFF"/>
                </a:solidFill>
                <a:effectLst/>
                <a:latin typeface="DM Sans" pitchFamily="2" charset="0"/>
              </a:rPr>
              <a:t>Healthy foundations</a:t>
            </a:r>
            <a:endParaRPr lang="en-US" sz="950" spc="10">
              <a:solidFill>
                <a:schemeClr val="bg1"/>
              </a:solidFill>
            </a:endParaRPr>
          </a:p>
        </p:txBody>
      </p:sp>
      <p:sp>
        <p:nvSpPr>
          <p:cNvPr id="4" name="Rectangle 3">
            <a:extLst>
              <a:ext uri="{FF2B5EF4-FFF2-40B4-BE49-F238E27FC236}">
                <a16:creationId xmlns:a16="http://schemas.microsoft.com/office/drawing/2014/main" id="{67F1D393-8200-7611-1138-CB57236BDFCC}"/>
              </a:ext>
            </a:extLst>
          </p:cNvPr>
          <p:cNvSpPr/>
          <p:nvPr userDrawn="1"/>
        </p:nvSpPr>
        <p:spPr>
          <a:xfrm>
            <a:off x="8910085" y="0"/>
            <a:ext cx="3281916"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1"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Tree>
    <p:extLst>
      <p:ext uri="{BB962C8B-B14F-4D97-AF65-F5344CB8AC3E}">
        <p14:creationId xmlns:p14="http://schemas.microsoft.com/office/powerpoint/2010/main" val="21285597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0" y="1260000"/>
            <a:ext cx="3083595" cy="3840996"/>
          </a:xfrm>
          <a:prstGeom prst="rect">
            <a:avLst/>
          </a:prstGeom>
        </p:spPr>
        <p:txBody>
          <a:bodyPr lIns="0" tIns="0" rIns="0" bIns="0"/>
          <a:lstStyle>
            <a:lvl1pPr>
              <a:spcAft>
                <a:spcPts val="1000"/>
              </a:spcAft>
              <a:defRPr sz="18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4" name="Text Placeholder 2">
            <a:extLst>
              <a:ext uri="{FF2B5EF4-FFF2-40B4-BE49-F238E27FC236}">
                <a16:creationId xmlns:a16="http://schemas.microsoft.com/office/drawing/2014/main" id="{7FD570BF-1E4A-2DCC-5336-E49F126A5AF5}"/>
              </a:ext>
            </a:extLst>
          </p:cNvPr>
          <p:cNvSpPr>
            <a:spLocks noGrp="1"/>
          </p:cNvSpPr>
          <p:nvPr>
            <p:ph type="body" idx="11" hasCustomPrompt="1"/>
          </p:nvPr>
        </p:nvSpPr>
        <p:spPr>
          <a:xfrm>
            <a:off x="302401" y="605611"/>
            <a:ext cx="3083593" cy="288767"/>
          </a:xfrm>
          <a:prstGeom prst="rect">
            <a:avLst/>
          </a:prstGeom>
        </p:spPr>
        <p:txBody>
          <a:bodyPr lIns="0" tIns="0" rIns="0" bIns="0" anchor="t" anchorCtr="0">
            <a:noAutofit/>
          </a:bodyPr>
          <a:lstStyle>
            <a:lvl1pPr marL="0" indent="0">
              <a:buNone/>
              <a:defRPr sz="2200" b="0">
                <a:solidFill>
                  <a:srgbClr val="E67F7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5" name="Title 3">
            <a:extLst>
              <a:ext uri="{FF2B5EF4-FFF2-40B4-BE49-F238E27FC236}">
                <a16:creationId xmlns:a16="http://schemas.microsoft.com/office/drawing/2014/main" id="{AA53368B-D5D6-0FE4-BC18-31C572EAE3DA}"/>
              </a:ext>
            </a:extLst>
          </p:cNvPr>
          <p:cNvSpPr>
            <a:spLocks noGrp="1"/>
          </p:cNvSpPr>
          <p:nvPr>
            <p:ph type="title" hasCustomPrompt="1"/>
          </p:nvPr>
        </p:nvSpPr>
        <p:spPr>
          <a:xfrm>
            <a:off x="302402" y="302400"/>
            <a:ext cx="3083593"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Tree>
    <p:extLst>
      <p:ext uri="{BB962C8B-B14F-4D97-AF65-F5344CB8AC3E}">
        <p14:creationId xmlns:p14="http://schemas.microsoft.com/office/powerpoint/2010/main" val="4992182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1_Title and 2 Content 4">
    <p:spTree>
      <p:nvGrpSpPr>
        <p:cNvPr id="1" name=""/>
        <p:cNvGrpSpPr/>
        <p:nvPr/>
      </p:nvGrpSpPr>
      <p:grpSpPr>
        <a:xfrm>
          <a:off x="0" y="0"/>
          <a:ext cx="0" cy="0"/>
          <a:chOff x="0" y="0"/>
          <a:chExt cx="0" cy="0"/>
        </a:xfrm>
      </p:grpSpPr>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0" y="1260000"/>
            <a:ext cx="3083595" cy="3840996"/>
          </a:xfrm>
          <a:prstGeom prst="rect">
            <a:avLst/>
          </a:prstGeom>
        </p:spPr>
        <p:txBody>
          <a:bodyPr lIns="0" tIns="0" rIns="0" bIns="0"/>
          <a:lstStyle>
            <a:lvl1pPr>
              <a:spcAft>
                <a:spcPts val="1000"/>
              </a:spcAft>
              <a:defRPr sz="18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4" name="Text Placeholder 2">
            <a:extLst>
              <a:ext uri="{FF2B5EF4-FFF2-40B4-BE49-F238E27FC236}">
                <a16:creationId xmlns:a16="http://schemas.microsoft.com/office/drawing/2014/main" id="{7FD570BF-1E4A-2DCC-5336-E49F126A5AF5}"/>
              </a:ext>
            </a:extLst>
          </p:cNvPr>
          <p:cNvSpPr>
            <a:spLocks noGrp="1"/>
          </p:cNvSpPr>
          <p:nvPr>
            <p:ph type="body" idx="11" hasCustomPrompt="1"/>
          </p:nvPr>
        </p:nvSpPr>
        <p:spPr>
          <a:xfrm>
            <a:off x="302401" y="605611"/>
            <a:ext cx="3083593" cy="288767"/>
          </a:xfrm>
          <a:prstGeom prst="rect">
            <a:avLst/>
          </a:prstGeom>
        </p:spPr>
        <p:txBody>
          <a:bodyPr lIns="0" tIns="0" rIns="0" bIns="0" anchor="t" anchorCtr="0">
            <a:noAutofit/>
          </a:bodyPr>
          <a:lstStyle>
            <a:lvl1pPr marL="0" indent="0">
              <a:buNone/>
              <a:defRPr sz="2200" b="0">
                <a:solidFill>
                  <a:srgbClr val="E67F7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5" name="Title 3">
            <a:extLst>
              <a:ext uri="{FF2B5EF4-FFF2-40B4-BE49-F238E27FC236}">
                <a16:creationId xmlns:a16="http://schemas.microsoft.com/office/drawing/2014/main" id="{AA53368B-D5D6-0FE4-BC18-31C572EAE3DA}"/>
              </a:ext>
            </a:extLst>
          </p:cNvPr>
          <p:cNvSpPr>
            <a:spLocks noGrp="1"/>
          </p:cNvSpPr>
          <p:nvPr>
            <p:ph type="title" hasCustomPrompt="1"/>
          </p:nvPr>
        </p:nvSpPr>
        <p:spPr>
          <a:xfrm>
            <a:off x="302402" y="302400"/>
            <a:ext cx="3083593"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2" name="Rectangle 1">
            <a:extLst>
              <a:ext uri="{FF2B5EF4-FFF2-40B4-BE49-F238E27FC236}">
                <a16:creationId xmlns:a16="http://schemas.microsoft.com/office/drawing/2014/main" id="{43EF28B3-EC7B-4D34-C56A-50E139E1D393}"/>
              </a:ext>
            </a:extLst>
          </p:cNvPr>
          <p:cNvSpPr/>
          <p:nvPr userDrawn="1"/>
        </p:nvSpPr>
        <p:spPr>
          <a:xfrm>
            <a:off x="9292856" y="0"/>
            <a:ext cx="2899144"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30399"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spTree>
    <p:extLst>
      <p:ext uri="{BB962C8B-B14F-4D97-AF65-F5344CB8AC3E}">
        <p14:creationId xmlns:p14="http://schemas.microsoft.com/office/powerpoint/2010/main" val="17925750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0" name="Text Placeholder 10">
            <a:extLst>
              <a:ext uri="{FF2B5EF4-FFF2-40B4-BE49-F238E27FC236}">
                <a16:creationId xmlns:a16="http://schemas.microsoft.com/office/drawing/2014/main" id="{CB11DC48-5DF6-C992-4BFB-5731F185D057}"/>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160BF016-9EA5-4F8C-683D-527433F00079}"/>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itle 3">
            <a:extLst>
              <a:ext uri="{FF2B5EF4-FFF2-40B4-BE49-F238E27FC236}">
                <a16:creationId xmlns:a16="http://schemas.microsoft.com/office/drawing/2014/main" id="{73A4F353-43E3-C842-3ABA-06BB5E16737D}"/>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Tree>
    <p:extLst>
      <p:ext uri="{BB962C8B-B14F-4D97-AF65-F5344CB8AC3E}">
        <p14:creationId xmlns:p14="http://schemas.microsoft.com/office/powerpoint/2010/main" val="37365445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807649E-BD9A-20C0-6EB8-1E24AFC35B31}"/>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E167B8D4-57E4-5311-A733-84D0CFBBF1D3}"/>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2">
            <a:extLst>
              <a:ext uri="{FF2B5EF4-FFF2-40B4-BE49-F238E27FC236}">
                <a16:creationId xmlns:a16="http://schemas.microsoft.com/office/drawing/2014/main" id="{F661751D-59CB-DB82-49F2-F8BC0474D858}"/>
              </a:ext>
            </a:extLst>
          </p:cNvPr>
          <p:cNvSpPr>
            <a:spLocks noGrp="1"/>
          </p:cNvSpPr>
          <p:nvPr>
            <p:ph type="body" idx="11" hasCustomPrompt="1"/>
          </p:nvPr>
        </p:nvSpPr>
        <p:spPr>
          <a:xfrm>
            <a:off x="302400" y="605611"/>
            <a:ext cx="8064500" cy="288767"/>
          </a:xfrm>
          <a:prstGeom prst="rect">
            <a:avLst/>
          </a:prstGeom>
        </p:spPr>
        <p:txBody>
          <a:bodyPr lIns="0" tIns="0" rIns="0" bIns="0" anchor="t" anchorCtr="0">
            <a:noAutofit/>
          </a:bodyPr>
          <a:lstStyle>
            <a:lvl1pPr marL="0" indent="0">
              <a:buNone/>
              <a:defRPr sz="2200" b="0">
                <a:solidFill>
                  <a:srgbClr val="E67F7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4" name="Title 3">
            <a:extLst>
              <a:ext uri="{FF2B5EF4-FFF2-40B4-BE49-F238E27FC236}">
                <a16:creationId xmlns:a16="http://schemas.microsoft.com/office/drawing/2014/main" id="{86CF8B3F-B583-CDD7-3D44-7679B99135F3}"/>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Tree>
    <p:extLst>
      <p:ext uri="{BB962C8B-B14F-4D97-AF65-F5344CB8AC3E}">
        <p14:creationId xmlns:p14="http://schemas.microsoft.com/office/powerpoint/2010/main" val="19105670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a:prstGeom prst="rect">
            <a:avLst/>
          </a:prstGeom>
        </p:spPr>
        <p:txBody>
          <a:bodyPr lIns="0" tIns="0" rIns="0" bIns="0" anchor="t" anchorCtr="0">
            <a:noAutofit/>
          </a:bodyPr>
          <a:lstStyle>
            <a:lvl1pPr marL="0" indent="0">
              <a:buNone/>
              <a:defRPr sz="2200" b="0">
                <a:solidFill>
                  <a:srgbClr val="E67F7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2" name="Text Placeholder 15">
            <a:extLst>
              <a:ext uri="{FF2B5EF4-FFF2-40B4-BE49-F238E27FC236}">
                <a16:creationId xmlns:a16="http://schemas.microsoft.com/office/drawing/2014/main" id="{97FD88F2-5BF0-7BEC-E985-AB46BBC8AB57}"/>
              </a:ext>
            </a:extLst>
          </p:cNvPr>
          <p:cNvSpPr>
            <a:spLocks noGrp="1"/>
          </p:cNvSpPr>
          <p:nvPr>
            <p:ph type="body" sz="quarter" idx="25" hasCustomPrompt="1"/>
          </p:nvPr>
        </p:nvSpPr>
        <p:spPr>
          <a:xfrm>
            <a:off x="302398" y="1260000"/>
            <a:ext cx="7927202" cy="4297362"/>
          </a:xfrm>
          <a:prstGeom prst="rect">
            <a:avLst/>
          </a:prstGeom>
        </p:spPr>
        <p:txBody>
          <a:bodyPr lIns="0" tIns="0" rIns="0" bIns="0" anchor="t" anchorCtr="0"/>
          <a:lstStyle>
            <a:lvl1pPr marL="0" indent="0">
              <a:lnSpc>
                <a:spcPct val="100000"/>
              </a:lnSpc>
              <a:spcAft>
                <a:spcPts val="1000"/>
              </a:spcAft>
              <a:buFont typeface="Arial" panose="020B0604020202020204" pitchFamily="34" charset="0"/>
              <a:buNone/>
              <a:defRPr sz="2000"/>
            </a:lvl1pPr>
            <a:lvl2pPr>
              <a:lnSpc>
                <a:spcPct val="100000"/>
              </a:lnSpc>
              <a:spcAft>
                <a:spcPts val="1000"/>
              </a:spcAft>
              <a:buClr>
                <a:srgbClr val="D34252"/>
              </a:buClr>
              <a:defRPr sz="2000"/>
            </a:lvl2pPr>
            <a:lvl3pPr>
              <a:lnSpc>
                <a:spcPct val="100000"/>
              </a:lnSpc>
              <a:spcAft>
                <a:spcPts val="1000"/>
              </a:spcAft>
              <a:buClr>
                <a:srgbClr val="D34252"/>
              </a:buClr>
              <a:defRPr sz="2000"/>
            </a:lvl3pPr>
            <a:lvl4pPr>
              <a:lnSpc>
                <a:spcPct val="100000"/>
              </a:lnSpc>
              <a:spcAft>
                <a:spcPts val="1000"/>
              </a:spcAft>
              <a:buClr>
                <a:srgbClr val="D34252"/>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1"/>
            <a:r>
              <a:rPr lang="en-US"/>
              <a:t>Bullet point</a:t>
            </a:r>
          </a:p>
          <a:p>
            <a:pPr lvl="1"/>
            <a:r>
              <a:rPr lang="en-GB"/>
              <a:t>Bullet point</a:t>
            </a:r>
          </a:p>
        </p:txBody>
      </p:sp>
    </p:spTree>
    <p:extLst>
      <p:ext uri="{BB962C8B-B14F-4D97-AF65-F5344CB8AC3E}">
        <p14:creationId xmlns:p14="http://schemas.microsoft.com/office/powerpoint/2010/main" val="34858586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5903847" cy="4297362"/>
          </a:xfrm>
          <a:prstGeom prst="rect">
            <a:avLst/>
          </a:prstGeom>
        </p:spPr>
        <p:txBody>
          <a:bodyPr lIns="0" tIns="0" rIns="0" bIns="0" anchor="t" anchorCtr="0"/>
          <a:lstStyle>
            <a:lvl1pPr marL="0" indent="0">
              <a:spcAft>
                <a:spcPts val="1000"/>
              </a:spcAft>
              <a:buFont typeface="Arial" panose="020B0604020202020204" pitchFamily="34" charset="0"/>
              <a:buNone/>
              <a:defRPr sz="2000"/>
            </a:lvl1pPr>
            <a:lvl2pPr>
              <a:spcAft>
                <a:spcPts val="1000"/>
              </a:spcAft>
              <a:buClr>
                <a:srgbClr val="D34252"/>
              </a:buClr>
              <a:defRPr sz="2000"/>
            </a:lvl2pPr>
            <a:lvl3pPr>
              <a:spcAft>
                <a:spcPts val="1000"/>
              </a:spcAft>
              <a:buClr>
                <a:srgbClr val="F78B18"/>
              </a:buClr>
              <a:defRPr sz="2000"/>
            </a:lvl3pPr>
            <a:lvl4pPr>
              <a:spcAft>
                <a:spcPts val="1000"/>
              </a:spcAft>
              <a:buClr>
                <a:srgbClr val="F78B18"/>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1"/>
            <a:r>
              <a:rPr lang="en-US"/>
              <a:t>Bullet point</a:t>
            </a:r>
          </a:p>
          <a:p>
            <a:pPr lvl="1"/>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a:prstGeom prst="rect">
            <a:avLst/>
          </a:prstGeom>
        </p:spPr>
        <p:txBody>
          <a:bodyPr lIns="0" tIns="0" rIns="0" bIns="0" anchor="t" anchorCtr="0">
            <a:noAutofit/>
          </a:bodyPr>
          <a:lstStyle>
            <a:lvl1pPr marL="0" indent="0">
              <a:buNone/>
              <a:defRPr sz="2200" b="0">
                <a:solidFill>
                  <a:srgbClr val="E67F7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26672845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userDrawn="1">
  <p:cSld name="10_Title and 2 Content 4">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4" name="Text Placeholder 2">
            <a:extLst>
              <a:ext uri="{FF2B5EF4-FFF2-40B4-BE49-F238E27FC236}">
                <a16:creationId xmlns:a16="http://schemas.microsoft.com/office/drawing/2014/main" id="{7FD570BF-1E4A-2DCC-5336-E49F126A5AF5}"/>
              </a:ext>
            </a:extLst>
          </p:cNvPr>
          <p:cNvSpPr>
            <a:spLocks noGrp="1"/>
          </p:cNvSpPr>
          <p:nvPr>
            <p:ph type="body" idx="11" hasCustomPrompt="1"/>
          </p:nvPr>
        </p:nvSpPr>
        <p:spPr>
          <a:xfrm>
            <a:off x="302401" y="605611"/>
            <a:ext cx="3083593" cy="288767"/>
          </a:xfrm>
          <a:prstGeom prst="rect">
            <a:avLst/>
          </a:prstGeom>
        </p:spPr>
        <p:txBody>
          <a:bodyPr lIns="0" tIns="0" rIns="0" bIns="0" anchor="t" anchorCtr="0">
            <a:noAutofit/>
          </a:bodyPr>
          <a:lstStyle>
            <a:lvl1pPr marL="0" indent="0">
              <a:buNone/>
              <a:defRPr sz="2200" b="0">
                <a:solidFill>
                  <a:srgbClr val="E67F7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5" name="Title 3">
            <a:extLst>
              <a:ext uri="{FF2B5EF4-FFF2-40B4-BE49-F238E27FC236}">
                <a16:creationId xmlns:a16="http://schemas.microsoft.com/office/drawing/2014/main" id="{AA53368B-D5D6-0FE4-BC18-31C572EAE3DA}"/>
              </a:ext>
            </a:extLst>
          </p:cNvPr>
          <p:cNvSpPr>
            <a:spLocks noGrp="1"/>
          </p:cNvSpPr>
          <p:nvPr>
            <p:ph type="title" hasCustomPrompt="1"/>
          </p:nvPr>
        </p:nvSpPr>
        <p:spPr>
          <a:xfrm>
            <a:off x="302402" y="302400"/>
            <a:ext cx="3083593"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2" name="TextBox 1">
            <a:extLst>
              <a:ext uri="{FF2B5EF4-FFF2-40B4-BE49-F238E27FC236}">
                <a16:creationId xmlns:a16="http://schemas.microsoft.com/office/drawing/2014/main" id="{29A9452E-BDB9-6FC0-B543-81D1B60E50BB}"/>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tx1"/>
                </a:solidFill>
              </a:rPr>
              <a:t>Vitamins</a:t>
            </a:r>
            <a:r>
              <a:rPr lang="en-US" sz="950" spc="-20">
                <a:solidFill>
                  <a:schemeClr val="tx1"/>
                </a:solidFill>
              </a:rPr>
              <a:t> | </a:t>
            </a:r>
            <a:r>
              <a:rPr lang="en-US" sz="1000" b="0" i="0">
                <a:solidFill>
                  <a:schemeClr val="tx1"/>
                </a:solidFill>
                <a:effectLst/>
                <a:latin typeface="DM Sans" pitchFamily="2" charset="0"/>
              </a:rPr>
              <a:t>Healthy foundations</a:t>
            </a:r>
            <a:endParaRPr lang="en-US" sz="950" spc="10">
              <a:solidFill>
                <a:schemeClr val="tx1"/>
              </a:solidFill>
            </a:endParaRPr>
          </a:p>
        </p:txBody>
      </p:sp>
      <p:pic>
        <p:nvPicPr>
          <p:cNvPr id="3" name="Picture 2" descr="A black background with a black square&#10;&#10;AI-generated content may be incorrect.">
            <a:extLst>
              <a:ext uri="{FF2B5EF4-FFF2-40B4-BE49-F238E27FC236}">
                <a16:creationId xmlns:a16="http://schemas.microsoft.com/office/drawing/2014/main" id="{E8EE80A0-54F1-B5A0-73BF-2D2D5C226FE3}"/>
              </a:ext>
            </a:extLst>
          </p:cNvPr>
          <p:cNvPicPr>
            <a:picLocks noChangeAspect="1"/>
          </p:cNvPicPr>
          <p:nvPr userDrawn="1"/>
        </p:nvPicPr>
        <p:blipFill>
          <a:blip r:embed="rId3"/>
          <a:stretch>
            <a:fillRect/>
          </a:stretch>
        </p:blipFill>
        <p:spPr>
          <a:xfrm>
            <a:off x="9532144" y="6208872"/>
            <a:ext cx="2503875" cy="483868"/>
          </a:xfrm>
          <a:prstGeom prst="rect">
            <a:avLst/>
          </a:prstGeom>
        </p:spPr>
      </p:pic>
      <p:sp>
        <p:nvSpPr>
          <p:cNvPr id="5" name="Picture Placeholder 4">
            <a:extLst>
              <a:ext uri="{FF2B5EF4-FFF2-40B4-BE49-F238E27FC236}">
                <a16:creationId xmlns:a16="http://schemas.microsoft.com/office/drawing/2014/main" id="{B05EF00C-C740-C354-0393-85AB19702D2D}"/>
              </a:ext>
            </a:extLst>
          </p:cNvPr>
          <p:cNvSpPr>
            <a:spLocks noGrp="1"/>
          </p:cNvSpPr>
          <p:nvPr>
            <p:ph type="pic" sz="quarter" idx="27"/>
          </p:nvPr>
        </p:nvSpPr>
        <p:spPr>
          <a:xfrm flipH="1">
            <a:off x="302398" y="1263490"/>
            <a:ext cx="2694748" cy="2694748"/>
          </a:xfrm>
          <a:prstGeom prst="rect">
            <a:avLst/>
          </a:prstGeom>
        </p:spPr>
        <p:txBody>
          <a:bodyPr/>
          <a:lstStyle/>
          <a:p>
            <a:endParaRPr lang="en-US"/>
          </a:p>
        </p:txBody>
      </p:sp>
      <p:sp>
        <p:nvSpPr>
          <p:cNvPr id="6" name="Picture Placeholder 4">
            <a:extLst>
              <a:ext uri="{FF2B5EF4-FFF2-40B4-BE49-F238E27FC236}">
                <a16:creationId xmlns:a16="http://schemas.microsoft.com/office/drawing/2014/main" id="{77A67736-8708-7040-8E82-F990E79641C5}"/>
              </a:ext>
            </a:extLst>
          </p:cNvPr>
          <p:cNvSpPr>
            <a:spLocks noGrp="1"/>
          </p:cNvSpPr>
          <p:nvPr>
            <p:ph type="pic" sz="quarter" idx="28"/>
          </p:nvPr>
        </p:nvSpPr>
        <p:spPr>
          <a:xfrm flipH="1">
            <a:off x="3264956" y="1263490"/>
            <a:ext cx="2694748" cy="2694748"/>
          </a:xfrm>
          <a:prstGeom prst="rect">
            <a:avLst/>
          </a:prstGeom>
        </p:spPr>
        <p:txBody>
          <a:bodyPr/>
          <a:lstStyle/>
          <a:p>
            <a:endParaRPr lang="en-US"/>
          </a:p>
        </p:txBody>
      </p:sp>
      <p:sp>
        <p:nvSpPr>
          <p:cNvPr id="7" name="Picture Placeholder 4">
            <a:extLst>
              <a:ext uri="{FF2B5EF4-FFF2-40B4-BE49-F238E27FC236}">
                <a16:creationId xmlns:a16="http://schemas.microsoft.com/office/drawing/2014/main" id="{8E39639F-7DBC-FFA6-E635-1FC2B6E4A9D6}"/>
              </a:ext>
            </a:extLst>
          </p:cNvPr>
          <p:cNvSpPr>
            <a:spLocks noGrp="1"/>
          </p:cNvSpPr>
          <p:nvPr>
            <p:ph type="pic" sz="quarter" idx="29"/>
          </p:nvPr>
        </p:nvSpPr>
        <p:spPr>
          <a:xfrm flipH="1">
            <a:off x="6227514" y="1263490"/>
            <a:ext cx="2694748" cy="2694748"/>
          </a:xfrm>
          <a:prstGeom prst="rect">
            <a:avLst/>
          </a:prstGeom>
        </p:spPr>
        <p:txBody>
          <a:bodyPr/>
          <a:lstStyle/>
          <a:p>
            <a:endParaRPr lang="en-US"/>
          </a:p>
        </p:txBody>
      </p:sp>
      <p:sp>
        <p:nvSpPr>
          <p:cNvPr id="9" name="Picture Placeholder 4">
            <a:extLst>
              <a:ext uri="{FF2B5EF4-FFF2-40B4-BE49-F238E27FC236}">
                <a16:creationId xmlns:a16="http://schemas.microsoft.com/office/drawing/2014/main" id="{C85F43A3-11B1-B476-F438-E5DBD001B081}"/>
              </a:ext>
            </a:extLst>
          </p:cNvPr>
          <p:cNvSpPr>
            <a:spLocks noGrp="1"/>
          </p:cNvSpPr>
          <p:nvPr>
            <p:ph type="pic" sz="quarter" idx="30"/>
          </p:nvPr>
        </p:nvSpPr>
        <p:spPr>
          <a:xfrm flipH="1">
            <a:off x="9190072" y="1263490"/>
            <a:ext cx="2694748" cy="2694748"/>
          </a:xfrm>
          <a:prstGeom prst="rect">
            <a:avLst/>
          </a:prstGeom>
        </p:spPr>
        <p:txBody>
          <a:bodyPr/>
          <a:lstStyle/>
          <a:p>
            <a:endParaRPr lang="en-US"/>
          </a:p>
        </p:txBody>
      </p:sp>
      <p:sp>
        <p:nvSpPr>
          <p:cNvPr id="16" name="Text Placeholder 6">
            <a:extLst>
              <a:ext uri="{FF2B5EF4-FFF2-40B4-BE49-F238E27FC236}">
                <a16:creationId xmlns:a16="http://schemas.microsoft.com/office/drawing/2014/main" id="{D3D532B6-5870-48E6-2472-C88625E8AD86}"/>
              </a:ext>
            </a:extLst>
          </p:cNvPr>
          <p:cNvSpPr>
            <a:spLocks noGrp="1"/>
          </p:cNvSpPr>
          <p:nvPr>
            <p:ph type="body" sz="quarter" idx="24" hasCustomPrompt="1"/>
          </p:nvPr>
        </p:nvSpPr>
        <p:spPr>
          <a:xfrm>
            <a:off x="302399" y="4465613"/>
            <a:ext cx="2694747" cy="1455404"/>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endParaRPr lang="en-GB"/>
          </a:p>
        </p:txBody>
      </p:sp>
      <p:sp>
        <p:nvSpPr>
          <p:cNvPr id="18" name="Text Placeholder 6">
            <a:extLst>
              <a:ext uri="{FF2B5EF4-FFF2-40B4-BE49-F238E27FC236}">
                <a16:creationId xmlns:a16="http://schemas.microsoft.com/office/drawing/2014/main" id="{C21BA9E6-0893-DBEE-66CF-126814B7CC5F}"/>
              </a:ext>
            </a:extLst>
          </p:cNvPr>
          <p:cNvSpPr>
            <a:spLocks noGrp="1"/>
          </p:cNvSpPr>
          <p:nvPr>
            <p:ph type="body" sz="quarter" idx="31" hasCustomPrompt="1"/>
          </p:nvPr>
        </p:nvSpPr>
        <p:spPr>
          <a:xfrm>
            <a:off x="3264957" y="4465613"/>
            <a:ext cx="2694747" cy="1455404"/>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endParaRPr lang="en-GB"/>
          </a:p>
        </p:txBody>
      </p:sp>
      <p:sp>
        <p:nvSpPr>
          <p:cNvPr id="19" name="Text Placeholder 6">
            <a:extLst>
              <a:ext uri="{FF2B5EF4-FFF2-40B4-BE49-F238E27FC236}">
                <a16:creationId xmlns:a16="http://schemas.microsoft.com/office/drawing/2014/main" id="{38CA2640-96D1-E7F1-2C08-563C0F90E79F}"/>
              </a:ext>
            </a:extLst>
          </p:cNvPr>
          <p:cNvSpPr>
            <a:spLocks noGrp="1"/>
          </p:cNvSpPr>
          <p:nvPr>
            <p:ph type="body" sz="quarter" idx="32" hasCustomPrompt="1"/>
          </p:nvPr>
        </p:nvSpPr>
        <p:spPr>
          <a:xfrm>
            <a:off x="6227515" y="4465613"/>
            <a:ext cx="2694747" cy="1455404"/>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endParaRPr lang="en-GB"/>
          </a:p>
        </p:txBody>
      </p:sp>
      <p:sp>
        <p:nvSpPr>
          <p:cNvPr id="20" name="Text Placeholder 6">
            <a:extLst>
              <a:ext uri="{FF2B5EF4-FFF2-40B4-BE49-F238E27FC236}">
                <a16:creationId xmlns:a16="http://schemas.microsoft.com/office/drawing/2014/main" id="{CCA10A70-9EE5-243D-2721-DEDF29AFAA2A}"/>
              </a:ext>
            </a:extLst>
          </p:cNvPr>
          <p:cNvSpPr>
            <a:spLocks noGrp="1"/>
          </p:cNvSpPr>
          <p:nvPr>
            <p:ph type="body" sz="quarter" idx="33" hasCustomPrompt="1"/>
          </p:nvPr>
        </p:nvSpPr>
        <p:spPr>
          <a:xfrm>
            <a:off x="9190073" y="4465613"/>
            <a:ext cx="2694747" cy="1455404"/>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endParaRPr lang="en-GB"/>
          </a:p>
        </p:txBody>
      </p:sp>
      <p:sp>
        <p:nvSpPr>
          <p:cNvPr id="4" name="Text Placeholder 2">
            <a:extLst>
              <a:ext uri="{FF2B5EF4-FFF2-40B4-BE49-F238E27FC236}">
                <a16:creationId xmlns:a16="http://schemas.microsoft.com/office/drawing/2014/main" id="{FBD446CA-D143-AFB3-D998-30B8886CF0B2}"/>
              </a:ext>
            </a:extLst>
          </p:cNvPr>
          <p:cNvSpPr>
            <a:spLocks noGrp="1"/>
          </p:cNvSpPr>
          <p:nvPr>
            <p:ph type="body" idx="34" hasCustomPrompt="1"/>
          </p:nvPr>
        </p:nvSpPr>
        <p:spPr>
          <a:xfrm>
            <a:off x="302401" y="4102837"/>
            <a:ext cx="2694745" cy="288767"/>
          </a:xfrm>
          <a:prstGeom prst="rect">
            <a:avLst/>
          </a:prstGeom>
        </p:spPr>
        <p:txBody>
          <a:bodyPr lIns="0" tIns="0" rIns="0" bIns="0" anchor="t" anchorCtr="0">
            <a:noAutofit/>
          </a:bodyPr>
          <a:lstStyle>
            <a:lvl1pPr marL="0" indent="0">
              <a:buNone/>
              <a:defRPr sz="1600" b="1">
                <a:solidFill>
                  <a:srgbClr val="6D0E17"/>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13" name="Text Placeholder 2">
            <a:extLst>
              <a:ext uri="{FF2B5EF4-FFF2-40B4-BE49-F238E27FC236}">
                <a16:creationId xmlns:a16="http://schemas.microsoft.com/office/drawing/2014/main" id="{5A611ADC-4996-050D-2B87-BBCF108256B6}"/>
              </a:ext>
            </a:extLst>
          </p:cNvPr>
          <p:cNvSpPr>
            <a:spLocks noGrp="1"/>
          </p:cNvSpPr>
          <p:nvPr>
            <p:ph type="body" idx="35" hasCustomPrompt="1"/>
          </p:nvPr>
        </p:nvSpPr>
        <p:spPr>
          <a:xfrm>
            <a:off x="3264957" y="4102837"/>
            <a:ext cx="2694746" cy="288767"/>
          </a:xfrm>
          <a:prstGeom prst="rect">
            <a:avLst/>
          </a:prstGeom>
        </p:spPr>
        <p:txBody>
          <a:bodyPr lIns="0" tIns="0" rIns="0" bIns="0" anchor="t" anchorCtr="0">
            <a:noAutofit/>
          </a:bodyPr>
          <a:lstStyle>
            <a:lvl1pPr marL="0" indent="0">
              <a:buNone/>
              <a:defRPr sz="1600" b="1">
                <a:solidFill>
                  <a:srgbClr val="9D283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17" name="Text Placeholder 2">
            <a:extLst>
              <a:ext uri="{FF2B5EF4-FFF2-40B4-BE49-F238E27FC236}">
                <a16:creationId xmlns:a16="http://schemas.microsoft.com/office/drawing/2014/main" id="{E87F9AE3-1E8D-5366-1BBB-6A8AE907D4A4}"/>
              </a:ext>
            </a:extLst>
          </p:cNvPr>
          <p:cNvSpPr>
            <a:spLocks noGrp="1"/>
          </p:cNvSpPr>
          <p:nvPr>
            <p:ph type="body" idx="36" hasCustomPrompt="1"/>
          </p:nvPr>
        </p:nvSpPr>
        <p:spPr>
          <a:xfrm>
            <a:off x="6227518" y="4102837"/>
            <a:ext cx="2694745" cy="288767"/>
          </a:xfrm>
          <a:prstGeom prst="rect">
            <a:avLst/>
          </a:prstGeom>
        </p:spPr>
        <p:txBody>
          <a:bodyPr lIns="0" tIns="0" rIns="0" bIns="0" anchor="t" anchorCtr="0">
            <a:noAutofit/>
          </a:bodyPr>
          <a:lstStyle>
            <a:lvl1pPr marL="0" indent="0">
              <a:buNone/>
              <a:defRPr sz="1600" b="1">
                <a:solidFill>
                  <a:srgbClr val="D3425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21" name="Text Placeholder 2">
            <a:extLst>
              <a:ext uri="{FF2B5EF4-FFF2-40B4-BE49-F238E27FC236}">
                <a16:creationId xmlns:a16="http://schemas.microsoft.com/office/drawing/2014/main" id="{90C6E264-1784-4394-F65D-E559DC31CBC7}"/>
              </a:ext>
            </a:extLst>
          </p:cNvPr>
          <p:cNvSpPr>
            <a:spLocks noGrp="1"/>
          </p:cNvSpPr>
          <p:nvPr>
            <p:ph type="body" idx="37" hasCustomPrompt="1"/>
          </p:nvPr>
        </p:nvSpPr>
        <p:spPr>
          <a:xfrm>
            <a:off x="9190074" y="4102837"/>
            <a:ext cx="2694746" cy="288767"/>
          </a:xfrm>
          <a:prstGeom prst="rect">
            <a:avLst/>
          </a:prstGeom>
        </p:spPr>
        <p:txBody>
          <a:bodyPr lIns="0" tIns="0" rIns="0" bIns="0" anchor="t" anchorCtr="0">
            <a:noAutofit/>
          </a:bodyPr>
          <a:lstStyle>
            <a:lvl1pPr marL="0" indent="0">
              <a:buNone/>
              <a:defRPr sz="1600" b="1">
                <a:solidFill>
                  <a:srgbClr val="E67F7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Tree>
    <p:extLst>
      <p:ext uri="{BB962C8B-B14F-4D97-AF65-F5344CB8AC3E}">
        <p14:creationId xmlns:p14="http://schemas.microsoft.com/office/powerpoint/2010/main" val="287269118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userDrawn="1">
  <p:cSld name="4_Title only">
    <p:spTree>
      <p:nvGrpSpPr>
        <p:cNvPr id="1" name=""/>
        <p:cNvGrpSpPr/>
        <p:nvPr/>
      </p:nvGrpSpPr>
      <p:grpSpPr>
        <a:xfrm>
          <a:off x="0" y="0"/>
          <a:ext cx="0" cy="0"/>
          <a:chOff x="0" y="0"/>
          <a:chExt cx="0" cy="0"/>
        </a:xfrm>
      </p:grpSpPr>
      <p:pic>
        <p:nvPicPr>
          <p:cNvPr id="7" name="Picture 6" descr="A close up of water drops&#10;&#10;AI-generated content may be incorrect.">
            <a:extLst>
              <a:ext uri="{FF2B5EF4-FFF2-40B4-BE49-F238E27FC236}">
                <a16:creationId xmlns:a16="http://schemas.microsoft.com/office/drawing/2014/main" id="{42672DA8-6FE1-43C5-DCEB-C2AFF86C6B05}"/>
              </a:ext>
            </a:extLst>
          </p:cNvPr>
          <p:cNvPicPr>
            <a:picLocks noChangeAspect="1"/>
          </p:cNvPicPr>
          <p:nvPr userDrawn="1"/>
        </p:nvPicPr>
        <p:blipFill>
          <a:blip r:embed="rId2"/>
          <a:srcRect l="10639" t="5768" r="11012" b="8498"/>
          <a:stretch/>
        </p:blipFill>
        <p:spPr>
          <a:xfrm>
            <a:off x="8967842" y="0"/>
            <a:ext cx="3224158" cy="6858000"/>
          </a:xfrm>
          <a:prstGeom prst="rect">
            <a:avLst/>
          </a:prstGeom>
        </p:spPr>
      </p:pic>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807649E-BD9A-20C0-6EB8-1E24AFC35B31}"/>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E167B8D4-57E4-5311-A733-84D0CFBBF1D3}"/>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2">
            <a:extLst>
              <a:ext uri="{FF2B5EF4-FFF2-40B4-BE49-F238E27FC236}">
                <a16:creationId xmlns:a16="http://schemas.microsoft.com/office/drawing/2014/main" id="{F661751D-59CB-DB82-49F2-F8BC0474D858}"/>
              </a:ext>
            </a:extLst>
          </p:cNvPr>
          <p:cNvSpPr>
            <a:spLocks noGrp="1"/>
          </p:cNvSpPr>
          <p:nvPr>
            <p:ph type="body" idx="11" hasCustomPrompt="1"/>
          </p:nvPr>
        </p:nvSpPr>
        <p:spPr>
          <a:xfrm>
            <a:off x="302400" y="605611"/>
            <a:ext cx="8064500" cy="288767"/>
          </a:xfrm>
          <a:prstGeom prst="rect">
            <a:avLst/>
          </a:prstGeom>
        </p:spPr>
        <p:txBody>
          <a:bodyPr lIns="0" tIns="0" rIns="0" bIns="0" anchor="t" anchorCtr="0">
            <a:noAutofit/>
          </a:bodyPr>
          <a:lstStyle>
            <a:lvl1pPr marL="0" indent="0">
              <a:buNone/>
              <a:defRPr sz="2200" b="0">
                <a:solidFill>
                  <a:srgbClr val="E67F7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4" name="Title 3">
            <a:extLst>
              <a:ext uri="{FF2B5EF4-FFF2-40B4-BE49-F238E27FC236}">
                <a16:creationId xmlns:a16="http://schemas.microsoft.com/office/drawing/2014/main" id="{86CF8B3F-B583-CDD7-3D44-7679B99135F3}"/>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pic>
        <p:nvPicPr>
          <p:cNvPr id="3" name="Picture 12">
            <a:extLst>
              <a:ext uri="{FF2B5EF4-FFF2-40B4-BE49-F238E27FC236}">
                <a16:creationId xmlns:a16="http://schemas.microsoft.com/office/drawing/2014/main" id="{CD0DD2A8-B6A3-0705-33FB-CDBBFDA6712A}"/>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sp>
        <p:nvSpPr>
          <p:cNvPr id="5" name="TextBox 4">
            <a:extLst>
              <a:ext uri="{FF2B5EF4-FFF2-40B4-BE49-F238E27FC236}">
                <a16:creationId xmlns:a16="http://schemas.microsoft.com/office/drawing/2014/main" id="{BCC2EB92-35DC-C2D0-9AD6-1B6C48C6A9FB}"/>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tx1"/>
                </a:solidFill>
              </a:rPr>
              <a:t>Vitamins</a:t>
            </a:r>
            <a:r>
              <a:rPr lang="en-US" sz="950" spc="-20">
                <a:solidFill>
                  <a:schemeClr val="tx1"/>
                </a:solidFill>
              </a:rPr>
              <a:t> | </a:t>
            </a:r>
            <a:r>
              <a:rPr lang="en-US" sz="1000" b="0" i="0">
                <a:solidFill>
                  <a:schemeClr val="tx1"/>
                </a:solidFill>
                <a:effectLst/>
                <a:latin typeface="DM Sans" pitchFamily="2" charset="0"/>
              </a:rPr>
              <a:t>Healthy foundations</a:t>
            </a:r>
            <a:endParaRPr lang="en-US" sz="950" spc="10">
              <a:solidFill>
                <a:schemeClr val="tx1"/>
              </a:solidFill>
            </a:endParaRPr>
          </a:p>
        </p:txBody>
      </p:sp>
      <p:sp>
        <p:nvSpPr>
          <p:cNvPr id="6" name="Text Placeholder 6">
            <a:extLst>
              <a:ext uri="{FF2B5EF4-FFF2-40B4-BE49-F238E27FC236}">
                <a16:creationId xmlns:a16="http://schemas.microsoft.com/office/drawing/2014/main" id="{AA183FD9-2169-3E28-8B30-B63E0C79C48A}"/>
              </a:ext>
            </a:extLst>
          </p:cNvPr>
          <p:cNvSpPr>
            <a:spLocks noGrp="1"/>
          </p:cNvSpPr>
          <p:nvPr>
            <p:ph type="body" sz="quarter" idx="25" hasCustomPrompt="1"/>
          </p:nvPr>
        </p:nvSpPr>
        <p:spPr>
          <a:xfrm>
            <a:off x="302400" y="1260000"/>
            <a:ext cx="7235824" cy="3840996"/>
          </a:xfrm>
          <a:prstGeom prst="rect">
            <a:avLst/>
          </a:prstGeom>
        </p:spPr>
        <p:txBody>
          <a:bodyPr lIns="0" tIns="0" rIns="0" bIns="0"/>
          <a:lstStyle>
            <a:lvl1pPr>
              <a:spcAft>
                <a:spcPts val="1000"/>
              </a:spcAft>
              <a:defRPr sz="18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Tree>
    <p:extLst>
      <p:ext uri="{BB962C8B-B14F-4D97-AF65-F5344CB8AC3E}">
        <p14:creationId xmlns:p14="http://schemas.microsoft.com/office/powerpoint/2010/main" val="19874988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userDrawn="1">
  <p:cSld name="5_Title only">
    <p:spTree>
      <p:nvGrpSpPr>
        <p:cNvPr id="1" name=""/>
        <p:cNvGrpSpPr/>
        <p:nvPr/>
      </p:nvGrpSpPr>
      <p:grpSpPr>
        <a:xfrm>
          <a:off x="0" y="0"/>
          <a:ext cx="0" cy="0"/>
          <a:chOff x="0" y="0"/>
          <a:chExt cx="0" cy="0"/>
        </a:xfrm>
      </p:grpSpPr>
      <p:pic>
        <p:nvPicPr>
          <p:cNvPr id="5" name="Picture 4" descr="A close up of water drops&#10;&#10;AI-generated content may be incorrect.">
            <a:extLst>
              <a:ext uri="{FF2B5EF4-FFF2-40B4-BE49-F238E27FC236}">
                <a16:creationId xmlns:a16="http://schemas.microsoft.com/office/drawing/2014/main" id="{9C02C781-D4D4-0FC0-63A0-A48E21B11D3C}"/>
              </a:ext>
            </a:extLst>
          </p:cNvPr>
          <p:cNvPicPr>
            <a:picLocks noChangeAspect="1"/>
          </p:cNvPicPr>
          <p:nvPr userDrawn="1"/>
        </p:nvPicPr>
        <p:blipFill>
          <a:blip r:embed="rId2"/>
          <a:srcRect l="3622" t="5768" r="66527" b="8498"/>
          <a:stretch/>
        </p:blipFill>
        <p:spPr>
          <a:xfrm>
            <a:off x="0" y="0"/>
            <a:ext cx="1228396" cy="6858000"/>
          </a:xfrm>
          <a:prstGeom prst="rect">
            <a:avLst/>
          </a:prstGeom>
        </p:spPr>
      </p:pic>
      <p:sp>
        <p:nvSpPr>
          <p:cNvPr id="13" name="Text Placeholder 2">
            <a:extLst>
              <a:ext uri="{FF2B5EF4-FFF2-40B4-BE49-F238E27FC236}">
                <a16:creationId xmlns:a16="http://schemas.microsoft.com/office/drawing/2014/main" id="{F661751D-59CB-DB82-49F2-F8BC0474D858}"/>
              </a:ext>
            </a:extLst>
          </p:cNvPr>
          <p:cNvSpPr>
            <a:spLocks noGrp="1"/>
          </p:cNvSpPr>
          <p:nvPr>
            <p:ph type="body" idx="11" hasCustomPrompt="1"/>
          </p:nvPr>
        </p:nvSpPr>
        <p:spPr>
          <a:xfrm>
            <a:off x="1343024" y="605611"/>
            <a:ext cx="8064500" cy="288767"/>
          </a:xfrm>
          <a:prstGeom prst="rect">
            <a:avLst/>
          </a:prstGeom>
        </p:spPr>
        <p:txBody>
          <a:bodyPr lIns="0" tIns="0" rIns="0" bIns="0" anchor="t" anchorCtr="0">
            <a:noAutofit/>
          </a:bodyPr>
          <a:lstStyle>
            <a:lvl1pPr marL="0" indent="0">
              <a:buNone/>
              <a:defRPr sz="2200" b="0">
                <a:solidFill>
                  <a:srgbClr val="E67F7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4" name="Title 3">
            <a:extLst>
              <a:ext uri="{FF2B5EF4-FFF2-40B4-BE49-F238E27FC236}">
                <a16:creationId xmlns:a16="http://schemas.microsoft.com/office/drawing/2014/main" id="{86CF8B3F-B583-CDD7-3D44-7679B99135F3}"/>
              </a:ext>
            </a:extLst>
          </p:cNvPr>
          <p:cNvSpPr>
            <a:spLocks noGrp="1"/>
          </p:cNvSpPr>
          <p:nvPr>
            <p:ph type="title" hasCustomPrompt="1"/>
          </p:nvPr>
        </p:nvSpPr>
        <p:spPr>
          <a:xfrm>
            <a:off x="1343025" y="302400"/>
            <a:ext cx="8064500"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pic>
        <p:nvPicPr>
          <p:cNvPr id="3" name="Picture 12">
            <a:extLst>
              <a:ext uri="{FF2B5EF4-FFF2-40B4-BE49-F238E27FC236}">
                <a16:creationId xmlns:a16="http://schemas.microsoft.com/office/drawing/2014/main" id="{CD0DD2A8-B6A3-0705-33FB-CDBBFDA6712A}"/>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4" name="Text Placeholder 6">
            <a:extLst>
              <a:ext uri="{FF2B5EF4-FFF2-40B4-BE49-F238E27FC236}">
                <a16:creationId xmlns:a16="http://schemas.microsoft.com/office/drawing/2014/main" id="{41D369C0-DB6F-2CFB-D6CD-C2FEF79B8A18}"/>
              </a:ext>
            </a:extLst>
          </p:cNvPr>
          <p:cNvSpPr>
            <a:spLocks noGrp="1"/>
          </p:cNvSpPr>
          <p:nvPr>
            <p:ph type="body" sz="quarter" idx="23" hasCustomPrompt="1"/>
          </p:nvPr>
        </p:nvSpPr>
        <p:spPr>
          <a:xfrm>
            <a:off x="1343024" y="1260000"/>
            <a:ext cx="6998088" cy="3840996"/>
          </a:xfrm>
          <a:prstGeom prst="rect">
            <a:avLst/>
          </a:prstGeom>
        </p:spPr>
        <p:txBody>
          <a:bodyPr lIns="0" tIns="0" rIns="0" bIns="0"/>
          <a:lstStyle>
            <a:lvl1pPr>
              <a:spcAft>
                <a:spcPts val="1000"/>
              </a:spcAft>
              <a:defRPr sz="18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6" name="TextBox 5">
            <a:extLst>
              <a:ext uri="{FF2B5EF4-FFF2-40B4-BE49-F238E27FC236}">
                <a16:creationId xmlns:a16="http://schemas.microsoft.com/office/drawing/2014/main" id="{5B0F014F-A4C5-779F-8C66-1A94C3A86543}"/>
              </a:ext>
            </a:extLst>
          </p:cNvPr>
          <p:cNvSpPr txBox="1">
            <a:spLocks/>
          </p:cNvSpPr>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bg1"/>
                </a:solidFill>
              </a:rPr>
              <a:t>Vitamins</a:t>
            </a:r>
            <a:r>
              <a:rPr lang="en-US" sz="950" spc="-20">
                <a:solidFill>
                  <a:schemeClr val="bg1"/>
                </a:solidFill>
              </a:rPr>
              <a:t> |</a:t>
            </a:r>
            <a:r>
              <a:rPr lang="en-US" sz="950" spc="-20"/>
              <a:t> </a:t>
            </a:r>
            <a:r>
              <a:rPr lang="en-US" sz="1000" b="0" i="0">
                <a:effectLst/>
                <a:latin typeface="DM Sans" pitchFamily="2" charset="0"/>
              </a:rPr>
              <a:t>Healthy foundations</a:t>
            </a:r>
            <a:endParaRPr lang="en-US" sz="950" spc="10"/>
          </a:p>
        </p:txBody>
      </p:sp>
    </p:spTree>
    <p:extLst>
      <p:ext uri="{BB962C8B-B14F-4D97-AF65-F5344CB8AC3E}">
        <p14:creationId xmlns:p14="http://schemas.microsoft.com/office/powerpoint/2010/main" val="27685667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4_Title and Content yellow">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D932F20-0096-080B-95C2-2D3AD60B246C}"/>
              </a:ext>
            </a:extLst>
          </p:cNvPr>
          <p:cNvSpPr/>
          <p:nvPr userDrawn="1"/>
        </p:nvSpPr>
        <p:spPr>
          <a:xfrm>
            <a:off x="-1" y="0"/>
            <a:ext cx="6165741" cy="6858000"/>
          </a:xfrm>
          <a:prstGeom prst="rect">
            <a:avLst/>
          </a:prstGeom>
          <a:solidFill>
            <a:srgbClr val="9D28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10" name="Text Placeholder 2">
            <a:extLst>
              <a:ext uri="{FF2B5EF4-FFF2-40B4-BE49-F238E27FC236}">
                <a16:creationId xmlns:a16="http://schemas.microsoft.com/office/drawing/2014/main" id="{6277FF2A-DF19-F6C1-36C6-AD5D38910F12}"/>
              </a:ext>
            </a:extLst>
          </p:cNvPr>
          <p:cNvSpPr>
            <a:spLocks noGrp="1"/>
          </p:cNvSpPr>
          <p:nvPr>
            <p:ph type="body" idx="11" hasCustomPrompt="1"/>
          </p:nvPr>
        </p:nvSpPr>
        <p:spPr>
          <a:xfrm>
            <a:off x="302400" y="605611"/>
            <a:ext cx="5256427" cy="288767"/>
          </a:xfrm>
          <a:prstGeom prst="rect">
            <a:avLst/>
          </a:prstGeom>
        </p:spPr>
        <p:txBody>
          <a:bodyPr lIns="0" tIns="0" rIns="0" bIns="0" anchor="t" anchorCtr="0">
            <a:noAutofit/>
          </a:bodyPr>
          <a:lstStyle>
            <a:lvl1pPr marL="0" indent="0">
              <a:buNone/>
              <a:defRPr sz="2200" b="0">
                <a:solidFill>
                  <a:srgbClr val="F5D0C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itle 3">
            <a:extLst>
              <a:ext uri="{FF2B5EF4-FFF2-40B4-BE49-F238E27FC236}">
                <a16:creationId xmlns:a16="http://schemas.microsoft.com/office/drawing/2014/main" id="{2EA7FF03-899B-615A-1576-D4B4F9E1653F}"/>
              </a:ext>
            </a:extLst>
          </p:cNvPr>
          <p:cNvSpPr>
            <a:spLocks noGrp="1"/>
          </p:cNvSpPr>
          <p:nvPr>
            <p:ph type="title" hasCustomPrompt="1"/>
          </p:nvPr>
        </p:nvSpPr>
        <p:spPr>
          <a:xfrm>
            <a:off x="302401" y="302400"/>
            <a:ext cx="5256427"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pic>
        <p:nvPicPr>
          <p:cNvPr id="3" name="Picture 2">
            <a:extLst>
              <a:ext uri="{FF2B5EF4-FFF2-40B4-BE49-F238E27FC236}">
                <a16:creationId xmlns:a16="http://schemas.microsoft.com/office/drawing/2014/main" id="{92CA07A3-1715-0340-4986-10C8587EA956}"/>
              </a:ext>
            </a:extLst>
          </p:cNvPr>
          <p:cNvPicPr>
            <a:picLocks noChangeAspect="1"/>
          </p:cNvPicPr>
          <p:nvPr userDrawn="1"/>
        </p:nvPicPr>
        <p:blipFill>
          <a:blip r:embed="rId2"/>
          <a:srcRect/>
          <a:stretch/>
        </p:blipFill>
        <p:spPr>
          <a:xfrm flipH="1">
            <a:off x="0" y="2459861"/>
            <a:ext cx="4800241" cy="3159575"/>
          </a:xfrm>
          <a:prstGeom prst="rect">
            <a:avLst/>
          </a:prstGeom>
        </p:spPr>
      </p:pic>
      <p:sp>
        <p:nvSpPr>
          <p:cNvPr id="12" name="Oval 11">
            <a:extLst>
              <a:ext uri="{FF2B5EF4-FFF2-40B4-BE49-F238E27FC236}">
                <a16:creationId xmlns:a16="http://schemas.microsoft.com/office/drawing/2014/main" id="{B0C7D22D-7C9D-F2AB-41EE-AB60E83AC6AE}"/>
              </a:ext>
            </a:extLst>
          </p:cNvPr>
          <p:cNvSpPr/>
          <p:nvPr userDrawn="1"/>
        </p:nvSpPr>
        <p:spPr>
          <a:xfrm>
            <a:off x="4649919" y="4053481"/>
            <a:ext cx="1988482" cy="1988482"/>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6DF96833-466D-CEBB-2C54-44287860E6F7}"/>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bg1"/>
                </a:solidFill>
              </a:rPr>
              <a:t>Vitamins</a:t>
            </a:r>
            <a:r>
              <a:rPr lang="en-US" sz="950" spc="-20">
                <a:solidFill>
                  <a:srgbClr val="CCBCB8"/>
                </a:solidFill>
              </a:rPr>
              <a:t> | </a:t>
            </a:r>
            <a:r>
              <a:rPr lang="en-US" sz="1000" b="0" i="0">
                <a:solidFill>
                  <a:srgbClr val="FFFFFF"/>
                </a:solidFill>
                <a:effectLst/>
                <a:latin typeface="DM Sans" pitchFamily="2" charset="0"/>
              </a:rPr>
              <a:t>Healthy foundations</a:t>
            </a:r>
            <a:endParaRPr lang="en-US" sz="950" spc="10">
              <a:solidFill>
                <a:schemeClr val="bg1"/>
              </a:solidFill>
            </a:endParaRPr>
          </a:p>
        </p:txBody>
      </p:sp>
      <p:sp>
        <p:nvSpPr>
          <p:cNvPr id="13" name="Oval 12">
            <a:extLst>
              <a:ext uri="{FF2B5EF4-FFF2-40B4-BE49-F238E27FC236}">
                <a16:creationId xmlns:a16="http://schemas.microsoft.com/office/drawing/2014/main" id="{04A41BDB-1708-010E-D786-AEE3B45126B0}"/>
              </a:ext>
            </a:extLst>
          </p:cNvPr>
          <p:cNvSpPr/>
          <p:nvPr userDrawn="1"/>
        </p:nvSpPr>
        <p:spPr>
          <a:xfrm>
            <a:off x="4103699" y="5244938"/>
            <a:ext cx="1337341" cy="1337341"/>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C3EE1C59-5F24-FD78-A272-078DE82CF622}"/>
              </a:ext>
            </a:extLst>
          </p:cNvPr>
          <p:cNvSpPr/>
          <p:nvPr userDrawn="1"/>
        </p:nvSpPr>
        <p:spPr>
          <a:xfrm>
            <a:off x="-245664" y="2038716"/>
            <a:ext cx="1068376" cy="1068376"/>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04E7112-55E1-7DDA-3863-0806241929E9}"/>
              </a:ext>
            </a:extLst>
          </p:cNvPr>
          <p:cNvSpPr/>
          <p:nvPr userDrawn="1"/>
        </p:nvSpPr>
        <p:spPr>
          <a:xfrm>
            <a:off x="6165741" y="0"/>
            <a:ext cx="6026260"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icture Placeholder 14">
            <a:extLst>
              <a:ext uri="{FF2B5EF4-FFF2-40B4-BE49-F238E27FC236}">
                <a16:creationId xmlns:a16="http://schemas.microsoft.com/office/drawing/2014/main" id="{57F47379-35AE-A571-ECBC-6A457D2F23FB}"/>
              </a:ext>
            </a:extLst>
          </p:cNvPr>
          <p:cNvSpPr>
            <a:spLocks noGrp="1"/>
          </p:cNvSpPr>
          <p:nvPr>
            <p:ph type="pic" sz="quarter" idx="22" hasCustomPrompt="1"/>
          </p:nvPr>
        </p:nvSpPr>
        <p:spPr>
          <a:xfrm>
            <a:off x="6165741" y="0"/>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Tree>
    <p:extLst>
      <p:ext uri="{BB962C8B-B14F-4D97-AF65-F5344CB8AC3E}">
        <p14:creationId xmlns:p14="http://schemas.microsoft.com/office/powerpoint/2010/main" val="247855570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1_Only for 1-pager - logo on top">
    <p:spTree>
      <p:nvGrpSpPr>
        <p:cNvPr id="1" name=""/>
        <p:cNvGrpSpPr/>
        <p:nvPr/>
      </p:nvGrpSpPr>
      <p:grpSpPr>
        <a:xfrm>
          <a:off x="0" y="0"/>
          <a:ext cx="0" cy="0"/>
          <a:chOff x="0" y="0"/>
          <a:chExt cx="0" cy="0"/>
        </a:xfrm>
      </p:grpSpPr>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0" name="Text Placeholder 2">
            <a:extLst>
              <a:ext uri="{FF2B5EF4-FFF2-40B4-BE49-F238E27FC236}">
                <a16:creationId xmlns:a16="http://schemas.microsoft.com/office/drawing/2014/main" id="{392603B7-CA5F-34BF-C79F-F48A12CBBAEB}"/>
              </a:ext>
            </a:extLst>
          </p:cNvPr>
          <p:cNvSpPr>
            <a:spLocks noGrp="1"/>
          </p:cNvSpPr>
          <p:nvPr>
            <p:ph type="body" idx="11" hasCustomPrompt="1"/>
          </p:nvPr>
        </p:nvSpPr>
        <p:spPr>
          <a:xfrm>
            <a:off x="302401" y="605611"/>
            <a:ext cx="5500870" cy="288767"/>
          </a:xfrm>
          <a:prstGeom prst="rect">
            <a:avLst/>
          </a:prstGeom>
        </p:spPr>
        <p:txBody>
          <a:bodyPr lIns="0" tIns="0" rIns="0" bIns="0" anchor="t" anchorCtr="0">
            <a:noAutofit/>
          </a:bodyPr>
          <a:lstStyle>
            <a:lvl1pPr marL="0" indent="0">
              <a:buNone/>
              <a:defRPr sz="2200" b="0">
                <a:solidFill>
                  <a:srgbClr val="E67F7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2" name="Title 3">
            <a:extLst>
              <a:ext uri="{FF2B5EF4-FFF2-40B4-BE49-F238E27FC236}">
                <a16:creationId xmlns:a16="http://schemas.microsoft.com/office/drawing/2014/main" id="{FCDB1E90-21A6-A4E2-3C6B-BCD58FEF6EFE}"/>
              </a:ext>
            </a:extLst>
          </p:cNvPr>
          <p:cNvSpPr>
            <a:spLocks noGrp="1"/>
          </p:cNvSpPr>
          <p:nvPr>
            <p:ph type="title" hasCustomPrompt="1"/>
          </p:nvPr>
        </p:nvSpPr>
        <p:spPr>
          <a:xfrm>
            <a:off x="302402" y="302400"/>
            <a:ext cx="5500870"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2" name="TextBox 1">
            <a:extLst>
              <a:ext uri="{FF2B5EF4-FFF2-40B4-BE49-F238E27FC236}">
                <a16:creationId xmlns:a16="http://schemas.microsoft.com/office/drawing/2014/main" id="{C3FA069C-58AA-67F8-5D22-8F27AC7B4723}"/>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tx1"/>
                </a:solidFill>
              </a:rPr>
              <a:t>Vitamins</a:t>
            </a:r>
            <a:r>
              <a:rPr lang="en-US" sz="950" spc="-20">
                <a:solidFill>
                  <a:schemeClr val="tx1"/>
                </a:solidFill>
              </a:rPr>
              <a:t> | </a:t>
            </a:r>
            <a:r>
              <a:rPr lang="en-US" sz="1000" b="0" i="0">
                <a:solidFill>
                  <a:schemeClr val="tx1"/>
                </a:solidFill>
                <a:effectLst/>
                <a:latin typeface="DM Sans" pitchFamily="2" charset="0"/>
              </a:rPr>
              <a:t>Healthy foundations</a:t>
            </a:r>
            <a:endParaRPr lang="en-US" sz="950" spc="10">
              <a:solidFill>
                <a:schemeClr val="tx1"/>
              </a:solidFill>
            </a:endParaRPr>
          </a:p>
        </p:txBody>
      </p:sp>
      <p:sp>
        <p:nvSpPr>
          <p:cNvPr id="5" name="Picture Placeholder 4">
            <a:extLst>
              <a:ext uri="{FF2B5EF4-FFF2-40B4-BE49-F238E27FC236}">
                <a16:creationId xmlns:a16="http://schemas.microsoft.com/office/drawing/2014/main" id="{B4A34C28-AE70-77F0-4DEA-C57991F46FAD}"/>
              </a:ext>
            </a:extLst>
          </p:cNvPr>
          <p:cNvSpPr>
            <a:spLocks noGrp="1"/>
          </p:cNvSpPr>
          <p:nvPr>
            <p:ph type="pic" sz="quarter" idx="28"/>
          </p:nvPr>
        </p:nvSpPr>
        <p:spPr>
          <a:xfrm>
            <a:off x="6165742" y="0"/>
            <a:ext cx="6026258" cy="6858000"/>
          </a:xfrm>
          <a:prstGeom prst="rect">
            <a:avLst/>
          </a:prstGeom>
        </p:spPr>
        <p:txBody>
          <a:bodyPr/>
          <a:lstStyle/>
          <a:p>
            <a:endParaRPr lang="en-US"/>
          </a:p>
        </p:txBody>
      </p:sp>
      <p:pic>
        <p:nvPicPr>
          <p:cNvPr id="4" name="Picture 12">
            <a:extLst>
              <a:ext uri="{FF2B5EF4-FFF2-40B4-BE49-F238E27FC236}">
                <a16:creationId xmlns:a16="http://schemas.microsoft.com/office/drawing/2014/main" id="{AFC4C989-4314-DA6A-8F9D-FDCAC8071C52}"/>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Tree>
    <p:extLst>
      <p:ext uri="{BB962C8B-B14F-4D97-AF65-F5344CB8AC3E}">
        <p14:creationId xmlns:p14="http://schemas.microsoft.com/office/powerpoint/2010/main" val="359381889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Quote 1">
    <p:bg>
      <p:bgPr>
        <a:solidFill>
          <a:srgbClr val="9D2835"/>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05611"/>
            <a:ext cx="10398637" cy="288767"/>
          </a:xfrm>
          <a:prstGeom prst="rect">
            <a:avLst/>
          </a:prstGeom>
        </p:spPr>
        <p:txBody>
          <a:bodyPr lIns="0" tIns="0" rIns="0" bIns="0" anchor="t" anchorCtr="0">
            <a:noAutofit/>
          </a:bodyPr>
          <a:lstStyle>
            <a:lvl1pPr marL="0" indent="0">
              <a:buNone/>
              <a:defRPr sz="2200" b="0">
                <a:solidFill>
                  <a:srgbClr val="F5D0C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pic>
        <p:nvPicPr>
          <p:cNvPr id="10" name="Picture 9">
            <a:extLst>
              <a:ext uri="{FF2B5EF4-FFF2-40B4-BE49-F238E27FC236}">
                <a16:creationId xmlns:a16="http://schemas.microsoft.com/office/drawing/2014/main" id="{98D15C98-E463-99AC-BD06-6C447E251CA5}"/>
              </a:ext>
            </a:extLst>
          </p:cNvPr>
          <p:cNvPicPr>
            <a:picLocks noChangeAspect="1"/>
          </p:cNvPicPr>
          <p:nvPr userDrawn="1"/>
        </p:nvPicPr>
        <p:blipFill>
          <a:blip r:embed="rId2"/>
          <a:srcRect/>
          <a:stretch/>
        </p:blipFill>
        <p:spPr>
          <a:xfrm>
            <a:off x="7458159" y="2488841"/>
            <a:ext cx="4733841" cy="3115869"/>
          </a:xfrm>
          <a:prstGeom prst="rect">
            <a:avLst/>
          </a:prstGeom>
        </p:spPr>
      </p:pic>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10402113" cy="3086100"/>
          </a:xfrm>
          <a:prstGeom prst="rect">
            <a:avLst/>
          </a:prstGeom>
        </p:spPr>
        <p:txBody>
          <a:bodyPr lIns="0" tIns="0" rIns="0" b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000" cy="933450"/>
          </a:xfrm>
          <a:prstGeom prst="rect">
            <a:avLst/>
          </a:prstGeom>
        </p:spPr>
        <p:txBody>
          <a:bodyPr lIns="0" tIns="0" rIns="0" bIns="0" anchor="t">
            <a:noAutofit/>
          </a:bodyPr>
          <a:lstStyle>
            <a:lvl1pPr>
              <a:lnSpc>
                <a:spcPct val="90000"/>
              </a:lnSpc>
              <a:defRPr sz="3000" b="1">
                <a:solidFill>
                  <a:srgbClr val="F5D0C9"/>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2" name="TextBox 1">
            <a:extLst>
              <a:ext uri="{FF2B5EF4-FFF2-40B4-BE49-F238E27FC236}">
                <a16:creationId xmlns:a16="http://schemas.microsoft.com/office/drawing/2014/main" id="{81F4DA92-2A89-61C8-EAD5-2DF9BABE8982}"/>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bg1"/>
                </a:solidFill>
              </a:rPr>
              <a:t>Vitamins</a:t>
            </a:r>
            <a:r>
              <a:rPr lang="en-US" sz="950" spc="-20">
                <a:solidFill>
                  <a:srgbClr val="CCBCB8"/>
                </a:solidFill>
              </a:rPr>
              <a:t> | </a:t>
            </a:r>
            <a:r>
              <a:rPr lang="en-US" sz="1000" b="0" i="0">
                <a:solidFill>
                  <a:srgbClr val="FFFFFF"/>
                </a:solidFill>
                <a:effectLst/>
                <a:latin typeface="DM Sans" pitchFamily="2" charset="0"/>
              </a:rPr>
              <a:t>Healthy foundations</a:t>
            </a:r>
            <a:endParaRPr lang="en-US" sz="950" spc="10">
              <a:solidFill>
                <a:schemeClr val="bg1"/>
              </a:solidFill>
            </a:endParaRPr>
          </a:p>
        </p:txBody>
      </p:sp>
    </p:spTree>
    <p:extLst>
      <p:ext uri="{BB962C8B-B14F-4D97-AF65-F5344CB8AC3E}">
        <p14:creationId xmlns:p14="http://schemas.microsoft.com/office/powerpoint/2010/main" val="226128836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9D2835"/>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D53978B-C405-F87E-E8E1-FED8B2BBADE2}"/>
              </a:ext>
            </a:extLst>
          </p:cNvPr>
          <p:cNvGrpSpPr/>
          <p:nvPr userDrawn="1"/>
        </p:nvGrpSpPr>
        <p:grpSpPr>
          <a:xfrm>
            <a:off x="0" y="594000"/>
            <a:ext cx="12191999" cy="5148915"/>
            <a:chOff x="0" y="594000"/>
            <a:chExt cx="12191999" cy="5148915"/>
          </a:xfrm>
          <a:solidFill>
            <a:srgbClr val="D34252"/>
          </a:solidFill>
        </p:grpSpPr>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grpFill/>
            <a:ln w="28575">
              <a:solidFill>
                <a:srgbClr val="D34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rgbClr val="D3425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rgbClr val="D3425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4" name="TextBox 3">
            <a:extLst>
              <a:ext uri="{FF2B5EF4-FFF2-40B4-BE49-F238E27FC236}">
                <a16:creationId xmlns:a16="http://schemas.microsoft.com/office/drawing/2014/main" id="{973D1059-E8D6-11C1-4DEF-FBCDD6F0205B}"/>
              </a:ext>
            </a:extLst>
          </p:cNvPr>
          <p:cNvSpPr txBox="1"/>
          <p:nvPr userDrawn="1"/>
        </p:nvSpPr>
        <p:spPr>
          <a:xfrm>
            <a:off x="2533166" y="2602636"/>
            <a:ext cx="7125669" cy="784830"/>
          </a:xfrm>
          <a:prstGeom prst="rect">
            <a:avLst/>
          </a:prstGeom>
          <a:noFill/>
        </p:spPr>
        <p:txBody>
          <a:bodyPr wrap="none" rtlCol="0">
            <a:spAutoFit/>
          </a:bodyPr>
          <a:lstStyle/>
          <a:p>
            <a:pPr algn="ctr"/>
            <a:r>
              <a:rPr lang="en-GB" sz="4500" b="1">
                <a:solidFill>
                  <a:schemeClr val="bg1"/>
                </a:solidFill>
                <a:latin typeface="+mj-lt"/>
              </a:rPr>
              <a:t>We bring progress to life</a:t>
            </a:r>
          </a:p>
        </p:txBody>
      </p:sp>
      <p:pic>
        <p:nvPicPr>
          <p:cNvPr id="8" name="Picture 12">
            <a:extLst>
              <a:ext uri="{FF2B5EF4-FFF2-40B4-BE49-F238E27FC236}">
                <a16:creationId xmlns:a16="http://schemas.microsoft.com/office/drawing/2014/main" id="{7FBC5082-2859-2479-685B-3699A6070BD6}"/>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2" name="TextBox 1">
            <a:extLst>
              <a:ext uri="{FF2B5EF4-FFF2-40B4-BE49-F238E27FC236}">
                <a16:creationId xmlns:a16="http://schemas.microsoft.com/office/drawing/2014/main" id="{91AB9D2A-77B5-6583-CEF2-CBBA5D059A63}"/>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6832224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4_End Slide 4">
    <p:bg>
      <p:bgPr>
        <a:solidFill>
          <a:srgbClr val="9D2835"/>
        </a:solidFill>
        <a:effectLst/>
      </p:bgPr>
    </p:bg>
    <p:spTree>
      <p:nvGrpSpPr>
        <p:cNvPr id="1" name=""/>
        <p:cNvGrpSpPr/>
        <p:nvPr/>
      </p:nvGrpSpPr>
      <p:grpSpPr>
        <a:xfrm>
          <a:off x="0" y="0"/>
          <a:ext cx="0" cy="0"/>
          <a:chOff x="0" y="0"/>
          <a:chExt cx="0" cy="0"/>
        </a:xfrm>
      </p:grpSpPr>
      <p:sp>
        <p:nvSpPr>
          <p:cNvPr id="63" name="Freeform: Shape 2">
            <a:extLst>
              <a:ext uri="{FF2B5EF4-FFF2-40B4-BE49-F238E27FC236}">
                <a16:creationId xmlns:a16="http://schemas.microsoft.com/office/drawing/2014/main" id="{02FE1778-DF2A-8A0B-51B2-58DAAC1434C8}"/>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D34252"/>
          </a:solidFill>
          <a:ln w="28575">
            <a:solidFill>
              <a:srgbClr val="D3425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4" name="Freeform: Shape 6">
            <a:extLst>
              <a:ext uri="{FF2B5EF4-FFF2-40B4-BE49-F238E27FC236}">
                <a16:creationId xmlns:a16="http://schemas.microsoft.com/office/drawing/2014/main" id="{CE2A29BD-A44D-E4C9-D7CE-5081FB03E25C}"/>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D34252"/>
          </a:solidFill>
          <a:ln w="28575">
            <a:solidFill>
              <a:srgbClr val="D3425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5" name="Oval 64">
            <a:extLst>
              <a:ext uri="{FF2B5EF4-FFF2-40B4-BE49-F238E27FC236}">
                <a16:creationId xmlns:a16="http://schemas.microsoft.com/office/drawing/2014/main" id="{535B9774-18C7-BA4D-D419-DE7D580E3CAB}"/>
              </a:ext>
            </a:extLst>
          </p:cNvPr>
          <p:cNvSpPr>
            <a:spLocks noChangeAspect="1"/>
          </p:cNvSpPr>
          <p:nvPr userDrawn="1"/>
        </p:nvSpPr>
        <p:spPr>
          <a:xfrm>
            <a:off x="1664474" y="1824238"/>
            <a:ext cx="4104000" cy="4104000"/>
          </a:xfrm>
          <a:prstGeom prst="ellipse">
            <a:avLst/>
          </a:prstGeom>
          <a:solidFill>
            <a:srgbClr val="D34252"/>
          </a:solidFill>
          <a:ln w="28575">
            <a:solidFill>
              <a:srgbClr val="D34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schemeClr val="bg1"/>
                </a:solidFill>
                <a:effectLst/>
                <a:uLnTx/>
                <a:uFillTx/>
                <a:ea typeface="+mn-ea"/>
                <a:cs typeface="+mn-cs"/>
              </a:rPr>
              <a:t>dsm-firmenich has used diligent care to ensure that the information provided herein is accurate and </a:t>
            </a:r>
            <a:r>
              <a:rPr lang="en-GB" sz="1200">
                <a:solidFill>
                  <a:schemeClr val="bg1"/>
                </a:solidFill>
              </a:rPr>
              <a:t>up-to-date to the best of its knowledge. However</a:t>
            </a:r>
            <a:r>
              <a:rPr kumimoji="0" lang="en-GB" sz="1200" b="0" i="0" u="none" strike="noStrike" kern="0" cap="none" spc="0" normalizeH="0" baseline="0" noProof="0">
                <a:ln>
                  <a:noFill/>
                </a:ln>
                <a:solidFill>
                  <a:schemeClr val="bg1"/>
                </a:solidFill>
                <a:effectLst/>
                <a:uLnTx/>
                <a:uFillTx/>
                <a:ea typeface="+mn-ea"/>
                <a:cs typeface="+mn-cs"/>
              </a:rPr>
              <a:t>, dsm-firmenich makes no representation or warranty, either expressly or implied, of the accuracy, reliability, completeness, </a:t>
            </a:r>
            <a:r>
              <a:rPr lang="en-GB" sz="1200">
                <a:solidFill>
                  <a:schemeClr val="bg1"/>
                </a:solidFill>
              </a:rPr>
              <a:t>or suitability </a:t>
            </a:r>
            <a:r>
              <a:rPr kumimoji="0" lang="en-GB" sz="1200" b="0" i="0" u="none" strike="noStrike" kern="0" cap="none" spc="0" normalizeH="0" baseline="0" noProof="0">
                <a:ln>
                  <a:noFill/>
                </a:ln>
                <a:solidFill>
                  <a:schemeClr val="bg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a:solidFill>
                  <a:schemeClr val="bg1"/>
                </a:solidFill>
              </a:rPr>
              <a:t>options</a:t>
            </a:r>
            <a:r>
              <a:rPr kumimoji="0" lang="en-GB" sz="1200" b="0" i="0" u="none" strike="noStrike" kern="0" cap="none" spc="0" normalizeH="0" baseline="0" noProof="0">
                <a:ln>
                  <a:noFill/>
                </a:ln>
                <a:solidFill>
                  <a:schemeClr val="bg1"/>
                </a:solidFill>
                <a:effectLst/>
                <a:uLnTx/>
                <a:uFillTx/>
                <a:ea typeface="+mn-ea"/>
                <a:cs typeface="+mn-cs"/>
              </a:rPr>
              <a:t>. Country or region-specific information should be considered when labelling or advertising to final consumer. In no event shall dsm-firmenich be liable for any </a:t>
            </a:r>
            <a:r>
              <a:rPr lang="en-GB" sz="1200">
                <a:solidFill>
                  <a:schemeClr val="bg1"/>
                </a:solidFill>
              </a:rPr>
              <a:t>direct or indirect </a:t>
            </a:r>
            <a:r>
              <a:rPr kumimoji="0" lang="en-GB" sz="1200" b="0" i="0" u="none" strike="noStrike" kern="0" cap="none" spc="0" normalizeH="0" baseline="0" noProof="0">
                <a:ln>
                  <a:noFill/>
                </a:ln>
                <a:solidFill>
                  <a:schemeClr val="bg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a:solidFill>
                  <a:schemeClr val="bg1"/>
                </a:solidFill>
              </a:rPr>
              <a:t>the latest information</a:t>
            </a:r>
            <a:r>
              <a:rPr kumimoji="0" lang="en-GB" sz="1200" b="0" i="0" u="none" strike="noStrike" kern="0" cap="none" spc="0" normalizeH="0" baseline="0" noProof="0">
                <a:ln>
                  <a:noFill/>
                </a:ln>
                <a:solidFill>
                  <a:schemeClr val="bg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effectLst/>
                <a:uLnTx/>
                <a:uFillTx/>
                <a:latin typeface="DM Sans Bold"/>
                <a:ea typeface="+mj-ea"/>
                <a:cs typeface="+mj-cs"/>
              </a:rPr>
              <a:t>Disclaimer Formulation Guideline</a:t>
            </a:r>
            <a:endParaRPr kumimoji="0" lang="en-US" sz="1800" b="0" i="0" u="none" strike="noStrike" kern="1200" cap="none" spc="0" normalizeH="0" baseline="0" noProof="0">
              <a:ln>
                <a:noFill/>
              </a:ln>
              <a:effectLst/>
              <a:uLnTx/>
              <a:uFillTx/>
              <a:latin typeface="DM Sans Bold"/>
              <a:ea typeface="+mj-ea"/>
              <a:cs typeface="+mj-cs"/>
            </a:endParaRP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2300" b="1">
                <a:solidFill>
                  <a:schemeClr val="bg1"/>
                </a:solidFill>
              </a:rPr>
              <a:t>Disclaimer</a:t>
            </a:r>
            <a:endParaRPr kumimoji="0" lang="en-GB" sz="2300" b="1" i="0" u="none" strike="noStrike" kern="0" cap="none" spc="0" normalizeH="0" baseline="0" noProof="0">
              <a:ln>
                <a:noFill/>
              </a:ln>
              <a:solidFill>
                <a:schemeClr val="bg1"/>
              </a:solidFill>
              <a:effectLst/>
              <a:uLnTx/>
              <a:uFillTx/>
              <a:ea typeface="+mn-ea"/>
              <a:cs typeface="+mn-cs"/>
            </a:endParaRPr>
          </a:p>
        </p:txBody>
      </p:sp>
      <p:sp>
        <p:nvSpPr>
          <p:cNvPr id="62" name="Text Placeholder 3">
            <a:extLst>
              <a:ext uri="{FF2B5EF4-FFF2-40B4-BE49-F238E27FC236}">
                <a16:creationId xmlns:a16="http://schemas.microsoft.com/office/drawing/2014/main" id="{318F7994-5FA2-5959-8662-EF1BFEB745A3}"/>
              </a:ext>
            </a:extLst>
          </p:cNvPr>
          <p:cNvSpPr txBox="1">
            <a:spLocks/>
          </p:cNvSpPr>
          <p:nvPr userDrawn="1"/>
        </p:nvSpPr>
        <p:spPr>
          <a:xfrm>
            <a:off x="302401" y="589942"/>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a:solidFill>
                  <a:schemeClr val="bg1"/>
                </a:solidFill>
              </a:rPr>
              <a:t>Copyright © DSM Nutritional Products Ltd 2025, 4002 Basel, Switzerland. </a:t>
            </a:r>
          </a:p>
          <a:p>
            <a:r>
              <a:rPr lang="en-US" sz="1200">
                <a:solidFill>
                  <a:schemeClr val="bg1"/>
                </a:solidFill>
              </a:rPr>
              <a:t>www.dsm-firmenich.com. All rights reserved.</a:t>
            </a:r>
          </a:p>
        </p:txBody>
      </p:sp>
      <p:pic>
        <p:nvPicPr>
          <p:cNvPr id="2" name="Picture 12">
            <a:extLst>
              <a:ext uri="{FF2B5EF4-FFF2-40B4-BE49-F238E27FC236}">
                <a16:creationId xmlns:a16="http://schemas.microsoft.com/office/drawing/2014/main" id="{2102D342-0D42-1579-CA55-1F1E8F80CC35}"/>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3" name="Text Placeholder 1">
            <a:extLst>
              <a:ext uri="{FF2B5EF4-FFF2-40B4-BE49-F238E27FC236}">
                <a16:creationId xmlns:a16="http://schemas.microsoft.com/office/drawing/2014/main" id="{8EF2FC6E-9F4A-6B0D-37D8-810E1FE0B838}"/>
              </a:ext>
            </a:extLst>
          </p:cNvPr>
          <p:cNvSpPr>
            <a:spLocks noGrp="1"/>
          </p:cNvSpPr>
          <p:nvPr userDrawn="1"/>
        </p:nvSpPr>
        <p:spPr>
          <a:xfrm>
            <a:off x="302401" y="3982585"/>
            <a:ext cx="11352188" cy="1556817"/>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a:solidFill>
                  <a:schemeClr val="bg1"/>
                </a:solidFill>
              </a:rPr>
              <a:t>The information provided herein is provided for information purposes only and has been prepared by </a:t>
            </a:r>
            <a:r>
              <a:rPr lang="en-US" sz="1200" err="1">
                <a:solidFill>
                  <a:schemeClr val="bg1"/>
                </a:solidFill>
              </a:rPr>
              <a:t>dsm-firmenich</a:t>
            </a:r>
            <a:r>
              <a:rPr lang="en-US" sz="1200">
                <a:solidFill>
                  <a:schemeClr val="bg1"/>
                </a:solidFill>
              </a:rPr>
              <a:t> in accordance with its own methodology. </a:t>
            </a:r>
          </a:p>
          <a:p>
            <a:r>
              <a:rPr lang="en-US" sz="1200" err="1">
                <a:solidFill>
                  <a:schemeClr val="bg1"/>
                </a:solidFill>
              </a:rPr>
              <a:t>dsm-firmenich</a:t>
            </a:r>
            <a:r>
              <a:rPr lang="en-US" sz="1200">
                <a:solidFill>
                  <a:schemeClr val="bg1"/>
                </a:solidFill>
              </a:rPr>
              <a:t> has used diligent care to ensure that it is accurate and up-to-date, however, </a:t>
            </a:r>
            <a:r>
              <a:rPr lang="en-US" sz="1200" err="1">
                <a:solidFill>
                  <a:schemeClr val="bg1"/>
                </a:solidFill>
              </a:rPr>
              <a:t>dsm-firmenich</a:t>
            </a:r>
            <a:r>
              <a:rPr lang="en-US" sz="1200">
                <a:solidFill>
                  <a:schemeClr val="bg1"/>
                </a:solidFill>
              </a:rPr>
              <a:t> makes no representation or warranty, either expressly or implied, of the accuracy, reliability, or completeness thereof. In no event shall </a:t>
            </a:r>
            <a:r>
              <a:rPr lang="en-US" sz="1200" err="1">
                <a:solidFill>
                  <a:schemeClr val="bg1"/>
                </a:solidFill>
              </a:rPr>
              <a:t>dsm-firmenich</a:t>
            </a:r>
            <a:r>
              <a:rPr lang="en-US" sz="1200">
                <a:solidFill>
                  <a:schemeClr val="bg1"/>
                </a:solidFill>
              </a:rPr>
              <a:t> be liable for any damages arising from or reliance upon, or use of, any information provided herein. Further, </a:t>
            </a:r>
            <a:r>
              <a:rPr lang="en-US" sz="1200" err="1">
                <a:solidFill>
                  <a:schemeClr val="bg1"/>
                </a:solidFill>
              </a:rPr>
              <a:t>dsm-firmenich</a:t>
            </a:r>
            <a:r>
              <a:rPr lang="en-US" sz="1200">
                <a:solidFill>
                  <a:schemeClr val="bg1"/>
                </a:solidFill>
              </a:rPr>
              <a:t> shall not bear any liability for the application and/or use of any processed material containing its product(s). The formulation of the finished product is the customer’s sole responsibility. It is the customer’s responsibility to determine the suitability of</a:t>
            </a:r>
            <a:br>
              <a:rPr lang="en-US" sz="1200">
                <a:solidFill>
                  <a:schemeClr val="bg1"/>
                </a:solidFill>
              </a:rPr>
            </a:br>
            <a:r>
              <a:rPr lang="en-US" sz="1200" err="1">
                <a:solidFill>
                  <a:schemeClr val="bg1"/>
                </a:solidFill>
              </a:rPr>
              <a:t>dsm-firmenich’s</a:t>
            </a:r>
            <a:r>
              <a:rPr lang="en-US" sz="1200">
                <a:solidFill>
                  <a:schemeClr val="bg1"/>
                </a:solidFill>
              </a:rPr>
              <a:t>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a:t>
            </a:r>
            <a:r>
              <a:rPr lang="en-US" sz="1200" err="1">
                <a:solidFill>
                  <a:schemeClr val="bg1"/>
                </a:solidFill>
              </a:rPr>
              <a:t>dsm-firmenich</a:t>
            </a:r>
            <a:r>
              <a:rPr lang="en-US" sz="1200">
                <a:solidFill>
                  <a:schemeClr val="bg1"/>
                </a:solidFill>
              </a:rPr>
              <a:t> representative for further details. © 2025 </a:t>
            </a:r>
            <a:r>
              <a:rPr lang="en-US" sz="1200" err="1">
                <a:solidFill>
                  <a:schemeClr val="bg1"/>
                </a:solidFill>
              </a:rPr>
              <a:t>dsm-firmenich</a:t>
            </a:r>
            <a:r>
              <a:rPr lang="en-US" sz="1200">
                <a:solidFill>
                  <a:schemeClr val="bg1"/>
                </a:solidFill>
              </a:rPr>
              <a:t> group.</a:t>
            </a:r>
          </a:p>
        </p:txBody>
      </p:sp>
    </p:spTree>
    <p:extLst>
      <p:ext uri="{BB962C8B-B14F-4D97-AF65-F5344CB8AC3E}">
        <p14:creationId xmlns:p14="http://schemas.microsoft.com/office/powerpoint/2010/main" val="29867055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userDrawn="1">
  <p:cSld name="Chapter 2">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BECB051-3DF8-D362-905A-60FADD3FB0DB}"/>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7747"/>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02</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sp>
        <p:nvSpPr>
          <p:cNvPr id="4" name="Text Placeholder 10">
            <a:extLst>
              <a:ext uri="{FF2B5EF4-FFF2-40B4-BE49-F238E27FC236}">
                <a16:creationId xmlns:a16="http://schemas.microsoft.com/office/drawing/2014/main" id="{7109766F-7B97-AB39-5E3C-02C7186312F3}"/>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5" name="Text Placeholder 10">
            <a:extLst>
              <a:ext uri="{FF2B5EF4-FFF2-40B4-BE49-F238E27FC236}">
                <a16:creationId xmlns:a16="http://schemas.microsoft.com/office/drawing/2014/main" id="{F61ABFC9-256C-5717-F39D-79F254EA6E8C}"/>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28254098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8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401067232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Bioactives 1 Column Clear">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5" name="Text Placeholder 9">
            <a:extLst>
              <a:ext uri="{FF2B5EF4-FFF2-40B4-BE49-F238E27FC236}">
                <a16:creationId xmlns:a16="http://schemas.microsoft.com/office/drawing/2014/main" id="{C25CBAFF-BDA8-6643-9A4B-14DDCBB5F7BD}"/>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Tree>
    <p:extLst>
      <p:ext uri="{BB962C8B-B14F-4D97-AF65-F5344CB8AC3E}">
        <p14:creationId xmlns:p14="http://schemas.microsoft.com/office/powerpoint/2010/main" val="1718470319"/>
      </p:ext>
    </p:extLst>
  </p:cSld>
  <p:clrMapOvr>
    <a:masterClrMapping/>
  </p:clrMapOvr>
  <p:transition spd="slow">
    <p:wipe dir="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6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5472609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3" name="Text Placeholder 2">
            <a:extLst>
              <a:ext uri="{FF2B5EF4-FFF2-40B4-BE49-F238E27FC236}">
                <a16:creationId xmlns:a16="http://schemas.microsoft.com/office/drawing/2014/main" id="{F661751D-59CB-DB82-49F2-F8BC0474D858}"/>
              </a:ext>
            </a:extLst>
          </p:cNvPr>
          <p:cNvSpPr>
            <a:spLocks noGrp="1"/>
          </p:cNvSpPr>
          <p:nvPr>
            <p:ph type="body" idx="11" hasCustomPrompt="1"/>
          </p:nvPr>
        </p:nvSpPr>
        <p:spPr>
          <a:xfrm>
            <a:off x="302400" y="605611"/>
            <a:ext cx="8064500" cy="288767"/>
          </a:xfrm>
          <a:prstGeom prst="rect">
            <a:avLst/>
          </a:prstGeom>
        </p:spPr>
        <p:txBody>
          <a:bodyPr lIns="0" tIns="0" rIns="0" bIns="0" anchor="t" anchorCtr="0">
            <a:noAutofit/>
          </a:bodyPr>
          <a:lstStyle>
            <a:lvl1pPr marL="0" indent="0">
              <a:buNone/>
              <a:defRPr sz="2200" b="0">
                <a:solidFill>
                  <a:srgbClr val="E67F7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4" name="Title 3">
            <a:extLst>
              <a:ext uri="{FF2B5EF4-FFF2-40B4-BE49-F238E27FC236}">
                <a16:creationId xmlns:a16="http://schemas.microsoft.com/office/drawing/2014/main" id="{86CF8B3F-B583-CDD7-3D44-7679B99135F3}"/>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2" name="TextBox 1">
            <a:extLst>
              <a:ext uri="{FF2B5EF4-FFF2-40B4-BE49-F238E27FC236}">
                <a16:creationId xmlns:a16="http://schemas.microsoft.com/office/drawing/2014/main" id="{6E0F0CF3-F47D-C373-F767-31CD17E0603F}"/>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tx1"/>
                </a:solidFill>
              </a:rPr>
              <a:t>Vitamins</a:t>
            </a:r>
            <a:r>
              <a:rPr lang="en-US" sz="950" spc="-20">
                <a:solidFill>
                  <a:schemeClr val="tx1"/>
                </a:solidFill>
              </a:rPr>
              <a:t> | </a:t>
            </a:r>
            <a:r>
              <a:rPr lang="en-US" sz="1000" b="0" i="0">
                <a:solidFill>
                  <a:schemeClr val="tx1"/>
                </a:solidFill>
                <a:effectLst/>
                <a:latin typeface="DM Sans" pitchFamily="2" charset="0"/>
              </a:rPr>
              <a:t>Healthy foundations</a:t>
            </a:r>
            <a:endParaRPr lang="en-US" sz="950" spc="10">
              <a:solidFill>
                <a:schemeClr val="tx1"/>
              </a:solidFill>
            </a:endParaRPr>
          </a:p>
        </p:txBody>
      </p:sp>
    </p:spTree>
    <p:extLst>
      <p:ext uri="{BB962C8B-B14F-4D97-AF65-F5344CB8AC3E}">
        <p14:creationId xmlns:p14="http://schemas.microsoft.com/office/powerpoint/2010/main" val="3193095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image" Target="../media/image2.sv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pic>
        <p:nvPicPr>
          <p:cNvPr id="7" name="Picture 12">
            <a:extLst>
              <a:ext uri="{FF2B5EF4-FFF2-40B4-BE49-F238E27FC236}">
                <a16:creationId xmlns:a16="http://schemas.microsoft.com/office/drawing/2014/main" id="{14369F46-D474-46B5-17A0-40DC2C9B6738}"/>
              </a:ext>
            </a:extLst>
          </p:cNvPr>
          <p:cNvPicPr>
            <a:picLocks noChangeAspect="1"/>
          </p:cNvPicPr>
          <p:nvPr userDrawn="1"/>
        </p:nvPicPr>
        <p:blipFill>
          <a:blip r:embed="rId46">
            <a:extLst>
              <a:ext uri="{96DAC541-7B7A-43D3-8B79-37D633B846F1}">
                <asvg:svgBlip xmlns:asvg="http://schemas.microsoft.com/office/drawing/2016/SVG/main" r:embed="rId47"/>
              </a:ext>
            </a:extLst>
          </a:blip>
          <a:srcRect/>
          <a:stretch/>
        </p:blipFill>
        <p:spPr>
          <a:xfrm>
            <a:off x="9532948" y="6208276"/>
            <a:ext cx="2510023" cy="485060"/>
          </a:xfrm>
          <a:prstGeom prst="rect">
            <a:avLst/>
          </a:prstGeom>
        </p:spPr>
      </p:pic>
      <p:sp>
        <p:nvSpPr>
          <p:cNvPr id="2" name="TextBox 1">
            <a:extLst>
              <a:ext uri="{FF2B5EF4-FFF2-40B4-BE49-F238E27FC236}">
                <a16:creationId xmlns:a16="http://schemas.microsoft.com/office/drawing/2014/main" id="{29A9452E-BDB9-6FC0-B543-81D1B60E50BB}"/>
              </a:ext>
            </a:extLst>
          </p:cNvPr>
          <p:cNvSpPr txBox="1"/>
          <p:nvPr userDrawn="1"/>
        </p:nvSpPr>
        <p:spPr>
          <a:xfrm>
            <a:off x="640800" y="6428392"/>
            <a:ext cx="4245429" cy="153888"/>
          </a:xfrm>
          <a:prstGeom prst="rect">
            <a:avLst/>
          </a:prstGeom>
          <a:noFill/>
        </p:spPr>
        <p:txBody>
          <a:bodyPr wrap="square" lIns="0" tIns="0" rIns="0" bIns="0" rtlCol="0" anchor="ctr" anchorCtr="0">
            <a:spAutoFit/>
          </a:bodyPr>
          <a:lstStyle/>
          <a:p>
            <a:r>
              <a:rPr lang="en-US" sz="950" b="1" spc="10">
                <a:solidFill>
                  <a:schemeClr val="tx1"/>
                </a:solidFill>
              </a:rPr>
              <a:t>Vitamins</a:t>
            </a:r>
            <a:r>
              <a:rPr lang="en-US" sz="950" spc="-20">
                <a:solidFill>
                  <a:schemeClr val="tx1"/>
                </a:solidFill>
              </a:rPr>
              <a:t> | </a:t>
            </a:r>
            <a:r>
              <a:rPr lang="en-US" sz="1000" b="0" i="0">
                <a:solidFill>
                  <a:schemeClr val="tx1"/>
                </a:solidFill>
                <a:effectLst/>
                <a:latin typeface="DM Sans" pitchFamily="2" charset="0"/>
              </a:rPr>
              <a:t>Healthy foundations</a:t>
            </a:r>
            <a:endParaRPr lang="en-US" sz="950" spc="10">
              <a:solidFill>
                <a:schemeClr val="tx1"/>
              </a:solidFill>
            </a:endParaRPr>
          </a:p>
        </p:txBody>
      </p:sp>
    </p:spTree>
    <p:extLst>
      <p:ext uri="{BB962C8B-B14F-4D97-AF65-F5344CB8AC3E}">
        <p14:creationId xmlns:p14="http://schemas.microsoft.com/office/powerpoint/2010/main" val="1710478272"/>
      </p:ext>
    </p:extLst>
  </p:cSld>
  <p:clrMap bg1="lt1" tx1="dk1" bg2="lt2" tx2="dk2" accent1="accent1" accent2="accent2" accent3="accent3" accent4="accent4" accent5="accent5" accent6="accent6" hlink="hlink" folHlink="folHlink"/>
  <p:sldLayoutIdLst>
    <p:sldLayoutId id="2147483661" r:id="rId1"/>
    <p:sldLayoutId id="2147483764" r:id="rId2"/>
    <p:sldLayoutId id="2147483711" r:id="rId3"/>
    <p:sldLayoutId id="2147483745" r:id="rId4"/>
    <p:sldLayoutId id="2147483680" r:id="rId5"/>
    <p:sldLayoutId id="2147483738" r:id="rId6"/>
    <p:sldLayoutId id="2147483685" r:id="rId7"/>
    <p:sldLayoutId id="2147483703" r:id="rId8"/>
    <p:sldLayoutId id="2147483704" r:id="rId9"/>
    <p:sldLayoutId id="2147483679" r:id="rId10"/>
    <p:sldLayoutId id="2147483721" r:id="rId11"/>
    <p:sldLayoutId id="2147483724" r:id="rId12"/>
    <p:sldLayoutId id="2147483713" r:id="rId13"/>
    <p:sldLayoutId id="2147483715" r:id="rId14"/>
    <p:sldLayoutId id="2147483717" r:id="rId15"/>
    <p:sldLayoutId id="2147483718" r:id="rId16"/>
    <p:sldLayoutId id="2147483716" r:id="rId17"/>
    <p:sldLayoutId id="2147483687" r:id="rId18"/>
    <p:sldLayoutId id="2147483714" r:id="rId19"/>
    <p:sldLayoutId id="2147483691" r:id="rId20"/>
    <p:sldLayoutId id="2147483741" r:id="rId21"/>
    <p:sldLayoutId id="2147483692" r:id="rId22"/>
    <p:sldLayoutId id="2147483742" r:id="rId23"/>
    <p:sldLayoutId id="2147483708" r:id="rId24"/>
    <p:sldLayoutId id="2147483743" r:id="rId25"/>
    <p:sldLayoutId id="2147483693" r:id="rId26"/>
    <p:sldLayoutId id="2147483744" r:id="rId27"/>
    <p:sldLayoutId id="2147483686" r:id="rId28"/>
    <p:sldLayoutId id="2147483706" r:id="rId29"/>
    <p:sldLayoutId id="2147483710" r:id="rId30"/>
    <p:sldLayoutId id="2147483725" r:id="rId31"/>
    <p:sldLayoutId id="2147483727" r:id="rId32"/>
    <p:sldLayoutId id="2147483730" r:id="rId33"/>
    <p:sldLayoutId id="2147483731" r:id="rId34"/>
    <p:sldLayoutId id="2147483739" r:id="rId35"/>
    <p:sldLayoutId id="2147483740" r:id="rId36"/>
    <p:sldLayoutId id="2147483694" r:id="rId37"/>
    <p:sldLayoutId id="2147483701" r:id="rId38"/>
    <p:sldLayoutId id="2147483720" r:id="rId39"/>
    <p:sldLayoutId id="2147483753" r:id="rId40"/>
    <p:sldLayoutId id="2147483754" r:id="rId41"/>
    <p:sldLayoutId id="2147483760" r:id="rId42"/>
    <p:sldLayoutId id="2147483763" r:id="rId43"/>
    <p:sldLayoutId id="2147483765" r:id="rId44"/>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gif"/><Relationship Id="rId1" Type="http://schemas.openxmlformats.org/officeDocument/2006/relationships/slideLayout" Target="../slideLayouts/slideLayout20.xml"/><Relationship Id="rId5" Type="http://schemas.openxmlformats.org/officeDocument/2006/relationships/image" Target="../media/image15.png"/><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29.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tiff"/></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3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3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32.xml"/><Relationship Id="rId6" Type="http://schemas.openxmlformats.org/officeDocument/2006/relationships/image" Target="../media/image32.png"/><Relationship Id="rId5" Type="http://schemas.microsoft.com/office/2007/relationships/hdphoto" Target="../media/hdphoto1.wdp"/><Relationship Id="rId4" Type="http://schemas.openxmlformats.org/officeDocument/2006/relationships/image" Target="../media/image31.png"/></Relationships>
</file>

<file path=ppt/slides/_rels/slide8.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jpeg"/><Relationship Id="rId1" Type="http://schemas.openxmlformats.org/officeDocument/2006/relationships/slideLayout" Target="../slideLayouts/slideLayout33.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hyperlink" Target="https://www.pantone.com/articles/fashion-color-trend-report/london-fashion-week-spring-summer-2022" TargetMode="External"/><Relationship Id="rId1" Type="http://schemas.openxmlformats.org/officeDocument/2006/relationships/slideLayout" Target="../slideLayouts/slideLayout34.xml"/><Relationship Id="rId5" Type="http://schemas.openxmlformats.org/officeDocument/2006/relationships/image" Target="../media/image41.svg"/><Relationship Id="rId4" Type="http://schemas.openxmlformats.org/officeDocument/2006/relationships/image" Target="../media/image40.png"/></Relationships>
</file>

<file path=ppt/slides/_rels/slide10.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44.png"/><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46.png"/><Relationship Id="rId1" Type="http://schemas.openxmlformats.org/officeDocument/2006/relationships/slideLayout" Target="../slideLayouts/slideLayout44.xml"/><Relationship Id="rId6" Type="http://schemas.openxmlformats.org/officeDocument/2006/relationships/image" Target="../media/image50.svg"/><Relationship Id="rId5" Type="http://schemas.openxmlformats.org/officeDocument/2006/relationships/image" Target="../media/image49.png"/><Relationship Id="rId10" Type="http://schemas.openxmlformats.org/officeDocument/2006/relationships/image" Target="../media/image54.png"/><Relationship Id="rId4" Type="http://schemas.openxmlformats.org/officeDocument/2006/relationships/image" Target="../media/image48.svg"/><Relationship Id="rId9" Type="http://schemas.openxmlformats.org/officeDocument/2006/relationships/image" Target="../media/image53.png"/></Relationships>
</file>

<file path=ppt/slides/_rels/slide1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jpeg"/><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46.png"/><Relationship Id="rId1" Type="http://schemas.openxmlformats.org/officeDocument/2006/relationships/slideLayout" Target="../slideLayouts/slideLayout44.xml"/><Relationship Id="rId6" Type="http://schemas.openxmlformats.org/officeDocument/2006/relationships/image" Target="../media/image61.png"/><Relationship Id="rId5" Type="http://schemas.openxmlformats.org/officeDocument/2006/relationships/image" Target="../media/image60.jpeg"/><Relationship Id="rId4" Type="http://schemas.openxmlformats.org/officeDocument/2006/relationships/image" Target="../media/image59.svg"/></Relationships>
</file>

<file path=ppt/slides/_rels/slide1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46.png"/><Relationship Id="rId1" Type="http://schemas.openxmlformats.org/officeDocument/2006/relationships/slideLayout" Target="../slideLayouts/slideLayout19.xml"/><Relationship Id="rId4" Type="http://schemas.openxmlformats.org/officeDocument/2006/relationships/image" Target="../media/image63.png"/></Relationships>
</file>

<file path=ppt/slides/_rels/slide1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xml"/><Relationship Id="rId1" Type="http://schemas.openxmlformats.org/officeDocument/2006/relationships/slideLayout" Target="../slideLayouts/slideLayout19.xml"/><Relationship Id="rId5" Type="http://schemas.openxmlformats.org/officeDocument/2006/relationships/chart" Target="../charts/chart3.xml"/><Relationship Id="rId4" Type="http://schemas.openxmlformats.org/officeDocument/2006/relationships/chart" Target="../charts/chart2.xml"/></Relationships>
</file>

<file path=ppt/slides/_rels/slide2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6.xml"/><Relationship Id="rId1" Type="http://schemas.openxmlformats.org/officeDocument/2006/relationships/slideLayout" Target="../slideLayouts/slideLayout42.xml"/><Relationship Id="rId5" Type="http://schemas.openxmlformats.org/officeDocument/2006/relationships/image" Target="../media/image67.png"/><Relationship Id="rId4" Type="http://schemas.openxmlformats.org/officeDocument/2006/relationships/image" Target="../media/image66.jpeg"/></Relationships>
</file>

<file path=ppt/slides/_rels/slide21.xml.rels><?xml version="1.0" encoding="UTF-8" standalone="yes"?>
<Relationships xmlns="http://schemas.openxmlformats.org/package/2006/relationships"><Relationship Id="rId8" Type="http://schemas.openxmlformats.org/officeDocument/2006/relationships/image" Target="../media/image73.jpeg"/><Relationship Id="rId3" Type="http://schemas.openxmlformats.org/officeDocument/2006/relationships/image" Target="../media/image68.jpeg"/><Relationship Id="rId7" Type="http://schemas.openxmlformats.org/officeDocument/2006/relationships/image" Target="../media/image72.jpeg"/><Relationship Id="rId2" Type="http://schemas.openxmlformats.org/officeDocument/2006/relationships/notesSlide" Target="../notesSlides/notesSlide7.xml"/><Relationship Id="rId1" Type="http://schemas.openxmlformats.org/officeDocument/2006/relationships/slideLayout" Target="../slideLayouts/slideLayout19.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22.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8" Type="http://schemas.openxmlformats.org/officeDocument/2006/relationships/image" Target="../media/image81.svg"/><Relationship Id="rId3" Type="http://schemas.openxmlformats.org/officeDocument/2006/relationships/image" Target="../media/image76.png"/><Relationship Id="rId7" Type="http://schemas.openxmlformats.org/officeDocument/2006/relationships/image" Target="../media/image80.png"/><Relationship Id="rId2" Type="http://schemas.openxmlformats.org/officeDocument/2006/relationships/image" Target="../media/image75.png"/><Relationship Id="rId1" Type="http://schemas.openxmlformats.org/officeDocument/2006/relationships/slideLayout" Target="../slideLayouts/slideLayout13.xml"/><Relationship Id="rId6" Type="http://schemas.openxmlformats.org/officeDocument/2006/relationships/image" Target="../media/image79.svg"/><Relationship Id="rId5" Type="http://schemas.openxmlformats.org/officeDocument/2006/relationships/image" Target="../media/image78.png"/><Relationship Id="rId10" Type="http://schemas.openxmlformats.org/officeDocument/2006/relationships/image" Target="../media/image83.svg"/><Relationship Id="rId4" Type="http://schemas.openxmlformats.org/officeDocument/2006/relationships/image" Target="../media/image77.svg"/><Relationship Id="rId9" Type="http://schemas.openxmlformats.org/officeDocument/2006/relationships/image" Target="../media/image82.png"/></Relationships>
</file>

<file path=ppt/slides/_rels/slide2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3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AE8BD03C-C9B1-DC78-B7E6-10B685798019}"/>
              </a:ext>
            </a:extLst>
          </p:cNvPr>
          <p:cNvSpPr>
            <a:spLocks noGrp="1"/>
          </p:cNvSpPr>
          <p:nvPr>
            <p:ph type="body" sz="quarter" idx="20"/>
          </p:nvPr>
        </p:nvSpPr>
        <p:spPr/>
        <p:txBody>
          <a:bodyPr/>
          <a:lstStyle/>
          <a:p>
            <a:r>
              <a:rPr lang="en-US"/>
              <a:t>Vitamin B12</a:t>
            </a:r>
          </a:p>
        </p:txBody>
      </p:sp>
      <p:pic>
        <p:nvPicPr>
          <p:cNvPr id="14" name="Picture Placeholder 13">
            <a:extLst>
              <a:ext uri="{FF2B5EF4-FFF2-40B4-BE49-F238E27FC236}">
                <a16:creationId xmlns:a16="http://schemas.microsoft.com/office/drawing/2014/main" id="{450FD0E1-0E93-9BD5-96DB-8C85F8CBC761}"/>
              </a:ext>
            </a:extLst>
          </p:cNvPr>
          <p:cNvPicPr>
            <a:picLocks noGrp="1" noChangeAspect="1"/>
          </p:cNvPicPr>
          <p:nvPr>
            <p:ph type="pic" sz="quarter" idx="22"/>
          </p:nvPr>
        </p:nvPicPr>
        <p:blipFill>
          <a:blip r:embed="rId2"/>
          <a:srcRect t="4478" b="4478"/>
          <a:stretch/>
        </p:blipFill>
        <p:spPr>
          <a:xfrm>
            <a:off x="6165741" y="0"/>
            <a:ext cx="6026259" cy="6858000"/>
          </a:xfrm>
        </p:spPr>
      </p:pic>
      <p:sp>
        <p:nvSpPr>
          <p:cNvPr id="12" name="Text Placeholder 11">
            <a:extLst>
              <a:ext uri="{FF2B5EF4-FFF2-40B4-BE49-F238E27FC236}">
                <a16:creationId xmlns:a16="http://schemas.microsoft.com/office/drawing/2014/main" id="{60793569-7D6D-E749-5605-FB0C22827D2A}"/>
              </a:ext>
            </a:extLst>
          </p:cNvPr>
          <p:cNvSpPr>
            <a:spLocks noGrp="1"/>
          </p:cNvSpPr>
          <p:nvPr>
            <p:ph type="body" sz="quarter" idx="23"/>
          </p:nvPr>
        </p:nvSpPr>
        <p:spPr/>
        <p:txBody>
          <a:bodyPr/>
          <a:lstStyle/>
          <a:p>
            <a:pPr lvl="0"/>
            <a:r>
              <a:rPr lang="en-US"/>
              <a:t>The Biotech pink vitamin for sensitive and stressed skin</a:t>
            </a:r>
            <a:endParaRPr lang="en-GB"/>
          </a:p>
        </p:txBody>
      </p:sp>
      <p:sp>
        <p:nvSpPr>
          <p:cNvPr id="2" name="Oval 1">
            <a:extLst>
              <a:ext uri="{FF2B5EF4-FFF2-40B4-BE49-F238E27FC236}">
                <a16:creationId xmlns:a16="http://schemas.microsoft.com/office/drawing/2014/main" id="{AF631470-BCAE-9028-61CC-646FEEE7751F}"/>
              </a:ext>
            </a:extLst>
          </p:cNvPr>
          <p:cNvSpPr/>
          <p:nvPr/>
        </p:nvSpPr>
        <p:spPr>
          <a:xfrm>
            <a:off x="4649919" y="4053481"/>
            <a:ext cx="1988482" cy="1988482"/>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5FDCC90-195F-4A26-7B80-295E734AFD4C}"/>
              </a:ext>
            </a:extLst>
          </p:cNvPr>
          <p:cNvSpPr txBox="1"/>
          <p:nvPr/>
        </p:nvSpPr>
        <p:spPr>
          <a:xfrm>
            <a:off x="206454" y="6107904"/>
            <a:ext cx="1132862" cy="2616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solidFill>
                  <a:schemeClr val="bg1"/>
                </a:solidFill>
              </a:rPr>
              <a:t>June 2025</a:t>
            </a:r>
            <a:endParaRPr lang="en-CH" sz="1100" dirty="0">
              <a:solidFill>
                <a:schemeClr val="bg1"/>
              </a:solidFill>
            </a:endParaRPr>
          </a:p>
        </p:txBody>
      </p:sp>
    </p:spTree>
    <p:extLst>
      <p:ext uri="{BB962C8B-B14F-4D97-AF65-F5344CB8AC3E}">
        <p14:creationId xmlns:p14="http://schemas.microsoft.com/office/powerpoint/2010/main" val="16512159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5807EE-CD21-14A9-8637-0FD0278BDC4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7A26C4A-A37B-0522-BAF8-5A5A92D1584C}"/>
              </a:ext>
            </a:extLst>
          </p:cNvPr>
          <p:cNvSpPr>
            <a:spLocks noGrp="1"/>
          </p:cNvSpPr>
          <p:nvPr>
            <p:ph type="sldNum" sz="quarter" idx="10"/>
          </p:nvPr>
        </p:nvSpPr>
        <p:spPr/>
        <p:txBody>
          <a:bodyPr/>
          <a:lstStyle/>
          <a:p>
            <a:fld id="{5BA3E189-2F3A-42E5-B572-3520703B6186}" type="slidenum">
              <a:rPr lang="en-GB" smtClean="0"/>
              <a:pPr/>
              <a:t>2</a:t>
            </a:fld>
            <a:endParaRPr lang="en-GB"/>
          </a:p>
        </p:txBody>
      </p:sp>
      <p:sp>
        <p:nvSpPr>
          <p:cNvPr id="8" name="Text Placeholder 7">
            <a:extLst>
              <a:ext uri="{FF2B5EF4-FFF2-40B4-BE49-F238E27FC236}">
                <a16:creationId xmlns:a16="http://schemas.microsoft.com/office/drawing/2014/main" id="{6CF6B2A0-E0C7-96F8-FB01-25B065656422}"/>
              </a:ext>
            </a:extLst>
          </p:cNvPr>
          <p:cNvSpPr>
            <a:spLocks noGrp="1"/>
          </p:cNvSpPr>
          <p:nvPr>
            <p:ph type="body" idx="11"/>
          </p:nvPr>
        </p:nvSpPr>
        <p:spPr>
          <a:xfrm>
            <a:off x="302400" y="605611"/>
            <a:ext cx="9283727" cy="1022222"/>
          </a:xfrm>
        </p:spPr>
        <p:txBody>
          <a:bodyPr/>
          <a:lstStyle/>
          <a:p>
            <a:r>
              <a:rPr lang="en-US">
                <a:solidFill>
                  <a:srgbClr val="E67F7C"/>
                </a:solidFill>
              </a:rPr>
              <a:t>Product features</a:t>
            </a:r>
          </a:p>
        </p:txBody>
      </p:sp>
      <p:sp>
        <p:nvSpPr>
          <p:cNvPr id="7" name="Title 6">
            <a:extLst>
              <a:ext uri="{FF2B5EF4-FFF2-40B4-BE49-F238E27FC236}">
                <a16:creationId xmlns:a16="http://schemas.microsoft.com/office/drawing/2014/main" id="{399602DE-8292-36FB-272C-360812C6F98D}"/>
              </a:ext>
            </a:extLst>
          </p:cNvPr>
          <p:cNvSpPr>
            <a:spLocks noGrp="1"/>
          </p:cNvSpPr>
          <p:nvPr>
            <p:ph type="title"/>
          </p:nvPr>
        </p:nvSpPr>
        <p:spPr/>
        <p:txBody>
          <a:bodyPr/>
          <a:lstStyle/>
          <a:p>
            <a:r>
              <a:rPr lang="en-US"/>
              <a:t>Vitamin B12</a:t>
            </a:r>
          </a:p>
        </p:txBody>
      </p:sp>
      <p:pic>
        <p:nvPicPr>
          <p:cNvPr id="20" name="Picture 10" descr="A close up of a sign&#10;&#10;Description generated with high confidence">
            <a:extLst>
              <a:ext uri="{FF2B5EF4-FFF2-40B4-BE49-F238E27FC236}">
                <a16:creationId xmlns:a16="http://schemas.microsoft.com/office/drawing/2014/main" id="{0176840E-AAB9-5D83-111B-D07B3176C23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12245" y="5780571"/>
            <a:ext cx="1263617" cy="405730"/>
          </a:xfrm>
          <a:prstGeom prst="rect">
            <a:avLst/>
          </a:prstGeom>
        </p:spPr>
      </p:pic>
      <p:pic>
        <p:nvPicPr>
          <p:cNvPr id="3" name="Picture Placeholder 15">
            <a:extLst>
              <a:ext uri="{FF2B5EF4-FFF2-40B4-BE49-F238E27FC236}">
                <a16:creationId xmlns:a16="http://schemas.microsoft.com/office/drawing/2014/main" id="{ADE20646-2C0F-FEB4-0ADC-5C3DE26BC52F}"/>
              </a:ext>
            </a:extLst>
          </p:cNvPr>
          <p:cNvPicPr>
            <a:picLocks noGrp="1" noChangeAspect="1"/>
          </p:cNvPicPr>
          <p:nvPr>
            <p:ph type="pic" sz="quarter" idx="21"/>
          </p:nvPr>
        </p:nvPicPr>
        <p:blipFill>
          <a:blip r:embed="rId3" cstate="print">
            <a:extLst>
              <a:ext uri="{28A0092B-C50C-407E-A947-70E740481C1C}">
                <a14:useLocalDpi xmlns:a14="http://schemas.microsoft.com/office/drawing/2010/main"/>
              </a:ext>
            </a:extLst>
          </a:blip>
          <a:srcRect/>
          <a:stretch/>
        </p:blipFill>
        <p:spPr>
          <a:xfrm>
            <a:off x="7337427" y="2"/>
            <a:ext cx="4854573" cy="6857998"/>
          </a:xfrm>
          <a:solidFill>
            <a:schemeClr val="bg2"/>
          </a:solidFill>
        </p:spPr>
      </p:pic>
      <p:pic>
        <p:nvPicPr>
          <p:cNvPr id="5" name="Picture 2" descr="Diagram, venn diagram&#10;&#10;Description automatically generated">
            <a:extLst>
              <a:ext uri="{FF2B5EF4-FFF2-40B4-BE49-F238E27FC236}">
                <a16:creationId xmlns:a16="http://schemas.microsoft.com/office/drawing/2014/main" id="{0AE62391-975D-8F39-9DE6-A09592B2C0B3}"/>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824541" y="5594118"/>
            <a:ext cx="708654" cy="70865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descr="Diagram&#10;&#10;Description automatically generated">
            <a:extLst>
              <a:ext uri="{FF2B5EF4-FFF2-40B4-BE49-F238E27FC236}">
                <a16:creationId xmlns:a16="http://schemas.microsoft.com/office/drawing/2014/main" id="{A78927B5-621B-702E-5B83-6D049C6B9B84}"/>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2619351" y="5617188"/>
            <a:ext cx="737663" cy="70036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362273FF-4D7E-FC04-E05A-6ECF0BB88A37}"/>
              </a:ext>
            </a:extLst>
          </p:cNvPr>
          <p:cNvSpPr txBox="1"/>
          <p:nvPr/>
        </p:nvSpPr>
        <p:spPr>
          <a:xfrm>
            <a:off x="243365" y="1849091"/>
            <a:ext cx="6103006" cy="4247317"/>
          </a:xfrm>
          <a:prstGeom prst="rect">
            <a:avLst/>
          </a:prstGeom>
          <a:noFill/>
        </p:spPr>
        <p:txBody>
          <a:bodyPr wrap="square">
            <a:spAutoFit/>
          </a:bodyPr>
          <a:lstStyle/>
          <a:p>
            <a:pPr marL="342900" indent="-342900">
              <a:buClr>
                <a:srgbClr val="D34252"/>
              </a:buClr>
              <a:buFont typeface="Wingdings" panose="05000000000000000000" pitchFamily="2" charset="2"/>
              <a:buChar char="l"/>
            </a:pPr>
            <a:r>
              <a:rPr lang="en-US" sz="1600"/>
              <a:t>Cobalamin: one of the </a:t>
            </a:r>
            <a:r>
              <a:rPr lang="en-US" sz="1600" b="1"/>
              <a:t>most complex vitamin</a:t>
            </a:r>
            <a:r>
              <a:rPr lang="en-US" sz="1600"/>
              <a:t>, with Cobalt structure</a:t>
            </a:r>
          </a:p>
          <a:p>
            <a:pPr marL="342900" indent="-342900">
              <a:buClr>
                <a:srgbClr val="D34252"/>
              </a:buClr>
              <a:buFont typeface="Wingdings" panose="05000000000000000000" pitchFamily="2" charset="2"/>
              <a:buChar char="l"/>
            </a:pPr>
            <a:endParaRPr lang="en-US" sz="1600"/>
          </a:p>
          <a:p>
            <a:pPr marL="342900" indent="-342900">
              <a:buClr>
                <a:srgbClr val="D34252"/>
              </a:buClr>
              <a:buFont typeface="Wingdings" panose="05000000000000000000" pitchFamily="2" charset="2"/>
              <a:buChar char="l"/>
            </a:pPr>
            <a:r>
              <a:rPr lang="en-US" sz="1600"/>
              <a:t>Cyanocobalamin is converted into </a:t>
            </a:r>
            <a:r>
              <a:rPr lang="en-US" sz="1600" b="1"/>
              <a:t>adenosyl-cobalamin</a:t>
            </a:r>
            <a:br>
              <a:rPr lang="en-US" sz="1600" b="1"/>
            </a:br>
            <a:r>
              <a:rPr lang="en-US" sz="1600" b="1"/>
              <a:t>and </a:t>
            </a:r>
            <a:r>
              <a:rPr lang="en-US" sz="1600" b="1" err="1"/>
              <a:t>methylcobalamin</a:t>
            </a:r>
            <a:r>
              <a:rPr lang="en-US" sz="1600" b="1"/>
              <a:t>, </a:t>
            </a:r>
            <a:r>
              <a:rPr lang="en-US" sz="1600"/>
              <a:t>which are the forms that have</a:t>
            </a:r>
            <a:br>
              <a:rPr lang="en-US" sz="1600"/>
            </a:br>
            <a:r>
              <a:rPr lang="en-US" sz="1600"/>
              <a:t>physiological activity</a:t>
            </a:r>
          </a:p>
          <a:p>
            <a:pPr marL="342900" indent="-342900">
              <a:buClr>
                <a:srgbClr val="D34252"/>
              </a:buClr>
              <a:buFont typeface="Wingdings" panose="05000000000000000000" pitchFamily="2" charset="2"/>
              <a:buChar char="l"/>
            </a:pPr>
            <a:endParaRPr lang="en-US" sz="1600"/>
          </a:p>
          <a:p>
            <a:pPr marL="342900" indent="-342900">
              <a:buClr>
                <a:srgbClr val="D34252"/>
              </a:buClr>
              <a:buFont typeface="Wingdings" panose="05000000000000000000" pitchFamily="2" charset="2"/>
              <a:buChar char="l"/>
            </a:pPr>
            <a:r>
              <a:rPr lang="en-US" sz="1600" b="1"/>
              <a:t>Red-pink color</a:t>
            </a:r>
          </a:p>
          <a:p>
            <a:pPr marL="342900" indent="-342900">
              <a:buClr>
                <a:srgbClr val="D34252"/>
              </a:buClr>
              <a:buFont typeface="Wingdings" panose="05000000000000000000" pitchFamily="2" charset="2"/>
              <a:buChar char="l"/>
            </a:pPr>
            <a:endParaRPr lang="en-US" sz="1600"/>
          </a:p>
          <a:p>
            <a:pPr marL="342900" indent="-342900">
              <a:buClr>
                <a:srgbClr val="D34252"/>
              </a:buClr>
              <a:buFont typeface="Wingdings" panose="05000000000000000000" pitchFamily="2" charset="2"/>
              <a:buChar char="l"/>
            </a:pPr>
            <a:r>
              <a:rPr lang="en-US" sz="1600" b="1"/>
              <a:t>Water soluble </a:t>
            </a:r>
            <a:r>
              <a:rPr lang="en-US" sz="1600"/>
              <a:t>B vitamin</a:t>
            </a:r>
          </a:p>
          <a:p>
            <a:pPr marL="342900" indent="-342900">
              <a:buClr>
                <a:srgbClr val="D34252"/>
              </a:buClr>
              <a:buFont typeface="Wingdings" panose="05000000000000000000" pitchFamily="2" charset="2"/>
              <a:buChar char="l"/>
            </a:pPr>
            <a:endParaRPr lang="en-US" sz="1600"/>
          </a:p>
          <a:p>
            <a:pPr marL="342900" indent="-342900">
              <a:buClr>
                <a:srgbClr val="D34252"/>
              </a:buClr>
              <a:buFont typeface="Wingdings" panose="05000000000000000000" pitchFamily="2" charset="2"/>
              <a:buChar char="l"/>
            </a:pPr>
            <a:r>
              <a:rPr lang="en-US" sz="1600" b="1"/>
              <a:t>Not synthetized </a:t>
            </a:r>
            <a:r>
              <a:rPr lang="en-US" sz="1600"/>
              <a:t>by the human body</a:t>
            </a:r>
          </a:p>
          <a:p>
            <a:pPr marL="342900" indent="-342900">
              <a:buClr>
                <a:srgbClr val="D34252"/>
              </a:buClr>
              <a:buFont typeface="Wingdings" panose="05000000000000000000" pitchFamily="2" charset="2"/>
              <a:buChar char="l"/>
            </a:pPr>
            <a:endParaRPr lang="en-US" sz="1600"/>
          </a:p>
          <a:p>
            <a:pPr marL="342900" indent="-342900">
              <a:buClr>
                <a:srgbClr val="D34252"/>
              </a:buClr>
              <a:buFont typeface="Wingdings" panose="05000000000000000000" pitchFamily="2" charset="2"/>
              <a:buChar char="l"/>
            </a:pPr>
            <a:r>
              <a:rPr lang="en-US" sz="1600" b="1"/>
              <a:t>Natural source</a:t>
            </a:r>
            <a:r>
              <a:rPr lang="en-US" sz="1600"/>
              <a:t>: liver, egg, dairy products, </a:t>
            </a:r>
            <a:br>
              <a:rPr lang="en-US" sz="1600"/>
            </a:br>
            <a:r>
              <a:rPr lang="en-US" sz="1600"/>
              <a:t>fish, meat, algae (nori),…</a:t>
            </a:r>
          </a:p>
          <a:p>
            <a:pPr marL="342900" indent="-342900">
              <a:buClr>
                <a:srgbClr val="FFAB49"/>
              </a:buClr>
              <a:buFont typeface="Wingdings" panose="05000000000000000000" pitchFamily="2" charset="2"/>
              <a:buChar char="l"/>
            </a:pPr>
            <a:endParaRPr lang="en-US" sz="1400">
              <a:solidFill>
                <a:schemeClr val="tx1"/>
              </a:solidFill>
              <a:latin typeface="DM Sans"/>
              <a:ea typeface="Fira Sans" panose="020B0503050000020004" pitchFamily="34" charset="0"/>
              <a:cs typeface="+mn-lt"/>
            </a:endParaRPr>
          </a:p>
          <a:p>
            <a:pPr marL="342900" indent="-342900">
              <a:buClr>
                <a:srgbClr val="FFAB49"/>
              </a:buClr>
              <a:buFont typeface="Wingdings" panose="05000000000000000000" pitchFamily="2" charset="2"/>
              <a:buChar char="l"/>
            </a:pPr>
            <a:endParaRPr lang="en-US" sz="1600"/>
          </a:p>
        </p:txBody>
      </p:sp>
      <p:sp>
        <p:nvSpPr>
          <p:cNvPr id="4" name="TextBox 3">
            <a:extLst>
              <a:ext uri="{FF2B5EF4-FFF2-40B4-BE49-F238E27FC236}">
                <a16:creationId xmlns:a16="http://schemas.microsoft.com/office/drawing/2014/main" id="{1CD6FC28-B2BE-586D-3C5F-DDF8369F7FCC}"/>
              </a:ext>
            </a:extLst>
          </p:cNvPr>
          <p:cNvSpPr txBox="1"/>
          <p:nvPr/>
        </p:nvSpPr>
        <p:spPr>
          <a:xfrm>
            <a:off x="243366" y="1176198"/>
            <a:ext cx="4055811" cy="584775"/>
          </a:xfrm>
          <a:prstGeom prst="rect">
            <a:avLst/>
          </a:prstGeom>
          <a:noFill/>
        </p:spPr>
        <p:txBody>
          <a:bodyPr wrap="square" anchor="ctr">
            <a:spAutoFit/>
          </a:bodyPr>
          <a:lstStyle/>
          <a:p>
            <a:r>
              <a:rPr lang="en-US" sz="1600" b="1">
                <a:solidFill>
                  <a:srgbClr val="D34252"/>
                </a:solidFill>
                <a:latin typeface="+mn-lt"/>
              </a:rPr>
              <a:t>Soothes and regenerates sensitive skin, making it look more vibrant</a:t>
            </a:r>
          </a:p>
        </p:txBody>
      </p:sp>
    </p:spTree>
    <p:extLst>
      <p:ext uri="{BB962C8B-B14F-4D97-AF65-F5344CB8AC3E}">
        <p14:creationId xmlns:p14="http://schemas.microsoft.com/office/powerpoint/2010/main" val="33680732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6BBD08-5DF0-0EFB-312D-6EBAC63351C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21144AF-C587-EADC-5C59-F7D85BFDB5B6}"/>
              </a:ext>
            </a:extLst>
          </p:cNvPr>
          <p:cNvSpPr>
            <a:spLocks noGrp="1"/>
          </p:cNvSpPr>
          <p:nvPr>
            <p:ph type="sldNum" sz="quarter" idx="10"/>
          </p:nvPr>
        </p:nvSpPr>
        <p:spPr/>
        <p:txBody>
          <a:bodyPr/>
          <a:lstStyle/>
          <a:p>
            <a:fld id="{5BA3E189-2F3A-42E5-B572-3520703B6186}" type="slidenum">
              <a:rPr lang="en-GB" smtClean="0"/>
              <a:pPr/>
              <a:t>3</a:t>
            </a:fld>
            <a:endParaRPr lang="en-GB"/>
          </a:p>
        </p:txBody>
      </p:sp>
      <p:sp>
        <p:nvSpPr>
          <p:cNvPr id="8" name="Text Placeholder 7">
            <a:extLst>
              <a:ext uri="{FF2B5EF4-FFF2-40B4-BE49-F238E27FC236}">
                <a16:creationId xmlns:a16="http://schemas.microsoft.com/office/drawing/2014/main" id="{21C73654-C88B-FD01-4C5E-B609370AC3FF}"/>
              </a:ext>
            </a:extLst>
          </p:cNvPr>
          <p:cNvSpPr>
            <a:spLocks noGrp="1"/>
          </p:cNvSpPr>
          <p:nvPr>
            <p:ph type="body" idx="11"/>
          </p:nvPr>
        </p:nvSpPr>
        <p:spPr>
          <a:xfrm>
            <a:off x="302400" y="605611"/>
            <a:ext cx="9283727" cy="1022222"/>
          </a:xfrm>
        </p:spPr>
        <p:txBody>
          <a:bodyPr/>
          <a:lstStyle/>
          <a:p>
            <a:r>
              <a:rPr lang="en-US">
                <a:solidFill>
                  <a:srgbClr val="E67F7C"/>
                </a:solidFill>
              </a:rPr>
              <a:t>Consumer benefits</a:t>
            </a:r>
          </a:p>
        </p:txBody>
      </p:sp>
      <p:sp>
        <p:nvSpPr>
          <p:cNvPr id="7" name="Title 6">
            <a:extLst>
              <a:ext uri="{FF2B5EF4-FFF2-40B4-BE49-F238E27FC236}">
                <a16:creationId xmlns:a16="http://schemas.microsoft.com/office/drawing/2014/main" id="{CA0A81BE-44F0-B44A-81A1-77C9780255A7}"/>
              </a:ext>
            </a:extLst>
          </p:cNvPr>
          <p:cNvSpPr>
            <a:spLocks noGrp="1"/>
          </p:cNvSpPr>
          <p:nvPr>
            <p:ph type="title"/>
          </p:nvPr>
        </p:nvSpPr>
        <p:spPr/>
        <p:txBody>
          <a:bodyPr/>
          <a:lstStyle/>
          <a:p>
            <a:r>
              <a:rPr lang="en-US"/>
              <a:t>Vitamin B12</a:t>
            </a:r>
          </a:p>
        </p:txBody>
      </p:sp>
      <p:sp>
        <p:nvSpPr>
          <p:cNvPr id="15" name="TextBox 14">
            <a:extLst>
              <a:ext uri="{FF2B5EF4-FFF2-40B4-BE49-F238E27FC236}">
                <a16:creationId xmlns:a16="http://schemas.microsoft.com/office/drawing/2014/main" id="{93A9FE42-1998-65BF-6CDD-64A056115D7F}"/>
              </a:ext>
            </a:extLst>
          </p:cNvPr>
          <p:cNvSpPr txBox="1"/>
          <p:nvPr/>
        </p:nvSpPr>
        <p:spPr>
          <a:xfrm>
            <a:off x="243365" y="1859120"/>
            <a:ext cx="6956088" cy="4493538"/>
          </a:xfrm>
          <a:prstGeom prst="rect">
            <a:avLst/>
          </a:prstGeom>
          <a:noFill/>
        </p:spPr>
        <p:txBody>
          <a:bodyPr wrap="square">
            <a:spAutoFit/>
          </a:bodyPr>
          <a:lstStyle/>
          <a:p>
            <a:pPr marL="342900" indent="-342900">
              <a:buClr>
                <a:srgbClr val="D34252"/>
              </a:buClr>
              <a:buFont typeface="Wingdings" panose="05000000000000000000" pitchFamily="2" charset="2"/>
              <a:buChar char="l"/>
            </a:pPr>
            <a:r>
              <a:rPr lang="en-US" sz="1600"/>
              <a:t>Vitamin </a:t>
            </a:r>
            <a:r>
              <a:rPr lang="en-US" sz="1600" b="1"/>
              <a:t>B12 relieves sensitive and stressed skin</a:t>
            </a:r>
          </a:p>
          <a:p>
            <a:pPr marL="342900" indent="-342900">
              <a:buClr>
                <a:srgbClr val="D34252"/>
              </a:buClr>
              <a:buFont typeface="Wingdings" panose="05000000000000000000" pitchFamily="2" charset="2"/>
              <a:buChar char="l"/>
            </a:pPr>
            <a:endParaRPr lang="en-US" sz="1600"/>
          </a:p>
          <a:p>
            <a:pPr marL="342900" indent="-342900">
              <a:buClr>
                <a:srgbClr val="D34252"/>
              </a:buClr>
              <a:buFont typeface="Wingdings" panose="05000000000000000000" pitchFamily="2" charset="2"/>
              <a:buChar char="l"/>
            </a:pPr>
            <a:r>
              <a:rPr lang="en-US" sz="1600"/>
              <a:t>Dermatological treatments for skin conditions </a:t>
            </a:r>
            <a:r>
              <a:rPr lang="en-US" sz="1600" b="1"/>
              <a:t>like itchy,</a:t>
            </a:r>
            <a:br>
              <a:rPr lang="en-US" sz="1600" b="1"/>
            </a:br>
            <a:r>
              <a:rPr lang="en-US" sz="1600" b="1"/>
              <a:t>dry, inflamed, red and cracked skin</a:t>
            </a:r>
          </a:p>
          <a:p>
            <a:pPr marL="342900" indent="-342900">
              <a:buClr>
                <a:srgbClr val="D34252"/>
              </a:buClr>
              <a:buFont typeface="Wingdings" panose="05000000000000000000" pitchFamily="2" charset="2"/>
              <a:buChar char="l"/>
            </a:pPr>
            <a:endParaRPr lang="en-US" sz="1600"/>
          </a:p>
          <a:p>
            <a:pPr marL="342900" indent="-342900">
              <a:buClr>
                <a:srgbClr val="D34252"/>
              </a:buClr>
              <a:buFont typeface="Wingdings" panose="05000000000000000000" pitchFamily="2" charset="2"/>
              <a:buChar char="l"/>
            </a:pPr>
            <a:r>
              <a:rPr lang="en-US" sz="1600"/>
              <a:t>Helps </a:t>
            </a:r>
            <a:r>
              <a:rPr lang="en-US" sz="1600" b="1"/>
              <a:t>prevent photo-damaged skin</a:t>
            </a:r>
          </a:p>
          <a:p>
            <a:pPr marL="342900" indent="-342900">
              <a:buClr>
                <a:srgbClr val="D34252"/>
              </a:buClr>
              <a:buFont typeface="Wingdings" panose="05000000000000000000" pitchFamily="2" charset="2"/>
              <a:buChar char="l"/>
            </a:pPr>
            <a:endParaRPr lang="en-US" sz="1600"/>
          </a:p>
          <a:p>
            <a:pPr marL="342900" indent="-342900">
              <a:buClr>
                <a:srgbClr val="D34252"/>
              </a:buClr>
              <a:buFont typeface="Wingdings" panose="05000000000000000000" pitchFamily="2" charset="2"/>
              <a:buChar char="l"/>
            </a:pPr>
            <a:r>
              <a:rPr lang="en-US" sz="1600" b="1"/>
              <a:t>Protects the skin barrier damage </a:t>
            </a:r>
            <a:r>
              <a:rPr lang="en-US" sz="1600"/>
              <a:t>induced by</a:t>
            </a:r>
            <a:br>
              <a:rPr lang="en-US" sz="1600"/>
            </a:br>
            <a:r>
              <a:rPr lang="en-US" sz="1600"/>
              <a:t>inflammation</a:t>
            </a:r>
          </a:p>
          <a:p>
            <a:pPr marL="342900" indent="-342900">
              <a:buClr>
                <a:srgbClr val="D34252"/>
              </a:buClr>
              <a:buFont typeface="Wingdings" panose="05000000000000000000" pitchFamily="2" charset="2"/>
              <a:buChar char="l"/>
            </a:pPr>
            <a:endParaRPr lang="en-US" sz="1600"/>
          </a:p>
          <a:p>
            <a:pPr marL="342900" indent="-342900">
              <a:buClr>
                <a:srgbClr val="D34252"/>
              </a:buClr>
              <a:buFont typeface="Wingdings" panose="05000000000000000000" pitchFamily="2" charset="2"/>
              <a:buChar char="l"/>
            </a:pPr>
            <a:r>
              <a:rPr lang="en-US" sz="1600"/>
              <a:t>Plays an important part in </a:t>
            </a:r>
            <a:r>
              <a:rPr lang="en-US" sz="1600" b="1"/>
              <a:t>speeding up cell recovery</a:t>
            </a:r>
            <a:br>
              <a:rPr lang="en-US" sz="1600" b="1"/>
            </a:br>
            <a:r>
              <a:rPr lang="en-US" sz="1600" b="1"/>
              <a:t>and regeneration</a:t>
            </a:r>
          </a:p>
          <a:p>
            <a:pPr marL="342900" indent="-342900">
              <a:buClr>
                <a:srgbClr val="D34252"/>
              </a:buClr>
              <a:buFont typeface="Wingdings" panose="05000000000000000000" pitchFamily="2" charset="2"/>
              <a:buChar char="l"/>
            </a:pPr>
            <a:endParaRPr lang="en-US" sz="1600"/>
          </a:p>
          <a:p>
            <a:pPr marL="342900" indent="-342900">
              <a:buClr>
                <a:srgbClr val="D34252"/>
              </a:buClr>
              <a:buFont typeface="Wingdings" panose="05000000000000000000" pitchFamily="2" charset="2"/>
              <a:buChar char="l"/>
            </a:pPr>
            <a:r>
              <a:rPr lang="en-US" sz="1600"/>
              <a:t>Skin looks </a:t>
            </a:r>
            <a:r>
              <a:rPr lang="en-US" sz="1600" b="1"/>
              <a:t>more vibrant</a:t>
            </a:r>
          </a:p>
          <a:p>
            <a:pPr marL="342900" indent="-342900">
              <a:buClr>
                <a:srgbClr val="D34252"/>
              </a:buClr>
              <a:buFont typeface="Wingdings" panose="05000000000000000000" pitchFamily="2" charset="2"/>
              <a:buChar char="l"/>
            </a:pPr>
            <a:endParaRPr lang="en-US" sz="1600"/>
          </a:p>
          <a:p>
            <a:pPr marL="342900" indent="-342900">
              <a:buClr>
                <a:srgbClr val="D34252"/>
              </a:buClr>
              <a:buFont typeface="Wingdings" panose="05000000000000000000" pitchFamily="2" charset="2"/>
              <a:buChar char="l"/>
            </a:pPr>
            <a:r>
              <a:rPr lang="en-US" sz="1600" b="1"/>
              <a:t>Nice pink color </a:t>
            </a:r>
            <a:r>
              <a:rPr lang="en-US" sz="1600"/>
              <a:t>of the formulations</a:t>
            </a:r>
          </a:p>
          <a:p>
            <a:pPr marL="342900" indent="-342900">
              <a:buClr>
                <a:srgbClr val="FFAB49"/>
              </a:buClr>
              <a:buFont typeface="Wingdings" panose="05000000000000000000" pitchFamily="2" charset="2"/>
              <a:buChar char="l"/>
            </a:pPr>
            <a:endParaRPr lang="en-US" sz="1400">
              <a:solidFill>
                <a:schemeClr val="tx1"/>
              </a:solidFill>
              <a:latin typeface="DM Sans"/>
              <a:ea typeface="Fira Sans" panose="020B0503050000020004" pitchFamily="34" charset="0"/>
              <a:cs typeface="+mn-lt"/>
            </a:endParaRPr>
          </a:p>
          <a:p>
            <a:pPr marL="342900" indent="-342900">
              <a:buClr>
                <a:srgbClr val="FFAB49"/>
              </a:buClr>
              <a:buFont typeface="Wingdings" panose="05000000000000000000" pitchFamily="2" charset="2"/>
              <a:buChar char="l"/>
            </a:pPr>
            <a:endParaRPr lang="en-US" sz="1600"/>
          </a:p>
        </p:txBody>
      </p:sp>
      <p:pic>
        <p:nvPicPr>
          <p:cNvPr id="11" name="Picture Placeholder 8">
            <a:extLst>
              <a:ext uri="{FF2B5EF4-FFF2-40B4-BE49-F238E27FC236}">
                <a16:creationId xmlns:a16="http://schemas.microsoft.com/office/drawing/2014/main" id="{11A9FF39-F4B6-B491-0853-8CD322298186}"/>
              </a:ext>
            </a:extLst>
          </p:cNvPr>
          <p:cNvPicPr>
            <a:picLocks noChangeAspect="1"/>
          </p:cNvPicPr>
          <p:nvPr/>
        </p:nvPicPr>
        <p:blipFill rotWithShape="1">
          <a:blip r:embed="rId2">
            <a:extLst>
              <a:ext uri="{28A0092B-C50C-407E-A947-70E740481C1C}">
                <a14:useLocalDpi xmlns:a14="http://schemas.microsoft.com/office/drawing/2010/main" val="0"/>
              </a:ext>
            </a:extLst>
          </a:blip>
          <a:srcRect l="40652"/>
          <a:stretch/>
        </p:blipFill>
        <p:spPr>
          <a:xfrm>
            <a:off x="6096000" y="0"/>
            <a:ext cx="6096000" cy="6858000"/>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p:spPr>
      </p:pic>
      <p:sp>
        <p:nvSpPr>
          <p:cNvPr id="14" name="TextBox 13">
            <a:extLst>
              <a:ext uri="{FF2B5EF4-FFF2-40B4-BE49-F238E27FC236}">
                <a16:creationId xmlns:a16="http://schemas.microsoft.com/office/drawing/2014/main" id="{18D52925-E764-303C-C513-9857086BBADC}"/>
              </a:ext>
            </a:extLst>
          </p:cNvPr>
          <p:cNvSpPr txBox="1"/>
          <p:nvPr/>
        </p:nvSpPr>
        <p:spPr>
          <a:xfrm>
            <a:off x="243366" y="1176198"/>
            <a:ext cx="4055811" cy="584775"/>
          </a:xfrm>
          <a:prstGeom prst="rect">
            <a:avLst/>
          </a:prstGeom>
          <a:noFill/>
        </p:spPr>
        <p:txBody>
          <a:bodyPr wrap="square" anchor="ctr">
            <a:spAutoFit/>
          </a:bodyPr>
          <a:lstStyle/>
          <a:p>
            <a:r>
              <a:rPr lang="en-US" sz="1600" b="1">
                <a:solidFill>
                  <a:srgbClr val="D34252"/>
                </a:solidFill>
                <a:latin typeface="+mn-lt"/>
              </a:rPr>
              <a:t>Soothes and regenerates sensitive skin, making it look more vibrant</a:t>
            </a:r>
          </a:p>
        </p:txBody>
      </p:sp>
    </p:spTree>
    <p:extLst>
      <p:ext uri="{BB962C8B-B14F-4D97-AF65-F5344CB8AC3E}">
        <p14:creationId xmlns:p14="http://schemas.microsoft.com/office/powerpoint/2010/main" val="2784926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10">
            <a:extLst>
              <a:ext uri="{FF2B5EF4-FFF2-40B4-BE49-F238E27FC236}">
                <a16:creationId xmlns:a16="http://schemas.microsoft.com/office/drawing/2014/main" id="{9EA4ADA9-B1A6-0208-7409-B211B8358BEC}"/>
              </a:ext>
            </a:extLst>
          </p:cNvPr>
          <p:cNvSpPr>
            <a:spLocks noGrp="1"/>
          </p:cNvSpPr>
          <p:nvPr>
            <p:ph type="sldNum" sz="quarter" idx="10"/>
          </p:nvPr>
        </p:nvSpPr>
        <p:spPr/>
        <p:txBody>
          <a:bodyPr/>
          <a:lstStyle/>
          <a:p>
            <a:fld id="{5BA3E189-2F3A-42E5-B572-3520703B6186}" type="slidenum">
              <a:rPr lang="en-GB" smtClean="0"/>
              <a:pPr/>
              <a:t>4</a:t>
            </a:fld>
            <a:endParaRPr lang="en-GB"/>
          </a:p>
        </p:txBody>
      </p:sp>
      <p:sp>
        <p:nvSpPr>
          <p:cNvPr id="3" name="Text Placeholder 2">
            <a:extLst>
              <a:ext uri="{FF2B5EF4-FFF2-40B4-BE49-F238E27FC236}">
                <a16:creationId xmlns:a16="http://schemas.microsoft.com/office/drawing/2014/main" id="{6C159904-EC90-E3FE-31C0-487991AF5F57}"/>
              </a:ext>
            </a:extLst>
          </p:cNvPr>
          <p:cNvSpPr>
            <a:spLocks noGrp="1"/>
          </p:cNvSpPr>
          <p:nvPr>
            <p:ph type="body" sz="quarter" idx="23"/>
          </p:nvPr>
        </p:nvSpPr>
        <p:spPr/>
        <p:txBody>
          <a:bodyPr/>
          <a:lstStyle/>
          <a:p>
            <a:r>
              <a:rPr lang="en-US"/>
              <a:t>*Renewable carbon according to ISO 16128</a:t>
            </a:r>
            <a:br>
              <a:rPr lang="en-US"/>
            </a:br>
            <a:r>
              <a:rPr lang="en-US"/>
              <a:t>** According to ISO 16128</a:t>
            </a:r>
          </a:p>
          <a:p>
            <a:endParaRPr lang="en-US"/>
          </a:p>
        </p:txBody>
      </p:sp>
      <p:sp>
        <p:nvSpPr>
          <p:cNvPr id="38" name="Text Placeholder 37">
            <a:extLst>
              <a:ext uri="{FF2B5EF4-FFF2-40B4-BE49-F238E27FC236}">
                <a16:creationId xmlns:a16="http://schemas.microsoft.com/office/drawing/2014/main" id="{4A9EFAE8-3987-3E5E-B7FC-83A7A3C0EB1C}"/>
              </a:ext>
            </a:extLst>
          </p:cNvPr>
          <p:cNvSpPr>
            <a:spLocks noGrp="1"/>
          </p:cNvSpPr>
          <p:nvPr>
            <p:ph type="body" idx="11"/>
          </p:nvPr>
        </p:nvSpPr>
        <p:spPr/>
        <p:txBody>
          <a:bodyPr/>
          <a:lstStyle/>
          <a:p>
            <a:r>
              <a:rPr lang="en-US">
                <a:solidFill>
                  <a:srgbClr val="E67F7C"/>
                </a:solidFill>
              </a:rPr>
              <a:t>ID Card</a:t>
            </a:r>
          </a:p>
        </p:txBody>
      </p:sp>
      <p:sp>
        <p:nvSpPr>
          <p:cNvPr id="28" name="Title 27">
            <a:extLst>
              <a:ext uri="{FF2B5EF4-FFF2-40B4-BE49-F238E27FC236}">
                <a16:creationId xmlns:a16="http://schemas.microsoft.com/office/drawing/2014/main" id="{E837D927-CAF6-B393-4585-6456AEC16999}"/>
              </a:ext>
            </a:extLst>
          </p:cNvPr>
          <p:cNvSpPr>
            <a:spLocks noGrp="1"/>
          </p:cNvSpPr>
          <p:nvPr>
            <p:ph type="title"/>
          </p:nvPr>
        </p:nvSpPr>
        <p:spPr/>
        <p:txBody>
          <a:bodyPr>
            <a:noAutofit/>
          </a:bodyPr>
          <a:lstStyle/>
          <a:p>
            <a:r>
              <a:rPr lang="fi-FI"/>
              <a:t>Vitamin B12 cryst &amp; Vitamin B12 0.1% WS</a:t>
            </a:r>
            <a:endParaRPr lang="en-US" b="0">
              <a:ea typeface="+mn-ea"/>
              <a:cs typeface="+mn-cs"/>
            </a:endParaRPr>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289504" y="2362641"/>
            <a:ext cx="11600096" cy="759974"/>
            <a:chOff x="0" y="2286166"/>
            <a:chExt cx="11889600" cy="759974"/>
          </a:xfrm>
          <a:solidFill>
            <a:schemeClr val="bg2"/>
          </a:solidFill>
        </p:grpSpPr>
        <p:sp>
          <p:nvSpPr>
            <p:cNvPr id="49" name="Rectangle 48">
              <a:extLst>
                <a:ext uri="{FF2B5EF4-FFF2-40B4-BE49-F238E27FC236}">
                  <a16:creationId xmlns:a16="http://schemas.microsoft.com/office/drawing/2014/main" id="{A4D4DB38-D371-60CF-A69E-F939E2EF69FC}"/>
                </a:ext>
              </a:extLst>
            </p:cNvPr>
            <p:cNvSpPr/>
            <p:nvPr/>
          </p:nvSpPr>
          <p:spPr>
            <a:xfrm>
              <a:off x="0" y="2286166"/>
              <a:ext cx="11889600" cy="759974"/>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INCI name:</a:t>
              </a:r>
            </a:p>
          </p:txBody>
        </p:sp>
        <p:sp>
          <p:nvSpPr>
            <p:cNvPr id="50" name="TextBox 49">
              <a:extLst>
                <a:ext uri="{FF2B5EF4-FFF2-40B4-BE49-F238E27FC236}">
                  <a16:creationId xmlns:a16="http://schemas.microsoft.com/office/drawing/2014/main" id="{C1104EB4-4252-A452-90EC-1AE6B98FD183}"/>
                </a:ext>
              </a:extLst>
            </p:cNvPr>
            <p:cNvSpPr txBox="1"/>
            <p:nvPr/>
          </p:nvSpPr>
          <p:spPr>
            <a:xfrm>
              <a:off x="2417305" y="2306624"/>
              <a:ext cx="8257631" cy="674812"/>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50-16420  </a:t>
              </a: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 Cyanocobalamin</a:t>
              </a:r>
            </a:p>
            <a:p>
              <a:pPr>
                <a:lnSpc>
                  <a:spcPct val="150000"/>
                </a:lnSpc>
                <a:spcAft>
                  <a:spcPts val="300"/>
                </a:spcAf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50-16402</a:t>
              </a: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   Cyanocobalamin, Maltodextrin, Sodium citrate, Citric Acid</a:t>
              </a:r>
            </a:p>
          </p:txBody>
        </p:sp>
      </p:grpSp>
      <p:grpSp>
        <p:nvGrpSpPr>
          <p:cNvPr id="54" name="Group 53">
            <a:extLst>
              <a:ext uri="{FF2B5EF4-FFF2-40B4-BE49-F238E27FC236}">
                <a16:creationId xmlns:a16="http://schemas.microsoft.com/office/drawing/2014/main" id="{2C7BF1B2-8A11-838B-E468-EB72B75F978B}"/>
              </a:ext>
            </a:extLst>
          </p:cNvPr>
          <p:cNvGrpSpPr/>
          <p:nvPr/>
        </p:nvGrpSpPr>
        <p:grpSpPr>
          <a:xfrm>
            <a:off x="290308" y="3989346"/>
            <a:ext cx="11600096" cy="1265172"/>
            <a:chOff x="0" y="4030273"/>
            <a:chExt cx="11889600" cy="1265172"/>
          </a:xfrm>
          <a:solidFill>
            <a:schemeClr val="bg2"/>
          </a:solidFill>
        </p:grpSpPr>
        <p:sp>
          <p:nvSpPr>
            <p:cNvPr id="55" name="Rectangle 54">
              <a:extLst>
                <a:ext uri="{FF2B5EF4-FFF2-40B4-BE49-F238E27FC236}">
                  <a16:creationId xmlns:a16="http://schemas.microsoft.com/office/drawing/2014/main" id="{7171883A-B39C-3CC0-7BB7-E00620DF26CE}"/>
                </a:ext>
              </a:extLst>
            </p:cNvPr>
            <p:cNvSpPr/>
            <p:nvPr/>
          </p:nvSpPr>
          <p:spPr>
            <a:xfrm>
              <a:off x="0" y="4030273"/>
              <a:ext cx="11889600" cy="1265172"/>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Technical:</a:t>
              </a:r>
            </a:p>
          </p:txBody>
        </p:sp>
        <p:sp>
          <p:nvSpPr>
            <p:cNvPr id="57" name="TextBox 56">
              <a:extLst>
                <a:ext uri="{FF2B5EF4-FFF2-40B4-BE49-F238E27FC236}">
                  <a16:creationId xmlns:a16="http://schemas.microsoft.com/office/drawing/2014/main" id="{8C2EBC94-E144-149B-0528-1F8625C84124}"/>
                </a:ext>
              </a:extLst>
            </p:cNvPr>
            <p:cNvSpPr txBox="1"/>
            <p:nvPr/>
          </p:nvSpPr>
          <p:spPr>
            <a:xfrm>
              <a:off x="2416482" y="4030273"/>
              <a:ext cx="2261696" cy="1240800"/>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Form: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Powder</a:t>
              </a:r>
            </a:p>
            <a:p>
              <a:pPr marR="0" lvl="0" algn="l" defTabSz="914400" rtl="0" eaLnBrk="1" fontAlgn="auto" latinLnBrk="0" hangingPunct="1">
                <a:lnSpc>
                  <a:spcPct val="100000"/>
                </a:lnSpc>
                <a:spcBef>
                  <a:spcPts val="0"/>
                </a:spcBef>
                <a:spcAft>
                  <a:spcPts val="300"/>
                </a:spcAft>
                <a:buClr>
                  <a:schemeClr val="accent1"/>
                </a:buClr>
                <a:buSzTx/>
                <a:tabLst/>
                <a:defRPr/>
              </a:pPr>
              <a:endPar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endParaRP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Use level: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0.001–0.1%</a:t>
              </a:r>
              <a:b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b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(50-1642-0)</a:t>
              </a:r>
              <a:b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b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1-10% (50-1640-2)</a:t>
              </a:r>
            </a:p>
          </p:txBody>
        </p:sp>
        <p:sp>
          <p:nvSpPr>
            <p:cNvPr id="5" name="TextBox 4">
              <a:extLst>
                <a:ext uri="{FF2B5EF4-FFF2-40B4-BE49-F238E27FC236}">
                  <a16:creationId xmlns:a16="http://schemas.microsoft.com/office/drawing/2014/main" id="{61D5EA0E-DAA7-6EA1-A839-D8CA1DDCE2AC}"/>
                </a:ext>
              </a:extLst>
            </p:cNvPr>
            <p:cNvSpPr txBox="1"/>
            <p:nvPr/>
          </p:nvSpPr>
          <p:spPr>
            <a:xfrm>
              <a:off x="4826246" y="4030273"/>
              <a:ext cx="2261696" cy="802218"/>
            </a:xfrm>
            <a:prstGeom prst="rect">
              <a:avLst/>
            </a:prstGeom>
            <a:noFill/>
          </p:spPr>
          <p:txBody>
            <a:bodyPr wrap="square" lIns="0" tIns="90000" rIns="0" bIns="72000" rtlCol="0">
              <a:spAutoFit/>
            </a:bodyPr>
            <a:lstStyle/>
            <a:p>
              <a:pPr>
                <a:spcAft>
                  <a:spcPts val="300"/>
                </a:spcAft>
                <a:buClr>
                  <a:schemeClr val="accent1"/>
                </a:buClr>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pH of use: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3.5–7.5</a:t>
              </a:r>
            </a:p>
            <a:p>
              <a:pPr>
                <a:spcAft>
                  <a:spcPts val="300"/>
                </a:spcAft>
                <a:buClr>
                  <a:schemeClr val="accent1"/>
                </a:buClr>
                <a:defRPr/>
              </a:pPr>
              <a:b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b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Solubility: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in water</a:t>
              </a:r>
            </a:p>
          </p:txBody>
        </p:sp>
        <p:sp>
          <p:nvSpPr>
            <p:cNvPr id="12" name="TextBox 11">
              <a:extLst>
                <a:ext uri="{FF2B5EF4-FFF2-40B4-BE49-F238E27FC236}">
                  <a16:creationId xmlns:a16="http://schemas.microsoft.com/office/drawing/2014/main" id="{A2F0E081-4296-5F8F-3FD2-BA1EFFBBCA91}"/>
                </a:ext>
              </a:extLst>
            </p:cNvPr>
            <p:cNvSpPr txBox="1"/>
            <p:nvPr/>
          </p:nvSpPr>
          <p:spPr>
            <a:xfrm>
              <a:off x="7222993" y="4030273"/>
              <a:ext cx="4186901" cy="963801"/>
            </a:xfrm>
            <a:prstGeom prst="rect">
              <a:avLst/>
            </a:prstGeom>
            <a:noFill/>
          </p:spPr>
          <p:txBody>
            <a:bodyPr wrap="square" lIns="0" tIns="90000" rIns="0" bIns="72000" rtlCol="0">
              <a:spAutoFit/>
            </a:bodyPr>
            <a:lstStyle/>
            <a:p>
              <a:pPr>
                <a:spcAft>
                  <a:spcPts val="300"/>
                </a:spcAft>
                <a:buClr>
                  <a:schemeClr val="accent1"/>
                </a:buClr>
                <a:defRPr/>
              </a:pPr>
              <a:r>
                <a:rPr lang="en-US" sz="1300" b="1">
                  <a:latin typeface="DM Sans" pitchFamily="2" charset="0"/>
                  <a:ea typeface="Fira Sans Book" panose="020B0503050000020004" pitchFamily="34" charset="0"/>
                </a:rPr>
                <a:t>Naturality</a:t>
              </a: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a:t>
              </a:r>
              <a:b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br>
              <a:b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b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67.8% natural origin* (50-1642-0)</a:t>
              </a:r>
              <a:b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b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100% natural origin** (50-1640-2)</a:t>
              </a:r>
            </a:p>
          </p:txBody>
        </p:sp>
      </p:grpSp>
      <p:sp>
        <p:nvSpPr>
          <p:cNvPr id="59" name="Rectangle 58">
            <a:extLst>
              <a:ext uri="{FF2B5EF4-FFF2-40B4-BE49-F238E27FC236}">
                <a16:creationId xmlns:a16="http://schemas.microsoft.com/office/drawing/2014/main" id="{E6D535CE-5DB7-1A50-4492-712D99B903A8}"/>
              </a:ext>
            </a:extLst>
          </p:cNvPr>
          <p:cNvSpPr/>
          <p:nvPr/>
        </p:nvSpPr>
        <p:spPr>
          <a:xfrm>
            <a:off x="289447" y="5352355"/>
            <a:ext cx="2225154" cy="867912"/>
          </a:xfrm>
          <a:prstGeom prst="rect">
            <a:avLst/>
          </a:prstGeom>
          <a:no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Registration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certification</a:t>
            </a:r>
            <a:endParaRPr kumimoji="0" lang="en-US" sz="1400" b="0" i="0" u="none" strike="noStrike" kern="0" cap="none" spc="0" normalizeH="0" baseline="0" noProof="0">
              <a:ln>
                <a:noFill/>
              </a:ln>
              <a:effectLst/>
              <a:uLnTx/>
              <a:uFillTx/>
              <a:latin typeface="Fira Sans"/>
              <a:ea typeface="+mn-ea"/>
              <a:cs typeface="+mn-cs"/>
            </a:endParaRPr>
          </a:p>
        </p:txBody>
      </p:sp>
      <p:grpSp>
        <p:nvGrpSpPr>
          <p:cNvPr id="69" name="Group 68">
            <a:extLst>
              <a:ext uri="{FF2B5EF4-FFF2-40B4-BE49-F238E27FC236}">
                <a16:creationId xmlns:a16="http://schemas.microsoft.com/office/drawing/2014/main" id="{958A8BB9-D1BF-EE77-829F-9B8163288C30}"/>
              </a:ext>
            </a:extLst>
          </p:cNvPr>
          <p:cNvGrpSpPr/>
          <p:nvPr/>
        </p:nvGrpSpPr>
        <p:grpSpPr>
          <a:xfrm>
            <a:off x="302398" y="1341428"/>
            <a:ext cx="11593287" cy="1067975"/>
            <a:chOff x="-25599" y="2558932"/>
            <a:chExt cx="11889600" cy="650872"/>
          </a:xfrm>
          <a:solidFill>
            <a:schemeClr val="bg2"/>
          </a:solidFill>
        </p:grpSpPr>
        <p:sp>
          <p:nvSpPr>
            <p:cNvPr id="70" name="Rectangle 69">
              <a:extLst>
                <a:ext uri="{FF2B5EF4-FFF2-40B4-BE49-F238E27FC236}">
                  <a16:creationId xmlns:a16="http://schemas.microsoft.com/office/drawing/2014/main" id="{B4D8039B-1DD0-0B71-4A0E-7C994216684E}"/>
                </a:ext>
              </a:extLst>
            </p:cNvPr>
            <p:cNvSpPr/>
            <p:nvPr/>
          </p:nvSpPr>
          <p:spPr>
            <a:xfrm>
              <a:off x="-25599" y="2558932"/>
              <a:ext cx="11889600" cy="57252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Key benefit:</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379904" y="2575528"/>
              <a:ext cx="3536179" cy="512354"/>
            </a:xfrm>
            <a:prstGeom prst="rect">
              <a:avLst/>
            </a:prstGeom>
            <a:noFill/>
          </p:spPr>
          <p:txBody>
            <a:bodyPr wrap="square" lIns="0" tIns="90000" rIns="0" bIns="72000" rtlCol="0">
              <a:spAutoFit/>
            </a:bodyPr>
            <a:lstStyle/>
            <a:p>
              <a:pPr marL="285750" marR="0" lvl="0" indent="-285750" algn="l" defTabSz="914400" rtl="0" eaLnBrk="1" fontAlgn="auto" latinLnBrk="0" hangingPunct="1">
                <a:lnSpc>
                  <a:spcPct val="100000"/>
                </a:lnSpc>
                <a:spcBef>
                  <a:spcPts val="0"/>
                </a:spcBef>
                <a:spcAft>
                  <a:spcPts val="300"/>
                </a:spcAft>
                <a:buClr>
                  <a:srgbClr val="D34252"/>
                </a:buClr>
                <a:buSzTx/>
                <a:buFont typeface="Arial" panose="020B0604020202020204" pitchFamily="34" charset="0"/>
                <a:buChar char="•"/>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Relieves sensitive and stressed skin</a:t>
              </a:r>
            </a:p>
            <a:p>
              <a:pPr marL="285750" marR="0" lvl="0" indent="-285750" algn="l" defTabSz="914400" rtl="0" eaLnBrk="1" fontAlgn="auto" latinLnBrk="0" hangingPunct="1">
                <a:lnSpc>
                  <a:spcPct val="100000"/>
                </a:lnSpc>
                <a:spcBef>
                  <a:spcPts val="0"/>
                </a:spcBef>
                <a:spcAft>
                  <a:spcPts val="300"/>
                </a:spcAft>
                <a:buClr>
                  <a:srgbClr val="D34252"/>
                </a:buClr>
                <a:buSzTx/>
                <a:buFont typeface="Arial" panose="020B0604020202020204" pitchFamily="34" charset="0"/>
                <a:buChar char="•"/>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Helps prevent photo-damaged skin</a:t>
              </a:r>
            </a:p>
            <a:p>
              <a:pPr marL="285750" marR="0" lvl="0" indent="-285750" algn="l" defTabSz="914400" rtl="0" eaLnBrk="1" fontAlgn="auto" latinLnBrk="0" hangingPunct="1">
                <a:lnSpc>
                  <a:spcPct val="100000"/>
                </a:lnSpc>
                <a:spcBef>
                  <a:spcPts val="0"/>
                </a:spcBef>
                <a:spcAft>
                  <a:spcPts val="300"/>
                </a:spcAft>
                <a:buClr>
                  <a:srgbClr val="D34252"/>
                </a:buClr>
                <a:buSzTx/>
                <a:buFont typeface="Arial" panose="020B0604020202020204" pitchFamily="34" charset="0"/>
                <a:buChar char="•"/>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Skin looks more vibrant</a:t>
              </a:r>
            </a:p>
          </p:txBody>
        </p:sp>
        <p:sp>
          <p:nvSpPr>
            <p:cNvPr id="7" name="TextBox 6">
              <a:extLst>
                <a:ext uri="{FF2B5EF4-FFF2-40B4-BE49-F238E27FC236}">
                  <a16:creationId xmlns:a16="http://schemas.microsoft.com/office/drawing/2014/main" id="{B8C3B1E9-131F-85F7-248C-F8BED4E5D939}"/>
                </a:ext>
              </a:extLst>
            </p:cNvPr>
            <p:cNvSpPr txBox="1"/>
            <p:nvPr/>
          </p:nvSpPr>
          <p:spPr>
            <a:xfrm>
              <a:off x="6521724" y="2575528"/>
              <a:ext cx="5336036" cy="634276"/>
            </a:xfrm>
            <a:prstGeom prst="rect">
              <a:avLst/>
            </a:prstGeom>
            <a:noFill/>
          </p:spPr>
          <p:txBody>
            <a:bodyPr wrap="square" lIns="0" tIns="90000" rIns="0" bIns="72000" rtlCol="0">
              <a:spAutoFit/>
            </a:bodyPr>
            <a:lstStyle/>
            <a:p>
              <a:pPr marL="285750" indent="-285750">
                <a:spcAft>
                  <a:spcPts val="300"/>
                </a:spcAft>
                <a:buClr>
                  <a:srgbClr val="D34252"/>
                </a:buClr>
                <a:buFont typeface="Arial" panose="020B0604020202020204" pitchFamily="34" charset="0"/>
                <a:buChar char="•"/>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Maintains healthy skin microbiome</a:t>
              </a:r>
            </a:p>
            <a:p>
              <a:pPr marL="285750" indent="-285750">
                <a:spcAft>
                  <a:spcPts val="300"/>
                </a:spcAft>
                <a:buClr>
                  <a:srgbClr val="D34252"/>
                </a:buClr>
                <a:buFont typeface="Arial" panose="020B0604020202020204" pitchFamily="34" charset="0"/>
                <a:buChar char="•"/>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Protects the skin barrier damage induced</a:t>
              </a:r>
              <a:b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b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by inflammation</a:t>
              </a:r>
            </a:p>
            <a:p>
              <a:pPr>
                <a:spcAft>
                  <a:spcPts val="300"/>
                </a:spcAft>
                <a:defRPr/>
              </a:pPr>
              <a:endPar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endParaRPr>
            </a:p>
          </p:txBody>
        </p:sp>
      </p:grpSp>
      <p:grpSp>
        <p:nvGrpSpPr>
          <p:cNvPr id="72" name="Group 71">
            <a:extLst>
              <a:ext uri="{FF2B5EF4-FFF2-40B4-BE49-F238E27FC236}">
                <a16:creationId xmlns:a16="http://schemas.microsoft.com/office/drawing/2014/main" id="{78710C78-C894-B8C5-FC71-6CB52218FAC9}"/>
              </a:ext>
            </a:extLst>
          </p:cNvPr>
          <p:cNvGrpSpPr/>
          <p:nvPr/>
        </p:nvGrpSpPr>
        <p:grpSpPr>
          <a:xfrm>
            <a:off x="302398" y="3140925"/>
            <a:ext cx="11733657" cy="963801"/>
            <a:chOff x="0" y="3128661"/>
            <a:chExt cx="12039877" cy="963801"/>
          </a:xfrm>
          <a:solidFill>
            <a:schemeClr val="bg2"/>
          </a:solidFill>
        </p:grpSpPr>
        <p:sp>
          <p:nvSpPr>
            <p:cNvPr id="73" name="Rectangle 72">
              <a:extLst>
                <a:ext uri="{FF2B5EF4-FFF2-40B4-BE49-F238E27FC236}">
                  <a16:creationId xmlns:a16="http://schemas.microsoft.com/office/drawing/2014/main" id="{DC1BB80F-2BD9-1E09-E998-96CD77629201}"/>
                </a:ext>
              </a:extLst>
            </p:cNvPr>
            <p:cNvSpPr/>
            <p:nvPr/>
          </p:nvSpPr>
          <p:spPr>
            <a:xfrm>
              <a:off x="0" y="3192136"/>
              <a:ext cx="11889600" cy="71343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Technology:</a:t>
              </a:r>
            </a:p>
          </p:txBody>
        </p:sp>
        <p:sp>
          <p:nvSpPr>
            <p:cNvPr id="74" name="TextBox 73">
              <a:extLst>
                <a:ext uri="{FF2B5EF4-FFF2-40B4-BE49-F238E27FC236}">
                  <a16:creationId xmlns:a16="http://schemas.microsoft.com/office/drawing/2014/main" id="{BA9BB585-DFBD-BF51-845F-0AA1B9E3EE45}"/>
                </a:ext>
              </a:extLst>
            </p:cNvPr>
            <p:cNvSpPr txBox="1"/>
            <p:nvPr/>
          </p:nvSpPr>
          <p:spPr>
            <a:xfrm>
              <a:off x="2417305" y="3128661"/>
              <a:ext cx="9622572" cy="963801"/>
            </a:xfrm>
            <a:prstGeom prst="rect">
              <a:avLst/>
            </a:prstGeom>
            <a:noFill/>
          </p:spPr>
          <p:txBody>
            <a:bodyPr wrap="square" lIns="0" tIns="90000" rIns="0" bIns="72000"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50-16420</a:t>
              </a: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   Vitamin B12 is made by non-GMO bacterial fermentation</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50-16402</a:t>
              </a: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   Vitamin B12 is made by non-GMO bacterial fermentation, followed by dispersion in maltodextrin and drying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endParaRPr>
            </a:p>
          </p:txBody>
        </p:sp>
      </p:grpSp>
      <p:pic>
        <p:nvPicPr>
          <p:cNvPr id="9" name="Picture 8">
            <a:extLst>
              <a:ext uri="{FF2B5EF4-FFF2-40B4-BE49-F238E27FC236}">
                <a16:creationId xmlns:a16="http://schemas.microsoft.com/office/drawing/2014/main" id="{CCFE1FD5-BB0B-29AC-EC8C-EAB07EDFF87D}"/>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709753" y="5388589"/>
            <a:ext cx="520249" cy="433060"/>
          </a:xfrm>
          <a:prstGeom prst="rect">
            <a:avLst/>
          </a:prstGeom>
        </p:spPr>
      </p:pic>
      <p:pic>
        <p:nvPicPr>
          <p:cNvPr id="13" name="Picture 12">
            <a:extLst>
              <a:ext uri="{FF2B5EF4-FFF2-40B4-BE49-F238E27FC236}">
                <a16:creationId xmlns:a16="http://schemas.microsoft.com/office/drawing/2014/main" id="{74D5B111-1803-161C-EDA5-3C98F8E9B189}"/>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1"/>
          <a:stretch/>
        </p:blipFill>
        <p:spPr>
          <a:xfrm>
            <a:off x="3589985" y="5367642"/>
            <a:ext cx="474955" cy="474955"/>
          </a:xfrm>
          <a:prstGeom prst="ellipse">
            <a:avLst/>
          </a:prstGeom>
          <a:ln>
            <a:noFill/>
          </a:ln>
          <a:effectLst>
            <a:softEdge rad="0"/>
          </a:effectLst>
        </p:spPr>
      </p:pic>
      <p:pic>
        <p:nvPicPr>
          <p:cNvPr id="14" name="Picture 13" descr="A picture containing drawing&#10;&#10;Description automatically generated">
            <a:extLst>
              <a:ext uri="{FF2B5EF4-FFF2-40B4-BE49-F238E27FC236}">
                <a16:creationId xmlns:a16="http://schemas.microsoft.com/office/drawing/2014/main" id="{FC37631A-2C4B-C7B0-3ED0-FFF468DEFD0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380953" y="5348516"/>
            <a:ext cx="698239" cy="513206"/>
          </a:xfrm>
          <a:prstGeom prst="rect">
            <a:avLst/>
          </a:prstGeom>
        </p:spPr>
      </p:pic>
      <p:sp>
        <p:nvSpPr>
          <p:cNvPr id="2" name="TextBox 1">
            <a:extLst>
              <a:ext uri="{FF2B5EF4-FFF2-40B4-BE49-F238E27FC236}">
                <a16:creationId xmlns:a16="http://schemas.microsoft.com/office/drawing/2014/main" id="{7BCDB211-F886-A239-30AD-F69265CE3FD8}"/>
              </a:ext>
            </a:extLst>
          </p:cNvPr>
          <p:cNvSpPr txBox="1"/>
          <p:nvPr/>
        </p:nvSpPr>
        <p:spPr>
          <a:xfrm>
            <a:off x="243366" y="970763"/>
            <a:ext cx="8123534" cy="338554"/>
          </a:xfrm>
          <a:prstGeom prst="rect">
            <a:avLst/>
          </a:prstGeom>
          <a:noFill/>
        </p:spPr>
        <p:txBody>
          <a:bodyPr wrap="square" anchor="ctr">
            <a:spAutoFit/>
          </a:bodyPr>
          <a:lstStyle/>
          <a:p>
            <a:r>
              <a:rPr lang="en-US" sz="1600" b="1">
                <a:solidFill>
                  <a:srgbClr val="D34252"/>
                </a:solidFill>
                <a:latin typeface="+mn-lt"/>
              </a:rPr>
              <a:t>Vitamin B12: the biotech pink vitamin for sensitive and  stressed skin</a:t>
            </a:r>
          </a:p>
        </p:txBody>
      </p:sp>
      <p:pic>
        <p:nvPicPr>
          <p:cNvPr id="20" name="Picture 19" descr="Logo&#10;&#10;Description automatically generated">
            <a:extLst>
              <a:ext uri="{FF2B5EF4-FFF2-40B4-BE49-F238E27FC236}">
                <a16:creationId xmlns:a16="http://schemas.microsoft.com/office/drawing/2014/main" id="{5D72CB6C-AC24-CA49-D40D-148A2ADA229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206992" y="5386154"/>
            <a:ext cx="579242" cy="456443"/>
          </a:xfrm>
          <a:prstGeom prst="rect">
            <a:avLst/>
          </a:prstGeom>
        </p:spPr>
      </p:pic>
      <p:pic>
        <p:nvPicPr>
          <p:cNvPr id="21" name="Picture 20">
            <a:extLst>
              <a:ext uri="{FF2B5EF4-FFF2-40B4-BE49-F238E27FC236}">
                <a16:creationId xmlns:a16="http://schemas.microsoft.com/office/drawing/2014/main" id="{E49EF0E9-AB29-A937-F172-BE064C660745}"/>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6508248" y="5386154"/>
            <a:ext cx="579242" cy="456442"/>
          </a:xfrm>
          <a:prstGeom prst="rect">
            <a:avLst/>
          </a:prstGeom>
        </p:spPr>
      </p:pic>
      <p:sp>
        <p:nvSpPr>
          <p:cNvPr id="22" name="CasellaDiTesto 16">
            <a:extLst>
              <a:ext uri="{FF2B5EF4-FFF2-40B4-BE49-F238E27FC236}">
                <a16:creationId xmlns:a16="http://schemas.microsoft.com/office/drawing/2014/main" id="{C3BA6299-382F-3795-F01A-455D4FE70813}"/>
              </a:ext>
            </a:extLst>
          </p:cNvPr>
          <p:cNvSpPr txBox="1"/>
          <p:nvPr/>
        </p:nvSpPr>
        <p:spPr>
          <a:xfrm>
            <a:off x="5772225" y="5537432"/>
            <a:ext cx="853903" cy="153888"/>
          </a:xfrm>
          <a:prstGeom prst="rect">
            <a:avLst/>
          </a:prstGeom>
          <a:noFill/>
        </p:spPr>
        <p:txBody>
          <a:bodyPr wrap="square" lIns="0" tIns="0" rIns="0" bIns="0" rtlCol="0" anchor="ctr" anchorCtr="0">
            <a:spAutoFit/>
          </a:bodyPr>
          <a:lstStyle/>
          <a:p>
            <a:pPr marL="895350" indent="-895350">
              <a:spcAft>
                <a:spcPts val="300"/>
              </a:spcAft>
              <a:defRPr/>
            </a:pPr>
            <a:r>
              <a:rPr lang="en-US" sz="1000" b="1">
                <a:latin typeface="+mj-lt"/>
                <a:ea typeface="Fira Sans Medium" panose="020B0603050000020004" pitchFamily="34" charset="0"/>
              </a:rPr>
              <a:t>50-1642-0</a:t>
            </a:r>
          </a:p>
        </p:txBody>
      </p:sp>
      <p:sp>
        <p:nvSpPr>
          <p:cNvPr id="23" name="CasellaDiTesto 16">
            <a:extLst>
              <a:ext uri="{FF2B5EF4-FFF2-40B4-BE49-F238E27FC236}">
                <a16:creationId xmlns:a16="http://schemas.microsoft.com/office/drawing/2014/main" id="{06A594F4-7FB5-195A-A5F1-84FE1CBDC0DD}"/>
              </a:ext>
            </a:extLst>
          </p:cNvPr>
          <p:cNvSpPr txBox="1"/>
          <p:nvPr/>
        </p:nvSpPr>
        <p:spPr>
          <a:xfrm>
            <a:off x="7076380" y="5541687"/>
            <a:ext cx="1290520" cy="153888"/>
          </a:xfrm>
          <a:prstGeom prst="rect">
            <a:avLst/>
          </a:prstGeom>
          <a:noFill/>
        </p:spPr>
        <p:txBody>
          <a:bodyPr wrap="square" lIns="0" tIns="0" rIns="0" bIns="0" rtlCol="0" anchor="ctr" anchorCtr="0">
            <a:spAutoFit/>
          </a:bodyPr>
          <a:lstStyle/>
          <a:p>
            <a:pPr marL="895350" indent="-895350">
              <a:spcAft>
                <a:spcPts val="300"/>
              </a:spcAft>
              <a:defRPr/>
            </a:pPr>
            <a:r>
              <a:rPr lang="en-US" sz="1000" b="1">
                <a:latin typeface="+mj-lt"/>
                <a:ea typeface="Fira Sans Medium" panose="020B0603050000020004" pitchFamily="34" charset="0"/>
              </a:rPr>
              <a:t>50-1640-2</a:t>
            </a:r>
          </a:p>
        </p:txBody>
      </p:sp>
    </p:spTree>
    <p:extLst>
      <p:ext uri="{BB962C8B-B14F-4D97-AF65-F5344CB8AC3E}">
        <p14:creationId xmlns:p14="http://schemas.microsoft.com/office/powerpoint/2010/main" val="1077916794"/>
      </p:ext>
    </p:extLst>
  </p:cSld>
  <p:clrMapOvr>
    <a:masterClrMapping/>
  </p:clrMapOvr>
  <p:transition spd="med">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9AC52-3827-A723-38A5-5EBE163C008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8120C32-A80F-B4D9-D222-93721C6D1EFF}"/>
              </a:ext>
            </a:extLst>
          </p:cNvPr>
          <p:cNvSpPr>
            <a:spLocks noGrp="1"/>
          </p:cNvSpPr>
          <p:nvPr>
            <p:ph type="sldNum" sz="quarter" idx="10"/>
          </p:nvPr>
        </p:nvSpPr>
        <p:spPr/>
        <p:txBody>
          <a:bodyPr/>
          <a:lstStyle/>
          <a:p>
            <a:pPr lvl="0"/>
            <a:fld id="{5BA3E189-2F3A-42E5-B572-3520703B6186}" type="slidenum">
              <a:rPr lang="en-GB" noProof="0" smtClean="0"/>
              <a:pPr lvl="0"/>
              <a:t>5</a:t>
            </a:fld>
            <a:endParaRPr lang="en-GB" noProof="0"/>
          </a:p>
        </p:txBody>
      </p:sp>
      <p:sp>
        <p:nvSpPr>
          <p:cNvPr id="3" name="Text Placeholder 2">
            <a:extLst>
              <a:ext uri="{FF2B5EF4-FFF2-40B4-BE49-F238E27FC236}">
                <a16:creationId xmlns:a16="http://schemas.microsoft.com/office/drawing/2014/main" id="{A0BF9BD7-EA09-A0F0-FA3C-ACACB2C5D4BE}"/>
              </a:ext>
            </a:extLst>
          </p:cNvPr>
          <p:cNvSpPr>
            <a:spLocks noGrp="1"/>
          </p:cNvSpPr>
          <p:nvPr>
            <p:ph type="body" idx="11"/>
          </p:nvPr>
        </p:nvSpPr>
        <p:spPr/>
        <p:txBody>
          <a:bodyPr/>
          <a:lstStyle/>
          <a:p>
            <a:r>
              <a:rPr lang="en-GB"/>
              <a:t>Particularly in Asia</a:t>
            </a:r>
          </a:p>
        </p:txBody>
      </p:sp>
      <p:sp>
        <p:nvSpPr>
          <p:cNvPr id="10" name="Title 3">
            <a:extLst>
              <a:ext uri="{FF2B5EF4-FFF2-40B4-BE49-F238E27FC236}">
                <a16:creationId xmlns:a16="http://schemas.microsoft.com/office/drawing/2014/main" id="{78FB0079-5B1B-468D-0D07-D08D9F01FDF2}"/>
              </a:ext>
            </a:extLst>
          </p:cNvPr>
          <p:cNvSpPr>
            <a:spLocks noGrp="1"/>
          </p:cNvSpPr>
          <p:nvPr>
            <p:ph type="title"/>
          </p:nvPr>
        </p:nvSpPr>
        <p:spPr>
          <a:xfrm>
            <a:off x="302402" y="302400"/>
            <a:ext cx="7295186" cy="434705"/>
          </a:xfrm>
        </p:spPr>
        <p:txBody>
          <a:bodyPr/>
          <a:lstStyle/>
          <a:p>
            <a:r>
              <a:rPr lang="en-US"/>
              <a:t>Vitamin B12: the new trendy ingredient</a:t>
            </a:r>
            <a:endParaRPr lang="en-NL"/>
          </a:p>
        </p:txBody>
      </p:sp>
      <p:sp>
        <p:nvSpPr>
          <p:cNvPr id="27" name="Text Placeholder 26">
            <a:extLst>
              <a:ext uri="{FF2B5EF4-FFF2-40B4-BE49-F238E27FC236}">
                <a16:creationId xmlns:a16="http://schemas.microsoft.com/office/drawing/2014/main" id="{BB80B569-B86D-08FA-86FE-949B32227FE0}"/>
              </a:ext>
            </a:extLst>
          </p:cNvPr>
          <p:cNvSpPr>
            <a:spLocks noGrp="1"/>
          </p:cNvSpPr>
          <p:nvPr>
            <p:ph type="body" sz="quarter" idx="24"/>
          </p:nvPr>
        </p:nvSpPr>
        <p:spPr/>
        <p:txBody>
          <a:bodyPr/>
          <a:lstStyle/>
          <a:p>
            <a:r>
              <a:rPr lang="en-GB" sz="1400" b="1" err="1"/>
              <a:t>Missha</a:t>
            </a:r>
            <a:r>
              <a:rPr lang="en-GB" sz="1400"/>
              <a:t> Vitamin B12 double </a:t>
            </a:r>
            <a:r>
              <a:rPr lang="en-GB" sz="1400" err="1"/>
              <a:t>hydrop</a:t>
            </a:r>
            <a:r>
              <a:rPr lang="en-GB" sz="1400"/>
              <a:t> set: skin hydration. </a:t>
            </a:r>
            <a:r>
              <a:rPr lang="en-GB" sz="1400">
                <a:solidFill>
                  <a:srgbClr val="D34252"/>
                </a:solidFill>
              </a:rPr>
              <a:t>Vitamin B12 for replenishing moisture and energy for the skin</a:t>
            </a:r>
            <a:r>
              <a:rPr lang="en-GB" sz="1400">
                <a:solidFill>
                  <a:srgbClr val="44B4A1"/>
                </a:solidFill>
              </a:rPr>
              <a:t>,</a:t>
            </a:r>
            <a:r>
              <a:rPr lang="en-GB" sz="1400"/>
              <a:t> with multi-vitamins cocktail B3, B5, A, C and E</a:t>
            </a:r>
          </a:p>
        </p:txBody>
      </p:sp>
      <p:sp>
        <p:nvSpPr>
          <p:cNvPr id="30" name="Text Placeholder 29">
            <a:extLst>
              <a:ext uri="{FF2B5EF4-FFF2-40B4-BE49-F238E27FC236}">
                <a16:creationId xmlns:a16="http://schemas.microsoft.com/office/drawing/2014/main" id="{1AC5DB4D-716E-7562-CBD4-FB2128458400}"/>
              </a:ext>
            </a:extLst>
          </p:cNvPr>
          <p:cNvSpPr>
            <a:spLocks noGrp="1"/>
          </p:cNvSpPr>
          <p:nvPr>
            <p:ph type="body" sz="quarter" idx="31"/>
          </p:nvPr>
        </p:nvSpPr>
        <p:spPr/>
        <p:txBody>
          <a:bodyPr/>
          <a:lstStyle/>
          <a:p>
            <a:r>
              <a:rPr lang="en-US" sz="1400" b="1" err="1"/>
              <a:t>HomeFacialPro</a:t>
            </a:r>
            <a:r>
              <a:rPr lang="en-US" sz="1400" b="1"/>
              <a:t> </a:t>
            </a:r>
            <a:r>
              <a:rPr lang="en-US" sz="1400"/>
              <a:t>Adenosine serum&amp; cream. </a:t>
            </a:r>
            <a:r>
              <a:rPr lang="en-US" sz="1400">
                <a:solidFill>
                  <a:srgbClr val="D34252"/>
                </a:solidFill>
              </a:rPr>
              <a:t>Vitamin B12 accelerates renewal and revitalizing, relieves skin fatigue, dull, dry </a:t>
            </a:r>
            <a:r>
              <a:rPr lang="en-US" sz="1400"/>
              <a:t>and other problems</a:t>
            </a:r>
          </a:p>
        </p:txBody>
      </p:sp>
      <p:sp>
        <p:nvSpPr>
          <p:cNvPr id="8" name="Text Placeholder 7">
            <a:extLst>
              <a:ext uri="{FF2B5EF4-FFF2-40B4-BE49-F238E27FC236}">
                <a16:creationId xmlns:a16="http://schemas.microsoft.com/office/drawing/2014/main" id="{E05E91C9-93E6-415D-8755-7721D3EA4CA4}"/>
              </a:ext>
            </a:extLst>
          </p:cNvPr>
          <p:cNvSpPr>
            <a:spLocks noGrp="1"/>
          </p:cNvSpPr>
          <p:nvPr>
            <p:ph type="body" sz="quarter" idx="32"/>
          </p:nvPr>
        </p:nvSpPr>
        <p:spPr/>
        <p:txBody>
          <a:bodyPr/>
          <a:lstStyle/>
          <a:p>
            <a:r>
              <a:rPr lang="en-US" sz="1400" b="1"/>
              <a:t>Amore Pacific </a:t>
            </a:r>
            <a:r>
              <a:rPr lang="en-US" sz="1400"/>
              <a:t>IOPE brand. </a:t>
            </a:r>
            <a:br>
              <a:rPr lang="en-US" sz="1400"/>
            </a:br>
            <a:r>
              <a:rPr lang="en-US" sz="1400"/>
              <a:t>Anti-aging red ampoule with </a:t>
            </a:r>
            <a:r>
              <a:rPr lang="en-US" sz="1400">
                <a:solidFill>
                  <a:srgbClr val="D34252"/>
                </a:solidFill>
              </a:rPr>
              <a:t>Vitamin C 30%, Vitamin B12 and Vitamin B3</a:t>
            </a:r>
          </a:p>
          <a:p>
            <a:endParaRPr lang="en-US"/>
          </a:p>
        </p:txBody>
      </p:sp>
      <p:sp>
        <p:nvSpPr>
          <p:cNvPr id="9" name="Text Placeholder 8">
            <a:extLst>
              <a:ext uri="{FF2B5EF4-FFF2-40B4-BE49-F238E27FC236}">
                <a16:creationId xmlns:a16="http://schemas.microsoft.com/office/drawing/2014/main" id="{AF69BB07-2BE2-CAC7-1D14-EB4ABE62BF51}"/>
              </a:ext>
            </a:extLst>
          </p:cNvPr>
          <p:cNvSpPr>
            <a:spLocks noGrp="1"/>
          </p:cNvSpPr>
          <p:nvPr>
            <p:ph type="body" sz="quarter" idx="33"/>
          </p:nvPr>
        </p:nvSpPr>
        <p:spPr/>
        <p:txBody>
          <a:bodyPr/>
          <a:lstStyle/>
          <a:p>
            <a:r>
              <a:rPr lang="en-US" sz="1400" b="1"/>
              <a:t>Derma QII </a:t>
            </a:r>
            <a:r>
              <a:rPr lang="en-US" sz="1400"/>
              <a:t>Mild Peeling Gel.</a:t>
            </a:r>
            <a:br>
              <a:rPr lang="en-US" sz="1400"/>
            </a:br>
            <a:r>
              <a:rPr lang="en-US" sz="1400"/>
              <a:t>An exfoliation gel that </a:t>
            </a:r>
            <a:r>
              <a:rPr lang="en-US" sz="1400">
                <a:solidFill>
                  <a:srgbClr val="D34252"/>
                </a:solidFill>
              </a:rPr>
              <a:t>gently removes built-up dead skin cells,</a:t>
            </a:r>
            <a:r>
              <a:rPr lang="en-US" sz="1400"/>
              <a:t> leaving your skin soft</a:t>
            </a:r>
            <a:br>
              <a:rPr lang="en-US" sz="1400"/>
            </a:br>
            <a:r>
              <a:rPr lang="en-US" sz="1400"/>
              <a:t>and smooth</a:t>
            </a:r>
          </a:p>
          <a:p>
            <a:endParaRPr lang="en-US"/>
          </a:p>
        </p:txBody>
      </p:sp>
      <p:sp>
        <p:nvSpPr>
          <p:cNvPr id="11" name="Text Placeholder 10">
            <a:extLst>
              <a:ext uri="{FF2B5EF4-FFF2-40B4-BE49-F238E27FC236}">
                <a16:creationId xmlns:a16="http://schemas.microsoft.com/office/drawing/2014/main" id="{BA087F0A-169A-F625-6E5F-357069B2C476}"/>
              </a:ext>
            </a:extLst>
          </p:cNvPr>
          <p:cNvSpPr>
            <a:spLocks noGrp="1"/>
          </p:cNvSpPr>
          <p:nvPr>
            <p:ph type="body" idx="34"/>
          </p:nvPr>
        </p:nvSpPr>
        <p:spPr/>
        <p:txBody>
          <a:bodyPr/>
          <a:lstStyle/>
          <a:p>
            <a:r>
              <a:rPr lang="en-US"/>
              <a:t>Korea</a:t>
            </a:r>
          </a:p>
          <a:p>
            <a:endParaRPr lang="en-US"/>
          </a:p>
        </p:txBody>
      </p:sp>
      <p:sp>
        <p:nvSpPr>
          <p:cNvPr id="12" name="Text Placeholder 11">
            <a:extLst>
              <a:ext uri="{FF2B5EF4-FFF2-40B4-BE49-F238E27FC236}">
                <a16:creationId xmlns:a16="http://schemas.microsoft.com/office/drawing/2014/main" id="{8CBF15CC-44CC-86B7-B812-CE7F3113B4B9}"/>
              </a:ext>
            </a:extLst>
          </p:cNvPr>
          <p:cNvSpPr>
            <a:spLocks noGrp="1"/>
          </p:cNvSpPr>
          <p:nvPr>
            <p:ph type="body" idx="35"/>
          </p:nvPr>
        </p:nvSpPr>
        <p:spPr/>
        <p:txBody>
          <a:bodyPr/>
          <a:lstStyle/>
          <a:p>
            <a:r>
              <a:rPr lang="en-US"/>
              <a:t>China</a:t>
            </a:r>
          </a:p>
        </p:txBody>
      </p:sp>
      <p:sp>
        <p:nvSpPr>
          <p:cNvPr id="13" name="Text Placeholder 12">
            <a:extLst>
              <a:ext uri="{FF2B5EF4-FFF2-40B4-BE49-F238E27FC236}">
                <a16:creationId xmlns:a16="http://schemas.microsoft.com/office/drawing/2014/main" id="{F5144F10-8344-AC6C-AE57-9F85CCD83E85}"/>
              </a:ext>
            </a:extLst>
          </p:cNvPr>
          <p:cNvSpPr>
            <a:spLocks noGrp="1"/>
          </p:cNvSpPr>
          <p:nvPr>
            <p:ph type="body" idx="36"/>
          </p:nvPr>
        </p:nvSpPr>
        <p:spPr/>
        <p:txBody>
          <a:bodyPr/>
          <a:lstStyle/>
          <a:p>
            <a:r>
              <a:rPr lang="en-US"/>
              <a:t>Korea</a:t>
            </a:r>
          </a:p>
        </p:txBody>
      </p:sp>
      <p:sp>
        <p:nvSpPr>
          <p:cNvPr id="14" name="Text Placeholder 13">
            <a:extLst>
              <a:ext uri="{FF2B5EF4-FFF2-40B4-BE49-F238E27FC236}">
                <a16:creationId xmlns:a16="http://schemas.microsoft.com/office/drawing/2014/main" id="{4CA6CACC-A505-5861-435C-3A268760D263}"/>
              </a:ext>
            </a:extLst>
          </p:cNvPr>
          <p:cNvSpPr>
            <a:spLocks noGrp="1"/>
          </p:cNvSpPr>
          <p:nvPr>
            <p:ph type="body" idx="37"/>
          </p:nvPr>
        </p:nvSpPr>
        <p:spPr/>
        <p:txBody>
          <a:bodyPr/>
          <a:lstStyle/>
          <a:p>
            <a:r>
              <a:rPr lang="en-US"/>
              <a:t>Japan</a:t>
            </a:r>
          </a:p>
          <a:p>
            <a:endParaRPr lang="en-US"/>
          </a:p>
        </p:txBody>
      </p:sp>
      <p:sp>
        <p:nvSpPr>
          <p:cNvPr id="31" name="Text Placeholder 24">
            <a:extLst>
              <a:ext uri="{FF2B5EF4-FFF2-40B4-BE49-F238E27FC236}">
                <a16:creationId xmlns:a16="http://schemas.microsoft.com/office/drawing/2014/main" id="{EECFC04F-D5F4-47B7-050B-2AD0162832ED}"/>
              </a:ext>
            </a:extLst>
          </p:cNvPr>
          <p:cNvSpPr txBox="1">
            <a:spLocks/>
          </p:cNvSpPr>
          <p:nvPr/>
        </p:nvSpPr>
        <p:spPr>
          <a:xfrm>
            <a:off x="6184848" y="7119933"/>
            <a:ext cx="2532529" cy="291148"/>
          </a:xfrm>
          <a:prstGeom prst="rect">
            <a:avLst/>
          </a:prstGeom>
        </p:spPr>
        <p:txBody>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kern="0" spc="0" baseline="0">
                <a:solidFill>
                  <a:schemeClr val="tx1"/>
                </a:solidFill>
                <a:latin typeface="+mn-lt"/>
                <a:ea typeface="+mn-ea"/>
                <a:cs typeface="+mn-cs"/>
              </a:defRPr>
            </a:lvl1pPr>
            <a:lvl2pPr marL="361950" indent="-361950" algn="l" defTabSz="914400" rtl="0" eaLnBrk="1" latinLnBrk="0" hangingPunct="1">
              <a:lnSpc>
                <a:spcPct val="100000"/>
              </a:lnSpc>
              <a:spcBef>
                <a:spcPts val="0"/>
              </a:spcBef>
              <a:spcAft>
                <a:spcPts val="600"/>
              </a:spcAft>
              <a:buClr>
                <a:srgbClr val="307297"/>
              </a:buClr>
              <a:buSzPct val="90000"/>
              <a:buFont typeface="Wingdings" panose="05000000000000000000" pitchFamily="2" charset="2"/>
              <a:buChar char=""/>
              <a:defRPr sz="1800" kern="1200">
                <a:solidFill>
                  <a:schemeClr val="tx1"/>
                </a:solidFill>
                <a:latin typeface="+mn-lt"/>
                <a:ea typeface="+mn-ea"/>
                <a:cs typeface="+mn-cs"/>
              </a:defRPr>
            </a:lvl2pPr>
            <a:lvl3pPr marL="806450" indent="-355600" algn="l" defTabSz="914400" rtl="0" eaLnBrk="1" latinLnBrk="0" hangingPunct="1">
              <a:lnSpc>
                <a:spcPct val="100000"/>
              </a:lnSpc>
              <a:spcBef>
                <a:spcPts val="0"/>
              </a:spcBef>
              <a:spcAft>
                <a:spcPts val="600"/>
              </a:spcAft>
              <a:buClr>
                <a:schemeClr val="accent1"/>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100000"/>
              </a:lnSpc>
              <a:spcBef>
                <a:spcPts val="0"/>
              </a:spcBef>
              <a:spcAft>
                <a:spcPts val="600"/>
              </a:spcAft>
              <a:buClr>
                <a:srgbClr val="89C7E8"/>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90000"/>
              </a:lnSpc>
              <a:spcBef>
                <a:spcPts val="0"/>
              </a:spcBef>
              <a:spcAft>
                <a:spcPts val="60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en-GB" sz="1600" b="0" i="0" u="none" strike="noStrike" kern="0" cap="none" spc="0" normalizeH="0" baseline="0" noProof="0">
              <a:ln>
                <a:noFill/>
              </a:ln>
              <a:solidFill>
                <a:srgbClr val="58166D"/>
              </a:solidFill>
              <a:effectLst/>
              <a:uLnTx/>
              <a:uFillTx/>
              <a:latin typeface="DM Sans"/>
              <a:ea typeface="+mn-ea"/>
              <a:cs typeface="+mn-cs"/>
            </a:endParaRPr>
          </a:p>
        </p:txBody>
      </p:sp>
      <p:sp>
        <p:nvSpPr>
          <p:cNvPr id="32" name="Text Placeholder 2">
            <a:extLst>
              <a:ext uri="{FF2B5EF4-FFF2-40B4-BE49-F238E27FC236}">
                <a16:creationId xmlns:a16="http://schemas.microsoft.com/office/drawing/2014/main" id="{7FF3E9E9-4C8F-F168-7D9B-62DBCC8F26DC}"/>
              </a:ext>
            </a:extLst>
          </p:cNvPr>
          <p:cNvSpPr txBox="1">
            <a:spLocks/>
          </p:cNvSpPr>
          <p:nvPr/>
        </p:nvSpPr>
        <p:spPr>
          <a:xfrm>
            <a:off x="302400" y="7119934"/>
            <a:ext cx="2527946" cy="291148"/>
          </a:xfrm>
          <a:prstGeom prst="rect">
            <a:avLst/>
          </a:prstGeom>
        </p:spPr>
        <p:txBody>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kern="0" spc="0" baseline="0">
                <a:solidFill>
                  <a:schemeClr val="tx1"/>
                </a:solidFill>
                <a:latin typeface="+mn-lt"/>
                <a:ea typeface="+mn-ea"/>
                <a:cs typeface="+mn-cs"/>
              </a:defRPr>
            </a:lvl1pPr>
            <a:lvl2pPr marL="361950" indent="-361950" algn="l" defTabSz="914400" rtl="0" eaLnBrk="1" latinLnBrk="0" hangingPunct="1">
              <a:lnSpc>
                <a:spcPct val="100000"/>
              </a:lnSpc>
              <a:spcBef>
                <a:spcPts val="0"/>
              </a:spcBef>
              <a:spcAft>
                <a:spcPts val="600"/>
              </a:spcAft>
              <a:buClr>
                <a:srgbClr val="307297"/>
              </a:buClr>
              <a:buSzPct val="90000"/>
              <a:buFont typeface="Wingdings" panose="05000000000000000000" pitchFamily="2" charset="2"/>
              <a:buChar char=""/>
              <a:defRPr sz="1800" kern="1200">
                <a:solidFill>
                  <a:schemeClr val="tx1"/>
                </a:solidFill>
                <a:latin typeface="+mn-lt"/>
                <a:ea typeface="+mn-ea"/>
                <a:cs typeface="+mn-cs"/>
              </a:defRPr>
            </a:lvl2pPr>
            <a:lvl3pPr marL="806450" indent="-355600" algn="l" defTabSz="914400" rtl="0" eaLnBrk="1" latinLnBrk="0" hangingPunct="1">
              <a:lnSpc>
                <a:spcPct val="100000"/>
              </a:lnSpc>
              <a:spcBef>
                <a:spcPts val="0"/>
              </a:spcBef>
              <a:spcAft>
                <a:spcPts val="600"/>
              </a:spcAft>
              <a:buClr>
                <a:schemeClr val="accent1"/>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100000"/>
              </a:lnSpc>
              <a:spcBef>
                <a:spcPts val="0"/>
              </a:spcBef>
              <a:spcAft>
                <a:spcPts val="600"/>
              </a:spcAft>
              <a:buClr>
                <a:srgbClr val="89C7E8"/>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90000"/>
              </a:lnSpc>
              <a:spcBef>
                <a:spcPts val="0"/>
              </a:spcBef>
              <a:spcAft>
                <a:spcPts val="60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en-GB" sz="1600" b="0" i="0" u="none" strike="noStrike" kern="0" cap="none" spc="0" normalizeH="0" baseline="0" noProof="0">
              <a:ln>
                <a:noFill/>
              </a:ln>
              <a:solidFill>
                <a:srgbClr val="727A06"/>
              </a:solidFill>
              <a:effectLst/>
              <a:uLnTx/>
              <a:uFillTx/>
              <a:latin typeface="DM Sans"/>
              <a:ea typeface="+mn-ea"/>
              <a:cs typeface="+mn-cs"/>
            </a:endParaRPr>
          </a:p>
        </p:txBody>
      </p:sp>
      <p:sp>
        <p:nvSpPr>
          <p:cNvPr id="33" name="Text Placeholder 25">
            <a:extLst>
              <a:ext uri="{FF2B5EF4-FFF2-40B4-BE49-F238E27FC236}">
                <a16:creationId xmlns:a16="http://schemas.microsoft.com/office/drawing/2014/main" id="{FD850537-D4D5-6023-529F-38483D21C31D}"/>
              </a:ext>
            </a:extLst>
          </p:cNvPr>
          <p:cNvSpPr txBox="1">
            <a:spLocks/>
          </p:cNvSpPr>
          <p:nvPr/>
        </p:nvSpPr>
        <p:spPr>
          <a:xfrm>
            <a:off x="9126071" y="7119933"/>
            <a:ext cx="2532529" cy="291148"/>
          </a:xfrm>
          <a:prstGeom prst="rect">
            <a:avLst/>
          </a:prstGeom>
        </p:spPr>
        <p:txBody>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kern="0" spc="0" baseline="0">
                <a:solidFill>
                  <a:schemeClr val="tx1"/>
                </a:solidFill>
                <a:latin typeface="+mn-lt"/>
                <a:ea typeface="+mn-ea"/>
                <a:cs typeface="+mn-cs"/>
              </a:defRPr>
            </a:lvl1pPr>
            <a:lvl2pPr marL="361950" indent="-361950" algn="l" defTabSz="914400" rtl="0" eaLnBrk="1" latinLnBrk="0" hangingPunct="1">
              <a:lnSpc>
                <a:spcPct val="100000"/>
              </a:lnSpc>
              <a:spcBef>
                <a:spcPts val="0"/>
              </a:spcBef>
              <a:spcAft>
                <a:spcPts val="600"/>
              </a:spcAft>
              <a:buClr>
                <a:srgbClr val="307297"/>
              </a:buClr>
              <a:buSzPct val="90000"/>
              <a:buFont typeface="Wingdings" panose="05000000000000000000" pitchFamily="2" charset="2"/>
              <a:buChar char=""/>
              <a:defRPr sz="1800" kern="1200">
                <a:solidFill>
                  <a:schemeClr val="tx1"/>
                </a:solidFill>
                <a:latin typeface="+mn-lt"/>
                <a:ea typeface="+mn-ea"/>
                <a:cs typeface="+mn-cs"/>
              </a:defRPr>
            </a:lvl2pPr>
            <a:lvl3pPr marL="806450" indent="-355600" algn="l" defTabSz="914400" rtl="0" eaLnBrk="1" latinLnBrk="0" hangingPunct="1">
              <a:lnSpc>
                <a:spcPct val="100000"/>
              </a:lnSpc>
              <a:spcBef>
                <a:spcPts val="0"/>
              </a:spcBef>
              <a:spcAft>
                <a:spcPts val="600"/>
              </a:spcAft>
              <a:buClr>
                <a:schemeClr val="accent1"/>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100000"/>
              </a:lnSpc>
              <a:spcBef>
                <a:spcPts val="0"/>
              </a:spcBef>
              <a:spcAft>
                <a:spcPts val="600"/>
              </a:spcAft>
              <a:buClr>
                <a:srgbClr val="89C7E8"/>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90000"/>
              </a:lnSpc>
              <a:spcBef>
                <a:spcPts val="0"/>
              </a:spcBef>
              <a:spcAft>
                <a:spcPts val="60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en-GB" sz="1600" b="0" i="0" u="none" strike="noStrike" kern="0" cap="none" spc="0" normalizeH="0" baseline="0" noProof="0">
              <a:ln>
                <a:noFill/>
              </a:ln>
              <a:solidFill>
                <a:srgbClr val="307297"/>
              </a:solidFill>
              <a:effectLst/>
              <a:uLnTx/>
              <a:uFillTx/>
              <a:latin typeface="DM Sans"/>
              <a:ea typeface="+mn-ea"/>
              <a:cs typeface="+mn-cs"/>
            </a:endParaRPr>
          </a:p>
        </p:txBody>
      </p:sp>
      <p:sp>
        <p:nvSpPr>
          <p:cNvPr id="34" name="Text Placeholder 23">
            <a:extLst>
              <a:ext uri="{FF2B5EF4-FFF2-40B4-BE49-F238E27FC236}">
                <a16:creationId xmlns:a16="http://schemas.microsoft.com/office/drawing/2014/main" id="{616869EC-A4CE-12A9-97CC-04B4E5D4CFE1}"/>
              </a:ext>
            </a:extLst>
          </p:cNvPr>
          <p:cNvSpPr txBox="1">
            <a:spLocks/>
          </p:cNvSpPr>
          <p:nvPr/>
        </p:nvSpPr>
        <p:spPr>
          <a:xfrm>
            <a:off x="3243624" y="7119933"/>
            <a:ext cx="2530703" cy="291148"/>
          </a:xfrm>
          <a:prstGeom prst="rect">
            <a:avLst/>
          </a:prstGeom>
        </p:spPr>
        <p:txBody>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kern="0" spc="0" baseline="0">
                <a:solidFill>
                  <a:schemeClr val="tx1"/>
                </a:solidFill>
                <a:latin typeface="+mn-lt"/>
                <a:ea typeface="+mn-ea"/>
                <a:cs typeface="+mn-cs"/>
              </a:defRPr>
            </a:lvl1pPr>
            <a:lvl2pPr marL="361950" indent="-361950" algn="l" defTabSz="914400" rtl="0" eaLnBrk="1" latinLnBrk="0" hangingPunct="1">
              <a:lnSpc>
                <a:spcPct val="100000"/>
              </a:lnSpc>
              <a:spcBef>
                <a:spcPts val="0"/>
              </a:spcBef>
              <a:spcAft>
                <a:spcPts val="600"/>
              </a:spcAft>
              <a:buClr>
                <a:srgbClr val="307297"/>
              </a:buClr>
              <a:buSzPct val="90000"/>
              <a:buFont typeface="Wingdings" panose="05000000000000000000" pitchFamily="2" charset="2"/>
              <a:buChar char=""/>
              <a:defRPr sz="1800" kern="1200">
                <a:solidFill>
                  <a:schemeClr val="tx1"/>
                </a:solidFill>
                <a:latin typeface="+mn-lt"/>
                <a:ea typeface="+mn-ea"/>
                <a:cs typeface="+mn-cs"/>
              </a:defRPr>
            </a:lvl2pPr>
            <a:lvl3pPr marL="806450" indent="-355600" algn="l" defTabSz="914400" rtl="0" eaLnBrk="1" latinLnBrk="0" hangingPunct="1">
              <a:lnSpc>
                <a:spcPct val="100000"/>
              </a:lnSpc>
              <a:spcBef>
                <a:spcPts val="0"/>
              </a:spcBef>
              <a:spcAft>
                <a:spcPts val="600"/>
              </a:spcAft>
              <a:buClr>
                <a:schemeClr val="accent1"/>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100000"/>
              </a:lnSpc>
              <a:spcBef>
                <a:spcPts val="0"/>
              </a:spcBef>
              <a:spcAft>
                <a:spcPts val="600"/>
              </a:spcAft>
              <a:buClr>
                <a:srgbClr val="89C7E8"/>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90000"/>
              </a:lnSpc>
              <a:spcBef>
                <a:spcPts val="0"/>
              </a:spcBef>
              <a:spcAft>
                <a:spcPts val="60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en-GB" sz="1600" b="0" i="0" u="none" strike="noStrike" kern="0" cap="none" spc="0" normalizeH="0" baseline="0" noProof="0">
              <a:ln>
                <a:noFill/>
              </a:ln>
              <a:solidFill>
                <a:prstClr val="black"/>
              </a:solidFill>
              <a:effectLst/>
              <a:uLnTx/>
              <a:uFillTx/>
              <a:latin typeface="DM Sans"/>
              <a:ea typeface="+mn-ea"/>
              <a:cs typeface="+mn-cs"/>
            </a:endParaRPr>
          </a:p>
        </p:txBody>
      </p:sp>
      <p:pic>
        <p:nvPicPr>
          <p:cNvPr id="67" name="Picture 66" descr="A picture containing text, person, indoor&#10;&#10;Description automatically generated">
            <a:extLst>
              <a:ext uri="{FF2B5EF4-FFF2-40B4-BE49-F238E27FC236}">
                <a16:creationId xmlns:a16="http://schemas.microsoft.com/office/drawing/2014/main" id="{5255FBE2-F124-AFB1-A6D7-45D2531A9E9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 t="17864" r="3077" b="1152"/>
          <a:stretch/>
        </p:blipFill>
        <p:spPr>
          <a:xfrm>
            <a:off x="299401" y="1721450"/>
            <a:ext cx="2694745" cy="2255460"/>
          </a:xfrm>
          <a:custGeom>
            <a:avLst/>
            <a:gdLst>
              <a:gd name="connsiteX0" fmla="*/ 0 w 2751704"/>
              <a:gd name="connsiteY0" fmla="*/ 0 h 2255460"/>
              <a:gd name="connsiteX1" fmla="*/ 2751704 w 2751704"/>
              <a:gd name="connsiteY1" fmla="*/ 0 h 2255460"/>
              <a:gd name="connsiteX2" fmla="*/ 2751704 w 2751704"/>
              <a:gd name="connsiteY2" fmla="*/ 2255460 h 2255460"/>
              <a:gd name="connsiteX3" fmla="*/ 0 w 2751704"/>
              <a:gd name="connsiteY3" fmla="*/ 2255460 h 2255460"/>
            </a:gdLst>
            <a:ahLst/>
            <a:cxnLst>
              <a:cxn ang="0">
                <a:pos x="connsiteX0" y="connsiteY0"/>
              </a:cxn>
              <a:cxn ang="0">
                <a:pos x="connsiteX1" y="connsiteY1"/>
              </a:cxn>
              <a:cxn ang="0">
                <a:pos x="connsiteX2" y="connsiteY2"/>
              </a:cxn>
              <a:cxn ang="0">
                <a:pos x="connsiteX3" y="connsiteY3"/>
              </a:cxn>
            </a:cxnLst>
            <a:rect l="l" t="t" r="r" b="b"/>
            <a:pathLst>
              <a:path w="2751704" h="2255460">
                <a:moveTo>
                  <a:pt x="0" y="0"/>
                </a:moveTo>
                <a:lnTo>
                  <a:pt x="2751704" y="0"/>
                </a:lnTo>
                <a:lnTo>
                  <a:pt x="2751704" y="2255460"/>
                </a:lnTo>
                <a:lnTo>
                  <a:pt x="0" y="2255460"/>
                </a:lnTo>
                <a:close/>
              </a:path>
            </a:pathLst>
          </a:custGeom>
          <a:ln w="38100">
            <a:noFill/>
          </a:ln>
        </p:spPr>
      </p:pic>
      <p:pic>
        <p:nvPicPr>
          <p:cNvPr id="69" name="Picture 68" descr="A picture containing diagram&#10;&#10;Description automatically generated">
            <a:extLst>
              <a:ext uri="{FF2B5EF4-FFF2-40B4-BE49-F238E27FC236}">
                <a16:creationId xmlns:a16="http://schemas.microsoft.com/office/drawing/2014/main" id="{0242BD20-3987-AB0D-5A51-02A8657D147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3530" t="22999" r="3276" b="743"/>
          <a:stretch/>
        </p:blipFill>
        <p:spPr>
          <a:xfrm>
            <a:off x="3264957" y="1721450"/>
            <a:ext cx="2751704" cy="2255460"/>
          </a:xfrm>
          <a:custGeom>
            <a:avLst/>
            <a:gdLst>
              <a:gd name="connsiteX0" fmla="*/ 0 w 2751704"/>
              <a:gd name="connsiteY0" fmla="*/ 0 h 2255460"/>
              <a:gd name="connsiteX1" fmla="*/ 2751704 w 2751704"/>
              <a:gd name="connsiteY1" fmla="*/ 0 h 2255460"/>
              <a:gd name="connsiteX2" fmla="*/ 2751704 w 2751704"/>
              <a:gd name="connsiteY2" fmla="*/ 2255460 h 2255460"/>
              <a:gd name="connsiteX3" fmla="*/ 0 w 2751704"/>
              <a:gd name="connsiteY3" fmla="*/ 2255460 h 2255460"/>
            </a:gdLst>
            <a:ahLst/>
            <a:cxnLst>
              <a:cxn ang="0">
                <a:pos x="connsiteX0" y="connsiteY0"/>
              </a:cxn>
              <a:cxn ang="0">
                <a:pos x="connsiteX1" y="connsiteY1"/>
              </a:cxn>
              <a:cxn ang="0">
                <a:pos x="connsiteX2" y="connsiteY2"/>
              </a:cxn>
              <a:cxn ang="0">
                <a:pos x="connsiteX3" y="connsiteY3"/>
              </a:cxn>
            </a:cxnLst>
            <a:rect l="l" t="t" r="r" b="b"/>
            <a:pathLst>
              <a:path w="2751704" h="2255460">
                <a:moveTo>
                  <a:pt x="0" y="0"/>
                </a:moveTo>
                <a:lnTo>
                  <a:pt x="2751704" y="0"/>
                </a:lnTo>
                <a:lnTo>
                  <a:pt x="2751704" y="2255460"/>
                </a:lnTo>
                <a:lnTo>
                  <a:pt x="0" y="2255460"/>
                </a:lnTo>
                <a:close/>
              </a:path>
            </a:pathLst>
          </a:custGeom>
          <a:ln w="38100">
            <a:noFill/>
          </a:ln>
        </p:spPr>
      </p:pic>
      <p:pic>
        <p:nvPicPr>
          <p:cNvPr id="77" name="Picture 76" descr="Text&#10;&#10;Description automatically generated">
            <a:extLst>
              <a:ext uri="{FF2B5EF4-FFF2-40B4-BE49-F238E27FC236}">
                <a16:creationId xmlns:a16="http://schemas.microsoft.com/office/drawing/2014/main" id="{4FBAE230-2405-5366-04C3-0177AD03F7FA}"/>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17" t="6615" r="1792" b="13038"/>
          <a:stretch/>
        </p:blipFill>
        <p:spPr bwMode="auto">
          <a:xfrm>
            <a:off x="6248688" y="1721450"/>
            <a:ext cx="2751704" cy="2255460"/>
          </a:xfrm>
          <a:custGeom>
            <a:avLst/>
            <a:gdLst>
              <a:gd name="connsiteX0" fmla="*/ 0 w 2751704"/>
              <a:gd name="connsiteY0" fmla="*/ 0 h 2255460"/>
              <a:gd name="connsiteX1" fmla="*/ 2751704 w 2751704"/>
              <a:gd name="connsiteY1" fmla="*/ 0 h 2255460"/>
              <a:gd name="connsiteX2" fmla="*/ 2751704 w 2751704"/>
              <a:gd name="connsiteY2" fmla="*/ 2255460 h 2255460"/>
              <a:gd name="connsiteX3" fmla="*/ 0 w 2751704"/>
              <a:gd name="connsiteY3" fmla="*/ 2255460 h 2255460"/>
            </a:gdLst>
            <a:ahLst/>
            <a:cxnLst>
              <a:cxn ang="0">
                <a:pos x="connsiteX0" y="connsiteY0"/>
              </a:cxn>
              <a:cxn ang="0">
                <a:pos x="connsiteX1" y="connsiteY1"/>
              </a:cxn>
              <a:cxn ang="0">
                <a:pos x="connsiteX2" y="connsiteY2"/>
              </a:cxn>
              <a:cxn ang="0">
                <a:pos x="connsiteX3" y="connsiteY3"/>
              </a:cxn>
            </a:cxnLst>
            <a:rect l="l" t="t" r="r" b="b"/>
            <a:pathLst>
              <a:path w="2751704" h="2255460">
                <a:moveTo>
                  <a:pt x="0" y="0"/>
                </a:moveTo>
                <a:lnTo>
                  <a:pt x="2751704" y="0"/>
                </a:lnTo>
                <a:lnTo>
                  <a:pt x="2751704" y="2255460"/>
                </a:lnTo>
                <a:lnTo>
                  <a:pt x="0" y="2255460"/>
                </a:lnTo>
                <a:close/>
              </a:path>
            </a:pathLst>
          </a:custGeom>
          <a:noFill/>
          <a:ln w="38100">
            <a:noFill/>
            <a:miter lim="800000"/>
            <a:headEnd/>
            <a:tailEnd/>
          </a:ln>
          <a:extLst>
            <a:ext uri="{909E8E84-426E-40DD-AFC4-6F175D3DCCD1}">
              <a14:hiddenFill xmlns:a14="http://schemas.microsoft.com/office/drawing/2010/main">
                <a:solidFill>
                  <a:srgbClr val="FFFFFF"/>
                </a:solidFill>
              </a14:hiddenFill>
            </a:ext>
          </a:extLst>
        </p:spPr>
      </p:pic>
      <p:pic>
        <p:nvPicPr>
          <p:cNvPr id="79" name="Picture 78" descr="A picture containing text, toiletry, lotion&#10;&#10;Description automatically generated">
            <a:extLst>
              <a:ext uri="{FF2B5EF4-FFF2-40B4-BE49-F238E27FC236}">
                <a16:creationId xmlns:a16="http://schemas.microsoft.com/office/drawing/2014/main" id="{F9E66EE2-4B53-2118-444E-71FB14A5049A}"/>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46632" r="-38604"/>
          <a:stretch/>
        </p:blipFill>
        <p:spPr>
          <a:xfrm>
            <a:off x="9190073" y="1721450"/>
            <a:ext cx="2751704" cy="2255460"/>
          </a:xfrm>
          <a:custGeom>
            <a:avLst/>
            <a:gdLst>
              <a:gd name="connsiteX0" fmla="*/ 0 w 2751704"/>
              <a:gd name="connsiteY0" fmla="*/ 0 h 2255460"/>
              <a:gd name="connsiteX1" fmla="*/ 2751704 w 2751704"/>
              <a:gd name="connsiteY1" fmla="*/ 0 h 2255460"/>
              <a:gd name="connsiteX2" fmla="*/ 2751704 w 2751704"/>
              <a:gd name="connsiteY2" fmla="*/ 2255460 h 2255460"/>
              <a:gd name="connsiteX3" fmla="*/ 0 w 2751704"/>
              <a:gd name="connsiteY3" fmla="*/ 2255460 h 2255460"/>
            </a:gdLst>
            <a:ahLst/>
            <a:cxnLst>
              <a:cxn ang="0">
                <a:pos x="connsiteX0" y="connsiteY0"/>
              </a:cxn>
              <a:cxn ang="0">
                <a:pos x="connsiteX1" y="connsiteY1"/>
              </a:cxn>
              <a:cxn ang="0">
                <a:pos x="connsiteX2" y="connsiteY2"/>
              </a:cxn>
              <a:cxn ang="0">
                <a:pos x="connsiteX3" y="connsiteY3"/>
              </a:cxn>
            </a:cxnLst>
            <a:rect l="l" t="t" r="r" b="b"/>
            <a:pathLst>
              <a:path w="2751704" h="2255460">
                <a:moveTo>
                  <a:pt x="0" y="0"/>
                </a:moveTo>
                <a:lnTo>
                  <a:pt x="2751704" y="0"/>
                </a:lnTo>
                <a:lnTo>
                  <a:pt x="2751704" y="2255460"/>
                </a:lnTo>
                <a:lnTo>
                  <a:pt x="0" y="2255460"/>
                </a:lnTo>
                <a:close/>
              </a:path>
            </a:pathLst>
          </a:custGeom>
          <a:solidFill>
            <a:schemeClr val="bg1"/>
          </a:solidFill>
          <a:ln w="3175">
            <a:solidFill>
              <a:schemeClr val="bg1">
                <a:lumMod val="75000"/>
              </a:schemeClr>
            </a:solidFill>
          </a:ln>
        </p:spPr>
      </p:pic>
    </p:spTree>
    <p:extLst>
      <p:ext uri="{BB962C8B-B14F-4D97-AF65-F5344CB8AC3E}">
        <p14:creationId xmlns:p14="http://schemas.microsoft.com/office/powerpoint/2010/main" val="25266403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4F2BC2-0C52-0B8E-5EB3-45B7417A037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C50A6DD-8E2E-7596-0F2A-04D55C53462A}"/>
              </a:ext>
            </a:extLst>
          </p:cNvPr>
          <p:cNvSpPr>
            <a:spLocks noGrp="1"/>
          </p:cNvSpPr>
          <p:nvPr>
            <p:ph type="sldNum" sz="quarter" idx="10"/>
          </p:nvPr>
        </p:nvSpPr>
        <p:spPr/>
        <p:txBody>
          <a:bodyPr/>
          <a:lstStyle/>
          <a:p>
            <a:pPr lvl="0"/>
            <a:fld id="{5BA3E189-2F3A-42E5-B572-3520703B6186}" type="slidenum">
              <a:rPr lang="en-GB" noProof="0" smtClean="0"/>
              <a:pPr lvl="0"/>
              <a:t>6</a:t>
            </a:fld>
            <a:endParaRPr lang="en-GB" noProof="0"/>
          </a:p>
        </p:txBody>
      </p:sp>
      <p:sp>
        <p:nvSpPr>
          <p:cNvPr id="3" name="Text Placeholder 2">
            <a:extLst>
              <a:ext uri="{FF2B5EF4-FFF2-40B4-BE49-F238E27FC236}">
                <a16:creationId xmlns:a16="http://schemas.microsoft.com/office/drawing/2014/main" id="{0F0380B0-08C8-9254-CAB1-142E17A76E0A}"/>
              </a:ext>
            </a:extLst>
          </p:cNvPr>
          <p:cNvSpPr>
            <a:spLocks noGrp="1"/>
          </p:cNvSpPr>
          <p:nvPr>
            <p:ph type="body" idx="11"/>
          </p:nvPr>
        </p:nvSpPr>
        <p:spPr>
          <a:xfrm>
            <a:off x="302401" y="605611"/>
            <a:ext cx="5946287" cy="434705"/>
          </a:xfrm>
        </p:spPr>
        <p:txBody>
          <a:bodyPr/>
          <a:lstStyle/>
          <a:p>
            <a:r>
              <a:rPr lang="en-US"/>
              <a:t>As well as in Western countries</a:t>
            </a:r>
          </a:p>
        </p:txBody>
      </p:sp>
      <p:sp>
        <p:nvSpPr>
          <p:cNvPr id="10" name="Title 3">
            <a:extLst>
              <a:ext uri="{FF2B5EF4-FFF2-40B4-BE49-F238E27FC236}">
                <a16:creationId xmlns:a16="http://schemas.microsoft.com/office/drawing/2014/main" id="{59603691-91D5-FCEB-E229-055AF6E14674}"/>
              </a:ext>
            </a:extLst>
          </p:cNvPr>
          <p:cNvSpPr>
            <a:spLocks noGrp="1"/>
          </p:cNvSpPr>
          <p:nvPr>
            <p:ph type="title"/>
          </p:nvPr>
        </p:nvSpPr>
        <p:spPr>
          <a:xfrm>
            <a:off x="302402" y="302400"/>
            <a:ext cx="7295186" cy="434705"/>
          </a:xfrm>
        </p:spPr>
        <p:txBody>
          <a:bodyPr/>
          <a:lstStyle/>
          <a:p>
            <a:r>
              <a:rPr lang="en-US"/>
              <a:t>Vitamin B12: the new trendy ingredient</a:t>
            </a:r>
            <a:endParaRPr lang="en-NL"/>
          </a:p>
        </p:txBody>
      </p:sp>
      <p:sp>
        <p:nvSpPr>
          <p:cNvPr id="27" name="Text Placeholder 26">
            <a:extLst>
              <a:ext uri="{FF2B5EF4-FFF2-40B4-BE49-F238E27FC236}">
                <a16:creationId xmlns:a16="http://schemas.microsoft.com/office/drawing/2014/main" id="{177C1CA5-5CB1-E14F-765B-DF1436A91BB7}"/>
              </a:ext>
            </a:extLst>
          </p:cNvPr>
          <p:cNvSpPr>
            <a:spLocks noGrp="1"/>
          </p:cNvSpPr>
          <p:nvPr>
            <p:ph type="body" sz="quarter" idx="24"/>
          </p:nvPr>
        </p:nvSpPr>
        <p:spPr/>
        <p:txBody>
          <a:bodyPr/>
          <a:lstStyle/>
          <a:p>
            <a:r>
              <a:rPr lang="it-IT" sz="1400" b="1" err="1"/>
              <a:t>Filorga</a:t>
            </a:r>
            <a:r>
              <a:rPr lang="it-IT" sz="1400"/>
              <a:t> Global </a:t>
            </a:r>
            <a:r>
              <a:rPr lang="it-IT" sz="1400" err="1"/>
              <a:t>repair</a:t>
            </a:r>
            <a:r>
              <a:rPr lang="it-IT" sz="1400"/>
              <a:t>. </a:t>
            </a:r>
            <a:br>
              <a:rPr lang="it-IT" sz="1400"/>
            </a:br>
            <a:r>
              <a:rPr lang="it-IT" sz="1400">
                <a:solidFill>
                  <a:srgbClr val="D34252"/>
                </a:solidFill>
              </a:rPr>
              <a:t>Nutri-</a:t>
            </a:r>
            <a:r>
              <a:rPr lang="it-IT" sz="1400" err="1">
                <a:solidFill>
                  <a:srgbClr val="D34252"/>
                </a:solidFill>
              </a:rPr>
              <a:t>restorative</a:t>
            </a:r>
            <a:r>
              <a:rPr lang="it-IT" sz="1400">
                <a:solidFill>
                  <a:srgbClr val="D34252"/>
                </a:solidFill>
              </a:rPr>
              <a:t> multi </a:t>
            </a:r>
            <a:r>
              <a:rPr lang="it-IT" sz="1400" err="1">
                <a:solidFill>
                  <a:srgbClr val="D34252"/>
                </a:solidFill>
              </a:rPr>
              <a:t>revitalizing</a:t>
            </a:r>
            <a:r>
              <a:rPr lang="it-IT" sz="1400">
                <a:solidFill>
                  <a:srgbClr val="D34252"/>
                </a:solidFill>
              </a:rPr>
              <a:t> </a:t>
            </a:r>
            <a:r>
              <a:rPr lang="it-IT" sz="1400" err="1"/>
              <a:t>cream</a:t>
            </a:r>
            <a:endParaRPr lang="it-IT" sz="1400"/>
          </a:p>
          <a:p>
            <a:endParaRPr lang="en-GB" sz="1400"/>
          </a:p>
        </p:txBody>
      </p:sp>
      <p:sp>
        <p:nvSpPr>
          <p:cNvPr id="30" name="Text Placeholder 29">
            <a:extLst>
              <a:ext uri="{FF2B5EF4-FFF2-40B4-BE49-F238E27FC236}">
                <a16:creationId xmlns:a16="http://schemas.microsoft.com/office/drawing/2014/main" id="{6B52FD5C-41F4-A4D2-BBE1-93DD6399A9B8}"/>
              </a:ext>
            </a:extLst>
          </p:cNvPr>
          <p:cNvSpPr>
            <a:spLocks noGrp="1"/>
          </p:cNvSpPr>
          <p:nvPr>
            <p:ph type="body" sz="quarter" idx="31"/>
          </p:nvPr>
        </p:nvSpPr>
        <p:spPr/>
        <p:txBody>
          <a:bodyPr/>
          <a:lstStyle/>
          <a:p>
            <a:r>
              <a:rPr lang="it-IT" sz="1400" b="1" err="1"/>
              <a:t>Filorga</a:t>
            </a:r>
            <a:r>
              <a:rPr lang="it-IT" sz="1400"/>
              <a:t> </a:t>
            </a:r>
            <a:r>
              <a:rPr lang="en-US" sz="1400"/>
              <a:t>skin unify intensive. </a:t>
            </a:r>
            <a:br>
              <a:rPr lang="en-US" sz="1400"/>
            </a:br>
            <a:r>
              <a:rPr lang="en-US" sz="1400"/>
              <a:t>To </a:t>
            </a:r>
            <a:r>
              <a:rPr lang="en-US" sz="1400">
                <a:solidFill>
                  <a:srgbClr val="D34252"/>
                </a:solidFill>
              </a:rPr>
              <a:t>provide unifying, illuminating, anti-dark spot effects</a:t>
            </a:r>
            <a:endParaRPr lang="it-IT" sz="1400">
              <a:solidFill>
                <a:srgbClr val="D34252"/>
              </a:solidFill>
            </a:endParaRPr>
          </a:p>
        </p:txBody>
      </p:sp>
      <p:sp>
        <p:nvSpPr>
          <p:cNvPr id="8" name="Text Placeholder 7">
            <a:extLst>
              <a:ext uri="{FF2B5EF4-FFF2-40B4-BE49-F238E27FC236}">
                <a16:creationId xmlns:a16="http://schemas.microsoft.com/office/drawing/2014/main" id="{C558CF9B-444E-8AC3-76A8-EC1F6B4D6B2D}"/>
              </a:ext>
            </a:extLst>
          </p:cNvPr>
          <p:cNvSpPr>
            <a:spLocks noGrp="1"/>
          </p:cNvSpPr>
          <p:nvPr>
            <p:ph type="body" sz="quarter" idx="32"/>
          </p:nvPr>
        </p:nvSpPr>
        <p:spPr>
          <a:xfrm>
            <a:off x="6227516" y="4465613"/>
            <a:ext cx="2532530" cy="1455404"/>
          </a:xfrm>
        </p:spPr>
        <p:txBody>
          <a:bodyPr/>
          <a:lstStyle/>
          <a:p>
            <a:r>
              <a:rPr lang="en-US" sz="1400" b="1"/>
              <a:t>Unilever </a:t>
            </a:r>
            <a:r>
              <a:rPr lang="en-US" sz="1400"/>
              <a:t>Tre </a:t>
            </a:r>
            <a:r>
              <a:rPr lang="en-US" sz="1400" err="1"/>
              <a:t>Semmé</a:t>
            </a:r>
            <a:r>
              <a:rPr lang="en-US" sz="1400"/>
              <a:t> brand hair conditioner. </a:t>
            </a:r>
            <a:r>
              <a:rPr lang="en-US" sz="1400">
                <a:solidFill>
                  <a:srgbClr val="D34252"/>
                </a:solidFill>
              </a:rPr>
              <a:t>Repairs seven types of damage</a:t>
            </a:r>
            <a:r>
              <a:rPr lang="en-US" sz="1400"/>
              <a:t> in 1 use: blow-drying, straightening, coloring, curling, bleaching, brushing and braiding</a:t>
            </a:r>
          </a:p>
        </p:txBody>
      </p:sp>
      <p:sp>
        <p:nvSpPr>
          <p:cNvPr id="9" name="Text Placeholder 8">
            <a:extLst>
              <a:ext uri="{FF2B5EF4-FFF2-40B4-BE49-F238E27FC236}">
                <a16:creationId xmlns:a16="http://schemas.microsoft.com/office/drawing/2014/main" id="{DFDBB6A7-97EA-D784-D3D5-E97A5BD12F36}"/>
              </a:ext>
            </a:extLst>
          </p:cNvPr>
          <p:cNvSpPr>
            <a:spLocks noGrp="1"/>
          </p:cNvSpPr>
          <p:nvPr>
            <p:ph type="body" sz="quarter" idx="33"/>
          </p:nvPr>
        </p:nvSpPr>
        <p:spPr/>
        <p:txBody>
          <a:bodyPr/>
          <a:lstStyle/>
          <a:p>
            <a:r>
              <a:rPr lang="en-US" sz="1400" b="1" err="1"/>
              <a:t>Darvidis</a:t>
            </a:r>
            <a:r>
              <a:rPr lang="en-US" sz="1400"/>
              <a:t> </a:t>
            </a:r>
            <a:r>
              <a:rPr lang="en-US" sz="1400" err="1"/>
              <a:t>Vitacreme</a:t>
            </a:r>
            <a:r>
              <a:rPr lang="en-US" sz="1400"/>
              <a:t> B12 </a:t>
            </a:r>
            <a:r>
              <a:rPr lang="en-US" sz="1400">
                <a:solidFill>
                  <a:srgbClr val="D34252"/>
                </a:solidFill>
              </a:rPr>
              <a:t>regenerative cream. </a:t>
            </a:r>
            <a:r>
              <a:rPr lang="en-US" sz="1400"/>
              <a:t>Prevents and fights effectively against signs of aging</a:t>
            </a:r>
          </a:p>
          <a:p>
            <a:endParaRPr lang="en-US"/>
          </a:p>
        </p:txBody>
      </p:sp>
      <p:sp>
        <p:nvSpPr>
          <p:cNvPr id="11" name="Text Placeholder 10">
            <a:extLst>
              <a:ext uri="{FF2B5EF4-FFF2-40B4-BE49-F238E27FC236}">
                <a16:creationId xmlns:a16="http://schemas.microsoft.com/office/drawing/2014/main" id="{08543A73-0B03-AF57-8235-346F129A0007}"/>
              </a:ext>
            </a:extLst>
          </p:cNvPr>
          <p:cNvSpPr>
            <a:spLocks noGrp="1"/>
          </p:cNvSpPr>
          <p:nvPr>
            <p:ph type="body" idx="34"/>
          </p:nvPr>
        </p:nvSpPr>
        <p:spPr/>
        <p:txBody>
          <a:bodyPr/>
          <a:lstStyle/>
          <a:p>
            <a:r>
              <a:rPr lang="en-US"/>
              <a:t>France</a:t>
            </a:r>
          </a:p>
          <a:p>
            <a:endParaRPr lang="en-US"/>
          </a:p>
        </p:txBody>
      </p:sp>
      <p:sp>
        <p:nvSpPr>
          <p:cNvPr id="12" name="Text Placeholder 11">
            <a:extLst>
              <a:ext uri="{FF2B5EF4-FFF2-40B4-BE49-F238E27FC236}">
                <a16:creationId xmlns:a16="http://schemas.microsoft.com/office/drawing/2014/main" id="{A0BFEAB9-7EC0-2AC1-ADE7-1614D3E2B488}"/>
              </a:ext>
            </a:extLst>
          </p:cNvPr>
          <p:cNvSpPr>
            <a:spLocks noGrp="1"/>
          </p:cNvSpPr>
          <p:nvPr>
            <p:ph type="body" idx="35"/>
          </p:nvPr>
        </p:nvSpPr>
        <p:spPr/>
        <p:txBody>
          <a:bodyPr/>
          <a:lstStyle/>
          <a:p>
            <a:r>
              <a:rPr lang="en-US"/>
              <a:t>France</a:t>
            </a:r>
          </a:p>
        </p:txBody>
      </p:sp>
      <p:sp>
        <p:nvSpPr>
          <p:cNvPr id="13" name="Text Placeholder 12">
            <a:extLst>
              <a:ext uri="{FF2B5EF4-FFF2-40B4-BE49-F238E27FC236}">
                <a16:creationId xmlns:a16="http://schemas.microsoft.com/office/drawing/2014/main" id="{D3C8D649-AE07-6F1C-D8B2-62E3E9EC5310}"/>
              </a:ext>
            </a:extLst>
          </p:cNvPr>
          <p:cNvSpPr>
            <a:spLocks noGrp="1"/>
          </p:cNvSpPr>
          <p:nvPr>
            <p:ph type="body" idx="36"/>
          </p:nvPr>
        </p:nvSpPr>
        <p:spPr/>
        <p:txBody>
          <a:bodyPr/>
          <a:lstStyle/>
          <a:p>
            <a:r>
              <a:rPr lang="en-US"/>
              <a:t>UK</a:t>
            </a:r>
          </a:p>
        </p:txBody>
      </p:sp>
      <p:sp>
        <p:nvSpPr>
          <p:cNvPr id="14" name="Text Placeholder 13">
            <a:extLst>
              <a:ext uri="{FF2B5EF4-FFF2-40B4-BE49-F238E27FC236}">
                <a16:creationId xmlns:a16="http://schemas.microsoft.com/office/drawing/2014/main" id="{34E2F9D5-721F-D4A9-CBFA-36A9FD0C8D1E}"/>
              </a:ext>
            </a:extLst>
          </p:cNvPr>
          <p:cNvSpPr>
            <a:spLocks noGrp="1"/>
          </p:cNvSpPr>
          <p:nvPr>
            <p:ph type="body" idx="37"/>
          </p:nvPr>
        </p:nvSpPr>
        <p:spPr/>
        <p:txBody>
          <a:bodyPr/>
          <a:lstStyle/>
          <a:p>
            <a:r>
              <a:rPr lang="en-US"/>
              <a:t>Switzerland</a:t>
            </a:r>
          </a:p>
          <a:p>
            <a:endParaRPr lang="en-US"/>
          </a:p>
        </p:txBody>
      </p:sp>
      <p:sp>
        <p:nvSpPr>
          <p:cNvPr id="31" name="Text Placeholder 24">
            <a:extLst>
              <a:ext uri="{FF2B5EF4-FFF2-40B4-BE49-F238E27FC236}">
                <a16:creationId xmlns:a16="http://schemas.microsoft.com/office/drawing/2014/main" id="{662D7088-5279-B4C8-2782-C75A1558808B}"/>
              </a:ext>
            </a:extLst>
          </p:cNvPr>
          <p:cNvSpPr txBox="1">
            <a:spLocks/>
          </p:cNvSpPr>
          <p:nvPr/>
        </p:nvSpPr>
        <p:spPr>
          <a:xfrm>
            <a:off x="6184848" y="7119933"/>
            <a:ext cx="2532529" cy="291148"/>
          </a:xfrm>
          <a:prstGeom prst="rect">
            <a:avLst/>
          </a:prstGeom>
        </p:spPr>
        <p:txBody>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kern="0" spc="0" baseline="0">
                <a:solidFill>
                  <a:schemeClr val="tx1"/>
                </a:solidFill>
                <a:latin typeface="+mn-lt"/>
                <a:ea typeface="+mn-ea"/>
                <a:cs typeface="+mn-cs"/>
              </a:defRPr>
            </a:lvl1pPr>
            <a:lvl2pPr marL="361950" indent="-361950" algn="l" defTabSz="914400" rtl="0" eaLnBrk="1" latinLnBrk="0" hangingPunct="1">
              <a:lnSpc>
                <a:spcPct val="100000"/>
              </a:lnSpc>
              <a:spcBef>
                <a:spcPts val="0"/>
              </a:spcBef>
              <a:spcAft>
                <a:spcPts val="600"/>
              </a:spcAft>
              <a:buClr>
                <a:srgbClr val="307297"/>
              </a:buClr>
              <a:buSzPct val="90000"/>
              <a:buFont typeface="Wingdings" panose="05000000000000000000" pitchFamily="2" charset="2"/>
              <a:buChar char=""/>
              <a:defRPr sz="1800" kern="1200">
                <a:solidFill>
                  <a:schemeClr val="tx1"/>
                </a:solidFill>
                <a:latin typeface="+mn-lt"/>
                <a:ea typeface="+mn-ea"/>
                <a:cs typeface="+mn-cs"/>
              </a:defRPr>
            </a:lvl2pPr>
            <a:lvl3pPr marL="806450" indent="-355600" algn="l" defTabSz="914400" rtl="0" eaLnBrk="1" latinLnBrk="0" hangingPunct="1">
              <a:lnSpc>
                <a:spcPct val="100000"/>
              </a:lnSpc>
              <a:spcBef>
                <a:spcPts val="0"/>
              </a:spcBef>
              <a:spcAft>
                <a:spcPts val="600"/>
              </a:spcAft>
              <a:buClr>
                <a:schemeClr val="accent1"/>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100000"/>
              </a:lnSpc>
              <a:spcBef>
                <a:spcPts val="0"/>
              </a:spcBef>
              <a:spcAft>
                <a:spcPts val="600"/>
              </a:spcAft>
              <a:buClr>
                <a:srgbClr val="89C7E8"/>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90000"/>
              </a:lnSpc>
              <a:spcBef>
                <a:spcPts val="0"/>
              </a:spcBef>
              <a:spcAft>
                <a:spcPts val="60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en-GB" sz="1600" b="0" i="0" u="none" strike="noStrike" kern="0" cap="none" spc="0" normalizeH="0" baseline="0" noProof="0">
              <a:ln>
                <a:noFill/>
              </a:ln>
              <a:solidFill>
                <a:srgbClr val="58166D"/>
              </a:solidFill>
              <a:effectLst/>
              <a:uLnTx/>
              <a:uFillTx/>
              <a:latin typeface="DM Sans"/>
              <a:ea typeface="+mn-ea"/>
              <a:cs typeface="+mn-cs"/>
            </a:endParaRPr>
          </a:p>
        </p:txBody>
      </p:sp>
      <p:sp>
        <p:nvSpPr>
          <p:cNvPr id="32" name="Text Placeholder 2">
            <a:extLst>
              <a:ext uri="{FF2B5EF4-FFF2-40B4-BE49-F238E27FC236}">
                <a16:creationId xmlns:a16="http://schemas.microsoft.com/office/drawing/2014/main" id="{EA60C10A-CA22-D30E-BC84-E42E8674E823}"/>
              </a:ext>
            </a:extLst>
          </p:cNvPr>
          <p:cNvSpPr txBox="1">
            <a:spLocks/>
          </p:cNvSpPr>
          <p:nvPr/>
        </p:nvSpPr>
        <p:spPr>
          <a:xfrm>
            <a:off x="302400" y="7119934"/>
            <a:ext cx="2527946" cy="291148"/>
          </a:xfrm>
          <a:prstGeom prst="rect">
            <a:avLst/>
          </a:prstGeom>
        </p:spPr>
        <p:txBody>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kern="0" spc="0" baseline="0">
                <a:solidFill>
                  <a:schemeClr val="tx1"/>
                </a:solidFill>
                <a:latin typeface="+mn-lt"/>
                <a:ea typeface="+mn-ea"/>
                <a:cs typeface="+mn-cs"/>
              </a:defRPr>
            </a:lvl1pPr>
            <a:lvl2pPr marL="361950" indent="-361950" algn="l" defTabSz="914400" rtl="0" eaLnBrk="1" latinLnBrk="0" hangingPunct="1">
              <a:lnSpc>
                <a:spcPct val="100000"/>
              </a:lnSpc>
              <a:spcBef>
                <a:spcPts val="0"/>
              </a:spcBef>
              <a:spcAft>
                <a:spcPts val="600"/>
              </a:spcAft>
              <a:buClr>
                <a:srgbClr val="307297"/>
              </a:buClr>
              <a:buSzPct val="90000"/>
              <a:buFont typeface="Wingdings" panose="05000000000000000000" pitchFamily="2" charset="2"/>
              <a:buChar char=""/>
              <a:defRPr sz="1800" kern="1200">
                <a:solidFill>
                  <a:schemeClr val="tx1"/>
                </a:solidFill>
                <a:latin typeface="+mn-lt"/>
                <a:ea typeface="+mn-ea"/>
                <a:cs typeface="+mn-cs"/>
              </a:defRPr>
            </a:lvl2pPr>
            <a:lvl3pPr marL="806450" indent="-355600" algn="l" defTabSz="914400" rtl="0" eaLnBrk="1" latinLnBrk="0" hangingPunct="1">
              <a:lnSpc>
                <a:spcPct val="100000"/>
              </a:lnSpc>
              <a:spcBef>
                <a:spcPts val="0"/>
              </a:spcBef>
              <a:spcAft>
                <a:spcPts val="600"/>
              </a:spcAft>
              <a:buClr>
                <a:schemeClr val="accent1"/>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100000"/>
              </a:lnSpc>
              <a:spcBef>
                <a:spcPts val="0"/>
              </a:spcBef>
              <a:spcAft>
                <a:spcPts val="600"/>
              </a:spcAft>
              <a:buClr>
                <a:srgbClr val="89C7E8"/>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90000"/>
              </a:lnSpc>
              <a:spcBef>
                <a:spcPts val="0"/>
              </a:spcBef>
              <a:spcAft>
                <a:spcPts val="60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en-GB" sz="1600" b="0" i="0" u="none" strike="noStrike" kern="0" cap="none" spc="0" normalizeH="0" baseline="0" noProof="0">
              <a:ln>
                <a:noFill/>
              </a:ln>
              <a:solidFill>
                <a:srgbClr val="727A06"/>
              </a:solidFill>
              <a:effectLst/>
              <a:uLnTx/>
              <a:uFillTx/>
              <a:latin typeface="DM Sans"/>
              <a:ea typeface="+mn-ea"/>
              <a:cs typeface="+mn-cs"/>
            </a:endParaRPr>
          </a:p>
        </p:txBody>
      </p:sp>
      <p:sp>
        <p:nvSpPr>
          <p:cNvPr id="33" name="Text Placeholder 25">
            <a:extLst>
              <a:ext uri="{FF2B5EF4-FFF2-40B4-BE49-F238E27FC236}">
                <a16:creationId xmlns:a16="http://schemas.microsoft.com/office/drawing/2014/main" id="{138341FE-8293-33DD-3E58-D3D812241EBA}"/>
              </a:ext>
            </a:extLst>
          </p:cNvPr>
          <p:cNvSpPr txBox="1">
            <a:spLocks/>
          </p:cNvSpPr>
          <p:nvPr/>
        </p:nvSpPr>
        <p:spPr>
          <a:xfrm>
            <a:off x="9126071" y="7119933"/>
            <a:ext cx="2532529" cy="291148"/>
          </a:xfrm>
          <a:prstGeom prst="rect">
            <a:avLst/>
          </a:prstGeom>
        </p:spPr>
        <p:txBody>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kern="0" spc="0" baseline="0">
                <a:solidFill>
                  <a:schemeClr val="tx1"/>
                </a:solidFill>
                <a:latin typeface="+mn-lt"/>
                <a:ea typeface="+mn-ea"/>
                <a:cs typeface="+mn-cs"/>
              </a:defRPr>
            </a:lvl1pPr>
            <a:lvl2pPr marL="361950" indent="-361950" algn="l" defTabSz="914400" rtl="0" eaLnBrk="1" latinLnBrk="0" hangingPunct="1">
              <a:lnSpc>
                <a:spcPct val="100000"/>
              </a:lnSpc>
              <a:spcBef>
                <a:spcPts val="0"/>
              </a:spcBef>
              <a:spcAft>
                <a:spcPts val="600"/>
              </a:spcAft>
              <a:buClr>
                <a:srgbClr val="307297"/>
              </a:buClr>
              <a:buSzPct val="90000"/>
              <a:buFont typeface="Wingdings" panose="05000000000000000000" pitchFamily="2" charset="2"/>
              <a:buChar char=""/>
              <a:defRPr sz="1800" kern="1200">
                <a:solidFill>
                  <a:schemeClr val="tx1"/>
                </a:solidFill>
                <a:latin typeface="+mn-lt"/>
                <a:ea typeface="+mn-ea"/>
                <a:cs typeface="+mn-cs"/>
              </a:defRPr>
            </a:lvl2pPr>
            <a:lvl3pPr marL="806450" indent="-355600" algn="l" defTabSz="914400" rtl="0" eaLnBrk="1" latinLnBrk="0" hangingPunct="1">
              <a:lnSpc>
                <a:spcPct val="100000"/>
              </a:lnSpc>
              <a:spcBef>
                <a:spcPts val="0"/>
              </a:spcBef>
              <a:spcAft>
                <a:spcPts val="600"/>
              </a:spcAft>
              <a:buClr>
                <a:schemeClr val="accent1"/>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100000"/>
              </a:lnSpc>
              <a:spcBef>
                <a:spcPts val="0"/>
              </a:spcBef>
              <a:spcAft>
                <a:spcPts val="600"/>
              </a:spcAft>
              <a:buClr>
                <a:srgbClr val="89C7E8"/>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90000"/>
              </a:lnSpc>
              <a:spcBef>
                <a:spcPts val="0"/>
              </a:spcBef>
              <a:spcAft>
                <a:spcPts val="60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en-GB" sz="1600" b="0" i="0" u="none" strike="noStrike" kern="0" cap="none" spc="0" normalizeH="0" baseline="0" noProof="0">
              <a:ln>
                <a:noFill/>
              </a:ln>
              <a:solidFill>
                <a:srgbClr val="307297"/>
              </a:solidFill>
              <a:effectLst/>
              <a:uLnTx/>
              <a:uFillTx/>
              <a:latin typeface="DM Sans"/>
              <a:ea typeface="+mn-ea"/>
              <a:cs typeface="+mn-cs"/>
            </a:endParaRPr>
          </a:p>
        </p:txBody>
      </p:sp>
      <p:sp>
        <p:nvSpPr>
          <p:cNvPr id="34" name="Text Placeholder 23">
            <a:extLst>
              <a:ext uri="{FF2B5EF4-FFF2-40B4-BE49-F238E27FC236}">
                <a16:creationId xmlns:a16="http://schemas.microsoft.com/office/drawing/2014/main" id="{CBFAB0B9-7D09-A433-E9B2-2CC9AD2A09FE}"/>
              </a:ext>
            </a:extLst>
          </p:cNvPr>
          <p:cNvSpPr txBox="1">
            <a:spLocks/>
          </p:cNvSpPr>
          <p:nvPr/>
        </p:nvSpPr>
        <p:spPr>
          <a:xfrm>
            <a:off x="3243624" y="7119933"/>
            <a:ext cx="2530703" cy="291148"/>
          </a:xfrm>
          <a:prstGeom prst="rect">
            <a:avLst/>
          </a:prstGeom>
        </p:spPr>
        <p:txBody>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kern="0" spc="0" baseline="0">
                <a:solidFill>
                  <a:schemeClr val="tx1"/>
                </a:solidFill>
                <a:latin typeface="+mn-lt"/>
                <a:ea typeface="+mn-ea"/>
                <a:cs typeface="+mn-cs"/>
              </a:defRPr>
            </a:lvl1pPr>
            <a:lvl2pPr marL="361950" indent="-361950" algn="l" defTabSz="914400" rtl="0" eaLnBrk="1" latinLnBrk="0" hangingPunct="1">
              <a:lnSpc>
                <a:spcPct val="100000"/>
              </a:lnSpc>
              <a:spcBef>
                <a:spcPts val="0"/>
              </a:spcBef>
              <a:spcAft>
                <a:spcPts val="600"/>
              </a:spcAft>
              <a:buClr>
                <a:srgbClr val="307297"/>
              </a:buClr>
              <a:buSzPct val="90000"/>
              <a:buFont typeface="Wingdings" panose="05000000000000000000" pitchFamily="2" charset="2"/>
              <a:buChar char=""/>
              <a:defRPr sz="1800" kern="1200">
                <a:solidFill>
                  <a:schemeClr val="tx1"/>
                </a:solidFill>
                <a:latin typeface="+mn-lt"/>
                <a:ea typeface="+mn-ea"/>
                <a:cs typeface="+mn-cs"/>
              </a:defRPr>
            </a:lvl2pPr>
            <a:lvl3pPr marL="806450" indent="-355600" algn="l" defTabSz="914400" rtl="0" eaLnBrk="1" latinLnBrk="0" hangingPunct="1">
              <a:lnSpc>
                <a:spcPct val="100000"/>
              </a:lnSpc>
              <a:spcBef>
                <a:spcPts val="0"/>
              </a:spcBef>
              <a:spcAft>
                <a:spcPts val="600"/>
              </a:spcAft>
              <a:buClr>
                <a:schemeClr val="accent1"/>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100000"/>
              </a:lnSpc>
              <a:spcBef>
                <a:spcPts val="0"/>
              </a:spcBef>
              <a:spcAft>
                <a:spcPts val="600"/>
              </a:spcAft>
              <a:buClr>
                <a:srgbClr val="89C7E8"/>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90000"/>
              </a:lnSpc>
              <a:spcBef>
                <a:spcPts val="0"/>
              </a:spcBef>
              <a:spcAft>
                <a:spcPts val="60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en-GB" sz="1600" b="0" i="0" u="none" strike="noStrike" kern="0" cap="none" spc="0" normalizeH="0" baseline="0" noProof="0">
              <a:ln>
                <a:noFill/>
              </a:ln>
              <a:solidFill>
                <a:prstClr val="black"/>
              </a:solidFill>
              <a:effectLst/>
              <a:uLnTx/>
              <a:uFillTx/>
              <a:latin typeface="DM Sans"/>
              <a:ea typeface="+mn-ea"/>
              <a:cs typeface="+mn-cs"/>
            </a:endParaRPr>
          </a:p>
        </p:txBody>
      </p:sp>
      <p:sp>
        <p:nvSpPr>
          <p:cNvPr id="4" name="Rectangle 3">
            <a:extLst>
              <a:ext uri="{FF2B5EF4-FFF2-40B4-BE49-F238E27FC236}">
                <a16:creationId xmlns:a16="http://schemas.microsoft.com/office/drawing/2014/main" id="{D43072D6-CF11-C81E-5907-7EA18ADCF2A7}"/>
              </a:ext>
            </a:extLst>
          </p:cNvPr>
          <p:cNvSpPr/>
          <p:nvPr/>
        </p:nvSpPr>
        <p:spPr>
          <a:xfrm>
            <a:off x="302399" y="1721451"/>
            <a:ext cx="2694108" cy="2255459"/>
          </a:xfrm>
          <a:prstGeom prst="rect">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9C2018EA-45DA-F96C-B11C-EAF2DB802BBD}"/>
              </a:ext>
            </a:extLst>
          </p:cNvPr>
          <p:cNvSpPr/>
          <p:nvPr/>
        </p:nvSpPr>
        <p:spPr>
          <a:xfrm>
            <a:off x="3249205" y="1722454"/>
            <a:ext cx="2694108" cy="2255459"/>
          </a:xfrm>
          <a:prstGeom prst="rect">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E01BDBA9-83B3-BC0C-D9E1-269DBF09EDED}"/>
              </a:ext>
            </a:extLst>
          </p:cNvPr>
          <p:cNvSpPr/>
          <p:nvPr/>
        </p:nvSpPr>
        <p:spPr>
          <a:xfrm>
            <a:off x="6196011" y="1721451"/>
            <a:ext cx="2694108" cy="2255459"/>
          </a:xfrm>
          <a:prstGeom prst="rect">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84BB2335-49B3-4A26-E73B-8632E0C7B9B7}"/>
              </a:ext>
            </a:extLst>
          </p:cNvPr>
          <p:cNvSpPr/>
          <p:nvPr/>
        </p:nvSpPr>
        <p:spPr>
          <a:xfrm>
            <a:off x="9190712" y="1721451"/>
            <a:ext cx="2694108" cy="2255459"/>
          </a:xfrm>
          <a:prstGeom prst="rect">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descr="A black container with a white lid&#10;&#10;AI-generated content may be incorrect.">
            <a:extLst>
              <a:ext uri="{FF2B5EF4-FFF2-40B4-BE49-F238E27FC236}">
                <a16:creationId xmlns:a16="http://schemas.microsoft.com/office/drawing/2014/main" id="{EC2A4FA6-72F0-A66C-332C-6813973258C4}"/>
              </a:ext>
            </a:extLst>
          </p:cNvPr>
          <p:cNvPicPr>
            <a:picLocks noChangeAspect="1"/>
          </p:cNvPicPr>
          <p:nvPr/>
        </p:nvPicPr>
        <p:blipFill>
          <a:blip r:embed="rId3"/>
          <a:srcRect l="22674" r="18476"/>
          <a:stretch/>
        </p:blipFill>
        <p:spPr>
          <a:xfrm>
            <a:off x="469603" y="1824665"/>
            <a:ext cx="2359700" cy="2255459"/>
          </a:xfrm>
          <a:prstGeom prst="rect">
            <a:avLst/>
          </a:prstGeom>
        </p:spPr>
      </p:pic>
      <p:pic>
        <p:nvPicPr>
          <p:cNvPr id="19" name="Picture 18" descr="A picture containing text, alcohol&#10;&#10;Description automatically generated">
            <a:extLst>
              <a:ext uri="{FF2B5EF4-FFF2-40B4-BE49-F238E27FC236}">
                <a16:creationId xmlns:a16="http://schemas.microsoft.com/office/drawing/2014/main" id="{B0142F76-B77A-EDC3-CE58-F3282B60C1D1}"/>
              </a:ext>
            </a:extLst>
          </p:cNvPr>
          <p:cNvPicPr>
            <a:picLocks noChangeAspect="1"/>
          </p:cNvPicPr>
          <p:nvPr/>
        </p:nvPicPr>
        <p:blipFill>
          <a:blip r:embed="rId4"/>
          <a:stretch>
            <a:fillRect/>
          </a:stretch>
        </p:blipFill>
        <p:spPr>
          <a:xfrm>
            <a:off x="4322357" y="1965711"/>
            <a:ext cx="547804" cy="1766938"/>
          </a:xfrm>
          <a:prstGeom prst="rect">
            <a:avLst/>
          </a:prstGeom>
        </p:spPr>
      </p:pic>
      <p:pic>
        <p:nvPicPr>
          <p:cNvPr id="20" name="Picture 19">
            <a:extLst>
              <a:ext uri="{FF2B5EF4-FFF2-40B4-BE49-F238E27FC236}">
                <a16:creationId xmlns:a16="http://schemas.microsoft.com/office/drawing/2014/main" id="{FD0AAEF5-D25C-E456-A5C0-1DDB482192F4}"/>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7217743" y="1965711"/>
            <a:ext cx="714294" cy="1766938"/>
          </a:xfrm>
          <a:prstGeom prst="rect">
            <a:avLst/>
          </a:prstGeom>
        </p:spPr>
      </p:pic>
      <p:pic>
        <p:nvPicPr>
          <p:cNvPr id="21" name="Picture 20">
            <a:extLst>
              <a:ext uri="{FF2B5EF4-FFF2-40B4-BE49-F238E27FC236}">
                <a16:creationId xmlns:a16="http://schemas.microsoft.com/office/drawing/2014/main" id="{CE33A989-8010-4EF2-0529-FE554C6863B8}"/>
              </a:ext>
            </a:extLst>
          </p:cNvPr>
          <p:cNvPicPr>
            <a:picLocks noChangeAspect="1"/>
          </p:cNvPicPr>
          <p:nvPr/>
        </p:nvPicPr>
        <p:blipFill>
          <a:blip r:embed="rId6"/>
          <a:srcRect/>
          <a:stretch/>
        </p:blipFill>
        <p:spPr>
          <a:xfrm>
            <a:off x="10118064" y="1979748"/>
            <a:ext cx="838764" cy="1766939"/>
          </a:xfrm>
          <a:prstGeom prst="rect">
            <a:avLst/>
          </a:prstGeom>
        </p:spPr>
      </p:pic>
    </p:spTree>
    <p:extLst>
      <p:ext uri="{BB962C8B-B14F-4D97-AF65-F5344CB8AC3E}">
        <p14:creationId xmlns:p14="http://schemas.microsoft.com/office/powerpoint/2010/main" val="632806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6453F8-5518-A777-AA41-CC725800FD2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333C2C5-C4DE-9C19-7638-44B956FA135A}"/>
              </a:ext>
            </a:extLst>
          </p:cNvPr>
          <p:cNvSpPr>
            <a:spLocks noGrp="1"/>
          </p:cNvSpPr>
          <p:nvPr>
            <p:ph type="sldNum" sz="quarter" idx="10"/>
          </p:nvPr>
        </p:nvSpPr>
        <p:spPr/>
        <p:txBody>
          <a:bodyPr/>
          <a:lstStyle/>
          <a:p>
            <a:pPr lvl="0"/>
            <a:fld id="{5BA3E189-2F3A-42E5-B572-3520703B6186}" type="slidenum">
              <a:rPr lang="en-GB" noProof="0" smtClean="0"/>
              <a:pPr lvl="0"/>
              <a:t>7</a:t>
            </a:fld>
            <a:endParaRPr lang="en-GB" noProof="0"/>
          </a:p>
        </p:txBody>
      </p:sp>
      <p:sp>
        <p:nvSpPr>
          <p:cNvPr id="3" name="Text Placeholder 2">
            <a:extLst>
              <a:ext uri="{FF2B5EF4-FFF2-40B4-BE49-F238E27FC236}">
                <a16:creationId xmlns:a16="http://schemas.microsoft.com/office/drawing/2014/main" id="{C279BBA9-996F-D3B9-E20C-5BEC51234674}"/>
              </a:ext>
            </a:extLst>
          </p:cNvPr>
          <p:cNvSpPr>
            <a:spLocks noGrp="1"/>
          </p:cNvSpPr>
          <p:nvPr>
            <p:ph type="body" idx="11"/>
          </p:nvPr>
        </p:nvSpPr>
        <p:spPr>
          <a:xfrm>
            <a:off x="302401" y="605611"/>
            <a:ext cx="10818317" cy="870576"/>
          </a:xfrm>
        </p:spPr>
        <p:txBody>
          <a:bodyPr/>
          <a:lstStyle/>
          <a:p>
            <a:r>
              <a:rPr lang="en-US"/>
              <a:t>Still a fairly low number of launches with Vitamin B12, but it gains traction</a:t>
            </a:r>
          </a:p>
        </p:txBody>
      </p:sp>
      <p:sp>
        <p:nvSpPr>
          <p:cNvPr id="10" name="Title 3">
            <a:extLst>
              <a:ext uri="{FF2B5EF4-FFF2-40B4-BE49-F238E27FC236}">
                <a16:creationId xmlns:a16="http://schemas.microsoft.com/office/drawing/2014/main" id="{BBA411B4-010E-E84C-FD63-C29DC59A6C9E}"/>
              </a:ext>
            </a:extLst>
          </p:cNvPr>
          <p:cNvSpPr>
            <a:spLocks noGrp="1"/>
          </p:cNvSpPr>
          <p:nvPr>
            <p:ph type="title"/>
          </p:nvPr>
        </p:nvSpPr>
        <p:spPr>
          <a:xfrm>
            <a:off x="302402" y="302400"/>
            <a:ext cx="7295186" cy="434705"/>
          </a:xfrm>
        </p:spPr>
        <p:txBody>
          <a:bodyPr/>
          <a:lstStyle/>
          <a:p>
            <a:r>
              <a:rPr lang="en-US"/>
              <a:t>Vitamin B12: the new trendy ingredient</a:t>
            </a:r>
            <a:endParaRPr lang="en-NL"/>
          </a:p>
        </p:txBody>
      </p:sp>
      <p:sp>
        <p:nvSpPr>
          <p:cNvPr id="31" name="Text Placeholder 24">
            <a:extLst>
              <a:ext uri="{FF2B5EF4-FFF2-40B4-BE49-F238E27FC236}">
                <a16:creationId xmlns:a16="http://schemas.microsoft.com/office/drawing/2014/main" id="{8FF929BB-D57B-44E9-3D26-E9353789A506}"/>
              </a:ext>
            </a:extLst>
          </p:cNvPr>
          <p:cNvSpPr txBox="1">
            <a:spLocks/>
          </p:cNvSpPr>
          <p:nvPr/>
        </p:nvSpPr>
        <p:spPr>
          <a:xfrm>
            <a:off x="6184848" y="7119933"/>
            <a:ext cx="2532529" cy="291148"/>
          </a:xfrm>
          <a:prstGeom prst="rect">
            <a:avLst/>
          </a:prstGeom>
        </p:spPr>
        <p:txBody>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kern="0" spc="0" baseline="0">
                <a:solidFill>
                  <a:schemeClr val="tx1"/>
                </a:solidFill>
                <a:latin typeface="+mn-lt"/>
                <a:ea typeface="+mn-ea"/>
                <a:cs typeface="+mn-cs"/>
              </a:defRPr>
            </a:lvl1pPr>
            <a:lvl2pPr marL="361950" indent="-361950" algn="l" defTabSz="914400" rtl="0" eaLnBrk="1" latinLnBrk="0" hangingPunct="1">
              <a:lnSpc>
                <a:spcPct val="100000"/>
              </a:lnSpc>
              <a:spcBef>
                <a:spcPts val="0"/>
              </a:spcBef>
              <a:spcAft>
                <a:spcPts val="600"/>
              </a:spcAft>
              <a:buClr>
                <a:srgbClr val="307297"/>
              </a:buClr>
              <a:buSzPct val="90000"/>
              <a:buFont typeface="Wingdings" panose="05000000000000000000" pitchFamily="2" charset="2"/>
              <a:buChar char=""/>
              <a:defRPr sz="1800" kern="1200">
                <a:solidFill>
                  <a:schemeClr val="tx1"/>
                </a:solidFill>
                <a:latin typeface="+mn-lt"/>
                <a:ea typeface="+mn-ea"/>
                <a:cs typeface="+mn-cs"/>
              </a:defRPr>
            </a:lvl2pPr>
            <a:lvl3pPr marL="806450" indent="-355600" algn="l" defTabSz="914400" rtl="0" eaLnBrk="1" latinLnBrk="0" hangingPunct="1">
              <a:lnSpc>
                <a:spcPct val="100000"/>
              </a:lnSpc>
              <a:spcBef>
                <a:spcPts val="0"/>
              </a:spcBef>
              <a:spcAft>
                <a:spcPts val="600"/>
              </a:spcAft>
              <a:buClr>
                <a:schemeClr val="accent1"/>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100000"/>
              </a:lnSpc>
              <a:spcBef>
                <a:spcPts val="0"/>
              </a:spcBef>
              <a:spcAft>
                <a:spcPts val="600"/>
              </a:spcAft>
              <a:buClr>
                <a:srgbClr val="89C7E8"/>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90000"/>
              </a:lnSpc>
              <a:spcBef>
                <a:spcPts val="0"/>
              </a:spcBef>
              <a:spcAft>
                <a:spcPts val="60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en-GB" sz="1600" b="0" i="0" u="none" strike="noStrike" kern="0" cap="none" spc="0" normalizeH="0" baseline="0" noProof="0">
              <a:ln>
                <a:noFill/>
              </a:ln>
              <a:solidFill>
                <a:srgbClr val="58166D"/>
              </a:solidFill>
              <a:effectLst/>
              <a:uLnTx/>
              <a:uFillTx/>
              <a:latin typeface="DM Sans"/>
              <a:ea typeface="+mn-ea"/>
              <a:cs typeface="+mn-cs"/>
            </a:endParaRPr>
          </a:p>
        </p:txBody>
      </p:sp>
      <p:sp>
        <p:nvSpPr>
          <p:cNvPr id="32" name="Text Placeholder 2">
            <a:extLst>
              <a:ext uri="{FF2B5EF4-FFF2-40B4-BE49-F238E27FC236}">
                <a16:creationId xmlns:a16="http://schemas.microsoft.com/office/drawing/2014/main" id="{7EA43AF6-0B01-01D5-96B3-E0A9E0D6E819}"/>
              </a:ext>
            </a:extLst>
          </p:cNvPr>
          <p:cNvSpPr txBox="1">
            <a:spLocks/>
          </p:cNvSpPr>
          <p:nvPr/>
        </p:nvSpPr>
        <p:spPr>
          <a:xfrm>
            <a:off x="302400" y="7119934"/>
            <a:ext cx="2527946" cy="291148"/>
          </a:xfrm>
          <a:prstGeom prst="rect">
            <a:avLst/>
          </a:prstGeom>
        </p:spPr>
        <p:txBody>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kern="0" spc="0" baseline="0">
                <a:solidFill>
                  <a:schemeClr val="tx1"/>
                </a:solidFill>
                <a:latin typeface="+mn-lt"/>
                <a:ea typeface="+mn-ea"/>
                <a:cs typeface="+mn-cs"/>
              </a:defRPr>
            </a:lvl1pPr>
            <a:lvl2pPr marL="361950" indent="-361950" algn="l" defTabSz="914400" rtl="0" eaLnBrk="1" latinLnBrk="0" hangingPunct="1">
              <a:lnSpc>
                <a:spcPct val="100000"/>
              </a:lnSpc>
              <a:spcBef>
                <a:spcPts val="0"/>
              </a:spcBef>
              <a:spcAft>
                <a:spcPts val="600"/>
              </a:spcAft>
              <a:buClr>
                <a:srgbClr val="307297"/>
              </a:buClr>
              <a:buSzPct val="90000"/>
              <a:buFont typeface="Wingdings" panose="05000000000000000000" pitchFamily="2" charset="2"/>
              <a:buChar char=""/>
              <a:defRPr sz="1800" kern="1200">
                <a:solidFill>
                  <a:schemeClr val="tx1"/>
                </a:solidFill>
                <a:latin typeface="+mn-lt"/>
                <a:ea typeface="+mn-ea"/>
                <a:cs typeface="+mn-cs"/>
              </a:defRPr>
            </a:lvl2pPr>
            <a:lvl3pPr marL="806450" indent="-355600" algn="l" defTabSz="914400" rtl="0" eaLnBrk="1" latinLnBrk="0" hangingPunct="1">
              <a:lnSpc>
                <a:spcPct val="100000"/>
              </a:lnSpc>
              <a:spcBef>
                <a:spcPts val="0"/>
              </a:spcBef>
              <a:spcAft>
                <a:spcPts val="600"/>
              </a:spcAft>
              <a:buClr>
                <a:schemeClr val="accent1"/>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100000"/>
              </a:lnSpc>
              <a:spcBef>
                <a:spcPts val="0"/>
              </a:spcBef>
              <a:spcAft>
                <a:spcPts val="600"/>
              </a:spcAft>
              <a:buClr>
                <a:srgbClr val="89C7E8"/>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90000"/>
              </a:lnSpc>
              <a:spcBef>
                <a:spcPts val="0"/>
              </a:spcBef>
              <a:spcAft>
                <a:spcPts val="60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en-GB" sz="1600" b="0" i="0" u="none" strike="noStrike" kern="0" cap="none" spc="0" normalizeH="0" baseline="0" noProof="0">
              <a:ln>
                <a:noFill/>
              </a:ln>
              <a:solidFill>
                <a:srgbClr val="727A06"/>
              </a:solidFill>
              <a:effectLst/>
              <a:uLnTx/>
              <a:uFillTx/>
              <a:latin typeface="DM Sans"/>
              <a:ea typeface="+mn-ea"/>
              <a:cs typeface="+mn-cs"/>
            </a:endParaRPr>
          </a:p>
        </p:txBody>
      </p:sp>
      <p:sp>
        <p:nvSpPr>
          <p:cNvPr id="33" name="Text Placeholder 25">
            <a:extLst>
              <a:ext uri="{FF2B5EF4-FFF2-40B4-BE49-F238E27FC236}">
                <a16:creationId xmlns:a16="http://schemas.microsoft.com/office/drawing/2014/main" id="{9B0CB048-EAA4-396C-6F71-4516120A301B}"/>
              </a:ext>
            </a:extLst>
          </p:cNvPr>
          <p:cNvSpPr txBox="1">
            <a:spLocks/>
          </p:cNvSpPr>
          <p:nvPr/>
        </p:nvSpPr>
        <p:spPr>
          <a:xfrm>
            <a:off x="9126071" y="7119933"/>
            <a:ext cx="2532529" cy="291148"/>
          </a:xfrm>
          <a:prstGeom prst="rect">
            <a:avLst/>
          </a:prstGeom>
        </p:spPr>
        <p:txBody>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kern="0" spc="0" baseline="0">
                <a:solidFill>
                  <a:schemeClr val="tx1"/>
                </a:solidFill>
                <a:latin typeface="+mn-lt"/>
                <a:ea typeface="+mn-ea"/>
                <a:cs typeface="+mn-cs"/>
              </a:defRPr>
            </a:lvl1pPr>
            <a:lvl2pPr marL="361950" indent="-361950" algn="l" defTabSz="914400" rtl="0" eaLnBrk="1" latinLnBrk="0" hangingPunct="1">
              <a:lnSpc>
                <a:spcPct val="100000"/>
              </a:lnSpc>
              <a:spcBef>
                <a:spcPts val="0"/>
              </a:spcBef>
              <a:spcAft>
                <a:spcPts val="600"/>
              </a:spcAft>
              <a:buClr>
                <a:srgbClr val="307297"/>
              </a:buClr>
              <a:buSzPct val="90000"/>
              <a:buFont typeface="Wingdings" panose="05000000000000000000" pitchFamily="2" charset="2"/>
              <a:buChar char=""/>
              <a:defRPr sz="1800" kern="1200">
                <a:solidFill>
                  <a:schemeClr val="tx1"/>
                </a:solidFill>
                <a:latin typeface="+mn-lt"/>
                <a:ea typeface="+mn-ea"/>
                <a:cs typeface="+mn-cs"/>
              </a:defRPr>
            </a:lvl2pPr>
            <a:lvl3pPr marL="806450" indent="-355600" algn="l" defTabSz="914400" rtl="0" eaLnBrk="1" latinLnBrk="0" hangingPunct="1">
              <a:lnSpc>
                <a:spcPct val="100000"/>
              </a:lnSpc>
              <a:spcBef>
                <a:spcPts val="0"/>
              </a:spcBef>
              <a:spcAft>
                <a:spcPts val="600"/>
              </a:spcAft>
              <a:buClr>
                <a:schemeClr val="accent1"/>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100000"/>
              </a:lnSpc>
              <a:spcBef>
                <a:spcPts val="0"/>
              </a:spcBef>
              <a:spcAft>
                <a:spcPts val="600"/>
              </a:spcAft>
              <a:buClr>
                <a:srgbClr val="89C7E8"/>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90000"/>
              </a:lnSpc>
              <a:spcBef>
                <a:spcPts val="0"/>
              </a:spcBef>
              <a:spcAft>
                <a:spcPts val="60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en-GB" sz="1600" b="0" i="0" u="none" strike="noStrike" kern="0" cap="none" spc="0" normalizeH="0" baseline="0" noProof="0">
              <a:ln>
                <a:noFill/>
              </a:ln>
              <a:solidFill>
                <a:srgbClr val="307297"/>
              </a:solidFill>
              <a:effectLst/>
              <a:uLnTx/>
              <a:uFillTx/>
              <a:latin typeface="DM Sans"/>
              <a:ea typeface="+mn-ea"/>
              <a:cs typeface="+mn-cs"/>
            </a:endParaRPr>
          </a:p>
        </p:txBody>
      </p:sp>
      <p:sp>
        <p:nvSpPr>
          <p:cNvPr id="34" name="Text Placeholder 23">
            <a:extLst>
              <a:ext uri="{FF2B5EF4-FFF2-40B4-BE49-F238E27FC236}">
                <a16:creationId xmlns:a16="http://schemas.microsoft.com/office/drawing/2014/main" id="{E2166C2D-9596-DBCB-4F04-F03C70C88933}"/>
              </a:ext>
            </a:extLst>
          </p:cNvPr>
          <p:cNvSpPr txBox="1">
            <a:spLocks/>
          </p:cNvSpPr>
          <p:nvPr/>
        </p:nvSpPr>
        <p:spPr>
          <a:xfrm>
            <a:off x="3243624" y="7119933"/>
            <a:ext cx="2530703" cy="291148"/>
          </a:xfrm>
          <a:prstGeom prst="rect">
            <a:avLst/>
          </a:prstGeom>
        </p:spPr>
        <p:txBody>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800" kern="0" spc="0" baseline="0">
                <a:solidFill>
                  <a:schemeClr val="tx1"/>
                </a:solidFill>
                <a:latin typeface="+mn-lt"/>
                <a:ea typeface="+mn-ea"/>
                <a:cs typeface="+mn-cs"/>
              </a:defRPr>
            </a:lvl1pPr>
            <a:lvl2pPr marL="361950" indent="-361950" algn="l" defTabSz="914400" rtl="0" eaLnBrk="1" latinLnBrk="0" hangingPunct="1">
              <a:lnSpc>
                <a:spcPct val="100000"/>
              </a:lnSpc>
              <a:spcBef>
                <a:spcPts val="0"/>
              </a:spcBef>
              <a:spcAft>
                <a:spcPts val="600"/>
              </a:spcAft>
              <a:buClr>
                <a:srgbClr val="307297"/>
              </a:buClr>
              <a:buSzPct val="90000"/>
              <a:buFont typeface="Wingdings" panose="05000000000000000000" pitchFamily="2" charset="2"/>
              <a:buChar char=""/>
              <a:defRPr sz="1800" kern="1200">
                <a:solidFill>
                  <a:schemeClr val="tx1"/>
                </a:solidFill>
                <a:latin typeface="+mn-lt"/>
                <a:ea typeface="+mn-ea"/>
                <a:cs typeface="+mn-cs"/>
              </a:defRPr>
            </a:lvl2pPr>
            <a:lvl3pPr marL="806450" indent="-355600" algn="l" defTabSz="914400" rtl="0" eaLnBrk="1" latinLnBrk="0" hangingPunct="1">
              <a:lnSpc>
                <a:spcPct val="100000"/>
              </a:lnSpc>
              <a:spcBef>
                <a:spcPts val="0"/>
              </a:spcBef>
              <a:spcAft>
                <a:spcPts val="600"/>
              </a:spcAft>
              <a:buClr>
                <a:schemeClr val="accent1"/>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100000"/>
              </a:lnSpc>
              <a:spcBef>
                <a:spcPts val="0"/>
              </a:spcBef>
              <a:spcAft>
                <a:spcPts val="600"/>
              </a:spcAft>
              <a:buClr>
                <a:srgbClr val="89C7E8"/>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90000"/>
              </a:lnSpc>
              <a:spcBef>
                <a:spcPts val="0"/>
              </a:spcBef>
              <a:spcAft>
                <a:spcPts val="60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en-GB" sz="1600" b="0" i="0" u="none" strike="noStrike" kern="0" cap="none" spc="0" normalizeH="0" baseline="0" noProof="0">
              <a:ln>
                <a:noFill/>
              </a:ln>
              <a:solidFill>
                <a:prstClr val="black"/>
              </a:solidFill>
              <a:effectLst/>
              <a:uLnTx/>
              <a:uFillTx/>
              <a:latin typeface="DM Sans"/>
              <a:ea typeface="+mn-ea"/>
              <a:cs typeface="+mn-cs"/>
            </a:endParaRPr>
          </a:p>
        </p:txBody>
      </p:sp>
      <p:sp>
        <p:nvSpPr>
          <p:cNvPr id="41" name="TextBox 40">
            <a:extLst>
              <a:ext uri="{FF2B5EF4-FFF2-40B4-BE49-F238E27FC236}">
                <a16:creationId xmlns:a16="http://schemas.microsoft.com/office/drawing/2014/main" id="{29E1CF1B-0599-C8B9-F379-1B453B3041AE}"/>
              </a:ext>
            </a:extLst>
          </p:cNvPr>
          <p:cNvSpPr txBox="1"/>
          <p:nvPr/>
        </p:nvSpPr>
        <p:spPr>
          <a:xfrm>
            <a:off x="302398" y="5629129"/>
            <a:ext cx="8068491" cy="523220"/>
          </a:xfrm>
          <a:prstGeom prst="rect">
            <a:avLst/>
          </a:prstGeom>
          <a:solidFill>
            <a:srgbClr val="E67F7C"/>
          </a:solidFill>
          <a:ln w="38100">
            <a:noFill/>
          </a:ln>
        </p:spPr>
        <p:txBody>
          <a:bodyPr wrap="square" rtlCol="0">
            <a:spAutoFit/>
          </a:bodyPr>
          <a:lstStyle/>
          <a:p>
            <a:r>
              <a:rPr lang="en-US" sz="1400" b="1">
                <a:solidFill>
                  <a:schemeClr val="bg1"/>
                </a:solidFill>
                <a:latin typeface="+mj-lt"/>
              </a:rPr>
              <a:t>Continuous growth of total of launches within BPC where Asia is the leading region followed by Europe. The application most used is face care, far ahead of hair and body care</a:t>
            </a:r>
          </a:p>
        </p:txBody>
      </p:sp>
      <p:sp>
        <p:nvSpPr>
          <p:cNvPr id="42" name="TextBox 41">
            <a:extLst>
              <a:ext uri="{FF2B5EF4-FFF2-40B4-BE49-F238E27FC236}">
                <a16:creationId xmlns:a16="http://schemas.microsoft.com/office/drawing/2014/main" id="{9EE7CDF3-EBD1-3B58-04AC-F3B1FB2A3AFE}"/>
              </a:ext>
            </a:extLst>
          </p:cNvPr>
          <p:cNvSpPr txBox="1"/>
          <p:nvPr/>
        </p:nvSpPr>
        <p:spPr>
          <a:xfrm>
            <a:off x="243366" y="1137633"/>
            <a:ext cx="6668422" cy="338554"/>
          </a:xfrm>
          <a:prstGeom prst="rect">
            <a:avLst/>
          </a:prstGeom>
          <a:noFill/>
        </p:spPr>
        <p:txBody>
          <a:bodyPr wrap="square" anchor="ctr">
            <a:spAutoFit/>
          </a:bodyPr>
          <a:lstStyle/>
          <a:p>
            <a:r>
              <a:rPr lang="en-US" sz="1600" b="1">
                <a:solidFill>
                  <a:srgbClr val="D34252"/>
                </a:solidFill>
                <a:latin typeface="+mn-lt"/>
              </a:rPr>
              <a:t>Total BPC launches with Cyanocobalamin as ingredient:</a:t>
            </a:r>
          </a:p>
        </p:txBody>
      </p:sp>
      <p:sp>
        <p:nvSpPr>
          <p:cNvPr id="43" name="TextBox 42">
            <a:extLst>
              <a:ext uri="{FF2B5EF4-FFF2-40B4-BE49-F238E27FC236}">
                <a16:creationId xmlns:a16="http://schemas.microsoft.com/office/drawing/2014/main" id="{626EE9EA-7C94-03CE-4CAB-5631B9844C58}"/>
              </a:ext>
            </a:extLst>
          </p:cNvPr>
          <p:cNvSpPr txBox="1"/>
          <p:nvPr/>
        </p:nvSpPr>
        <p:spPr>
          <a:xfrm>
            <a:off x="243366" y="1535413"/>
            <a:ext cx="1518199" cy="338554"/>
          </a:xfrm>
          <a:prstGeom prst="rect">
            <a:avLst/>
          </a:prstGeom>
          <a:noFill/>
        </p:spPr>
        <p:txBody>
          <a:bodyPr wrap="square" anchor="ctr">
            <a:spAutoFit/>
          </a:bodyPr>
          <a:lstStyle/>
          <a:p>
            <a:r>
              <a:rPr lang="en-US" sz="1600" b="1">
                <a:latin typeface="+mn-lt"/>
              </a:rPr>
              <a:t>Per region</a:t>
            </a:r>
          </a:p>
        </p:txBody>
      </p:sp>
      <p:sp>
        <p:nvSpPr>
          <p:cNvPr id="44" name="TextBox 43">
            <a:extLst>
              <a:ext uri="{FF2B5EF4-FFF2-40B4-BE49-F238E27FC236}">
                <a16:creationId xmlns:a16="http://schemas.microsoft.com/office/drawing/2014/main" id="{970BE8F2-7FE8-BDA5-DCF1-273F274EAA72}"/>
              </a:ext>
            </a:extLst>
          </p:cNvPr>
          <p:cNvSpPr txBox="1"/>
          <p:nvPr/>
        </p:nvSpPr>
        <p:spPr>
          <a:xfrm>
            <a:off x="5812969" y="1586115"/>
            <a:ext cx="1518199" cy="338554"/>
          </a:xfrm>
          <a:prstGeom prst="rect">
            <a:avLst/>
          </a:prstGeom>
          <a:noFill/>
        </p:spPr>
        <p:txBody>
          <a:bodyPr wrap="square" anchor="ctr">
            <a:spAutoFit/>
          </a:bodyPr>
          <a:lstStyle/>
          <a:p>
            <a:r>
              <a:rPr lang="en-US" sz="1600" b="1">
                <a:latin typeface="+mn-lt"/>
              </a:rPr>
              <a:t>Per category</a:t>
            </a:r>
          </a:p>
        </p:txBody>
      </p:sp>
      <p:pic>
        <p:nvPicPr>
          <p:cNvPr id="46" name="Picture 45">
            <a:extLst>
              <a:ext uri="{FF2B5EF4-FFF2-40B4-BE49-F238E27FC236}">
                <a16:creationId xmlns:a16="http://schemas.microsoft.com/office/drawing/2014/main" id="{8522E2EC-1351-ED44-E4D9-1BF95F9DC869}"/>
              </a:ext>
            </a:extLst>
          </p:cNvPr>
          <p:cNvPicPr>
            <a:picLocks noChangeAspect="1"/>
          </p:cNvPicPr>
          <p:nvPr/>
        </p:nvPicPr>
        <p:blipFill>
          <a:blip r:embed="rId3"/>
          <a:srcRect l="18020" r="16345"/>
          <a:stretch/>
        </p:blipFill>
        <p:spPr>
          <a:xfrm>
            <a:off x="134509" y="1564422"/>
            <a:ext cx="5243034" cy="4493233"/>
          </a:xfrm>
          <a:prstGeom prst="rect">
            <a:avLst/>
          </a:prstGeom>
        </p:spPr>
      </p:pic>
      <p:pic>
        <p:nvPicPr>
          <p:cNvPr id="5" name="Picture 4" descr="A graph of different colored bars&#10;&#10;AI-generated content may be incorrect.">
            <a:extLst>
              <a:ext uri="{FF2B5EF4-FFF2-40B4-BE49-F238E27FC236}">
                <a16:creationId xmlns:a16="http://schemas.microsoft.com/office/drawing/2014/main" id="{C280A4EB-1271-9509-920D-CAA4EA1E2578}"/>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8800"/>
                    </a14:imgEffect>
                    <a14:imgEffect>
                      <a14:brightnessContrast bright="20000" contrast="-20000"/>
                    </a14:imgEffect>
                  </a14:imgLayer>
                </a14:imgProps>
              </a:ext>
            </a:extLst>
          </a:blip>
          <a:srcRect b="15236"/>
          <a:stretch/>
        </p:blipFill>
        <p:spPr>
          <a:xfrm>
            <a:off x="5074635" y="1704689"/>
            <a:ext cx="7527085" cy="3588889"/>
          </a:xfrm>
          <a:prstGeom prst="rect">
            <a:avLst/>
          </a:prstGeom>
        </p:spPr>
      </p:pic>
      <p:sp>
        <p:nvSpPr>
          <p:cNvPr id="6" name="TextBox 5">
            <a:extLst>
              <a:ext uri="{FF2B5EF4-FFF2-40B4-BE49-F238E27FC236}">
                <a16:creationId xmlns:a16="http://schemas.microsoft.com/office/drawing/2014/main" id="{78B5D9EF-E901-0C88-3CAE-02308E68183E}"/>
              </a:ext>
            </a:extLst>
          </p:cNvPr>
          <p:cNvSpPr txBox="1"/>
          <p:nvPr/>
        </p:nvSpPr>
        <p:spPr>
          <a:xfrm>
            <a:off x="5878285" y="2119952"/>
            <a:ext cx="5083629" cy="577017"/>
          </a:xfrm>
          <a:prstGeom prst="rect">
            <a:avLst/>
          </a:prstGeom>
          <a:noFill/>
        </p:spPr>
        <p:txBody>
          <a:bodyPr wrap="square" anchor="ctr">
            <a:spAutoFit/>
          </a:bodyPr>
          <a:lstStyle/>
          <a:p>
            <a:pPr>
              <a:lnSpc>
                <a:spcPct val="150000"/>
              </a:lnSpc>
            </a:pPr>
            <a:r>
              <a:rPr lang="en-US" sz="1100" b="1">
                <a:solidFill>
                  <a:srgbClr val="DA7969"/>
                </a:solidFill>
                <a:latin typeface="+mn-lt"/>
              </a:rPr>
              <a:t>Face/neck care </a:t>
            </a:r>
            <a:r>
              <a:rPr lang="en-US" sz="1100" b="1">
                <a:solidFill>
                  <a:schemeClr val="tx1">
                    <a:lumMod val="50000"/>
                    <a:lumOff val="50000"/>
                  </a:schemeClr>
                </a:solidFill>
                <a:latin typeface="+mn-lt"/>
              </a:rPr>
              <a:t>| </a:t>
            </a:r>
            <a:r>
              <a:rPr lang="en-US" sz="1100" b="1">
                <a:solidFill>
                  <a:srgbClr val="704434"/>
                </a:solidFill>
                <a:latin typeface="+mn-lt"/>
              </a:rPr>
              <a:t>Face Cleansers </a:t>
            </a:r>
            <a:r>
              <a:rPr lang="en-US" sz="1100" b="1">
                <a:solidFill>
                  <a:schemeClr val="tx1">
                    <a:lumMod val="50000"/>
                    <a:lumOff val="50000"/>
                  </a:schemeClr>
                </a:solidFill>
                <a:latin typeface="+mn-lt"/>
              </a:rPr>
              <a:t>| </a:t>
            </a:r>
            <a:r>
              <a:rPr lang="en-US" sz="1100" b="1">
                <a:solidFill>
                  <a:srgbClr val="956A52"/>
                </a:solidFill>
                <a:latin typeface="+mn-lt"/>
              </a:rPr>
              <a:t>Eye Care </a:t>
            </a:r>
            <a:r>
              <a:rPr lang="en-US" sz="1100" b="1">
                <a:solidFill>
                  <a:schemeClr val="tx1">
                    <a:lumMod val="50000"/>
                    <a:lumOff val="50000"/>
                  </a:schemeClr>
                </a:solidFill>
                <a:latin typeface="+mn-lt"/>
              </a:rPr>
              <a:t>|</a:t>
            </a:r>
            <a:r>
              <a:rPr lang="en-US" sz="1100" b="1">
                <a:solidFill>
                  <a:srgbClr val="C26052"/>
                </a:solidFill>
                <a:latin typeface="+mn-lt"/>
              </a:rPr>
              <a:t> Shampoo </a:t>
            </a:r>
            <a:r>
              <a:rPr lang="en-US" sz="1100" b="1">
                <a:solidFill>
                  <a:schemeClr val="tx1">
                    <a:lumMod val="50000"/>
                    <a:lumOff val="50000"/>
                  </a:schemeClr>
                </a:solidFill>
                <a:latin typeface="+mn-lt"/>
              </a:rPr>
              <a:t>| </a:t>
            </a:r>
            <a:r>
              <a:rPr lang="en-US" sz="1100" b="1">
                <a:solidFill>
                  <a:srgbClr val="AD968F"/>
                </a:solidFill>
                <a:latin typeface="+mn-lt"/>
              </a:rPr>
              <a:t>Sets </a:t>
            </a:r>
            <a:r>
              <a:rPr lang="en-US" sz="1100" b="1">
                <a:solidFill>
                  <a:schemeClr val="tx1">
                    <a:lumMod val="50000"/>
                    <a:lumOff val="50000"/>
                  </a:schemeClr>
                </a:solidFill>
                <a:latin typeface="+mn-lt"/>
              </a:rPr>
              <a:t>| </a:t>
            </a:r>
            <a:r>
              <a:rPr lang="en-US" sz="1100" b="1">
                <a:solidFill>
                  <a:srgbClr val="E4AA8A"/>
                </a:solidFill>
                <a:latin typeface="+mn-lt"/>
              </a:rPr>
              <a:t>Body Care </a:t>
            </a:r>
            <a:r>
              <a:rPr lang="en-US" sz="1100" b="1">
                <a:solidFill>
                  <a:schemeClr val="tx1">
                    <a:lumMod val="50000"/>
                    <a:lumOff val="50000"/>
                  </a:schemeClr>
                </a:solidFill>
                <a:latin typeface="+mn-lt"/>
              </a:rPr>
              <a:t>| </a:t>
            </a:r>
            <a:r>
              <a:rPr lang="en-US" sz="1100" b="1">
                <a:solidFill>
                  <a:srgbClr val="875D5F"/>
                </a:solidFill>
                <a:latin typeface="+mn-lt"/>
              </a:rPr>
              <a:t>Hair Treatments </a:t>
            </a:r>
            <a:r>
              <a:rPr lang="en-US" sz="1100" b="1">
                <a:solidFill>
                  <a:schemeClr val="tx1">
                    <a:lumMod val="50000"/>
                    <a:lumOff val="50000"/>
                  </a:schemeClr>
                </a:solidFill>
                <a:latin typeface="+mn-lt"/>
              </a:rPr>
              <a:t>| </a:t>
            </a:r>
            <a:r>
              <a:rPr lang="en-US" sz="1100" b="1">
                <a:solidFill>
                  <a:srgbClr val="F7898B"/>
                </a:solidFill>
                <a:latin typeface="+mn-lt"/>
              </a:rPr>
              <a:t>Conditioner</a:t>
            </a:r>
          </a:p>
        </p:txBody>
      </p:sp>
      <p:pic>
        <p:nvPicPr>
          <p:cNvPr id="4" name="Picture 3" descr="A graph of different colored bars&#10;&#10;AI-generated content may be incorrect.">
            <a:extLst>
              <a:ext uri="{FF2B5EF4-FFF2-40B4-BE49-F238E27FC236}">
                <a16:creationId xmlns:a16="http://schemas.microsoft.com/office/drawing/2014/main" id="{7507FB02-6B94-D332-66C8-E7DEF549F0BB}"/>
              </a:ext>
            </a:extLst>
          </p:cNvPr>
          <p:cNvPicPr>
            <a:picLocks noChangeAspect="1"/>
          </p:cNvPicPr>
          <p:nvPr/>
        </p:nvPicPr>
        <p:blipFill>
          <a:blip r:embed="rId6"/>
          <a:srcRect l="13570" t="84252" r="9461"/>
          <a:stretch/>
        </p:blipFill>
        <p:spPr>
          <a:xfrm>
            <a:off x="6096001" y="5271885"/>
            <a:ext cx="5793602" cy="666789"/>
          </a:xfrm>
          <a:prstGeom prst="rect">
            <a:avLst/>
          </a:prstGeom>
        </p:spPr>
      </p:pic>
    </p:spTree>
    <p:extLst>
      <p:ext uri="{BB962C8B-B14F-4D97-AF65-F5344CB8AC3E}">
        <p14:creationId xmlns:p14="http://schemas.microsoft.com/office/powerpoint/2010/main" val="34332654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A28E10-797B-D0E6-4334-3781C5D08E6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44DC4E7-3788-036C-C83F-CB4502AD4AA8}"/>
              </a:ext>
            </a:extLst>
          </p:cNvPr>
          <p:cNvSpPr>
            <a:spLocks noGrp="1"/>
          </p:cNvSpPr>
          <p:nvPr>
            <p:ph type="sldNum" sz="quarter" idx="10"/>
          </p:nvPr>
        </p:nvSpPr>
        <p:spPr/>
        <p:txBody>
          <a:bodyPr/>
          <a:lstStyle/>
          <a:p>
            <a:fld id="{5BA3E189-2F3A-42E5-B572-3520703B6186}" type="slidenum">
              <a:rPr lang="en-GB" smtClean="0"/>
              <a:pPr/>
              <a:t>8</a:t>
            </a:fld>
            <a:endParaRPr lang="en-GB"/>
          </a:p>
        </p:txBody>
      </p:sp>
      <p:sp>
        <p:nvSpPr>
          <p:cNvPr id="17" name="Text Placeholder 16">
            <a:extLst>
              <a:ext uri="{FF2B5EF4-FFF2-40B4-BE49-F238E27FC236}">
                <a16:creationId xmlns:a16="http://schemas.microsoft.com/office/drawing/2014/main" id="{E4AD198C-A524-FEC8-3781-9874076844B1}"/>
              </a:ext>
            </a:extLst>
          </p:cNvPr>
          <p:cNvSpPr>
            <a:spLocks noGrp="1"/>
          </p:cNvSpPr>
          <p:nvPr>
            <p:ph type="body" sz="quarter" idx="24"/>
          </p:nvPr>
        </p:nvSpPr>
        <p:spPr/>
        <p:txBody>
          <a:bodyPr/>
          <a:lstStyle/>
          <a:p>
            <a:r>
              <a:rPr lang="fr-FR"/>
              <a:t>Source: www.pinterest.com, www.goodhousekeeping.com </a:t>
            </a:r>
          </a:p>
        </p:txBody>
      </p:sp>
      <p:sp>
        <p:nvSpPr>
          <p:cNvPr id="15" name="Text Placeholder 14">
            <a:extLst>
              <a:ext uri="{FF2B5EF4-FFF2-40B4-BE49-F238E27FC236}">
                <a16:creationId xmlns:a16="http://schemas.microsoft.com/office/drawing/2014/main" id="{66C23A78-809D-4F57-772B-28C2BE74CE5D}"/>
              </a:ext>
            </a:extLst>
          </p:cNvPr>
          <p:cNvSpPr>
            <a:spLocks noGrp="1"/>
          </p:cNvSpPr>
          <p:nvPr>
            <p:ph type="body" idx="11"/>
          </p:nvPr>
        </p:nvSpPr>
        <p:spPr/>
        <p:txBody>
          <a:bodyPr/>
          <a:lstStyle/>
          <a:p>
            <a:r>
              <a:rPr lang="en-US"/>
              <a:t>Pink is a trendy color in cosmetics/skin care</a:t>
            </a:r>
          </a:p>
          <a:p>
            <a:endParaRPr lang="en-US"/>
          </a:p>
        </p:txBody>
      </p:sp>
      <p:sp>
        <p:nvSpPr>
          <p:cNvPr id="14" name="Title 13">
            <a:extLst>
              <a:ext uri="{FF2B5EF4-FFF2-40B4-BE49-F238E27FC236}">
                <a16:creationId xmlns:a16="http://schemas.microsoft.com/office/drawing/2014/main" id="{68EADAEB-CEC5-909A-CC00-AB0CA5B10755}"/>
              </a:ext>
            </a:extLst>
          </p:cNvPr>
          <p:cNvSpPr>
            <a:spLocks noGrp="1"/>
          </p:cNvSpPr>
          <p:nvPr>
            <p:ph type="title"/>
          </p:nvPr>
        </p:nvSpPr>
        <p:spPr/>
        <p:txBody>
          <a:bodyPr/>
          <a:lstStyle/>
          <a:p>
            <a:r>
              <a:rPr lang="en-US"/>
              <a:t>Vitamin B12 is used as naturally derived colorant</a:t>
            </a:r>
          </a:p>
        </p:txBody>
      </p:sp>
      <p:pic>
        <p:nvPicPr>
          <p:cNvPr id="3" name="Picture 2">
            <a:extLst>
              <a:ext uri="{FF2B5EF4-FFF2-40B4-BE49-F238E27FC236}">
                <a16:creationId xmlns:a16="http://schemas.microsoft.com/office/drawing/2014/main" id="{6ED28973-002D-5ACE-9DEB-B7FB2451E03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832182" y="1634122"/>
            <a:ext cx="3267660" cy="1562112"/>
          </a:xfrm>
          <a:prstGeom prst="rect">
            <a:avLst/>
          </a:prstGeom>
          <a:ln w="25400">
            <a:noFill/>
          </a:ln>
        </p:spPr>
      </p:pic>
      <p:pic>
        <p:nvPicPr>
          <p:cNvPr id="4" name="Picture 3" descr="A picture containing toiletry, cosmetic&#10;&#10;Description automatically generated">
            <a:extLst>
              <a:ext uri="{FF2B5EF4-FFF2-40B4-BE49-F238E27FC236}">
                <a16:creationId xmlns:a16="http://schemas.microsoft.com/office/drawing/2014/main" id="{90B758FE-728E-FD48-C30B-31EB6DF5B53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614468" y="3356519"/>
            <a:ext cx="1851544" cy="1829509"/>
          </a:xfrm>
          <a:prstGeom prst="rect">
            <a:avLst/>
          </a:prstGeom>
          <a:ln w="25400">
            <a:noFill/>
          </a:ln>
        </p:spPr>
      </p:pic>
      <p:pic>
        <p:nvPicPr>
          <p:cNvPr id="5" name="Picture 4" descr="A picture containing cup, plastic, close&#10;&#10;Description automatically generated">
            <a:extLst>
              <a:ext uri="{FF2B5EF4-FFF2-40B4-BE49-F238E27FC236}">
                <a16:creationId xmlns:a16="http://schemas.microsoft.com/office/drawing/2014/main" id="{4AC18E22-BF4B-8C27-0B4E-2D2564E2E1B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458432" y="3369025"/>
            <a:ext cx="1838889" cy="1817004"/>
          </a:xfrm>
          <a:prstGeom prst="rect">
            <a:avLst/>
          </a:prstGeom>
          <a:ln w="25400">
            <a:noFill/>
          </a:ln>
        </p:spPr>
      </p:pic>
      <p:pic>
        <p:nvPicPr>
          <p:cNvPr id="6" name="Picture 5" descr="A picture containing person, hand, game&#10;&#10;Description automatically generated">
            <a:extLst>
              <a:ext uri="{FF2B5EF4-FFF2-40B4-BE49-F238E27FC236}">
                <a16:creationId xmlns:a16="http://schemas.microsoft.com/office/drawing/2014/main" id="{0B80C378-FEDE-5CDD-EE23-8E5F16FE5F4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02398" y="1635053"/>
            <a:ext cx="4186800" cy="1560251"/>
          </a:xfrm>
          <a:prstGeom prst="rect">
            <a:avLst/>
          </a:prstGeom>
          <a:ln w="25400">
            <a:noFill/>
          </a:ln>
        </p:spPr>
      </p:pic>
      <p:pic>
        <p:nvPicPr>
          <p:cNvPr id="7" name="Picture 6" descr="A picture containing text, toiletry&#10;&#10;Description automatically generated">
            <a:extLst>
              <a:ext uri="{FF2B5EF4-FFF2-40B4-BE49-F238E27FC236}">
                <a16:creationId xmlns:a16="http://schemas.microsoft.com/office/drawing/2014/main" id="{565455B4-D91A-5063-1DF7-5F34A9CAC4A2}"/>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302398" y="3369025"/>
            <a:ext cx="1838888" cy="1817004"/>
          </a:xfrm>
          <a:prstGeom prst="rect">
            <a:avLst/>
          </a:prstGeom>
          <a:ln w="25400">
            <a:noFill/>
          </a:ln>
        </p:spPr>
      </p:pic>
      <p:pic>
        <p:nvPicPr>
          <p:cNvPr id="8" name="Picture 7" descr="A picture containing text, toiletry, cosmetic&#10;&#10;Description automatically generated">
            <a:extLst>
              <a:ext uri="{FF2B5EF4-FFF2-40B4-BE49-F238E27FC236}">
                <a16:creationId xmlns:a16="http://schemas.microsoft.com/office/drawing/2014/main" id="{64598171-EE66-7F20-3747-01F6E00E6265}"/>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783159" y="3369024"/>
            <a:ext cx="1838888" cy="1817003"/>
          </a:xfrm>
          <a:prstGeom prst="rect">
            <a:avLst/>
          </a:prstGeom>
          <a:ln w="25400">
            <a:noFill/>
          </a:ln>
        </p:spPr>
      </p:pic>
      <p:sp>
        <p:nvSpPr>
          <p:cNvPr id="9" name="TextBox 8">
            <a:extLst>
              <a:ext uri="{FF2B5EF4-FFF2-40B4-BE49-F238E27FC236}">
                <a16:creationId xmlns:a16="http://schemas.microsoft.com/office/drawing/2014/main" id="{5B848D00-E371-1117-409B-67AB8ADF5D74}"/>
              </a:ext>
            </a:extLst>
          </p:cNvPr>
          <p:cNvSpPr txBox="1"/>
          <p:nvPr/>
        </p:nvSpPr>
        <p:spPr>
          <a:xfrm>
            <a:off x="300039" y="1116374"/>
            <a:ext cx="4186800" cy="430887"/>
          </a:xfrm>
          <a:prstGeom prst="rect">
            <a:avLst/>
          </a:prstGeom>
          <a:noFill/>
          <a:ln w="38100">
            <a:noFill/>
          </a:ln>
        </p:spPr>
        <p:txBody>
          <a:bodyPr wrap="square" lIns="0" tIns="0" rIns="0" bIns="0" rtlCol="0">
            <a:spAutoFit/>
          </a:bodyPr>
          <a:lstStyle/>
          <a:p>
            <a:pPr>
              <a:tabLst>
                <a:tab pos="4664075" algn="l"/>
              </a:tabLst>
            </a:pPr>
            <a:r>
              <a:rPr lang="en-US" sz="1400" b="1">
                <a:solidFill>
                  <a:srgbClr val="D34252"/>
                </a:solidFill>
                <a:latin typeface="+mj-lt"/>
              </a:rPr>
              <a:t>23 ideas how to use a pink color in your life:</a:t>
            </a:r>
            <a:br>
              <a:rPr lang="en-US" sz="1400" b="1">
                <a:solidFill>
                  <a:srgbClr val="D34252"/>
                </a:solidFill>
                <a:latin typeface="+mj-lt"/>
              </a:rPr>
            </a:br>
            <a:r>
              <a:rPr lang="en-US" sz="1400" b="1">
                <a:solidFill>
                  <a:srgbClr val="D34252"/>
                </a:solidFill>
                <a:latin typeface="+mj-lt"/>
              </a:rPr>
              <a:t>from image …</a:t>
            </a:r>
          </a:p>
        </p:txBody>
      </p:sp>
      <p:sp>
        <p:nvSpPr>
          <p:cNvPr id="10" name="TextBox 9">
            <a:extLst>
              <a:ext uri="{FF2B5EF4-FFF2-40B4-BE49-F238E27FC236}">
                <a16:creationId xmlns:a16="http://schemas.microsoft.com/office/drawing/2014/main" id="{879C5D0F-FEDF-440D-73B7-ED4A27C9B35A}"/>
              </a:ext>
            </a:extLst>
          </p:cNvPr>
          <p:cNvSpPr txBox="1"/>
          <p:nvPr/>
        </p:nvSpPr>
        <p:spPr>
          <a:xfrm>
            <a:off x="4832182" y="1116374"/>
            <a:ext cx="3267660" cy="430887"/>
          </a:xfrm>
          <a:prstGeom prst="rect">
            <a:avLst/>
          </a:prstGeom>
          <a:noFill/>
          <a:ln w="38100">
            <a:noFill/>
          </a:ln>
        </p:spPr>
        <p:txBody>
          <a:bodyPr wrap="square" lIns="0" tIns="0" rIns="0" bIns="0" rtlCol="0">
            <a:spAutoFit/>
          </a:bodyPr>
          <a:lstStyle/>
          <a:p>
            <a:pPr>
              <a:tabLst>
                <a:tab pos="4664075" algn="l"/>
              </a:tabLst>
            </a:pPr>
            <a:r>
              <a:rPr lang="en-US" sz="1400" b="1">
                <a:solidFill>
                  <a:srgbClr val="D34252"/>
                </a:solidFill>
                <a:latin typeface="+mj-lt"/>
              </a:rPr>
              <a:t>14 dreamy pink makeup looks</a:t>
            </a:r>
            <a:br>
              <a:rPr lang="en-US" sz="1400" b="1">
                <a:solidFill>
                  <a:srgbClr val="D34252"/>
                </a:solidFill>
                <a:latin typeface="+mj-lt"/>
              </a:rPr>
            </a:br>
            <a:r>
              <a:rPr lang="en-US" sz="1400" b="1">
                <a:solidFill>
                  <a:srgbClr val="D34252"/>
                </a:solidFill>
                <a:latin typeface="+mj-lt"/>
              </a:rPr>
              <a:t>for every skin tone</a:t>
            </a:r>
          </a:p>
        </p:txBody>
      </p:sp>
      <p:sp>
        <p:nvSpPr>
          <p:cNvPr id="11" name="TextBox 10">
            <a:extLst>
              <a:ext uri="{FF2B5EF4-FFF2-40B4-BE49-F238E27FC236}">
                <a16:creationId xmlns:a16="http://schemas.microsoft.com/office/drawing/2014/main" id="{1A8B6609-8A12-6180-D3DB-98B1D770051D}"/>
              </a:ext>
            </a:extLst>
          </p:cNvPr>
          <p:cNvSpPr txBox="1"/>
          <p:nvPr/>
        </p:nvSpPr>
        <p:spPr>
          <a:xfrm>
            <a:off x="302398" y="5438672"/>
            <a:ext cx="6480761" cy="523220"/>
          </a:xfrm>
          <a:prstGeom prst="rect">
            <a:avLst/>
          </a:prstGeom>
          <a:solidFill>
            <a:srgbClr val="E67F7C"/>
          </a:solidFill>
          <a:ln w="38100">
            <a:noFill/>
          </a:ln>
        </p:spPr>
        <p:txBody>
          <a:bodyPr wrap="square" rtlCol="0">
            <a:spAutoFit/>
          </a:bodyPr>
          <a:lstStyle/>
          <a:p>
            <a:r>
              <a:rPr lang="en-US" sz="1400" b="1">
                <a:solidFill>
                  <a:schemeClr val="bg1"/>
                </a:solidFill>
                <a:latin typeface="+mj-lt"/>
              </a:rPr>
              <a:t>Pink is a universally flattering color — it works to bring out the natural flush in your cheeks and warms up the face</a:t>
            </a:r>
          </a:p>
        </p:txBody>
      </p:sp>
    </p:spTree>
    <p:extLst>
      <p:ext uri="{BB962C8B-B14F-4D97-AF65-F5344CB8AC3E}">
        <p14:creationId xmlns:p14="http://schemas.microsoft.com/office/powerpoint/2010/main" val="35486317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60B1A3B-9A10-1A71-88DD-6EB45F8C0125}"/>
              </a:ext>
            </a:extLst>
          </p:cNvPr>
          <p:cNvSpPr>
            <a:spLocks noGrp="1"/>
          </p:cNvSpPr>
          <p:nvPr>
            <p:ph type="body" idx="11"/>
          </p:nvPr>
        </p:nvSpPr>
        <p:spPr/>
        <p:txBody>
          <a:bodyPr/>
          <a:lstStyle/>
          <a:p>
            <a:r>
              <a:rPr lang="en-US"/>
              <a:t>The third preferred color</a:t>
            </a:r>
          </a:p>
        </p:txBody>
      </p:sp>
      <p:sp>
        <p:nvSpPr>
          <p:cNvPr id="3" name="Title 2">
            <a:extLst>
              <a:ext uri="{FF2B5EF4-FFF2-40B4-BE49-F238E27FC236}">
                <a16:creationId xmlns:a16="http://schemas.microsoft.com/office/drawing/2014/main" id="{8D5F3588-D52F-0465-496B-0212E620F7ED}"/>
              </a:ext>
            </a:extLst>
          </p:cNvPr>
          <p:cNvSpPr>
            <a:spLocks noGrp="1"/>
          </p:cNvSpPr>
          <p:nvPr>
            <p:ph type="title"/>
          </p:nvPr>
        </p:nvSpPr>
        <p:spPr/>
        <p:txBody>
          <a:bodyPr/>
          <a:lstStyle/>
          <a:p>
            <a:r>
              <a:rPr lang="en-US"/>
              <a:t>Pink/purple</a:t>
            </a:r>
          </a:p>
        </p:txBody>
      </p:sp>
      <p:sp>
        <p:nvSpPr>
          <p:cNvPr id="4" name="Slide Number Placeholder 3">
            <a:extLst>
              <a:ext uri="{FF2B5EF4-FFF2-40B4-BE49-F238E27FC236}">
                <a16:creationId xmlns:a16="http://schemas.microsoft.com/office/drawing/2014/main" id="{06C1358D-2CA9-1C56-3057-E00F88C8E0F6}"/>
              </a:ext>
            </a:extLst>
          </p:cNvPr>
          <p:cNvSpPr>
            <a:spLocks noGrp="1"/>
          </p:cNvSpPr>
          <p:nvPr>
            <p:ph type="sldNum" sz="quarter" idx="10"/>
          </p:nvPr>
        </p:nvSpPr>
        <p:spPr/>
        <p:txBody>
          <a:bodyPr/>
          <a:lstStyle/>
          <a:p>
            <a:fld id="{5BA3E189-2F3A-42E5-B572-3520703B6186}" type="slidenum">
              <a:rPr lang="en-GB" smtClean="0"/>
              <a:pPr/>
              <a:t>9</a:t>
            </a:fld>
            <a:endParaRPr lang="en-GB"/>
          </a:p>
        </p:txBody>
      </p:sp>
      <p:sp>
        <p:nvSpPr>
          <p:cNvPr id="7" name="TextBox 6">
            <a:extLst>
              <a:ext uri="{FF2B5EF4-FFF2-40B4-BE49-F238E27FC236}">
                <a16:creationId xmlns:a16="http://schemas.microsoft.com/office/drawing/2014/main" id="{7A3E8D0B-EC9B-4169-8493-CBAAC8D1C6BC}"/>
              </a:ext>
            </a:extLst>
          </p:cNvPr>
          <p:cNvSpPr txBox="1"/>
          <p:nvPr/>
        </p:nvSpPr>
        <p:spPr>
          <a:xfrm>
            <a:off x="1262342" y="5857959"/>
            <a:ext cx="6484845" cy="461665"/>
          </a:xfrm>
          <a:prstGeom prst="rect">
            <a:avLst/>
          </a:prstGeom>
          <a:noFill/>
        </p:spPr>
        <p:txBody>
          <a:bodyPr wrap="square">
            <a:spAutoFit/>
          </a:bodyPr>
          <a:lstStyle/>
          <a:p>
            <a:pPr marL="228600" indent="-228600">
              <a:buAutoNum type="arabicPeriod"/>
            </a:pPr>
            <a:r>
              <a:rPr lang="en-US" sz="800">
                <a:latin typeface="+mj-lt"/>
                <a:ea typeface="Fira Sans" panose="020B0503050000020004" pitchFamily="34" charset="0"/>
              </a:rPr>
              <a:t>https://medium.com/illumination/the-top-5-most-loved-colors</a:t>
            </a:r>
          </a:p>
          <a:p>
            <a:pPr marL="228600" indent="-228600">
              <a:buAutoNum type="arabicPeriod"/>
            </a:pPr>
            <a:r>
              <a:rPr lang="en-US" sz="800">
                <a:latin typeface="+mj-lt"/>
                <a:ea typeface="Fira Sans" panose="020B0503050000020004" pitchFamily="34" charset="0"/>
                <a:hlinkClick r:id="rId2">
                  <a:extLst>
                    <a:ext uri="{A12FA001-AC4F-418D-AE19-62706E023703}">
                      <ahyp:hlinkClr xmlns:ahyp="http://schemas.microsoft.com/office/drawing/2018/hyperlinkcolor" val="tx"/>
                    </a:ext>
                  </a:extLst>
                </a:hlinkClick>
              </a:rPr>
              <a:t>https://www.pantone.com/articles/fashion-color-trend-report/london-fashion-week-spring-summer-2022</a:t>
            </a:r>
            <a:endParaRPr lang="en-US" sz="800">
              <a:latin typeface="+mj-lt"/>
              <a:ea typeface="Fira Sans" panose="020B0503050000020004" pitchFamily="34" charset="0"/>
            </a:endParaRPr>
          </a:p>
          <a:p>
            <a:pPr marL="228600" indent="-228600">
              <a:buAutoNum type="arabicPeriod"/>
            </a:pPr>
            <a:r>
              <a:rPr lang="en-US" sz="800">
                <a:latin typeface="+mj-lt"/>
                <a:ea typeface="Fira Sans" panose="020B0503050000020004" pitchFamily="34" charset="0"/>
              </a:rPr>
              <a:t>Principles of Light and Color. MT, USA: Kessinger Publishing; 1942. Evid Based Complement Alternat Med &gt; v.2(4); 2005 Dec</a:t>
            </a:r>
          </a:p>
        </p:txBody>
      </p:sp>
      <p:sp>
        <p:nvSpPr>
          <p:cNvPr id="8" name="TextBox 7">
            <a:extLst>
              <a:ext uri="{FF2B5EF4-FFF2-40B4-BE49-F238E27FC236}">
                <a16:creationId xmlns:a16="http://schemas.microsoft.com/office/drawing/2014/main" id="{2C4D9607-2928-3536-E40D-99EB9DB30BD5}"/>
              </a:ext>
            </a:extLst>
          </p:cNvPr>
          <p:cNvSpPr txBox="1"/>
          <p:nvPr/>
        </p:nvSpPr>
        <p:spPr>
          <a:xfrm>
            <a:off x="9060210" y="1373038"/>
            <a:ext cx="2943531" cy="2926751"/>
          </a:xfrm>
          <a:prstGeom prst="rect">
            <a:avLst/>
          </a:prstGeom>
          <a:solidFill>
            <a:srgbClr val="D34252"/>
          </a:solidFill>
          <a:ln w="38100">
            <a:noFill/>
          </a:ln>
        </p:spPr>
        <p:txBody>
          <a:bodyPr wrap="square" lIns="180000" tIns="180000" rIns="180000" bIns="180000" anchor="ctr">
            <a:noAutofit/>
          </a:bodyPr>
          <a:lstStyle/>
          <a:p>
            <a:pPr>
              <a:spcAft>
                <a:spcPts val="800"/>
              </a:spcAft>
              <a:buClr>
                <a:schemeClr val="accent6"/>
              </a:buClr>
            </a:pPr>
            <a:endParaRPr lang="en-US" sz="1400">
              <a:solidFill>
                <a:schemeClr val="bg1"/>
              </a:solidFill>
              <a:latin typeface="+mj-lt"/>
              <a:ea typeface="Fira Sans" panose="020B0503050000020004" pitchFamily="34" charset="0"/>
            </a:endParaRPr>
          </a:p>
          <a:p>
            <a:pPr>
              <a:spcAft>
                <a:spcPts val="800"/>
              </a:spcAft>
              <a:buClr>
                <a:schemeClr val="accent6"/>
              </a:buClr>
            </a:pPr>
            <a:endParaRPr lang="en-US" sz="1400">
              <a:solidFill>
                <a:schemeClr val="bg1"/>
              </a:solidFill>
              <a:latin typeface="+mj-lt"/>
              <a:ea typeface="Fira Sans" panose="020B0503050000020004" pitchFamily="34" charset="0"/>
            </a:endParaRPr>
          </a:p>
          <a:p>
            <a:pPr>
              <a:spcAft>
                <a:spcPts val="800"/>
              </a:spcAft>
              <a:buClr>
                <a:schemeClr val="accent6"/>
              </a:buClr>
            </a:pPr>
            <a:r>
              <a:rPr lang="en-US" sz="1400">
                <a:solidFill>
                  <a:schemeClr val="bg1"/>
                </a:solidFill>
                <a:latin typeface="+mj-lt"/>
                <a:ea typeface="Fira Sans" panose="020B0503050000020004" pitchFamily="34" charset="0"/>
              </a:rPr>
              <a:t>Violet / purple relates to the </a:t>
            </a:r>
            <a:r>
              <a:rPr lang="en-US" sz="1400" i="1">
                <a:solidFill>
                  <a:schemeClr val="bg1"/>
                </a:solidFill>
                <a:latin typeface="+mj-lt"/>
                <a:ea typeface="Fira Sans" panose="020B0503050000020004" pitchFamily="34" charset="0"/>
              </a:rPr>
              <a:t>crown chakra</a:t>
            </a:r>
            <a:r>
              <a:rPr lang="en-US" sz="1400">
                <a:solidFill>
                  <a:schemeClr val="bg1"/>
                </a:solidFill>
                <a:latin typeface="+mj-lt"/>
                <a:ea typeface="Fira Sans" panose="020B0503050000020004" pitchFamily="34" charset="0"/>
              </a:rPr>
              <a:t> which is at the top of the head and considered the seventh primary chakra in some yoga traditions. </a:t>
            </a:r>
          </a:p>
        </p:txBody>
      </p:sp>
      <p:sp>
        <p:nvSpPr>
          <p:cNvPr id="9" name="TextBox 8">
            <a:extLst>
              <a:ext uri="{FF2B5EF4-FFF2-40B4-BE49-F238E27FC236}">
                <a16:creationId xmlns:a16="http://schemas.microsoft.com/office/drawing/2014/main" id="{34E66DC0-B59E-BCF5-8C53-4C6A23E508C5}"/>
              </a:ext>
            </a:extLst>
          </p:cNvPr>
          <p:cNvSpPr txBox="1"/>
          <p:nvPr/>
        </p:nvSpPr>
        <p:spPr>
          <a:xfrm>
            <a:off x="1343024" y="1373039"/>
            <a:ext cx="3371850" cy="1063774"/>
          </a:xfrm>
          <a:prstGeom prst="rect">
            <a:avLst/>
          </a:prstGeom>
          <a:solidFill>
            <a:srgbClr val="D34252"/>
          </a:solidFill>
          <a:ln w="38100">
            <a:noFill/>
          </a:ln>
        </p:spPr>
        <p:txBody>
          <a:bodyPr wrap="square" lIns="180000" tIns="180000" rIns="180000" bIns="180000" anchor="ctr">
            <a:noAutofit/>
          </a:bodyPr>
          <a:lstStyle/>
          <a:p>
            <a:pPr algn="l"/>
            <a:r>
              <a:rPr lang="en-US" sz="1400" b="1" i="0">
                <a:solidFill>
                  <a:schemeClr val="bg1"/>
                </a:solidFill>
                <a:effectLst/>
                <a:latin typeface="+mj-lt"/>
                <a:ea typeface="Fira Sans" panose="020B0503050000020004" pitchFamily="34" charset="0"/>
              </a:rPr>
              <a:t>The Top 5 Most Loved Colors:</a:t>
            </a:r>
            <a:br>
              <a:rPr lang="en-US" sz="1400" b="1" i="0">
                <a:solidFill>
                  <a:schemeClr val="bg1"/>
                </a:solidFill>
                <a:effectLst/>
                <a:latin typeface="+mj-lt"/>
                <a:ea typeface="Fira Sans" panose="020B0503050000020004" pitchFamily="34" charset="0"/>
              </a:rPr>
            </a:br>
            <a:r>
              <a:rPr lang="en-US" sz="1400" i="0">
                <a:solidFill>
                  <a:schemeClr val="bg1"/>
                </a:solidFill>
                <a:effectLst/>
                <a:latin typeface="+mj-lt"/>
                <a:ea typeface="Fira Sans" panose="020B0503050000020004" pitchFamily="34" charset="0"/>
              </a:rPr>
              <a:t>Purple came 3rd with 19% of preferences – just behind green (34%) and blue (35%)</a:t>
            </a:r>
            <a:r>
              <a:rPr lang="en-US" sz="1400" i="0" baseline="30000">
                <a:solidFill>
                  <a:schemeClr val="bg1"/>
                </a:solidFill>
                <a:effectLst/>
                <a:latin typeface="+mj-lt"/>
                <a:ea typeface="Fira Sans" panose="020B0503050000020004" pitchFamily="34" charset="0"/>
              </a:rPr>
              <a:t>1</a:t>
            </a:r>
          </a:p>
        </p:txBody>
      </p:sp>
      <p:sp>
        <p:nvSpPr>
          <p:cNvPr id="10" name="TextBox 9">
            <a:extLst>
              <a:ext uri="{FF2B5EF4-FFF2-40B4-BE49-F238E27FC236}">
                <a16:creationId xmlns:a16="http://schemas.microsoft.com/office/drawing/2014/main" id="{76021DBD-82BF-9340-F391-92F0397A052A}"/>
              </a:ext>
            </a:extLst>
          </p:cNvPr>
          <p:cNvSpPr txBox="1"/>
          <p:nvPr/>
        </p:nvSpPr>
        <p:spPr>
          <a:xfrm>
            <a:off x="1343024" y="2915475"/>
            <a:ext cx="3371849" cy="2569486"/>
          </a:xfrm>
          <a:prstGeom prst="rect">
            <a:avLst/>
          </a:prstGeom>
          <a:noFill/>
          <a:ln w="38100">
            <a:noFill/>
          </a:ln>
        </p:spPr>
        <p:txBody>
          <a:bodyPr wrap="square" lIns="0" tIns="0" rIns="0" bIns="0">
            <a:noAutofit/>
          </a:bodyPr>
          <a:lstStyle/>
          <a:p>
            <a:pPr>
              <a:spcAft>
                <a:spcPts val="1000"/>
              </a:spcAft>
            </a:pPr>
            <a:r>
              <a:rPr lang="en-US" sz="1400">
                <a:latin typeface="+mj-lt"/>
                <a:ea typeface="Fira Sans" panose="020B0503050000020004" pitchFamily="34" charset="0"/>
              </a:rPr>
              <a:t>Pantone released</a:t>
            </a:r>
            <a:br>
              <a:rPr lang="en-US" sz="1400">
                <a:latin typeface="+mj-lt"/>
                <a:ea typeface="Fira Sans" panose="020B0503050000020004" pitchFamily="34" charset="0"/>
              </a:rPr>
            </a:br>
            <a:r>
              <a:rPr lang="en-US" sz="1400">
                <a:latin typeface="+mj-lt"/>
                <a:ea typeface="Fira Sans" panose="020B0503050000020004" pitchFamily="34" charset="0"/>
              </a:rPr>
              <a:t>its color trend</a:t>
            </a:r>
            <a:br>
              <a:rPr lang="en-US" sz="1400">
                <a:latin typeface="+mj-lt"/>
                <a:ea typeface="Fira Sans" panose="020B0503050000020004" pitchFamily="34" charset="0"/>
              </a:rPr>
            </a:br>
            <a:r>
              <a:rPr lang="en-US" sz="1400">
                <a:latin typeface="+mj-lt"/>
                <a:ea typeface="Fira Sans" panose="020B0503050000020004" pitchFamily="34" charset="0"/>
              </a:rPr>
              <a:t>report for spring </a:t>
            </a:r>
            <a:br>
              <a:rPr lang="en-US" sz="1400">
                <a:latin typeface="+mj-lt"/>
                <a:ea typeface="Fira Sans" panose="020B0503050000020004" pitchFamily="34" charset="0"/>
              </a:rPr>
            </a:br>
            <a:r>
              <a:rPr lang="en-US" sz="1400">
                <a:latin typeface="+mj-lt"/>
                <a:ea typeface="Fira Sans" panose="020B0503050000020004" pitchFamily="34" charset="0"/>
              </a:rPr>
              <a:t>/ summer 2022: </a:t>
            </a:r>
            <a:br>
              <a:rPr lang="en-US" sz="1400">
                <a:latin typeface="+mj-lt"/>
                <a:ea typeface="Fira Sans" panose="020B0503050000020004" pitchFamily="34" charset="0"/>
              </a:rPr>
            </a:br>
            <a:r>
              <a:rPr lang="en-US" sz="1400">
                <a:latin typeface="+mj-lt"/>
                <a:ea typeface="Fira Sans" panose="020B0503050000020004" pitchFamily="34" charset="0"/>
              </a:rPr>
              <a:t>Bubble gum</a:t>
            </a:r>
          </a:p>
          <a:p>
            <a:pPr>
              <a:spcAft>
                <a:spcPts val="1000"/>
              </a:spcAft>
            </a:pPr>
            <a:r>
              <a:rPr lang="en-US" sz="1400">
                <a:latin typeface="+mj-lt"/>
                <a:ea typeface="Fira Sans" panose="020B0503050000020004" pitchFamily="34" charset="0"/>
              </a:rPr>
              <a:t>It sends a message of </a:t>
            </a:r>
            <a:br>
              <a:rPr lang="en-US" sz="1400">
                <a:latin typeface="+mj-lt"/>
                <a:ea typeface="Fira Sans" panose="020B0503050000020004" pitchFamily="34" charset="0"/>
              </a:rPr>
            </a:br>
            <a:r>
              <a:rPr lang="en-US" sz="1400">
                <a:latin typeface="+mj-lt"/>
                <a:ea typeface="Fira Sans" panose="020B0503050000020004" pitchFamily="34" charset="0"/>
              </a:rPr>
              <a:t>playfulness and positivity</a:t>
            </a:r>
            <a:r>
              <a:rPr lang="en-US" sz="1400" baseline="30000">
                <a:latin typeface="+mj-lt"/>
                <a:ea typeface="Fira Sans" panose="020B0503050000020004" pitchFamily="34" charset="0"/>
              </a:rPr>
              <a:t>2</a:t>
            </a:r>
          </a:p>
        </p:txBody>
      </p:sp>
      <p:sp>
        <p:nvSpPr>
          <p:cNvPr id="11" name="TextBox 10">
            <a:extLst>
              <a:ext uri="{FF2B5EF4-FFF2-40B4-BE49-F238E27FC236}">
                <a16:creationId xmlns:a16="http://schemas.microsoft.com/office/drawing/2014/main" id="{607E4E93-4AAC-67B3-86D9-B14787236899}"/>
              </a:ext>
            </a:extLst>
          </p:cNvPr>
          <p:cNvSpPr txBox="1"/>
          <p:nvPr/>
        </p:nvSpPr>
        <p:spPr>
          <a:xfrm>
            <a:off x="4865687" y="1373038"/>
            <a:ext cx="3942138" cy="3049737"/>
          </a:xfrm>
          <a:prstGeom prst="rect">
            <a:avLst/>
          </a:prstGeom>
          <a:noFill/>
          <a:ln w="38100">
            <a:noFill/>
          </a:ln>
        </p:spPr>
        <p:txBody>
          <a:bodyPr wrap="square" lIns="0" tIns="0" rIns="0" bIns="0">
            <a:noAutofit/>
          </a:bodyPr>
          <a:lstStyle/>
          <a:p>
            <a:pPr marL="6350">
              <a:spcAft>
                <a:spcPts val="1200"/>
              </a:spcAft>
            </a:pPr>
            <a:r>
              <a:rPr lang="en-US" sz="1400" b="1">
                <a:effectLst/>
                <a:latin typeface="+mj-lt"/>
                <a:ea typeface="Fira Sans" panose="020B0503050000020004" pitchFamily="34" charset="0"/>
              </a:rPr>
              <a:t>Influence of pink color on emotions: </a:t>
            </a:r>
          </a:p>
          <a:p>
            <a:pPr marL="285750" indent="-285750">
              <a:spcAft>
                <a:spcPts val="800"/>
              </a:spcAft>
              <a:buClr>
                <a:srgbClr val="E67F7C"/>
              </a:buClr>
              <a:buFont typeface="Wingdings" panose="05000000000000000000" pitchFamily="2" charset="2"/>
              <a:buChar char="l"/>
            </a:pPr>
            <a:r>
              <a:rPr lang="en-US" sz="1400">
                <a:effectLst/>
                <a:latin typeface="+mj-lt"/>
                <a:ea typeface="Fira Sans" panose="020B0503050000020004" pitchFamily="34" charset="0"/>
              </a:rPr>
              <a:t>Pink is a color with many positive virtues:</a:t>
            </a:r>
            <a:r>
              <a:rPr lang="en-US" sz="1400" b="0">
                <a:effectLst/>
                <a:latin typeface="+mj-lt"/>
                <a:ea typeface="Fira Sans" panose="020B0503050000020004" pitchFamily="34" charset="0"/>
              </a:rPr>
              <a:t> a </a:t>
            </a:r>
            <a:r>
              <a:rPr lang="en-US" sz="1400">
                <a:latin typeface="+mj-lt"/>
                <a:ea typeface="Fira Sans" panose="020B0503050000020004" pitchFamily="34" charset="0"/>
              </a:rPr>
              <a:t>nurturing pink hue can both </a:t>
            </a:r>
            <a:r>
              <a:rPr lang="en-US" sz="1400">
                <a:solidFill>
                  <a:srgbClr val="E67F7C"/>
                </a:solidFill>
                <a:effectLst/>
                <a:latin typeface="+mj-lt"/>
                <a:ea typeface="Fira Sans" panose="020B0503050000020004" pitchFamily="34" charset="0"/>
              </a:rPr>
              <a:t>soothe &amp; calm the mind &amp; body</a:t>
            </a:r>
          </a:p>
          <a:p>
            <a:pPr marL="285750" indent="-285750">
              <a:spcAft>
                <a:spcPts val="800"/>
              </a:spcAft>
              <a:buClr>
                <a:srgbClr val="E67F7C"/>
              </a:buClr>
              <a:buFont typeface="Wingdings" panose="05000000000000000000" pitchFamily="2" charset="2"/>
              <a:buChar char="l"/>
            </a:pPr>
            <a:r>
              <a:rPr lang="en-US" sz="1400">
                <a:latin typeface="+mj-lt"/>
                <a:ea typeface="Fira Sans" panose="020B0503050000020004" pitchFamily="34" charset="0"/>
              </a:rPr>
              <a:t>Pink naturally cleanses the body’s blood and </a:t>
            </a:r>
            <a:r>
              <a:rPr lang="en-US" sz="1400">
                <a:solidFill>
                  <a:srgbClr val="E67F7C"/>
                </a:solidFill>
                <a:latin typeface="+mj-lt"/>
                <a:ea typeface="Fira Sans" panose="020B0503050000020004" pitchFamily="34" charset="0"/>
              </a:rPr>
              <a:t>cleanses the mind of impure thoughts</a:t>
            </a:r>
          </a:p>
          <a:p>
            <a:pPr marL="285750" indent="-285750">
              <a:spcAft>
                <a:spcPts val="800"/>
              </a:spcAft>
              <a:buClr>
                <a:srgbClr val="E67F7C"/>
              </a:buClr>
              <a:buFont typeface="Wingdings" panose="05000000000000000000" pitchFamily="2" charset="2"/>
              <a:buChar char="l"/>
            </a:pPr>
            <a:r>
              <a:rPr lang="en-US" sz="1400">
                <a:latin typeface="+mj-lt"/>
                <a:ea typeface="Fira Sans" panose="020B0503050000020004" pitchFamily="34" charset="0"/>
              </a:rPr>
              <a:t>Edwin Babbitt, pioneer of the modern chromotherapy, identified </a:t>
            </a:r>
            <a:r>
              <a:rPr lang="en-US" sz="1400">
                <a:solidFill>
                  <a:srgbClr val="E67F7C"/>
                </a:solidFill>
                <a:latin typeface="+mj-lt"/>
                <a:ea typeface="Fira Sans" panose="020B0503050000020004" pitchFamily="34" charset="0"/>
              </a:rPr>
              <a:t>violet as soothing</a:t>
            </a:r>
            <a:br>
              <a:rPr lang="en-US" sz="1400">
                <a:solidFill>
                  <a:srgbClr val="E67F7C"/>
                </a:solidFill>
                <a:latin typeface="+mj-lt"/>
                <a:ea typeface="Fira Sans" panose="020B0503050000020004" pitchFamily="34" charset="0"/>
              </a:rPr>
            </a:br>
            <a:r>
              <a:rPr lang="en-US" sz="1400">
                <a:solidFill>
                  <a:srgbClr val="E67F7C"/>
                </a:solidFill>
                <a:latin typeface="+mj-lt"/>
                <a:ea typeface="Fira Sans" panose="020B0503050000020004" pitchFamily="34" charset="0"/>
              </a:rPr>
              <a:t>to all systems and as having </a:t>
            </a:r>
            <a:br>
              <a:rPr lang="en-US" sz="1400">
                <a:solidFill>
                  <a:srgbClr val="E67F7C"/>
                </a:solidFill>
                <a:latin typeface="+mj-lt"/>
                <a:ea typeface="Fira Sans" panose="020B0503050000020004" pitchFamily="34" charset="0"/>
              </a:rPr>
            </a:br>
            <a:r>
              <a:rPr lang="en-US" sz="1400">
                <a:solidFill>
                  <a:srgbClr val="E67F7C"/>
                </a:solidFill>
                <a:latin typeface="+mj-lt"/>
                <a:ea typeface="Fira Sans" panose="020B0503050000020004" pitchFamily="34" charset="0"/>
              </a:rPr>
              <a:t>anti-inflammatory properties</a:t>
            </a:r>
            <a:r>
              <a:rPr lang="en-US" sz="1400" baseline="30000">
                <a:solidFill>
                  <a:srgbClr val="E67F7C"/>
                </a:solidFill>
                <a:latin typeface="+mj-lt"/>
                <a:ea typeface="Fira Sans" panose="020B0503050000020004" pitchFamily="34" charset="0"/>
              </a:rPr>
              <a:t>3</a:t>
            </a:r>
            <a:endParaRPr lang="en-US" sz="1400">
              <a:latin typeface="+mj-lt"/>
              <a:ea typeface="Fira Sans" panose="020B0503050000020004" pitchFamily="34" charset="0"/>
            </a:endParaRPr>
          </a:p>
          <a:p>
            <a:pPr marL="6350">
              <a:spcAft>
                <a:spcPts val="500"/>
              </a:spcAft>
            </a:pPr>
            <a:endParaRPr lang="en-US" sz="1400" spc="20" baseline="30000">
              <a:latin typeface="+mj-lt"/>
            </a:endParaRPr>
          </a:p>
        </p:txBody>
      </p:sp>
      <p:sp>
        <p:nvSpPr>
          <p:cNvPr id="12" name="TextBox 11">
            <a:extLst>
              <a:ext uri="{FF2B5EF4-FFF2-40B4-BE49-F238E27FC236}">
                <a16:creationId xmlns:a16="http://schemas.microsoft.com/office/drawing/2014/main" id="{0FE408C6-7DDE-5119-4A1B-CDFFE34E05AB}"/>
              </a:ext>
            </a:extLst>
          </p:cNvPr>
          <p:cNvSpPr txBox="1"/>
          <p:nvPr/>
        </p:nvSpPr>
        <p:spPr>
          <a:xfrm>
            <a:off x="4865685" y="4053617"/>
            <a:ext cx="3297768" cy="1177925"/>
          </a:xfrm>
          <a:prstGeom prst="rect">
            <a:avLst/>
          </a:prstGeom>
          <a:solidFill>
            <a:srgbClr val="D34252"/>
          </a:solidFill>
          <a:ln w="38100">
            <a:noFill/>
          </a:ln>
        </p:spPr>
        <p:txBody>
          <a:bodyPr wrap="square" lIns="180000" tIns="180000" rIns="180000" bIns="180000" anchor="ctr">
            <a:noAutofit/>
          </a:bodyPr>
          <a:lstStyle/>
          <a:p>
            <a:pPr>
              <a:spcAft>
                <a:spcPts val="800"/>
              </a:spcAft>
              <a:buClr>
                <a:schemeClr val="accent6"/>
              </a:buClr>
            </a:pPr>
            <a:r>
              <a:rPr lang="en-US" sz="1400">
                <a:solidFill>
                  <a:schemeClr val="bg1"/>
                </a:solidFill>
                <a:latin typeface="+mj-lt"/>
                <a:ea typeface="Fira Sans" panose="020B0503050000020004" pitchFamily="34" charset="0"/>
              </a:rPr>
              <a:t>Perfect match between the influence of pink color on the body and the scientific evidences of Vitamin B12 as skin soothing</a:t>
            </a:r>
          </a:p>
        </p:txBody>
      </p:sp>
      <p:pic>
        <p:nvPicPr>
          <p:cNvPr id="13" name="Picture 12" descr="Text&#10;&#10;Description automatically generated with low confidence">
            <a:extLst>
              <a:ext uri="{FF2B5EF4-FFF2-40B4-BE49-F238E27FC236}">
                <a16:creationId xmlns:a16="http://schemas.microsoft.com/office/drawing/2014/main" id="{E62A9813-7066-4EEC-C9BE-20ECA10720C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249" t="1147" r="2442" b="1670"/>
          <a:stretch/>
        </p:blipFill>
        <p:spPr>
          <a:xfrm>
            <a:off x="3636857" y="2917824"/>
            <a:ext cx="1078016" cy="1728258"/>
          </a:xfrm>
          <a:prstGeom prst="rect">
            <a:avLst/>
          </a:prstGeom>
          <a:ln w="25400">
            <a:solidFill>
              <a:schemeClr val="bg1"/>
            </a:solidFill>
          </a:ln>
        </p:spPr>
      </p:pic>
      <p:pic>
        <p:nvPicPr>
          <p:cNvPr id="16" name="Graphic 15">
            <a:extLst>
              <a:ext uri="{FF2B5EF4-FFF2-40B4-BE49-F238E27FC236}">
                <a16:creationId xmlns:a16="http://schemas.microsoft.com/office/drawing/2014/main" id="{660CE4CB-48C2-F63A-B2C8-84F73FBB173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158754" y="1443762"/>
            <a:ext cx="993776" cy="993776"/>
          </a:xfrm>
          <a:prstGeom prst="rect">
            <a:avLst/>
          </a:prstGeom>
        </p:spPr>
      </p:pic>
    </p:spTree>
    <p:extLst>
      <p:ext uri="{BB962C8B-B14F-4D97-AF65-F5344CB8AC3E}">
        <p14:creationId xmlns:p14="http://schemas.microsoft.com/office/powerpoint/2010/main" val="12305911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BB9CF7-DA8F-DA15-F7E0-E2E35D76F49D}"/>
            </a:ext>
          </a:extLst>
        </p:cNvPr>
        <p:cNvGrpSpPr/>
        <p:nvPr/>
      </p:nvGrpSpPr>
      <p:grpSpPr>
        <a:xfrm>
          <a:off x="0" y="0"/>
          <a:ext cx="0" cy="0"/>
          <a:chOff x="0" y="0"/>
          <a:chExt cx="0" cy="0"/>
        </a:xfrm>
      </p:grpSpPr>
      <p:pic>
        <p:nvPicPr>
          <p:cNvPr id="3" name="Picture Placeholder 15">
            <a:extLst>
              <a:ext uri="{FF2B5EF4-FFF2-40B4-BE49-F238E27FC236}">
                <a16:creationId xmlns:a16="http://schemas.microsoft.com/office/drawing/2014/main" id="{7113640B-752A-7335-F1A1-7066F86994FA}"/>
              </a:ext>
            </a:extLst>
          </p:cNvPr>
          <p:cNvPicPr>
            <a:picLocks noGrp="1" noChangeAspect="1"/>
          </p:cNvPicPr>
          <p:nvPr>
            <p:ph type="pic" sz="quarter" idx="21"/>
          </p:nvPr>
        </p:nvPicPr>
        <p:blipFill>
          <a:blip r:embed="rId2"/>
          <a:srcRect l="14657" r="19406"/>
          <a:stretch/>
        </p:blipFill>
        <p:spPr>
          <a:xfrm>
            <a:off x="7337427" y="2"/>
            <a:ext cx="4854573" cy="6857998"/>
          </a:xfrm>
          <a:solidFill>
            <a:schemeClr val="bg2"/>
          </a:solidFill>
        </p:spPr>
      </p:pic>
      <p:sp>
        <p:nvSpPr>
          <p:cNvPr id="2" name="Slide Number Placeholder 1">
            <a:extLst>
              <a:ext uri="{FF2B5EF4-FFF2-40B4-BE49-F238E27FC236}">
                <a16:creationId xmlns:a16="http://schemas.microsoft.com/office/drawing/2014/main" id="{ED27AA85-A080-A049-C300-C528955EBAAB}"/>
              </a:ext>
            </a:extLst>
          </p:cNvPr>
          <p:cNvSpPr>
            <a:spLocks noGrp="1"/>
          </p:cNvSpPr>
          <p:nvPr>
            <p:ph type="sldNum" sz="quarter" idx="10"/>
          </p:nvPr>
        </p:nvSpPr>
        <p:spPr/>
        <p:txBody>
          <a:bodyPr/>
          <a:lstStyle/>
          <a:p>
            <a:fld id="{5BA3E189-2F3A-42E5-B572-3520703B6186}" type="slidenum">
              <a:rPr lang="en-GB" smtClean="0"/>
              <a:pPr/>
              <a:t>10</a:t>
            </a:fld>
            <a:endParaRPr lang="en-GB"/>
          </a:p>
        </p:txBody>
      </p:sp>
      <p:sp>
        <p:nvSpPr>
          <p:cNvPr id="8" name="Text Placeholder 7">
            <a:extLst>
              <a:ext uri="{FF2B5EF4-FFF2-40B4-BE49-F238E27FC236}">
                <a16:creationId xmlns:a16="http://schemas.microsoft.com/office/drawing/2014/main" id="{B38FA648-4095-1BC7-625B-7D42D1C9EA4E}"/>
              </a:ext>
            </a:extLst>
          </p:cNvPr>
          <p:cNvSpPr>
            <a:spLocks noGrp="1"/>
          </p:cNvSpPr>
          <p:nvPr>
            <p:ph type="body" idx="11"/>
          </p:nvPr>
        </p:nvSpPr>
        <p:spPr/>
        <p:txBody>
          <a:bodyPr/>
          <a:lstStyle/>
          <a:p>
            <a:r>
              <a:rPr lang="en-US">
                <a:solidFill>
                  <a:srgbClr val="E67F7C"/>
                </a:solidFill>
              </a:rPr>
              <a:t>Already efficient known biological activities</a:t>
            </a:r>
          </a:p>
        </p:txBody>
      </p:sp>
      <p:sp>
        <p:nvSpPr>
          <p:cNvPr id="7" name="Title 6">
            <a:extLst>
              <a:ext uri="{FF2B5EF4-FFF2-40B4-BE49-F238E27FC236}">
                <a16:creationId xmlns:a16="http://schemas.microsoft.com/office/drawing/2014/main" id="{B777F045-F766-C3A0-EE2A-4281518A99CA}"/>
              </a:ext>
            </a:extLst>
          </p:cNvPr>
          <p:cNvSpPr>
            <a:spLocks noGrp="1"/>
          </p:cNvSpPr>
          <p:nvPr>
            <p:ph type="title"/>
          </p:nvPr>
        </p:nvSpPr>
        <p:spPr/>
        <p:txBody>
          <a:bodyPr/>
          <a:lstStyle/>
          <a:p>
            <a:r>
              <a:rPr lang="en-US"/>
              <a:t>Vitamin B12</a:t>
            </a:r>
          </a:p>
        </p:txBody>
      </p:sp>
      <p:sp>
        <p:nvSpPr>
          <p:cNvPr id="10" name="Text Placeholder 10">
            <a:extLst>
              <a:ext uri="{FF2B5EF4-FFF2-40B4-BE49-F238E27FC236}">
                <a16:creationId xmlns:a16="http://schemas.microsoft.com/office/drawing/2014/main" id="{B74D12D1-717D-DC3A-BC26-9581B1BE3A5F}"/>
              </a:ext>
            </a:extLst>
          </p:cNvPr>
          <p:cNvSpPr txBox="1">
            <a:spLocks/>
          </p:cNvSpPr>
          <p:nvPr/>
        </p:nvSpPr>
        <p:spPr>
          <a:xfrm>
            <a:off x="302398" y="1472826"/>
            <a:ext cx="6407684" cy="4551456"/>
          </a:xfrm>
          <a:prstGeom prst="rect">
            <a:avLst/>
          </a:prstGeom>
        </p:spPr>
        <p:txBody>
          <a:bodyPr lIns="0" tIns="0" rIns="0" bIns="0"/>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spcBef>
                <a:spcPts val="1200"/>
              </a:spcBef>
            </a:pPr>
            <a:r>
              <a:rPr lang="en-GB" sz="1600"/>
              <a:t>Involved in cell metabolism, </a:t>
            </a:r>
            <a:r>
              <a:rPr lang="en-GB" sz="1600">
                <a:solidFill>
                  <a:srgbClr val="D34252"/>
                </a:solidFill>
              </a:rPr>
              <a:t>cofactor in DNA synthesis</a:t>
            </a:r>
          </a:p>
          <a:p>
            <a:pPr>
              <a:spcBef>
                <a:spcPts val="1200"/>
              </a:spcBef>
            </a:pPr>
            <a:r>
              <a:rPr lang="en-GB" sz="1600"/>
              <a:t>Coenzyme for isomerase, methyltransferase and dehalogenase </a:t>
            </a:r>
            <a:r>
              <a:rPr lang="en-GB" sz="1600">
                <a:solidFill>
                  <a:srgbClr val="D34252"/>
                </a:solidFill>
              </a:rPr>
              <a:t>involved in protein and lipids synthesis</a:t>
            </a:r>
          </a:p>
          <a:p>
            <a:pPr>
              <a:spcBef>
                <a:spcPts val="1200"/>
              </a:spcBef>
            </a:pPr>
            <a:r>
              <a:rPr lang="en-GB" sz="1600"/>
              <a:t>Vitamin B12 deficiency causes: </a:t>
            </a:r>
            <a:r>
              <a:rPr lang="en-GB" sz="1600">
                <a:solidFill>
                  <a:srgbClr val="D34252"/>
                </a:solidFill>
              </a:rPr>
              <a:t>skin hyperpigmentation; atopic dermatitis;</a:t>
            </a:r>
            <a:r>
              <a:rPr lang="en-GB" sz="1600"/>
              <a:t> Erythema nodosum; vitiligo, glossitis;</a:t>
            </a:r>
            <a:br>
              <a:rPr lang="en-GB" sz="1600"/>
            </a:br>
            <a:r>
              <a:rPr lang="en-GB" sz="1600">
                <a:solidFill>
                  <a:srgbClr val="D34252"/>
                </a:solidFill>
              </a:rPr>
              <a:t>hair and nail changes</a:t>
            </a:r>
          </a:p>
          <a:p>
            <a:pPr marL="285750" indent="-285750">
              <a:spcBef>
                <a:spcPts val="1200"/>
              </a:spcBef>
              <a:buClr>
                <a:srgbClr val="D34252"/>
              </a:buClr>
              <a:buFont typeface="Wingdings" panose="05000000000000000000" pitchFamily="2" charset="2"/>
              <a:buChar char="l"/>
            </a:pPr>
            <a:r>
              <a:rPr lang="en-GB" sz="1600" b="1"/>
              <a:t>Hyperpigmentation</a:t>
            </a:r>
            <a:r>
              <a:rPr lang="en-GB" sz="1600"/>
              <a:t>: first sign of vitamin B12 deficiency, shows </a:t>
            </a:r>
            <a:r>
              <a:rPr lang="en-GB" sz="1600">
                <a:solidFill>
                  <a:srgbClr val="D34252"/>
                </a:solidFill>
              </a:rPr>
              <a:t>increased melanin </a:t>
            </a:r>
            <a:r>
              <a:rPr lang="en-GB" sz="1600"/>
              <a:t>in the basal layer of the epidermis (in melanocytes and surrounding keratinocytes)</a:t>
            </a:r>
          </a:p>
          <a:p>
            <a:pPr marL="285750" indent="-285750">
              <a:spcBef>
                <a:spcPts val="1200"/>
              </a:spcBef>
              <a:buClr>
                <a:srgbClr val="D34252"/>
              </a:buClr>
              <a:buFont typeface="Wingdings" panose="05000000000000000000" pitchFamily="2" charset="2"/>
              <a:buChar char="l"/>
            </a:pPr>
            <a:r>
              <a:rPr lang="en-GB" sz="1600" b="1"/>
              <a:t>Atopic dermatitis</a:t>
            </a:r>
            <a:r>
              <a:rPr lang="en-GB" sz="1600"/>
              <a:t>: </a:t>
            </a:r>
            <a:r>
              <a:rPr lang="en-GB" sz="1600" i="1"/>
              <a:t>in vitro</a:t>
            </a:r>
            <a:r>
              <a:rPr lang="en-GB" sz="1600"/>
              <a:t>, vitamin B12 is able to </a:t>
            </a:r>
            <a:r>
              <a:rPr lang="en-GB" sz="1600">
                <a:solidFill>
                  <a:srgbClr val="D34252"/>
                </a:solidFill>
              </a:rPr>
              <a:t>suppress the cytokine production of T lymphocytes, </a:t>
            </a:r>
            <a:r>
              <a:rPr lang="en-GB" sz="1600"/>
              <a:t>which may initiate the inflammatory events of atopic dermatitis.</a:t>
            </a:r>
          </a:p>
          <a:p>
            <a:pPr>
              <a:spcBef>
                <a:spcPts val="1200"/>
              </a:spcBef>
            </a:pPr>
            <a:r>
              <a:rPr lang="en-GB" sz="1600"/>
              <a:t>Vitamin B12 is effective as nitric oxide scavenger, and NO in excessive amount is known to cause</a:t>
            </a:r>
            <a:r>
              <a:rPr lang="en-GB" sz="1600">
                <a:solidFill>
                  <a:srgbClr val="D34252"/>
                </a:solidFill>
              </a:rPr>
              <a:t> itching and redness in eczema</a:t>
            </a:r>
          </a:p>
        </p:txBody>
      </p:sp>
    </p:spTree>
    <p:extLst>
      <p:ext uri="{BB962C8B-B14F-4D97-AF65-F5344CB8AC3E}">
        <p14:creationId xmlns:p14="http://schemas.microsoft.com/office/powerpoint/2010/main" val="39630660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F559B1E9-F2B7-FEA3-30CF-87B55AB0212D}"/>
              </a:ext>
            </a:extLst>
          </p:cNvPr>
          <p:cNvPicPr>
            <a:picLocks noChangeAspect="1"/>
          </p:cNvPicPr>
          <p:nvPr/>
        </p:nvPicPr>
        <p:blipFill>
          <a:blip r:embed="rId2"/>
          <a:stretch>
            <a:fillRect/>
          </a:stretch>
        </p:blipFill>
        <p:spPr>
          <a:xfrm>
            <a:off x="-15240" y="0"/>
            <a:ext cx="12301648" cy="6858000"/>
          </a:xfrm>
          <a:prstGeom prst="rect">
            <a:avLst/>
          </a:prstGeom>
        </p:spPr>
      </p:pic>
      <p:sp>
        <p:nvSpPr>
          <p:cNvPr id="6" name="Title 5">
            <a:extLst>
              <a:ext uri="{FF2B5EF4-FFF2-40B4-BE49-F238E27FC236}">
                <a16:creationId xmlns:a16="http://schemas.microsoft.com/office/drawing/2014/main" id="{478E16B4-8ED8-CC68-F14A-FE9002CA5243}"/>
              </a:ext>
            </a:extLst>
          </p:cNvPr>
          <p:cNvSpPr>
            <a:spLocks noGrp="1"/>
          </p:cNvSpPr>
          <p:nvPr>
            <p:ph type="ctrTitle"/>
          </p:nvPr>
        </p:nvSpPr>
        <p:spPr/>
        <p:txBody>
          <a:bodyPr/>
          <a:lstStyle/>
          <a:p>
            <a:r>
              <a:rPr lang="en-US"/>
              <a:t>Vitamin</a:t>
            </a:r>
            <a:br>
              <a:rPr lang="en-US"/>
            </a:br>
            <a:r>
              <a:rPr lang="en-US"/>
              <a:t>B12</a:t>
            </a:r>
            <a:br>
              <a:rPr lang="en-US" sz="5000"/>
            </a:br>
            <a:endParaRPr lang="en-US" sz="5000"/>
          </a:p>
        </p:txBody>
      </p:sp>
      <p:sp>
        <p:nvSpPr>
          <p:cNvPr id="7" name="Subtitle 6">
            <a:extLst>
              <a:ext uri="{FF2B5EF4-FFF2-40B4-BE49-F238E27FC236}">
                <a16:creationId xmlns:a16="http://schemas.microsoft.com/office/drawing/2014/main" id="{6517B551-D0F4-95DB-BABA-61F9AEC9DB9B}"/>
              </a:ext>
            </a:extLst>
          </p:cNvPr>
          <p:cNvSpPr>
            <a:spLocks noGrp="1"/>
          </p:cNvSpPr>
          <p:nvPr>
            <p:ph type="subTitle" idx="1"/>
          </p:nvPr>
        </p:nvSpPr>
        <p:spPr>
          <a:xfrm>
            <a:off x="8353175" y="302400"/>
            <a:ext cx="3854065" cy="1978342"/>
          </a:xfrm>
        </p:spPr>
        <p:txBody>
          <a:bodyPr/>
          <a:lstStyle/>
          <a:p>
            <a:r>
              <a:rPr lang="en-US" sz="2400"/>
              <a:t>New </a:t>
            </a:r>
            <a:r>
              <a:rPr lang="en-US" sz="2400" err="1"/>
              <a:t>dsm-firmenich</a:t>
            </a:r>
            <a:r>
              <a:rPr lang="en-US" sz="2400"/>
              <a:t> scientific discoveries</a:t>
            </a:r>
            <a:br>
              <a:rPr lang="en-US" sz="2400"/>
            </a:br>
            <a:r>
              <a:rPr lang="en-US" sz="2400"/>
              <a:t>on anti-inflammatory properties and healthy Microbiome</a:t>
            </a:r>
          </a:p>
          <a:p>
            <a:endParaRPr lang="en-US"/>
          </a:p>
        </p:txBody>
      </p:sp>
    </p:spTree>
    <p:extLst>
      <p:ext uri="{BB962C8B-B14F-4D97-AF65-F5344CB8AC3E}">
        <p14:creationId xmlns:p14="http://schemas.microsoft.com/office/powerpoint/2010/main" val="38732136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05C9E55-06E8-E9C0-BFE4-525008446FCF}"/>
              </a:ext>
            </a:extLst>
          </p:cNvPr>
          <p:cNvSpPr>
            <a:spLocks noGrp="1"/>
          </p:cNvSpPr>
          <p:nvPr>
            <p:ph type="sldNum" sz="quarter" idx="10"/>
          </p:nvPr>
        </p:nvSpPr>
        <p:spPr/>
        <p:txBody>
          <a:bodyPr/>
          <a:lstStyle/>
          <a:p>
            <a:fld id="{5BA3E189-2F3A-42E5-B572-3520703B6186}" type="slidenum">
              <a:rPr lang="en-GB" smtClean="0"/>
              <a:pPr/>
              <a:t>12</a:t>
            </a:fld>
            <a:endParaRPr lang="en-GB"/>
          </a:p>
        </p:txBody>
      </p:sp>
      <p:sp>
        <p:nvSpPr>
          <p:cNvPr id="5" name="Text Placeholder 4">
            <a:extLst>
              <a:ext uri="{FF2B5EF4-FFF2-40B4-BE49-F238E27FC236}">
                <a16:creationId xmlns:a16="http://schemas.microsoft.com/office/drawing/2014/main" id="{EB114AA1-E73D-BD06-D27C-19546151F898}"/>
              </a:ext>
            </a:extLst>
          </p:cNvPr>
          <p:cNvSpPr>
            <a:spLocks noGrp="1"/>
          </p:cNvSpPr>
          <p:nvPr>
            <p:ph type="body" sz="quarter" idx="23"/>
          </p:nvPr>
        </p:nvSpPr>
        <p:spPr>
          <a:xfrm>
            <a:off x="302399" y="6066502"/>
            <a:ext cx="7631366" cy="121144"/>
          </a:xfrm>
        </p:spPr>
        <p:txBody>
          <a:bodyPr/>
          <a:lstStyle/>
          <a:p>
            <a:r>
              <a:rPr lang="en-GB" b="1"/>
              <a:t>NLRP3</a:t>
            </a:r>
            <a:r>
              <a:rPr lang="en-GB"/>
              <a:t>: Nucleotide-binding domain, Leucine-rich Repeat family Pyrin domain containing 3, </a:t>
            </a:r>
            <a:r>
              <a:rPr lang="en-GB" b="1"/>
              <a:t>IL1-ß</a:t>
            </a:r>
            <a:r>
              <a:rPr lang="en-GB"/>
              <a:t>: Interleukin 1ß, </a:t>
            </a:r>
            <a:r>
              <a:rPr lang="en-GB" b="1"/>
              <a:t>IL18</a:t>
            </a:r>
            <a:r>
              <a:rPr lang="en-GB"/>
              <a:t>: Interleukin 18</a:t>
            </a:r>
          </a:p>
          <a:p>
            <a:endParaRPr lang="en-GB"/>
          </a:p>
        </p:txBody>
      </p:sp>
      <p:sp>
        <p:nvSpPr>
          <p:cNvPr id="6" name="Text Placeholder 5">
            <a:extLst>
              <a:ext uri="{FF2B5EF4-FFF2-40B4-BE49-F238E27FC236}">
                <a16:creationId xmlns:a16="http://schemas.microsoft.com/office/drawing/2014/main" id="{CE33C7E1-BA15-A659-AEB6-2D3529A7654B}"/>
              </a:ext>
            </a:extLst>
          </p:cNvPr>
          <p:cNvSpPr>
            <a:spLocks noGrp="1"/>
          </p:cNvSpPr>
          <p:nvPr>
            <p:ph type="body" sz="quarter" idx="24"/>
          </p:nvPr>
        </p:nvSpPr>
        <p:spPr>
          <a:xfrm>
            <a:off x="302398" y="6187646"/>
            <a:ext cx="6111849" cy="230832"/>
          </a:xfrm>
        </p:spPr>
        <p:txBody>
          <a:bodyPr/>
          <a:lstStyle/>
          <a:p>
            <a:r>
              <a:rPr lang="en-GB"/>
              <a:t>Source: Hu Z. et al., Protective effects of microRNA-22-3-p against retinal pigment epithelial inflammatory damage by targeting NLRP3 inflammasome, J. Cell Physiol. 2019, 234:18849-18857</a:t>
            </a:r>
          </a:p>
          <a:p>
            <a:endParaRPr lang="en-GB"/>
          </a:p>
        </p:txBody>
      </p:sp>
      <p:sp>
        <p:nvSpPr>
          <p:cNvPr id="4" name="Text Placeholder 3">
            <a:extLst>
              <a:ext uri="{FF2B5EF4-FFF2-40B4-BE49-F238E27FC236}">
                <a16:creationId xmlns:a16="http://schemas.microsoft.com/office/drawing/2014/main" id="{732156B1-DFF1-4032-83B1-81A05D2A589F}"/>
              </a:ext>
            </a:extLst>
          </p:cNvPr>
          <p:cNvSpPr>
            <a:spLocks noGrp="1"/>
          </p:cNvSpPr>
          <p:nvPr>
            <p:ph type="body" idx="11"/>
          </p:nvPr>
        </p:nvSpPr>
        <p:spPr>
          <a:xfrm>
            <a:off x="302399" y="605611"/>
            <a:ext cx="10119071" cy="887322"/>
          </a:xfrm>
        </p:spPr>
        <p:txBody>
          <a:bodyPr anchor="t"/>
          <a:lstStyle/>
          <a:p>
            <a:r>
              <a:rPr lang="en-US"/>
              <a:t>Epigenetic regulators (miRNA) modulated by Vitamin B12 on primary human keratinocytes: especially on anti-inflammatory activity</a:t>
            </a:r>
          </a:p>
        </p:txBody>
      </p:sp>
      <p:sp>
        <p:nvSpPr>
          <p:cNvPr id="2" name="Title 1">
            <a:extLst>
              <a:ext uri="{FF2B5EF4-FFF2-40B4-BE49-F238E27FC236}">
                <a16:creationId xmlns:a16="http://schemas.microsoft.com/office/drawing/2014/main" id="{AAE4493E-DF87-759E-24E5-BA340815C24F}"/>
              </a:ext>
            </a:extLst>
          </p:cNvPr>
          <p:cNvSpPr>
            <a:spLocks noGrp="1"/>
          </p:cNvSpPr>
          <p:nvPr>
            <p:ph type="title"/>
          </p:nvPr>
        </p:nvSpPr>
        <p:spPr/>
        <p:txBody>
          <a:bodyPr/>
          <a:lstStyle/>
          <a:p>
            <a:r>
              <a:rPr lang="en-GB"/>
              <a:t>Vitamin B12 </a:t>
            </a:r>
            <a:r>
              <a:rPr lang="en-GB" err="1"/>
              <a:t>cryst</a:t>
            </a:r>
            <a:r>
              <a:rPr lang="en-GB"/>
              <a:t>: epigenetic screening</a:t>
            </a:r>
          </a:p>
        </p:txBody>
      </p:sp>
      <p:sp>
        <p:nvSpPr>
          <p:cNvPr id="9" name="TextBox 8">
            <a:extLst>
              <a:ext uri="{FF2B5EF4-FFF2-40B4-BE49-F238E27FC236}">
                <a16:creationId xmlns:a16="http://schemas.microsoft.com/office/drawing/2014/main" id="{52726CA9-45FE-C432-C975-6FA9F122AA56}"/>
              </a:ext>
            </a:extLst>
          </p:cNvPr>
          <p:cNvSpPr txBox="1"/>
          <p:nvPr/>
        </p:nvSpPr>
        <p:spPr>
          <a:xfrm>
            <a:off x="302398" y="1608315"/>
            <a:ext cx="3369490" cy="230832"/>
          </a:xfrm>
          <a:prstGeom prst="rect">
            <a:avLst/>
          </a:prstGeom>
          <a:noFill/>
        </p:spPr>
        <p:txBody>
          <a:bodyPr wrap="square" lIns="0" tIns="0" rIns="0" bIns="0" rtlCol="0">
            <a:spAutoFit/>
          </a:bodyPr>
          <a:lstStyle/>
          <a:p>
            <a:r>
              <a:rPr lang="en-US" sz="1500" b="1">
                <a:solidFill>
                  <a:srgbClr val="D34252"/>
                </a:solidFill>
                <a:latin typeface="+mj-lt"/>
                <a:ea typeface="Fira Sans" panose="020B0503050000020004" pitchFamily="34" charset="0"/>
              </a:rPr>
              <a:t>miRNAs modulated by Vitamin B12</a:t>
            </a:r>
          </a:p>
        </p:txBody>
      </p:sp>
      <p:sp>
        <p:nvSpPr>
          <p:cNvPr id="11" name="Text Placeholder 2">
            <a:extLst>
              <a:ext uri="{FF2B5EF4-FFF2-40B4-BE49-F238E27FC236}">
                <a16:creationId xmlns:a16="http://schemas.microsoft.com/office/drawing/2014/main" id="{5F73029F-C538-59E2-75D0-3E35DE766EF2}"/>
              </a:ext>
            </a:extLst>
          </p:cNvPr>
          <p:cNvSpPr txBox="1">
            <a:spLocks/>
          </p:cNvSpPr>
          <p:nvPr/>
        </p:nvSpPr>
        <p:spPr>
          <a:xfrm>
            <a:off x="4137315" y="1612332"/>
            <a:ext cx="4229586" cy="3154710"/>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spcAft>
                <a:spcPts val="1800"/>
              </a:spcAft>
              <a:buNone/>
              <a:defRPr/>
            </a:pPr>
            <a:r>
              <a:rPr lang="en-GB" sz="1500">
                <a:latin typeface="+mj-lt"/>
              </a:rPr>
              <a:t>With a screening on qPCR-based gene expression panel of 105 miRNAs, we have identified </a:t>
            </a:r>
            <a:r>
              <a:rPr lang="en-GB" sz="1500">
                <a:solidFill>
                  <a:srgbClr val="D34252"/>
                </a:solidFill>
                <a:latin typeface="+mj-lt"/>
              </a:rPr>
              <a:t>22 miRNAs significantly modulated by 0.004% Vitamin B12, </a:t>
            </a:r>
            <a:r>
              <a:rPr lang="en-GB" sz="1500">
                <a:latin typeface="+mj-lt"/>
              </a:rPr>
              <a:t>in</a:t>
            </a:r>
            <a:r>
              <a:rPr lang="en-GB" sz="1500">
                <a:latin typeface="+mj-lt"/>
                <a:ea typeface="Fira Sans" panose="020B0503050000020004" pitchFamily="34" charset="0"/>
              </a:rPr>
              <a:t> particular </a:t>
            </a:r>
            <a:r>
              <a:rPr lang="en-GB" sz="1500">
                <a:solidFill>
                  <a:srgbClr val="D34252"/>
                </a:solidFill>
                <a:latin typeface="+mj-lt"/>
              </a:rPr>
              <a:t>miR-22-3p </a:t>
            </a:r>
          </a:p>
          <a:p>
            <a:pPr marL="0" indent="0">
              <a:spcAft>
                <a:spcPts val="600"/>
              </a:spcAft>
              <a:buNone/>
              <a:defRPr/>
            </a:pPr>
            <a:r>
              <a:rPr lang="en-GB" sz="1500" b="1">
                <a:latin typeface="+mj-lt"/>
              </a:rPr>
              <a:t>miR-22-3p plays a role in</a:t>
            </a:r>
            <a:r>
              <a:rPr kumimoji="0" lang="en-GB" sz="1500" b="1" i="0" u="none" strike="noStrike" kern="1200" cap="none" spc="0" normalizeH="0" baseline="0" noProof="0">
                <a:ln>
                  <a:noFill/>
                </a:ln>
                <a:effectLst/>
                <a:uLnTx/>
                <a:uFillTx/>
                <a:latin typeface="+mj-lt"/>
                <a:ea typeface="+mn-ea"/>
                <a:cs typeface="+mn-cs"/>
              </a:rPr>
              <a:t>:</a:t>
            </a:r>
          </a:p>
          <a:p>
            <a:pPr lvl="0">
              <a:spcAft>
                <a:spcPts val="600"/>
              </a:spcAft>
              <a:buClr>
                <a:srgbClr val="D34252"/>
              </a:buClr>
              <a:buFont typeface="Wingdings" panose="05000000000000000000" pitchFamily="2" charset="2"/>
              <a:buChar char="l"/>
              <a:defRPr/>
            </a:pPr>
            <a:r>
              <a:rPr lang="en-GB" sz="1500">
                <a:solidFill>
                  <a:srgbClr val="D34252"/>
                </a:solidFill>
                <a:latin typeface="+mj-lt"/>
              </a:rPr>
              <a:t>Inhibiting messenger RNA and protein expression of NLRP3 and thus reduce inflammasome activity</a:t>
            </a:r>
          </a:p>
          <a:p>
            <a:pPr lvl="0">
              <a:spcAft>
                <a:spcPts val="600"/>
              </a:spcAft>
              <a:buClr>
                <a:srgbClr val="D34252"/>
              </a:buClr>
              <a:buFont typeface="Wingdings" panose="05000000000000000000" pitchFamily="2" charset="2"/>
              <a:buChar char="l"/>
              <a:defRPr/>
            </a:pPr>
            <a:r>
              <a:rPr lang="en-GB" sz="1500">
                <a:solidFill>
                  <a:srgbClr val="D34252"/>
                </a:solidFill>
                <a:latin typeface="+mj-lt"/>
              </a:rPr>
              <a:t>Inhibiting</a:t>
            </a:r>
            <a:r>
              <a:rPr lang="en-GB" sz="1500">
                <a:solidFill>
                  <a:schemeClr val="accent5"/>
                </a:solidFill>
                <a:latin typeface="+mj-lt"/>
              </a:rPr>
              <a:t> </a:t>
            </a:r>
            <a:r>
              <a:rPr lang="en-GB" sz="1500">
                <a:latin typeface="+mj-lt"/>
              </a:rPr>
              <a:t>the NRLP-mediated </a:t>
            </a:r>
            <a:r>
              <a:rPr lang="en-GB" sz="1500">
                <a:solidFill>
                  <a:srgbClr val="D34252"/>
                </a:solidFill>
                <a:latin typeface="+mj-lt"/>
              </a:rPr>
              <a:t>activation of Caspase 1 </a:t>
            </a:r>
            <a:r>
              <a:rPr lang="en-GB" sz="1500">
                <a:latin typeface="+mj-lt"/>
              </a:rPr>
              <a:t>(enzyme that cleaves pro-IL-1β and pro-IL-18 into active forms, initiating</a:t>
            </a:r>
            <a:br>
              <a:rPr lang="en-GB" sz="1500">
                <a:latin typeface="+mj-lt"/>
              </a:rPr>
            </a:br>
            <a:r>
              <a:rPr lang="en-GB" sz="1500">
                <a:latin typeface="+mj-lt"/>
              </a:rPr>
              <a:t>an inflammatory cascade) </a:t>
            </a:r>
          </a:p>
        </p:txBody>
      </p:sp>
      <p:sp>
        <p:nvSpPr>
          <p:cNvPr id="12" name="TextBox 11">
            <a:extLst>
              <a:ext uri="{FF2B5EF4-FFF2-40B4-BE49-F238E27FC236}">
                <a16:creationId xmlns:a16="http://schemas.microsoft.com/office/drawing/2014/main" id="{A6D4FF53-E225-C81E-E434-11A2BDD11470}"/>
              </a:ext>
            </a:extLst>
          </p:cNvPr>
          <p:cNvSpPr txBox="1"/>
          <p:nvPr/>
        </p:nvSpPr>
        <p:spPr>
          <a:xfrm>
            <a:off x="9008285" y="1608315"/>
            <a:ext cx="2881314" cy="1286845"/>
          </a:xfrm>
          <a:prstGeom prst="rect">
            <a:avLst/>
          </a:prstGeom>
          <a:solidFill>
            <a:srgbClr val="D34252"/>
          </a:solidFill>
          <a:ln w="38100">
            <a:noFill/>
          </a:ln>
        </p:spPr>
        <p:txBody>
          <a:bodyPr wrap="square" lIns="180000" tIns="180000" rIns="180000" bIns="180000">
            <a:spAutoFit/>
          </a:bodyPr>
          <a:lstStyle/>
          <a:p>
            <a:r>
              <a:rPr lang="en-US" sz="1500" b="1" u="none" strike="noStrike" baseline="0">
                <a:solidFill>
                  <a:schemeClr val="bg1"/>
                </a:solidFill>
                <a:latin typeface="+mj-lt"/>
                <a:ea typeface="Fira Sans" panose="020B0503050000020004" pitchFamily="34" charset="0"/>
              </a:rPr>
              <a:t>Vitamin B12 produced</a:t>
            </a:r>
            <a:br>
              <a:rPr lang="en-US" sz="1500" b="1" u="none" strike="noStrike" baseline="0">
                <a:solidFill>
                  <a:schemeClr val="bg1"/>
                </a:solidFill>
                <a:latin typeface="+mj-lt"/>
                <a:ea typeface="Fira Sans" panose="020B0503050000020004" pitchFamily="34" charset="0"/>
              </a:rPr>
            </a:br>
            <a:r>
              <a:rPr lang="en-US" sz="1500" b="1" u="none" strike="noStrike" baseline="0">
                <a:solidFill>
                  <a:schemeClr val="bg1"/>
                </a:solidFill>
                <a:latin typeface="+mj-lt"/>
                <a:ea typeface="Fira Sans" panose="020B0503050000020004" pitchFamily="34" charset="0"/>
              </a:rPr>
              <a:t>a statistically significant increase in expression in microRNAs </a:t>
            </a:r>
            <a:endParaRPr lang="en-US" sz="1500" b="1">
              <a:solidFill>
                <a:schemeClr val="bg1"/>
              </a:solidFill>
              <a:latin typeface="+mj-lt"/>
              <a:ea typeface="Fira Sans" panose="020B0503050000020004" pitchFamily="34" charset="0"/>
            </a:endParaRPr>
          </a:p>
        </p:txBody>
      </p:sp>
      <p:graphicFrame>
        <p:nvGraphicFramePr>
          <p:cNvPr id="13" name="Table 8">
            <a:extLst>
              <a:ext uri="{FF2B5EF4-FFF2-40B4-BE49-F238E27FC236}">
                <a16:creationId xmlns:a16="http://schemas.microsoft.com/office/drawing/2014/main" id="{860AFEE4-1B20-2819-8657-1A3844D51A8C}"/>
              </a:ext>
            </a:extLst>
          </p:cNvPr>
          <p:cNvGraphicFramePr>
            <a:graphicFrameLocks noGrp="1"/>
          </p:cNvGraphicFramePr>
          <p:nvPr>
            <p:extLst>
              <p:ext uri="{D42A27DB-BD31-4B8C-83A1-F6EECF244321}">
                <p14:modId xmlns:p14="http://schemas.microsoft.com/office/powerpoint/2010/main" val="960630566"/>
              </p:ext>
            </p:extLst>
          </p:nvPr>
        </p:nvGraphicFramePr>
        <p:xfrm>
          <a:off x="9010650" y="3167084"/>
          <a:ext cx="2881314" cy="523832"/>
        </p:xfrm>
        <a:graphic>
          <a:graphicData uri="http://schemas.openxmlformats.org/drawingml/2006/table">
            <a:tbl>
              <a:tblPr firstRow="1" bandRow="1">
                <a:tableStyleId>{5C22544A-7EE6-4342-B048-85BDC9FD1C3A}</a:tableStyleId>
              </a:tblPr>
              <a:tblGrid>
                <a:gridCol w="1169106">
                  <a:extLst>
                    <a:ext uri="{9D8B030D-6E8A-4147-A177-3AD203B41FA5}">
                      <a16:colId xmlns:a16="http://schemas.microsoft.com/office/drawing/2014/main" val="1358184992"/>
                    </a:ext>
                  </a:extLst>
                </a:gridCol>
                <a:gridCol w="1712208">
                  <a:extLst>
                    <a:ext uri="{9D8B030D-6E8A-4147-A177-3AD203B41FA5}">
                      <a16:colId xmlns:a16="http://schemas.microsoft.com/office/drawing/2014/main" val="436622703"/>
                    </a:ext>
                  </a:extLst>
                </a:gridCol>
              </a:tblGrid>
              <a:tr h="237111">
                <a:tc>
                  <a:txBody>
                    <a:bodyPr/>
                    <a:lstStyle/>
                    <a:p>
                      <a:r>
                        <a:rPr lang="en-US" sz="1200" b="1" i="0">
                          <a:latin typeface="+mj-lt"/>
                        </a:rPr>
                        <a:t>microRNA</a:t>
                      </a:r>
                    </a:p>
                  </a:txBody>
                  <a:tcPr marL="79037" marR="79037" marT="39518" marB="39518">
                    <a:lnL w="12700" cap="flat" cmpd="sng" algn="ctr">
                      <a:solidFill>
                        <a:srgbClr val="F5D0C9"/>
                      </a:solidFill>
                      <a:prstDash val="solid"/>
                      <a:round/>
                      <a:headEnd type="none" w="med" len="med"/>
                      <a:tailEnd type="none" w="med" len="med"/>
                    </a:lnL>
                    <a:lnR w="12700" cap="flat" cmpd="sng" algn="ctr">
                      <a:solidFill>
                        <a:srgbClr val="F5D0C9"/>
                      </a:solidFill>
                      <a:prstDash val="solid"/>
                      <a:round/>
                      <a:headEnd type="none" w="med" len="med"/>
                      <a:tailEnd type="none" w="med" len="med"/>
                    </a:lnR>
                    <a:lnT w="12700" cap="flat" cmpd="sng" algn="ctr">
                      <a:solidFill>
                        <a:srgbClr val="F5D0C9"/>
                      </a:solidFill>
                      <a:prstDash val="solid"/>
                      <a:round/>
                      <a:headEnd type="none" w="med" len="med"/>
                      <a:tailEnd type="none" w="med" len="med"/>
                    </a:lnT>
                    <a:lnB w="12700" cap="flat" cmpd="sng" algn="ctr">
                      <a:solidFill>
                        <a:srgbClr val="F5D0C9"/>
                      </a:solidFill>
                      <a:prstDash val="solid"/>
                      <a:round/>
                      <a:headEnd type="none" w="med" len="med"/>
                      <a:tailEnd type="none" w="med" len="med"/>
                    </a:lnB>
                    <a:lnTlToBr w="12700" cmpd="sng">
                      <a:noFill/>
                      <a:prstDash val="solid"/>
                    </a:lnTlToBr>
                    <a:lnBlToTr w="12700" cmpd="sng">
                      <a:noFill/>
                      <a:prstDash val="solid"/>
                    </a:lnBlToTr>
                    <a:solidFill>
                      <a:srgbClr val="D34252"/>
                    </a:solidFill>
                  </a:tcPr>
                </a:tc>
                <a:tc>
                  <a:txBody>
                    <a:bodyPr/>
                    <a:lstStyle/>
                    <a:p>
                      <a:r>
                        <a:rPr lang="en-US" sz="1200" b="1" i="0">
                          <a:latin typeface="+mj-lt"/>
                        </a:rPr>
                        <a:t>Fold-change value</a:t>
                      </a:r>
                    </a:p>
                  </a:txBody>
                  <a:tcPr marL="79037" marR="79037" marT="39518" marB="39518">
                    <a:lnL w="12700" cap="flat" cmpd="sng" algn="ctr">
                      <a:solidFill>
                        <a:srgbClr val="F5D0C9"/>
                      </a:solidFill>
                      <a:prstDash val="solid"/>
                      <a:round/>
                      <a:headEnd type="none" w="med" len="med"/>
                      <a:tailEnd type="none" w="med" len="med"/>
                    </a:lnL>
                    <a:lnR w="12700" cap="flat" cmpd="sng" algn="ctr">
                      <a:solidFill>
                        <a:srgbClr val="F5D0C9"/>
                      </a:solidFill>
                      <a:prstDash val="solid"/>
                      <a:round/>
                      <a:headEnd type="none" w="med" len="med"/>
                      <a:tailEnd type="none" w="med" len="med"/>
                    </a:lnR>
                    <a:lnT w="12700" cap="flat" cmpd="sng" algn="ctr">
                      <a:solidFill>
                        <a:srgbClr val="F5D0C9"/>
                      </a:solidFill>
                      <a:prstDash val="solid"/>
                      <a:round/>
                      <a:headEnd type="none" w="med" len="med"/>
                      <a:tailEnd type="none" w="med" len="med"/>
                    </a:lnT>
                    <a:lnB w="12700" cap="flat" cmpd="sng" algn="ctr">
                      <a:solidFill>
                        <a:srgbClr val="F5D0C9"/>
                      </a:solidFill>
                      <a:prstDash val="solid"/>
                      <a:round/>
                      <a:headEnd type="none" w="med" len="med"/>
                      <a:tailEnd type="none" w="med" len="med"/>
                    </a:lnB>
                    <a:lnTlToBr w="12700" cmpd="sng">
                      <a:noFill/>
                      <a:prstDash val="solid"/>
                    </a:lnTlToBr>
                    <a:lnBlToTr w="12700" cmpd="sng">
                      <a:noFill/>
                      <a:prstDash val="solid"/>
                    </a:lnBlToTr>
                    <a:solidFill>
                      <a:srgbClr val="D34252"/>
                    </a:solidFill>
                  </a:tcPr>
                </a:tc>
                <a:extLst>
                  <a:ext uri="{0D108BD9-81ED-4DB2-BD59-A6C34878D82A}">
                    <a16:rowId xmlns:a16="http://schemas.microsoft.com/office/drawing/2014/main" val="2246668245"/>
                  </a:ext>
                </a:extLst>
              </a:tr>
              <a:tr h="237111">
                <a:tc>
                  <a:txBody>
                    <a:bodyPr/>
                    <a:lstStyle/>
                    <a:p>
                      <a:r>
                        <a:rPr lang="en-GB" sz="1200" b="0" i="0">
                          <a:latin typeface="+mj-lt"/>
                        </a:rPr>
                        <a:t>miR-22-3p</a:t>
                      </a:r>
                      <a:endParaRPr lang="en-US" sz="1200" b="0" i="0">
                        <a:latin typeface="+mj-lt"/>
                      </a:endParaRPr>
                    </a:p>
                  </a:txBody>
                  <a:tcPr marL="79037" marR="79037" marT="39518" marB="39518">
                    <a:lnL w="12700" cap="flat" cmpd="sng" algn="ctr">
                      <a:solidFill>
                        <a:srgbClr val="F5D0C9"/>
                      </a:solidFill>
                      <a:prstDash val="solid"/>
                      <a:round/>
                      <a:headEnd type="none" w="med" len="med"/>
                      <a:tailEnd type="none" w="med" len="med"/>
                    </a:lnL>
                    <a:lnR w="12700" cap="flat" cmpd="sng" algn="ctr">
                      <a:solidFill>
                        <a:srgbClr val="F5D0C9"/>
                      </a:solidFill>
                      <a:prstDash val="solid"/>
                      <a:round/>
                      <a:headEnd type="none" w="med" len="med"/>
                      <a:tailEnd type="none" w="med" len="med"/>
                    </a:lnR>
                    <a:lnT w="12700" cap="flat" cmpd="sng" algn="ctr">
                      <a:solidFill>
                        <a:srgbClr val="F5D0C9"/>
                      </a:solidFill>
                      <a:prstDash val="solid"/>
                      <a:round/>
                      <a:headEnd type="none" w="med" len="med"/>
                      <a:tailEnd type="none" w="med" len="med"/>
                    </a:lnT>
                    <a:lnB w="12700" cap="flat" cmpd="sng" algn="ctr">
                      <a:solidFill>
                        <a:srgbClr val="F5D0C9"/>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b="0" i="0">
                          <a:latin typeface="+mj-lt"/>
                        </a:rPr>
                        <a:t>2.02-fold increase</a:t>
                      </a:r>
                    </a:p>
                  </a:txBody>
                  <a:tcPr marL="79037" marR="79037" marT="39518" marB="39518">
                    <a:lnL w="12700" cap="flat" cmpd="sng" algn="ctr">
                      <a:solidFill>
                        <a:srgbClr val="F5D0C9"/>
                      </a:solidFill>
                      <a:prstDash val="solid"/>
                      <a:round/>
                      <a:headEnd type="none" w="med" len="med"/>
                      <a:tailEnd type="none" w="med" len="med"/>
                    </a:lnL>
                    <a:lnR w="12700" cap="flat" cmpd="sng" algn="ctr">
                      <a:solidFill>
                        <a:srgbClr val="F5D0C9"/>
                      </a:solidFill>
                      <a:prstDash val="solid"/>
                      <a:round/>
                      <a:headEnd type="none" w="med" len="med"/>
                      <a:tailEnd type="none" w="med" len="med"/>
                    </a:lnR>
                    <a:lnT w="12700" cap="flat" cmpd="sng" algn="ctr">
                      <a:solidFill>
                        <a:srgbClr val="F5D0C9"/>
                      </a:solidFill>
                      <a:prstDash val="solid"/>
                      <a:round/>
                      <a:headEnd type="none" w="med" len="med"/>
                      <a:tailEnd type="none" w="med" len="med"/>
                    </a:lnT>
                    <a:lnB w="12700" cap="flat" cmpd="sng" algn="ctr">
                      <a:solidFill>
                        <a:srgbClr val="F5D0C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91863998"/>
                  </a:ext>
                </a:extLst>
              </a:tr>
            </a:tbl>
          </a:graphicData>
        </a:graphic>
      </p:graphicFrame>
      <p:pic>
        <p:nvPicPr>
          <p:cNvPr id="16" name="Picture 15">
            <a:extLst>
              <a:ext uri="{FF2B5EF4-FFF2-40B4-BE49-F238E27FC236}">
                <a16:creationId xmlns:a16="http://schemas.microsoft.com/office/drawing/2014/main" id="{A6465B35-441F-A930-4B42-CADD0B02C9A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0730753" y="302400"/>
            <a:ext cx="1158846" cy="876356"/>
          </a:xfrm>
          <a:prstGeom prst="rect">
            <a:avLst/>
          </a:prstGeom>
        </p:spPr>
      </p:pic>
      <p:graphicFrame>
        <p:nvGraphicFramePr>
          <p:cNvPr id="7" name="Chart 6">
            <a:extLst>
              <a:ext uri="{FF2B5EF4-FFF2-40B4-BE49-F238E27FC236}">
                <a16:creationId xmlns:a16="http://schemas.microsoft.com/office/drawing/2014/main" id="{81B2C314-94A3-46C7-F935-A35C39042EF7}"/>
              </a:ext>
            </a:extLst>
          </p:cNvPr>
          <p:cNvGraphicFramePr/>
          <p:nvPr>
            <p:extLst>
              <p:ext uri="{D42A27DB-BD31-4B8C-83A1-F6EECF244321}">
                <p14:modId xmlns:p14="http://schemas.microsoft.com/office/powerpoint/2010/main" val="2810558512"/>
              </p:ext>
            </p:extLst>
          </p:nvPr>
        </p:nvGraphicFramePr>
        <p:xfrm>
          <a:off x="0" y="1871476"/>
          <a:ext cx="3925975" cy="413445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745852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08BB30-B0D1-5EEB-7EF9-0A5E6B7B1EAB}"/>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E18B710-53D8-91A5-3B36-416EEBE0A0BD}"/>
              </a:ext>
            </a:extLst>
          </p:cNvPr>
          <p:cNvSpPr>
            <a:spLocks noGrp="1"/>
          </p:cNvSpPr>
          <p:nvPr>
            <p:ph type="sldNum" sz="quarter" idx="10"/>
          </p:nvPr>
        </p:nvSpPr>
        <p:spPr/>
        <p:txBody>
          <a:bodyPr/>
          <a:lstStyle/>
          <a:p>
            <a:fld id="{5BA3E189-2F3A-42E5-B572-3520703B6186}" type="slidenum">
              <a:rPr lang="en-GB" smtClean="0"/>
              <a:pPr/>
              <a:t>13</a:t>
            </a:fld>
            <a:endParaRPr lang="en-GB"/>
          </a:p>
        </p:txBody>
      </p:sp>
      <p:sp>
        <p:nvSpPr>
          <p:cNvPr id="4" name="Text Placeholder 3">
            <a:extLst>
              <a:ext uri="{FF2B5EF4-FFF2-40B4-BE49-F238E27FC236}">
                <a16:creationId xmlns:a16="http://schemas.microsoft.com/office/drawing/2014/main" id="{0C2A0176-2979-F31B-8403-DA807D0A154C}"/>
              </a:ext>
            </a:extLst>
          </p:cNvPr>
          <p:cNvSpPr>
            <a:spLocks noGrp="1"/>
          </p:cNvSpPr>
          <p:nvPr>
            <p:ph type="body" idx="11"/>
          </p:nvPr>
        </p:nvSpPr>
        <p:spPr>
          <a:xfrm>
            <a:off x="302399" y="605611"/>
            <a:ext cx="10119071" cy="887322"/>
          </a:xfrm>
        </p:spPr>
        <p:txBody>
          <a:bodyPr anchor="t"/>
          <a:lstStyle/>
          <a:p>
            <a:r>
              <a:rPr lang="en-US"/>
              <a:t>Inflammasome in keratinocytes is a key element</a:t>
            </a:r>
          </a:p>
        </p:txBody>
      </p:sp>
      <p:sp>
        <p:nvSpPr>
          <p:cNvPr id="2" name="Title 1">
            <a:extLst>
              <a:ext uri="{FF2B5EF4-FFF2-40B4-BE49-F238E27FC236}">
                <a16:creationId xmlns:a16="http://schemas.microsoft.com/office/drawing/2014/main" id="{5D84B9A2-5998-8DAC-94CF-C75347707B97}"/>
              </a:ext>
            </a:extLst>
          </p:cNvPr>
          <p:cNvSpPr>
            <a:spLocks noGrp="1"/>
          </p:cNvSpPr>
          <p:nvPr>
            <p:ph type="title"/>
          </p:nvPr>
        </p:nvSpPr>
        <p:spPr/>
        <p:txBody>
          <a:bodyPr/>
          <a:lstStyle/>
          <a:p>
            <a:r>
              <a:rPr lang="en-US"/>
              <a:t>Mechanism of skin inflammatory reactions</a:t>
            </a:r>
            <a:endParaRPr lang="en-GB"/>
          </a:p>
        </p:txBody>
      </p:sp>
      <p:sp>
        <p:nvSpPr>
          <p:cNvPr id="15" name="Text Placeholder 14">
            <a:extLst>
              <a:ext uri="{FF2B5EF4-FFF2-40B4-BE49-F238E27FC236}">
                <a16:creationId xmlns:a16="http://schemas.microsoft.com/office/drawing/2014/main" id="{02B91C65-81DE-36DA-076D-759B3F6D3879}"/>
              </a:ext>
            </a:extLst>
          </p:cNvPr>
          <p:cNvSpPr>
            <a:spLocks noGrp="1"/>
          </p:cNvSpPr>
          <p:nvPr>
            <p:ph type="body" sz="quarter" idx="23"/>
          </p:nvPr>
        </p:nvSpPr>
        <p:spPr>
          <a:xfrm>
            <a:off x="302399" y="6159445"/>
            <a:ext cx="10119071" cy="291361"/>
          </a:xfrm>
        </p:spPr>
        <p:txBody>
          <a:bodyPr/>
          <a:lstStyle/>
          <a:p>
            <a:r>
              <a:rPr lang="en-US"/>
              <a:t>ASC: Apoptosis-associated Speck-like protein containing a Caspase recruitment domain, NLRP3: Nucleotide-binding domain, Leucine-rich Repeat family Pyrin domain containing 3</a:t>
            </a:r>
          </a:p>
          <a:p>
            <a:r>
              <a:rPr lang="en-US"/>
              <a:t>Source: Bauernfeind F. et al., NLRP3 inflammasome activity is negatively controlled by miR-223, The Journal of Immunology, 2012, 189: 4175:4181</a:t>
            </a:r>
          </a:p>
          <a:p>
            <a:endParaRPr lang="en-US"/>
          </a:p>
        </p:txBody>
      </p:sp>
      <p:pic>
        <p:nvPicPr>
          <p:cNvPr id="17" name="Picture 16">
            <a:extLst>
              <a:ext uri="{FF2B5EF4-FFF2-40B4-BE49-F238E27FC236}">
                <a16:creationId xmlns:a16="http://schemas.microsoft.com/office/drawing/2014/main" id="{ED699B96-A6B6-3393-4D2E-4D3E641C8EE9}"/>
              </a:ext>
            </a:extLst>
          </p:cNvPr>
          <p:cNvPicPr>
            <a:picLocks noChangeAspect="1"/>
          </p:cNvPicPr>
          <p:nvPr/>
        </p:nvPicPr>
        <p:blipFill>
          <a:blip r:embed="rId2"/>
          <a:srcRect/>
          <a:stretch/>
        </p:blipFill>
        <p:spPr>
          <a:xfrm>
            <a:off x="2507902" y="1602218"/>
            <a:ext cx="7263283" cy="3064198"/>
          </a:xfrm>
          <a:prstGeom prst="rect">
            <a:avLst/>
          </a:prstGeom>
        </p:spPr>
      </p:pic>
      <p:sp>
        <p:nvSpPr>
          <p:cNvPr id="18" name="Rectangle 17">
            <a:extLst>
              <a:ext uri="{FF2B5EF4-FFF2-40B4-BE49-F238E27FC236}">
                <a16:creationId xmlns:a16="http://schemas.microsoft.com/office/drawing/2014/main" id="{36B9F0A5-9273-40F7-8C6E-B5CB01B616B3}"/>
              </a:ext>
            </a:extLst>
          </p:cNvPr>
          <p:cNvSpPr/>
          <p:nvPr/>
        </p:nvSpPr>
        <p:spPr>
          <a:xfrm>
            <a:off x="2584733" y="1953242"/>
            <a:ext cx="848248" cy="371789"/>
          </a:xfrm>
          <a:prstGeom prst="rect">
            <a:avLst/>
          </a:prstGeom>
          <a:noFill/>
          <a:ln w="28575">
            <a:solidFill>
              <a:srgbClr val="6D0E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tx1"/>
              </a:solidFill>
              <a:latin typeface="+mj-lt"/>
            </a:endParaRPr>
          </a:p>
        </p:txBody>
      </p:sp>
      <p:sp>
        <p:nvSpPr>
          <p:cNvPr id="19" name="Rectangle 18">
            <a:extLst>
              <a:ext uri="{FF2B5EF4-FFF2-40B4-BE49-F238E27FC236}">
                <a16:creationId xmlns:a16="http://schemas.microsoft.com/office/drawing/2014/main" id="{CF0C84AE-0D3B-E7B7-2188-908EFAA86B2F}"/>
              </a:ext>
            </a:extLst>
          </p:cNvPr>
          <p:cNvSpPr/>
          <p:nvPr/>
        </p:nvSpPr>
        <p:spPr>
          <a:xfrm>
            <a:off x="4012516" y="2296771"/>
            <a:ext cx="848248" cy="314060"/>
          </a:xfrm>
          <a:prstGeom prst="rect">
            <a:avLst/>
          </a:prstGeom>
          <a:noFill/>
          <a:ln w="28575">
            <a:solidFill>
              <a:srgbClr val="D34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tx1"/>
              </a:solidFill>
              <a:latin typeface="+mj-lt"/>
            </a:endParaRPr>
          </a:p>
        </p:txBody>
      </p:sp>
      <p:sp>
        <p:nvSpPr>
          <p:cNvPr id="20" name="Rectangle 19">
            <a:extLst>
              <a:ext uri="{FF2B5EF4-FFF2-40B4-BE49-F238E27FC236}">
                <a16:creationId xmlns:a16="http://schemas.microsoft.com/office/drawing/2014/main" id="{4F710CFD-61EE-3B58-B7F7-8F5E37BD2D76}"/>
              </a:ext>
            </a:extLst>
          </p:cNvPr>
          <p:cNvSpPr/>
          <p:nvPr/>
        </p:nvSpPr>
        <p:spPr>
          <a:xfrm>
            <a:off x="8853750" y="2024116"/>
            <a:ext cx="715312" cy="300916"/>
          </a:xfrm>
          <a:prstGeom prst="rect">
            <a:avLst/>
          </a:prstGeom>
          <a:noFill/>
          <a:ln w="28575">
            <a:solidFill>
              <a:srgbClr val="D34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tx1"/>
              </a:solidFill>
              <a:latin typeface="+mj-lt"/>
            </a:endParaRPr>
          </a:p>
        </p:txBody>
      </p:sp>
      <p:sp>
        <p:nvSpPr>
          <p:cNvPr id="21" name="TextBox 20">
            <a:extLst>
              <a:ext uri="{FF2B5EF4-FFF2-40B4-BE49-F238E27FC236}">
                <a16:creationId xmlns:a16="http://schemas.microsoft.com/office/drawing/2014/main" id="{79E07F0B-5CC7-5854-1AA4-30998BB2B512}"/>
              </a:ext>
            </a:extLst>
          </p:cNvPr>
          <p:cNvSpPr txBox="1"/>
          <p:nvPr/>
        </p:nvSpPr>
        <p:spPr>
          <a:xfrm>
            <a:off x="5032612" y="1365250"/>
            <a:ext cx="2941148" cy="184666"/>
          </a:xfrm>
          <a:prstGeom prst="rect">
            <a:avLst/>
          </a:prstGeom>
          <a:noFill/>
          <a:ln w="38100">
            <a:noFill/>
          </a:ln>
        </p:spPr>
        <p:txBody>
          <a:bodyPr wrap="square" lIns="0" tIns="0" rIns="0" bIns="0" rtlCol="0">
            <a:spAutoFit/>
          </a:bodyPr>
          <a:lstStyle/>
          <a:p>
            <a:pPr algn="ctr">
              <a:spcAft>
                <a:spcPts val="300"/>
              </a:spcAft>
              <a:tabLst>
                <a:tab pos="4664075" algn="l"/>
              </a:tabLst>
            </a:pPr>
            <a:r>
              <a:rPr lang="en-US" sz="1200" b="1">
                <a:latin typeface="+mj-lt"/>
              </a:rPr>
              <a:t>NLRP3-Inflammasome activation</a:t>
            </a:r>
          </a:p>
        </p:txBody>
      </p:sp>
      <p:sp>
        <p:nvSpPr>
          <p:cNvPr id="22" name="TextBox 21">
            <a:extLst>
              <a:ext uri="{FF2B5EF4-FFF2-40B4-BE49-F238E27FC236}">
                <a16:creationId xmlns:a16="http://schemas.microsoft.com/office/drawing/2014/main" id="{0D9F425E-9E95-C5BA-AA21-992D0E7A6505}"/>
              </a:ext>
            </a:extLst>
          </p:cNvPr>
          <p:cNvSpPr txBox="1"/>
          <p:nvPr/>
        </p:nvSpPr>
        <p:spPr>
          <a:xfrm>
            <a:off x="314165" y="4768032"/>
            <a:ext cx="5575647" cy="923330"/>
          </a:xfrm>
          <a:prstGeom prst="rect">
            <a:avLst/>
          </a:prstGeom>
          <a:noFill/>
        </p:spPr>
        <p:txBody>
          <a:bodyPr wrap="square" lIns="0" tIns="0" rIns="0" bIns="0" rtlCol="0">
            <a:spAutoFit/>
          </a:bodyPr>
          <a:lstStyle/>
          <a:p>
            <a:r>
              <a:rPr lang="en-GB" sz="1200">
                <a:solidFill>
                  <a:srgbClr val="D34252"/>
                </a:solidFill>
                <a:latin typeface="+mj-lt"/>
                <a:ea typeface="Fira Sans" panose="020B0503050000020004" pitchFamily="34" charset="0"/>
              </a:rPr>
              <a:t>UV, pollution or any oxidative stress induce the formation of the NLRP3-inflammasome</a:t>
            </a:r>
            <a:r>
              <a:rPr lang="en-GB" sz="1200">
                <a:latin typeface="+mj-lt"/>
                <a:ea typeface="Fira Sans" panose="020B0503050000020004" pitchFamily="34" charset="0"/>
              </a:rPr>
              <a:t>, especially in keratinocytes. This inflammasome is responsible for regulating the </a:t>
            </a:r>
            <a:r>
              <a:rPr lang="en-GB" sz="1200">
                <a:solidFill>
                  <a:srgbClr val="D34252"/>
                </a:solidFill>
                <a:latin typeface="+mj-lt"/>
                <a:ea typeface="Fira Sans" panose="020B0503050000020004" pitchFamily="34" charset="0"/>
              </a:rPr>
              <a:t>immunological response</a:t>
            </a:r>
            <a:r>
              <a:rPr lang="en-GB" sz="1200">
                <a:latin typeface="+mj-lt"/>
                <a:ea typeface="Fira Sans" panose="020B0503050000020004" pitchFamily="34" charset="0"/>
              </a:rPr>
              <a:t>, triggers </a:t>
            </a:r>
            <a:r>
              <a:rPr lang="en-GB" sz="1200">
                <a:solidFill>
                  <a:srgbClr val="D34252"/>
                </a:solidFill>
                <a:latin typeface="+mj-lt"/>
                <a:ea typeface="Fira Sans" panose="020B0503050000020004" pitchFamily="34" charset="0"/>
              </a:rPr>
              <a:t>the inflammatory response by cytokines production </a:t>
            </a:r>
            <a:r>
              <a:rPr lang="en-GB" sz="1200">
                <a:latin typeface="+mj-lt"/>
                <a:ea typeface="Fira Sans" panose="020B0503050000020004" pitchFamily="34" charset="0"/>
              </a:rPr>
              <a:t>such as </a:t>
            </a:r>
            <a:r>
              <a:rPr lang="en-GB" sz="1200">
                <a:solidFill>
                  <a:srgbClr val="D34252"/>
                </a:solidFill>
                <a:latin typeface="+mj-lt"/>
                <a:ea typeface="Fira Sans" panose="020B0503050000020004" pitchFamily="34" charset="0"/>
              </a:rPr>
              <a:t>IL-1b</a:t>
            </a:r>
            <a:r>
              <a:rPr lang="en-GB" sz="1200">
                <a:latin typeface="+mj-lt"/>
                <a:ea typeface="Fira Sans" panose="020B0503050000020004" pitchFamily="34" charset="0"/>
              </a:rPr>
              <a:t> and IL-18.</a:t>
            </a:r>
            <a:br>
              <a:rPr lang="en-GB" sz="1200">
                <a:latin typeface="+mj-lt"/>
                <a:ea typeface="Fira Sans" panose="020B0503050000020004" pitchFamily="34" charset="0"/>
              </a:rPr>
            </a:br>
            <a:r>
              <a:rPr lang="en-GB" sz="1200">
                <a:latin typeface="+mj-lt"/>
                <a:ea typeface="Fira Sans" panose="020B0503050000020004" pitchFamily="34" charset="0"/>
              </a:rPr>
              <a:t>If it gets chronically activated, it </a:t>
            </a:r>
            <a:r>
              <a:rPr lang="en-GB" sz="1200">
                <a:solidFill>
                  <a:srgbClr val="D34252"/>
                </a:solidFill>
                <a:latin typeface="+mj-lt"/>
                <a:ea typeface="Fira Sans" panose="020B0503050000020004" pitchFamily="34" charset="0"/>
              </a:rPr>
              <a:t>causes skin irritation and premature aging</a:t>
            </a:r>
            <a:r>
              <a:rPr lang="en-GB" sz="1200">
                <a:latin typeface="+mj-lt"/>
                <a:ea typeface="Fira Sans" panose="020B0503050000020004" pitchFamily="34" charset="0"/>
              </a:rPr>
              <a:t>.</a:t>
            </a:r>
            <a:endParaRPr lang="en-US" sz="1200" i="1">
              <a:latin typeface="+mj-lt"/>
              <a:ea typeface="Fira Sans" panose="020B0503050000020004" pitchFamily="34" charset="0"/>
            </a:endParaRPr>
          </a:p>
        </p:txBody>
      </p:sp>
      <p:sp>
        <p:nvSpPr>
          <p:cNvPr id="23" name="TextBox 22">
            <a:extLst>
              <a:ext uri="{FF2B5EF4-FFF2-40B4-BE49-F238E27FC236}">
                <a16:creationId xmlns:a16="http://schemas.microsoft.com/office/drawing/2014/main" id="{7187D825-CEF9-8C3D-74AB-1A2C652D2368}"/>
              </a:ext>
            </a:extLst>
          </p:cNvPr>
          <p:cNvSpPr txBox="1"/>
          <p:nvPr/>
        </p:nvSpPr>
        <p:spPr>
          <a:xfrm>
            <a:off x="314165" y="1805283"/>
            <a:ext cx="1764981" cy="2051844"/>
          </a:xfrm>
          <a:prstGeom prst="rect">
            <a:avLst/>
          </a:prstGeom>
          <a:noFill/>
        </p:spPr>
        <p:txBody>
          <a:bodyPr wrap="square" lIns="0" tIns="0" rIns="0" bIns="0" rtlCol="0">
            <a:spAutoFit/>
          </a:bodyPr>
          <a:lstStyle/>
          <a:p>
            <a:pPr>
              <a:spcAft>
                <a:spcPts val="800"/>
              </a:spcAft>
            </a:pPr>
            <a:r>
              <a:rPr lang="en-US" sz="1200" b="1">
                <a:solidFill>
                  <a:srgbClr val="D34252"/>
                </a:solidFill>
                <a:latin typeface="+mj-lt"/>
                <a:ea typeface="Fira Sans" panose="020B0503050000020004" pitchFamily="34" charset="0"/>
              </a:rPr>
              <a:t>miR-22-3p</a:t>
            </a:r>
            <a:r>
              <a:rPr lang="en-US" sz="1200">
                <a:latin typeface="+mj-lt"/>
                <a:ea typeface="Fira Sans" panose="020B0503050000020004" pitchFamily="34" charset="0"/>
              </a:rPr>
              <a:t>, as gene blocker, is the regulator of the inflammasome</a:t>
            </a:r>
          </a:p>
          <a:p>
            <a:pPr>
              <a:spcAft>
                <a:spcPts val="800"/>
              </a:spcAft>
            </a:pPr>
            <a:r>
              <a:rPr lang="en-US" sz="1200" b="1">
                <a:solidFill>
                  <a:srgbClr val="D34252"/>
                </a:solidFill>
                <a:latin typeface="+mj-lt"/>
                <a:ea typeface="Fira Sans" panose="020B0503050000020004" pitchFamily="34" charset="0"/>
              </a:rPr>
              <a:t>ASC</a:t>
            </a:r>
            <a:r>
              <a:rPr lang="en-US" sz="1200">
                <a:latin typeface="+mj-lt"/>
                <a:ea typeface="Fira Sans" panose="020B0503050000020004" pitchFamily="34" charset="0"/>
              </a:rPr>
              <a:t> recruits </a:t>
            </a:r>
            <a:r>
              <a:rPr lang="en-US" sz="1200">
                <a:solidFill>
                  <a:srgbClr val="D34252"/>
                </a:solidFill>
                <a:latin typeface="+mj-lt"/>
                <a:ea typeface="Fira Sans" panose="020B0503050000020004" pitchFamily="34" charset="0"/>
              </a:rPr>
              <a:t>Caspase-1</a:t>
            </a:r>
            <a:r>
              <a:rPr lang="en-US" sz="1200">
                <a:latin typeface="+mj-lt"/>
                <a:ea typeface="Fira Sans" panose="020B0503050000020004" pitchFamily="34" charset="0"/>
              </a:rPr>
              <a:t> to the complex forming the inflammasome</a:t>
            </a:r>
          </a:p>
          <a:p>
            <a:pPr>
              <a:spcAft>
                <a:spcPts val="800"/>
              </a:spcAft>
            </a:pPr>
            <a:r>
              <a:rPr lang="en-US" sz="1200" b="1">
                <a:solidFill>
                  <a:srgbClr val="D34252"/>
                </a:solidFill>
                <a:latin typeface="+mj-lt"/>
                <a:ea typeface="Fira Sans" panose="020B0503050000020004" pitchFamily="34" charset="0"/>
              </a:rPr>
              <a:t>Inflammasome</a:t>
            </a:r>
            <a:r>
              <a:rPr lang="en-US" sz="1200">
                <a:latin typeface="+mj-lt"/>
                <a:ea typeface="Fira Sans" panose="020B0503050000020004" pitchFamily="34" charset="0"/>
              </a:rPr>
              <a:t> is intracellular multiprotein (</a:t>
            </a:r>
            <a:r>
              <a:rPr lang="en-US" sz="1200">
                <a:solidFill>
                  <a:srgbClr val="D34252"/>
                </a:solidFill>
                <a:latin typeface="+mj-lt"/>
                <a:ea typeface="Fira Sans Medium" panose="020B0603050000020004" pitchFamily="34" charset="0"/>
              </a:rPr>
              <a:t>NRPL3, ASC and Pro-Caspase-1</a:t>
            </a:r>
            <a:r>
              <a:rPr lang="en-US" sz="1200">
                <a:latin typeface="+mj-lt"/>
                <a:ea typeface="Fira Sans" panose="020B0503050000020004" pitchFamily="34" charset="0"/>
              </a:rPr>
              <a:t>) complex</a:t>
            </a:r>
          </a:p>
        </p:txBody>
      </p:sp>
      <p:sp>
        <p:nvSpPr>
          <p:cNvPr id="24" name="TextBox 23">
            <a:extLst>
              <a:ext uri="{FF2B5EF4-FFF2-40B4-BE49-F238E27FC236}">
                <a16:creationId xmlns:a16="http://schemas.microsoft.com/office/drawing/2014/main" id="{8F10A07B-3570-FAAC-7DDE-3A3F3C4B1A4E}"/>
              </a:ext>
            </a:extLst>
          </p:cNvPr>
          <p:cNvSpPr txBox="1"/>
          <p:nvPr/>
        </p:nvSpPr>
        <p:spPr>
          <a:xfrm>
            <a:off x="10612276" y="2510519"/>
            <a:ext cx="1173974" cy="923330"/>
          </a:xfrm>
          <a:prstGeom prst="rect">
            <a:avLst/>
          </a:prstGeom>
          <a:noFill/>
        </p:spPr>
        <p:txBody>
          <a:bodyPr wrap="square" lIns="0" tIns="0" rIns="0" bIns="0" rtlCol="0">
            <a:spAutoFit/>
          </a:bodyPr>
          <a:lstStyle/>
          <a:p>
            <a:r>
              <a:rPr lang="en-US" sz="1200" b="1">
                <a:solidFill>
                  <a:srgbClr val="D34252"/>
                </a:solidFill>
                <a:latin typeface="+mj-lt"/>
                <a:ea typeface="Fira Sans" panose="020B0503050000020004" pitchFamily="34" charset="0"/>
              </a:rPr>
              <a:t>Inflammation</a:t>
            </a:r>
          </a:p>
          <a:p>
            <a:r>
              <a:rPr lang="en-US" sz="1200" b="1">
                <a:solidFill>
                  <a:srgbClr val="D34252"/>
                </a:solidFill>
                <a:latin typeface="+mj-lt"/>
                <a:ea typeface="Fira Sans" panose="020B0503050000020004" pitchFamily="34" charset="0"/>
              </a:rPr>
              <a:t>Redness Irritation Itching Sensitive skin</a:t>
            </a:r>
          </a:p>
        </p:txBody>
      </p:sp>
      <p:sp>
        <p:nvSpPr>
          <p:cNvPr id="25" name="TextBox 24">
            <a:extLst>
              <a:ext uri="{FF2B5EF4-FFF2-40B4-BE49-F238E27FC236}">
                <a16:creationId xmlns:a16="http://schemas.microsoft.com/office/drawing/2014/main" id="{11B3EAAF-089D-3596-0979-AB3CC2EAC09B}"/>
              </a:ext>
            </a:extLst>
          </p:cNvPr>
          <p:cNvSpPr txBox="1"/>
          <p:nvPr/>
        </p:nvSpPr>
        <p:spPr>
          <a:xfrm>
            <a:off x="2373222" y="3452218"/>
            <a:ext cx="1312792" cy="553998"/>
          </a:xfrm>
          <a:prstGeom prst="rect">
            <a:avLst/>
          </a:prstGeom>
          <a:noFill/>
        </p:spPr>
        <p:txBody>
          <a:bodyPr wrap="square" lIns="0" tIns="0" rIns="0" bIns="0" rtlCol="0">
            <a:spAutoFit/>
          </a:bodyPr>
          <a:lstStyle/>
          <a:p>
            <a:pPr algn="r"/>
            <a:r>
              <a:rPr lang="en-US" sz="1200" b="1">
                <a:solidFill>
                  <a:srgbClr val="D34252"/>
                </a:solidFill>
                <a:latin typeface="+mj-lt"/>
                <a:ea typeface="Fira Sans" panose="020B0503050000020004" pitchFamily="34" charset="0"/>
              </a:rPr>
              <a:t>UV</a:t>
            </a:r>
          </a:p>
          <a:p>
            <a:pPr algn="r"/>
            <a:r>
              <a:rPr lang="en-US" sz="1200" b="1">
                <a:solidFill>
                  <a:srgbClr val="D34252"/>
                </a:solidFill>
                <a:latin typeface="+mj-lt"/>
                <a:ea typeface="Fira Sans" panose="020B0503050000020004" pitchFamily="34" charset="0"/>
              </a:rPr>
              <a:t>Pollution </a:t>
            </a:r>
          </a:p>
          <a:p>
            <a:pPr algn="r"/>
            <a:r>
              <a:rPr lang="en-US" sz="1200" b="1">
                <a:solidFill>
                  <a:srgbClr val="D34252"/>
                </a:solidFill>
                <a:latin typeface="+mj-lt"/>
                <a:ea typeface="Fira Sans" panose="020B0503050000020004" pitchFamily="34" charset="0"/>
              </a:rPr>
              <a:t>Oxidative stress</a:t>
            </a:r>
          </a:p>
        </p:txBody>
      </p:sp>
      <p:cxnSp>
        <p:nvCxnSpPr>
          <p:cNvPr id="26" name="Straight Arrow Connector 25">
            <a:extLst>
              <a:ext uri="{FF2B5EF4-FFF2-40B4-BE49-F238E27FC236}">
                <a16:creationId xmlns:a16="http://schemas.microsoft.com/office/drawing/2014/main" id="{04E8BED5-9031-6CA7-5186-20FE1B687C7F}"/>
              </a:ext>
            </a:extLst>
          </p:cNvPr>
          <p:cNvCxnSpPr>
            <a:cxnSpLocks/>
          </p:cNvCxnSpPr>
          <p:nvPr/>
        </p:nvCxnSpPr>
        <p:spPr>
          <a:xfrm>
            <a:off x="3778675" y="3552208"/>
            <a:ext cx="1087891" cy="0"/>
          </a:xfrm>
          <a:prstGeom prst="straightConnector1">
            <a:avLst/>
          </a:prstGeom>
          <a:ln w="38100">
            <a:solidFill>
              <a:srgbClr val="D34252"/>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6506A3AA-8847-6C79-7BC7-595264D2207B}"/>
              </a:ext>
            </a:extLst>
          </p:cNvPr>
          <p:cNvCxnSpPr>
            <a:cxnSpLocks/>
          </p:cNvCxnSpPr>
          <p:nvPr/>
        </p:nvCxnSpPr>
        <p:spPr>
          <a:xfrm>
            <a:off x="9847029" y="2611687"/>
            <a:ext cx="556423" cy="0"/>
          </a:xfrm>
          <a:prstGeom prst="straightConnector1">
            <a:avLst/>
          </a:prstGeom>
          <a:ln w="38100">
            <a:solidFill>
              <a:srgbClr val="D34252"/>
            </a:solidFill>
            <a:tailEnd type="stealth" w="lg" len="lg"/>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A6B9C6C3-7F51-B01E-7624-FEC9A5C3C312}"/>
              </a:ext>
            </a:extLst>
          </p:cNvPr>
          <p:cNvSpPr/>
          <p:nvPr/>
        </p:nvSpPr>
        <p:spPr>
          <a:xfrm>
            <a:off x="8070436" y="4494443"/>
            <a:ext cx="382592" cy="237930"/>
          </a:xfrm>
          <a:prstGeom prst="rect">
            <a:avLst/>
          </a:prstGeom>
          <a:noFill/>
          <a:ln w="28575">
            <a:solidFill>
              <a:srgbClr val="D34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tx1"/>
              </a:solidFill>
              <a:latin typeface="+mj-lt"/>
            </a:endParaRPr>
          </a:p>
        </p:txBody>
      </p:sp>
      <p:sp>
        <p:nvSpPr>
          <p:cNvPr id="29" name="TextBox 28">
            <a:extLst>
              <a:ext uri="{FF2B5EF4-FFF2-40B4-BE49-F238E27FC236}">
                <a16:creationId xmlns:a16="http://schemas.microsoft.com/office/drawing/2014/main" id="{7C66D538-F03D-1D1F-AD50-7632CD159329}"/>
              </a:ext>
            </a:extLst>
          </p:cNvPr>
          <p:cNvSpPr txBox="1"/>
          <p:nvPr/>
        </p:nvSpPr>
        <p:spPr>
          <a:xfrm>
            <a:off x="8537729" y="4474908"/>
            <a:ext cx="2274115" cy="276999"/>
          </a:xfrm>
          <a:prstGeom prst="rect">
            <a:avLst/>
          </a:prstGeom>
          <a:noFill/>
        </p:spPr>
        <p:txBody>
          <a:bodyPr wrap="square" rtlCol="0">
            <a:spAutoFit/>
          </a:bodyPr>
          <a:lstStyle/>
          <a:p>
            <a:r>
              <a:rPr lang="en-US" sz="1200">
                <a:latin typeface="+mj-lt"/>
                <a:ea typeface="Fira Sans" panose="020B0503050000020004" pitchFamily="34" charset="0"/>
              </a:rPr>
              <a:t>Action of Vitamin B12</a:t>
            </a:r>
          </a:p>
        </p:txBody>
      </p:sp>
      <p:sp>
        <p:nvSpPr>
          <p:cNvPr id="30" name="TextBox 29">
            <a:extLst>
              <a:ext uri="{FF2B5EF4-FFF2-40B4-BE49-F238E27FC236}">
                <a16:creationId xmlns:a16="http://schemas.microsoft.com/office/drawing/2014/main" id="{80039AC1-7885-7703-C916-30297433146C}"/>
              </a:ext>
            </a:extLst>
          </p:cNvPr>
          <p:cNvSpPr txBox="1"/>
          <p:nvPr/>
        </p:nvSpPr>
        <p:spPr>
          <a:xfrm>
            <a:off x="6302190" y="5135931"/>
            <a:ext cx="5721350" cy="553998"/>
          </a:xfrm>
          <a:prstGeom prst="rect">
            <a:avLst/>
          </a:prstGeom>
          <a:noFill/>
        </p:spPr>
        <p:txBody>
          <a:bodyPr wrap="square" lIns="0" tIns="0" rIns="0" bIns="0" rtlCol="0">
            <a:spAutoFit/>
          </a:bodyPr>
          <a:lstStyle/>
          <a:p>
            <a:r>
              <a:rPr lang="en-US" sz="1200">
                <a:latin typeface="+mj-lt"/>
                <a:ea typeface="Fira Sans" panose="020B0503050000020004" pitchFamily="34" charset="0"/>
              </a:rPr>
              <a:t>Vitamin B12 upregulates miR-22-3-p which is the inhibitor of the NLRP3-inflammasome, reduces the ASC complex activation and finally slows down</a:t>
            </a:r>
            <a:br>
              <a:rPr lang="en-US" sz="1200">
                <a:latin typeface="+mj-lt"/>
                <a:ea typeface="Fira Sans" panose="020B0503050000020004" pitchFamily="34" charset="0"/>
              </a:rPr>
            </a:br>
            <a:r>
              <a:rPr lang="en-US" sz="1200">
                <a:latin typeface="+mj-lt"/>
                <a:ea typeface="Fira Sans" panose="020B0503050000020004" pitchFamily="34" charset="0"/>
              </a:rPr>
              <a:t>the cleavage of pro-IL1ß into active form</a:t>
            </a:r>
          </a:p>
        </p:txBody>
      </p:sp>
    </p:spTree>
    <p:extLst>
      <p:ext uri="{BB962C8B-B14F-4D97-AF65-F5344CB8AC3E}">
        <p14:creationId xmlns:p14="http://schemas.microsoft.com/office/powerpoint/2010/main" val="27533781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A6A27B-384F-1328-CD1E-08672271756E}"/>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9AE3B5BD-18E0-02E0-09A3-D251B87C8214}"/>
              </a:ext>
            </a:extLst>
          </p:cNvPr>
          <p:cNvSpPr>
            <a:spLocks noGrp="1"/>
          </p:cNvSpPr>
          <p:nvPr>
            <p:ph type="title"/>
          </p:nvPr>
        </p:nvSpPr>
        <p:spPr>
          <a:xfrm>
            <a:off x="302401" y="302400"/>
            <a:ext cx="8026053" cy="580114"/>
          </a:xfrm>
        </p:spPr>
        <p:txBody>
          <a:bodyPr/>
          <a:lstStyle/>
          <a:p>
            <a:r>
              <a:rPr lang="en-US" b="1" err="1">
                <a:solidFill>
                  <a:schemeClr val="tx1"/>
                </a:solidFill>
                <a:latin typeface="DM Sans" pitchFamily="2" charset="0"/>
              </a:rPr>
              <a:t>dsm-firmenich</a:t>
            </a:r>
            <a:r>
              <a:rPr lang="en-US" b="1">
                <a:solidFill>
                  <a:schemeClr val="tx1"/>
                </a:solidFill>
                <a:latin typeface="DM Sans" pitchFamily="2" charset="0"/>
              </a:rPr>
              <a:t> scientists discovered the action</a:t>
            </a:r>
            <a:br>
              <a:rPr lang="en-US" b="1">
                <a:solidFill>
                  <a:schemeClr val="tx1"/>
                </a:solidFill>
                <a:latin typeface="DM Sans" pitchFamily="2" charset="0"/>
              </a:rPr>
            </a:br>
            <a:r>
              <a:rPr lang="en-US" b="1">
                <a:solidFill>
                  <a:schemeClr val="tx1"/>
                </a:solidFill>
                <a:latin typeface="DM Sans" pitchFamily="2" charset="0"/>
              </a:rPr>
              <a:t>of Vitamin B12 on the inflammasome</a:t>
            </a:r>
          </a:p>
        </p:txBody>
      </p:sp>
      <p:sp>
        <p:nvSpPr>
          <p:cNvPr id="2" name="TextBox 1">
            <a:extLst>
              <a:ext uri="{FF2B5EF4-FFF2-40B4-BE49-F238E27FC236}">
                <a16:creationId xmlns:a16="http://schemas.microsoft.com/office/drawing/2014/main" id="{7173EB06-0D87-DDDD-30CA-B3E6CFD99662}"/>
              </a:ext>
            </a:extLst>
          </p:cNvPr>
          <p:cNvSpPr txBox="1"/>
          <p:nvPr/>
        </p:nvSpPr>
        <p:spPr>
          <a:xfrm>
            <a:off x="302400" y="1684395"/>
            <a:ext cx="7420423" cy="246221"/>
          </a:xfrm>
          <a:prstGeom prst="rect">
            <a:avLst/>
          </a:prstGeom>
          <a:noFill/>
        </p:spPr>
        <p:txBody>
          <a:bodyPr wrap="square" lIns="0" tIns="0" rIns="0" bIns="0" rtlCol="0">
            <a:spAutoFit/>
          </a:bodyPr>
          <a:lstStyle/>
          <a:p>
            <a:pPr marL="0" marR="0" lvl="0" indent="0" defTabSz="914400" rtl="0" eaLnBrk="1" fontAlgn="auto" latinLnBrk="0" hangingPunct="1">
              <a:lnSpc>
                <a:spcPct val="100000"/>
              </a:lnSpc>
              <a:spcBef>
                <a:spcPts val="0"/>
              </a:spcBef>
              <a:spcAft>
                <a:spcPts val="1000"/>
              </a:spcAft>
              <a:buClr>
                <a:srgbClr val="45AC34"/>
              </a:buClr>
              <a:buSzTx/>
              <a:buFontTx/>
              <a:buNone/>
              <a:tabLst/>
              <a:defRPr/>
            </a:pPr>
            <a:r>
              <a:rPr kumimoji="0" lang="en-US" sz="1600" b="1" i="0" u="none" strike="noStrike" kern="1200" cap="none" spc="0" normalizeH="0" baseline="0">
                <a:ln>
                  <a:noFill/>
                </a:ln>
                <a:solidFill>
                  <a:srgbClr val="D34252"/>
                </a:solidFill>
                <a:effectLst/>
                <a:uLnTx/>
                <a:uFillTx/>
                <a:ea typeface="+mn-ea"/>
                <a:cs typeface="+mn-cs"/>
              </a:rPr>
              <a:t>miR-22-3p expression after UV stress</a:t>
            </a:r>
          </a:p>
        </p:txBody>
      </p:sp>
      <p:sp>
        <p:nvSpPr>
          <p:cNvPr id="4" name="Text Placeholder 3">
            <a:extLst>
              <a:ext uri="{FF2B5EF4-FFF2-40B4-BE49-F238E27FC236}">
                <a16:creationId xmlns:a16="http://schemas.microsoft.com/office/drawing/2014/main" id="{DE4B0E60-9CF6-2F71-DF59-DE26C4C149DC}"/>
              </a:ext>
            </a:extLst>
          </p:cNvPr>
          <p:cNvSpPr txBox="1">
            <a:spLocks/>
          </p:cNvSpPr>
          <p:nvPr/>
        </p:nvSpPr>
        <p:spPr>
          <a:xfrm>
            <a:off x="302400" y="2041368"/>
            <a:ext cx="4699253" cy="380596"/>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14pt"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GB" sz="1400" b="0">
                <a:solidFill>
                  <a:prstClr val="black"/>
                </a:solidFill>
                <a:latin typeface="DM Sans"/>
              </a:rPr>
              <a:t>Vitamin B12 significantly up regulates by 61% </a:t>
            </a:r>
            <a:br>
              <a:rPr lang="en-GB" sz="1400" b="0">
                <a:solidFill>
                  <a:prstClr val="black"/>
                </a:solidFill>
                <a:latin typeface="DM Sans"/>
              </a:rPr>
            </a:br>
            <a:r>
              <a:rPr lang="en-GB" sz="1400" b="0">
                <a:solidFill>
                  <a:prstClr val="black"/>
                </a:solidFill>
                <a:latin typeface="DM Sans"/>
              </a:rPr>
              <a:t>miR-22-3p at 0.01%</a:t>
            </a:r>
          </a:p>
        </p:txBody>
      </p:sp>
      <p:cxnSp>
        <p:nvCxnSpPr>
          <p:cNvPr id="23" name="Straight Connector 22">
            <a:extLst>
              <a:ext uri="{FF2B5EF4-FFF2-40B4-BE49-F238E27FC236}">
                <a16:creationId xmlns:a16="http://schemas.microsoft.com/office/drawing/2014/main" id="{86C230DF-85A1-031C-2CD4-993EA12D0628}"/>
              </a:ext>
            </a:extLst>
          </p:cNvPr>
          <p:cNvCxnSpPr>
            <a:cxnSpLocks/>
          </p:cNvCxnSpPr>
          <p:nvPr/>
        </p:nvCxnSpPr>
        <p:spPr>
          <a:xfrm>
            <a:off x="5148634" y="1779373"/>
            <a:ext cx="0" cy="4742595"/>
          </a:xfrm>
          <a:prstGeom prst="line">
            <a:avLst/>
          </a:prstGeom>
          <a:ln w="12700">
            <a:solidFill>
              <a:srgbClr val="D34252"/>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DBAC22D-4551-BA0D-5976-E29645707B3A}"/>
              </a:ext>
            </a:extLst>
          </p:cNvPr>
          <p:cNvPicPr>
            <a:picLocks noChangeAspect="1"/>
          </p:cNvPicPr>
          <p:nvPr/>
        </p:nvPicPr>
        <p:blipFill>
          <a:blip r:embed="rId2"/>
          <a:srcRect/>
          <a:stretch/>
        </p:blipFill>
        <p:spPr>
          <a:xfrm>
            <a:off x="10702989" y="112076"/>
            <a:ext cx="1372945" cy="462762"/>
          </a:xfrm>
          <a:prstGeom prst="rect">
            <a:avLst/>
          </a:prstGeom>
        </p:spPr>
      </p:pic>
      <p:sp>
        <p:nvSpPr>
          <p:cNvPr id="5" name="TextBox 4">
            <a:extLst>
              <a:ext uri="{FF2B5EF4-FFF2-40B4-BE49-F238E27FC236}">
                <a16:creationId xmlns:a16="http://schemas.microsoft.com/office/drawing/2014/main" id="{6DF43B2E-8F1E-7B63-2FDF-8A58BA98E6FE}"/>
              </a:ext>
            </a:extLst>
          </p:cNvPr>
          <p:cNvSpPr txBox="1"/>
          <p:nvPr/>
        </p:nvSpPr>
        <p:spPr>
          <a:xfrm>
            <a:off x="5934468" y="591790"/>
            <a:ext cx="675607" cy="369332"/>
          </a:xfrm>
          <a:prstGeom prst="rect">
            <a:avLst/>
          </a:prstGeom>
          <a:solidFill>
            <a:srgbClr val="9D2835"/>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DM Sans"/>
                <a:ea typeface="+mn-ea"/>
                <a:cs typeface="+mn-cs"/>
              </a:rPr>
              <a:t>New</a:t>
            </a:r>
          </a:p>
        </p:txBody>
      </p:sp>
      <p:sp>
        <p:nvSpPr>
          <p:cNvPr id="12" name="Text Placeholder 7">
            <a:extLst>
              <a:ext uri="{FF2B5EF4-FFF2-40B4-BE49-F238E27FC236}">
                <a16:creationId xmlns:a16="http://schemas.microsoft.com/office/drawing/2014/main" id="{5275E6A3-4C93-ECDC-4E03-27835F22DB9E}"/>
              </a:ext>
            </a:extLst>
          </p:cNvPr>
          <p:cNvSpPr txBox="1">
            <a:spLocks/>
          </p:cNvSpPr>
          <p:nvPr/>
        </p:nvSpPr>
        <p:spPr>
          <a:xfrm>
            <a:off x="302401" y="989552"/>
            <a:ext cx="9002238" cy="407252"/>
          </a:xfrm>
          <a:prstGeom prst="rect">
            <a:avLst/>
          </a:prstGeom>
        </p:spPr>
        <p:txBody>
          <a:bodyPr lIns="0" tIns="0" rIns="0" bIns="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rgbClr val="D1760F"/>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a:solidFill>
                  <a:srgbClr val="E67F7C"/>
                </a:solidFill>
              </a:rPr>
              <a:t>Vitamin B12 reduces UV-B induced inflammasome reaction </a:t>
            </a:r>
            <a:r>
              <a:rPr lang="en-US" i="1">
                <a:solidFill>
                  <a:srgbClr val="E67F7C"/>
                </a:solidFill>
              </a:rPr>
              <a:t>ex vivo</a:t>
            </a:r>
          </a:p>
        </p:txBody>
      </p:sp>
      <p:pic>
        <p:nvPicPr>
          <p:cNvPr id="14" name="Picture 11">
            <a:extLst>
              <a:ext uri="{FF2B5EF4-FFF2-40B4-BE49-F238E27FC236}">
                <a16:creationId xmlns:a16="http://schemas.microsoft.com/office/drawing/2014/main" id="{09C1B97B-4FE9-9075-97E3-DB73AEFC39E9}"/>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302400" y="2892071"/>
            <a:ext cx="4183810" cy="2893649"/>
          </a:xfrm>
          <a:prstGeom prst="rect">
            <a:avLst/>
          </a:prstGeom>
        </p:spPr>
      </p:pic>
      <p:sp>
        <p:nvSpPr>
          <p:cNvPr id="25" name="TextBox 24">
            <a:extLst>
              <a:ext uri="{FF2B5EF4-FFF2-40B4-BE49-F238E27FC236}">
                <a16:creationId xmlns:a16="http://schemas.microsoft.com/office/drawing/2014/main" id="{8A425DB5-0AFF-D4EA-190C-C685F7D70766}"/>
              </a:ext>
            </a:extLst>
          </p:cNvPr>
          <p:cNvSpPr txBox="1"/>
          <p:nvPr/>
        </p:nvSpPr>
        <p:spPr>
          <a:xfrm>
            <a:off x="5501990" y="1694744"/>
            <a:ext cx="7420423" cy="246221"/>
          </a:xfrm>
          <a:prstGeom prst="rect">
            <a:avLst/>
          </a:prstGeom>
          <a:noFill/>
        </p:spPr>
        <p:txBody>
          <a:bodyPr wrap="square" lIns="0" tIns="0" rIns="0" bIns="0" rtlCol="0">
            <a:spAutoFit/>
          </a:bodyPr>
          <a:lstStyle/>
          <a:p>
            <a:pPr marL="0" marR="0" lvl="0" indent="0" defTabSz="914400" rtl="0" eaLnBrk="1" fontAlgn="auto" latinLnBrk="0" hangingPunct="1">
              <a:lnSpc>
                <a:spcPct val="100000"/>
              </a:lnSpc>
              <a:spcBef>
                <a:spcPts val="0"/>
              </a:spcBef>
              <a:spcAft>
                <a:spcPts val="1000"/>
              </a:spcAft>
              <a:buClr>
                <a:srgbClr val="45AC34"/>
              </a:buClr>
              <a:buSzTx/>
              <a:buFontTx/>
              <a:buNone/>
              <a:tabLst/>
              <a:defRPr/>
            </a:pPr>
            <a:r>
              <a:rPr kumimoji="0" lang="en-US" sz="1600" b="1" i="0" u="none" strike="noStrike" kern="1200" cap="none" spc="0" normalizeH="0" baseline="0">
                <a:ln>
                  <a:noFill/>
                </a:ln>
                <a:solidFill>
                  <a:srgbClr val="D34252"/>
                </a:solidFill>
                <a:effectLst/>
                <a:uLnTx/>
                <a:uFillTx/>
                <a:ea typeface="+mn-ea"/>
                <a:cs typeface="+mn-cs"/>
              </a:rPr>
              <a:t>Mean ASC intensity</a:t>
            </a:r>
          </a:p>
        </p:txBody>
      </p:sp>
      <p:sp>
        <p:nvSpPr>
          <p:cNvPr id="26" name="Text Placeholder 3">
            <a:extLst>
              <a:ext uri="{FF2B5EF4-FFF2-40B4-BE49-F238E27FC236}">
                <a16:creationId xmlns:a16="http://schemas.microsoft.com/office/drawing/2014/main" id="{5363AC5C-840D-EDDE-1E9A-7836E6CEFBD7}"/>
              </a:ext>
            </a:extLst>
          </p:cNvPr>
          <p:cNvSpPr txBox="1">
            <a:spLocks/>
          </p:cNvSpPr>
          <p:nvPr/>
        </p:nvSpPr>
        <p:spPr>
          <a:xfrm>
            <a:off x="5501991" y="2051717"/>
            <a:ext cx="4345896" cy="840354"/>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14pt"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400" b="0">
                <a:solidFill>
                  <a:prstClr val="black"/>
                </a:solidFill>
                <a:latin typeface="DM Sans"/>
              </a:rPr>
              <a:t>Vitamin B12 significantly down regulates ASC complex activation by 100%, to the level of non-treated, at 0.01% after UV-B stress</a:t>
            </a:r>
          </a:p>
        </p:txBody>
      </p:sp>
      <p:pic>
        <p:nvPicPr>
          <p:cNvPr id="99" name="Picture 12">
            <a:extLst>
              <a:ext uri="{FF2B5EF4-FFF2-40B4-BE49-F238E27FC236}">
                <a16:creationId xmlns:a16="http://schemas.microsoft.com/office/drawing/2014/main" id="{45EEA1AB-B30C-C9F2-D5E3-97991B655658}"/>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5505373" y="2995317"/>
            <a:ext cx="4010107" cy="2790403"/>
          </a:xfrm>
          <a:prstGeom prst="rect">
            <a:avLst/>
          </a:prstGeom>
        </p:spPr>
      </p:pic>
      <p:sp>
        <p:nvSpPr>
          <p:cNvPr id="20" name="Slide Number Placeholder 1">
            <a:extLst>
              <a:ext uri="{FF2B5EF4-FFF2-40B4-BE49-F238E27FC236}">
                <a16:creationId xmlns:a16="http://schemas.microsoft.com/office/drawing/2014/main" id="{74C304DD-3E4B-20BA-8BBD-89E9367E062A}"/>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14</a:t>
            </a:fld>
            <a:endParaRPr lang="en-GB"/>
          </a:p>
        </p:txBody>
      </p:sp>
      <p:sp>
        <p:nvSpPr>
          <p:cNvPr id="6" name="TextBox 5">
            <a:extLst>
              <a:ext uri="{FF2B5EF4-FFF2-40B4-BE49-F238E27FC236}">
                <a16:creationId xmlns:a16="http://schemas.microsoft.com/office/drawing/2014/main" id="{1AB7CD78-B1B6-FBBB-26AA-265512BCB6F6}"/>
              </a:ext>
            </a:extLst>
          </p:cNvPr>
          <p:cNvSpPr txBox="1"/>
          <p:nvPr/>
        </p:nvSpPr>
        <p:spPr>
          <a:xfrm>
            <a:off x="5501990" y="5814719"/>
            <a:ext cx="4545012" cy="123111"/>
          </a:xfrm>
          <a:prstGeom prst="rect">
            <a:avLst/>
          </a:prstGeom>
          <a:noFill/>
        </p:spPr>
        <p:txBody>
          <a:bodyPr wrap="square" lIns="0" tIns="0" rIns="0" bIns="0">
            <a:spAutoFit/>
          </a:bodyPr>
          <a:lstStyle/>
          <a:p>
            <a:r>
              <a:rPr lang="en-US" sz="800" b="1" i="0">
                <a:effectLst/>
                <a:latin typeface="+mj-lt"/>
                <a:ea typeface="Fira Sans" panose="020B0503050000020004" pitchFamily="34" charset="0"/>
              </a:rPr>
              <a:t>ASC: </a:t>
            </a:r>
            <a:r>
              <a:rPr lang="en-US" sz="800">
                <a:latin typeface="+mj-lt"/>
                <a:ea typeface="Fira Sans" panose="020B0503050000020004" pitchFamily="34" charset="0"/>
              </a:rPr>
              <a:t>Apoptosis-associated Speck-like protein containing a Caspase recruitment domain</a:t>
            </a:r>
          </a:p>
        </p:txBody>
      </p:sp>
      <p:sp>
        <p:nvSpPr>
          <p:cNvPr id="7" name="TextBox 6">
            <a:extLst>
              <a:ext uri="{FF2B5EF4-FFF2-40B4-BE49-F238E27FC236}">
                <a16:creationId xmlns:a16="http://schemas.microsoft.com/office/drawing/2014/main" id="{9C028F71-0DD5-0B55-E184-7181B63AA682}"/>
              </a:ext>
            </a:extLst>
          </p:cNvPr>
          <p:cNvSpPr txBox="1"/>
          <p:nvPr/>
        </p:nvSpPr>
        <p:spPr>
          <a:xfrm>
            <a:off x="5501990" y="5938163"/>
            <a:ext cx="4545012" cy="246221"/>
          </a:xfrm>
          <a:prstGeom prst="rect">
            <a:avLst/>
          </a:prstGeom>
          <a:noFill/>
        </p:spPr>
        <p:txBody>
          <a:bodyPr wrap="square" lIns="0" tIns="0" rIns="0" bIns="0">
            <a:spAutoFit/>
          </a:bodyPr>
          <a:lstStyle/>
          <a:p>
            <a:r>
              <a:rPr lang="en-US" sz="800" i="0">
                <a:effectLst/>
                <a:latin typeface="+mj-lt"/>
                <a:ea typeface="Fira Sans" panose="020B0503050000020004" pitchFamily="34" charset="0"/>
              </a:rPr>
              <a:t>*** vs NT NS p&lt;0.001</a:t>
            </a:r>
          </a:p>
          <a:p>
            <a:r>
              <a:rPr lang="en-US" sz="800" i="0">
                <a:effectLst/>
                <a:latin typeface="+mj-lt"/>
                <a:ea typeface="Fira Sans" panose="020B0503050000020004" pitchFamily="34" charset="0"/>
              </a:rPr>
              <a:t>+++ vs NT UV p&lt;0.001</a:t>
            </a:r>
          </a:p>
        </p:txBody>
      </p:sp>
      <p:pic>
        <p:nvPicPr>
          <p:cNvPr id="8" name="Picture 7" descr="A picture containing text, dark, night sky&#10;&#10;Description automatically generated">
            <a:extLst>
              <a:ext uri="{FF2B5EF4-FFF2-40B4-BE49-F238E27FC236}">
                <a16:creationId xmlns:a16="http://schemas.microsoft.com/office/drawing/2014/main" id="{FA365149-CD22-5FF8-AF52-526E47D6214B}"/>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0201243" y="2350737"/>
            <a:ext cx="1440000" cy="1082667"/>
          </a:xfrm>
          <a:prstGeom prst="rect">
            <a:avLst/>
          </a:prstGeom>
          <a:ln w="25400">
            <a:solidFill>
              <a:schemeClr val="bg1"/>
            </a:solidFill>
          </a:ln>
        </p:spPr>
      </p:pic>
      <p:pic>
        <p:nvPicPr>
          <p:cNvPr id="9" name="Picture 8" descr="A picture containing dark, worm, outdoor object&#10;&#10;Description automatically generated">
            <a:extLst>
              <a:ext uri="{FF2B5EF4-FFF2-40B4-BE49-F238E27FC236}">
                <a16:creationId xmlns:a16="http://schemas.microsoft.com/office/drawing/2014/main" id="{24EA25A3-C04E-816A-40AE-8D432C7F64B1}"/>
              </a:ext>
            </a:extLst>
          </p:cNvPr>
          <p:cNvPicPr>
            <a:picLocks noChangeAspect="1"/>
          </p:cNvPicPr>
          <p:nvPr/>
        </p:nvPicPr>
        <p:blipFill>
          <a:blip r:embed="rId8"/>
          <a:stretch>
            <a:fillRect/>
          </a:stretch>
        </p:blipFill>
        <p:spPr>
          <a:xfrm>
            <a:off x="10201243" y="3586484"/>
            <a:ext cx="1440000" cy="1077405"/>
          </a:xfrm>
          <a:prstGeom prst="rect">
            <a:avLst/>
          </a:prstGeom>
          <a:ln w="25400">
            <a:solidFill>
              <a:schemeClr val="bg1"/>
            </a:solidFill>
          </a:ln>
        </p:spPr>
      </p:pic>
      <p:pic>
        <p:nvPicPr>
          <p:cNvPr id="10" name="Picture 9" descr="A picture containing dark&#10;&#10;Description automatically generated">
            <a:extLst>
              <a:ext uri="{FF2B5EF4-FFF2-40B4-BE49-F238E27FC236}">
                <a16:creationId xmlns:a16="http://schemas.microsoft.com/office/drawing/2014/main" id="{4E2099F0-C067-AF9B-166F-C349B5B05C48}"/>
              </a:ext>
            </a:extLst>
          </p:cNvPr>
          <p:cNvPicPr>
            <a:picLocks noChangeAspect="1"/>
          </p:cNvPicPr>
          <p:nvPr/>
        </p:nvPicPr>
        <p:blipFill>
          <a:blip r:embed="rId9"/>
          <a:stretch>
            <a:fillRect/>
          </a:stretch>
        </p:blipFill>
        <p:spPr>
          <a:xfrm>
            <a:off x="10201243" y="4823258"/>
            <a:ext cx="1440000" cy="1059250"/>
          </a:xfrm>
          <a:prstGeom prst="rect">
            <a:avLst/>
          </a:prstGeom>
          <a:ln w="25400">
            <a:solidFill>
              <a:schemeClr val="bg1"/>
            </a:solidFill>
          </a:ln>
        </p:spPr>
      </p:pic>
      <p:sp>
        <p:nvSpPr>
          <p:cNvPr id="16" name="Text Placeholder 2">
            <a:extLst>
              <a:ext uri="{FF2B5EF4-FFF2-40B4-BE49-F238E27FC236}">
                <a16:creationId xmlns:a16="http://schemas.microsoft.com/office/drawing/2014/main" id="{0D299F2F-548C-9354-0AA4-7BB79BFBECC2}"/>
              </a:ext>
            </a:extLst>
          </p:cNvPr>
          <p:cNvSpPr txBox="1">
            <a:spLocks/>
          </p:cNvSpPr>
          <p:nvPr/>
        </p:nvSpPr>
        <p:spPr>
          <a:xfrm>
            <a:off x="302400" y="6093396"/>
            <a:ext cx="4846234" cy="840354"/>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800"/>
              <a:t>Female donor 52 </a:t>
            </a:r>
            <a:r>
              <a:rPr lang="en-US" sz="800" err="1"/>
              <a:t>yo</a:t>
            </a:r>
            <a:r>
              <a:rPr lang="en-US" sz="800"/>
              <a:t> Caucasian. Vitamin B12 before and after UV-B irradiation. Day 1: skin explant culture – Day 2: UV stress – Day 3: biomarker testing</a:t>
            </a:r>
          </a:p>
          <a:p>
            <a:endParaRPr lang="en-US" sz="800"/>
          </a:p>
        </p:txBody>
      </p:sp>
      <p:pic>
        <p:nvPicPr>
          <p:cNvPr id="15" name="Picture 14">
            <a:extLst>
              <a:ext uri="{FF2B5EF4-FFF2-40B4-BE49-F238E27FC236}">
                <a16:creationId xmlns:a16="http://schemas.microsoft.com/office/drawing/2014/main" id="{679C0DE4-4EF4-E33C-0085-E0B88AE848DD}"/>
              </a:ext>
            </a:extLst>
          </p:cNvPr>
          <p:cNvPicPr>
            <a:picLocks noChangeAspect="1"/>
          </p:cNvPicPr>
          <p:nvPr/>
        </p:nvPicPr>
        <p:blipFill>
          <a:blip r:embed="rId10"/>
          <a:srcRect/>
          <a:stretch/>
        </p:blipFill>
        <p:spPr>
          <a:xfrm>
            <a:off x="10928764" y="660718"/>
            <a:ext cx="921393" cy="400464"/>
          </a:xfrm>
          <a:prstGeom prst="rect">
            <a:avLst/>
          </a:prstGeom>
        </p:spPr>
      </p:pic>
    </p:spTree>
    <p:extLst>
      <p:ext uri="{BB962C8B-B14F-4D97-AF65-F5344CB8AC3E}">
        <p14:creationId xmlns:p14="http://schemas.microsoft.com/office/powerpoint/2010/main" val="13851991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FB9A38-4E62-28A0-196C-67C6BE23983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C718116-6465-0C11-44F9-2337B52C0154}"/>
              </a:ext>
            </a:extLst>
          </p:cNvPr>
          <p:cNvSpPr>
            <a:spLocks noGrp="1"/>
          </p:cNvSpPr>
          <p:nvPr>
            <p:ph type="sldNum" sz="quarter" idx="10"/>
          </p:nvPr>
        </p:nvSpPr>
        <p:spPr/>
        <p:txBody>
          <a:bodyPr/>
          <a:lstStyle/>
          <a:p>
            <a:fld id="{5BA3E189-2F3A-42E5-B572-3520703B6186}" type="slidenum">
              <a:rPr lang="en-GB" smtClean="0"/>
              <a:pPr/>
              <a:t>15</a:t>
            </a:fld>
            <a:endParaRPr lang="en-GB"/>
          </a:p>
        </p:txBody>
      </p:sp>
      <p:sp>
        <p:nvSpPr>
          <p:cNvPr id="8" name="Text Placeholder 7">
            <a:extLst>
              <a:ext uri="{FF2B5EF4-FFF2-40B4-BE49-F238E27FC236}">
                <a16:creationId xmlns:a16="http://schemas.microsoft.com/office/drawing/2014/main" id="{1C70F9E5-52AD-3827-7F6C-E2ECC6798B71}"/>
              </a:ext>
            </a:extLst>
          </p:cNvPr>
          <p:cNvSpPr>
            <a:spLocks noGrp="1"/>
          </p:cNvSpPr>
          <p:nvPr>
            <p:ph type="body" idx="11"/>
          </p:nvPr>
        </p:nvSpPr>
        <p:spPr>
          <a:xfrm>
            <a:off x="302400" y="605611"/>
            <a:ext cx="9283727" cy="1022222"/>
          </a:xfrm>
        </p:spPr>
        <p:txBody>
          <a:bodyPr/>
          <a:lstStyle/>
          <a:p>
            <a:r>
              <a:rPr lang="en-US"/>
              <a:t>R</a:t>
            </a:r>
            <a:r>
              <a:rPr lang="en-US">
                <a:solidFill>
                  <a:srgbClr val="E67F7C"/>
                </a:solidFill>
              </a:rPr>
              <a:t>educes the pro-inflammatory cytokine</a:t>
            </a:r>
            <a:br>
              <a:rPr lang="en-US">
                <a:solidFill>
                  <a:srgbClr val="E67F7C"/>
                </a:solidFill>
              </a:rPr>
            </a:br>
            <a:r>
              <a:rPr lang="en-US">
                <a:solidFill>
                  <a:srgbClr val="E67F7C"/>
                </a:solidFill>
              </a:rPr>
              <a:t>IL-1 beta after UV-B stress ex-vivo</a:t>
            </a:r>
          </a:p>
        </p:txBody>
      </p:sp>
      <p:sp>
        <p:nvSpPr>
          <p:cNvPr id="7" name="Title 6">
            <a:extLst>
              <a:ext uri="{FF2B5EF4-FFF2-40B4-BE49-F238E27FC236}">
                <a16:creationId xmlns:a16="http://schemas.microsoft.com/office/drawing/2014/main" id="{6E67ECE6-A727-8037-4760-C5718859DD94}"/>
              </a:ext>
            </a:extLst>
          </p:cNvPr>
          <p:cNvSpPr>
            <a:spLocks noGrp="1"/>
          </p:cNvSpPr>
          <p:nvPr>
            <p:ph type="title"/>
          </p:nvPr>
        </p:nvSpPr>
        <p:spPr/>
        <p:txBody>
          <a:bodyPr/>
          <a:lstStyle/>
          <a:p>
            <a:r>
              <a:rPr lang="en-US"/>
              <a:t>Vitamin B12</a:t>
            </a:r>
          </a:p>
        </p:txBody>
      </p:sp>
      <p:sp>
        <p:nvSpPr>
          <p:cNvPr id="3" name="TextBox 2">
            <a:extLst>
              <a:ext uri="{FF2B5EF4-FFF2-40B4-BE49-F238E27FC236}">
                <a16:creationId xmlns:a16="http://schemas.microsoft.com/office/drawing/2014/main" id="{4977E674-91F0-16D5-5085-7386FC2D4225}"/>
              </a:ext>
            </a:extLst>
          </p:cNvPr>
          <p:cNvSpPr txBox="1"/>
          <p:nvPr/>
        </p:nvSpPr>
        <p:spPr>
          <a:xfrm>
            <a:off x="302399" y="1451705"/>
            <a:ext cx="4544240" cy="576293"/>
          </a:xfrm>
          <a:prstGeom prst="rect">
            <a:avLst/>
          </a:prstGeom>
          <a:solidFill>
            <a:srgbClr val="D34252"/>
          </a:solidFill>
          <a:ln w="38100">
            <a:noFill/>
          </a:ln>
        </p:spPr>
        <p:txBody>
          <a:bodyPr wrap="square" lIns="72000" tIns="72000" rIns="72000" bIns="72000" rtlCol="0">
            <a:spAutoFit/>
          </a:bodyPr>
          <a:lstStyle/>
          <a:p>
            <a:r>
              <a:rPr lang="en-US" sz="1400" b="1">
                <a:solidFill>
                  <a:schemeClr val="bg1"/>
                </a:solidFill>
                <a:latin typeface="+mj-lt"/>
              </a:rPr>
              <a:t>Vitamin B12 reduces the increase of IL1-beta production after UV-B stress by 35% at 0.01%</a:t>
            </a:r>
          </a:p>
        </p:txBody>
      </p:sp>
      <p:pic>
        <p:nvPicPr>
          <p:cNvPr id="4" name="Picture Placeholder 4">
            <a:extLst>
              <a:ext uri="{FF2B5EF4-FFF2-40B4-BE49-F238E27FC236}">
                <a16:creationId xmlns:a16="http://schemas.microsoft.com/office/drawing/2014/main" id="{150D1BE1-5369-72F5-B7C8-83DA46D244E9}"/>
              </a:ext>
            </a:extLst>
          </p:cNvPr>
          <p:cNvPicPr>
            <a:picLocks noChangeAspect="1"/>
          </p:cNvPicPr>
          <p:nvPr/>
        </p:nvPicPr>
        <p:blipFill rotWithShape="1">
          <a:blip r:embed="rId2">
            <a:extLst>
              <a:ext uri="{28A0092B-C50C-407E-A947-70E740481C1C}">
                <a14:useLocalDpi xmlns:a14="http://schemas.microsoft.com/office/drawing/2010/main" val="0"/>
              </a:ext>
            </a:extLst>
          </a:blip>
          <a:srcRect t="7864" b="7864"/>
          <a:stretch/>
        </p:blipFill>
        <p:spPr>
          <a:xfrm>
            <a:off x="6096000" y="0"/>
            <a:ext cx="6096000" cy="6858000"/>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p:spPr>
      </p:pic>
      <p:sp>
        <p:nvSpPr>
          <p:cNvPr id="6" name="Text Placeholder 3">
            <a:extLst>
              <a:ext uri="{FF2B5EF4-FFF2-40B4-BE49-F238E27FC236}">
                <a16:creationId xmlns:a16="http://schemas.microsoft.com/office/drawing/2014/main" id="{CD816473-352E-B802-98D9-E102A1EA5811}"/>
              </a:ext>
            </a:extLst>
          </p:cNvPr>
          <p:cNvSpPr txBox="1">
            <a:spLocks/>
          </p:cNvSpPr>
          <p:nvPr/>
        </p:nvSpPr>
        <p:spPr>
          <a:xfrm>
            <a:off x="301625" y="6092825"/>
            <a:ext cx="3529013" cy="117475"/>
          </a:xfrm>
          <a:prstGeom prst="rect">
            <a:avLst/>
          </a:prstGeom>
          <a:noFill/>
        </p:spPr>
        <p:txBody>
          <a:bodyPr wrap="square" lIns="0" tIns="0" rIns="0" bIns="0">
            <a:sp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800">
                <a:latin typeface="+mj-lt"/>
                <a:ea typeface="Fira Sans" panose="020B0503050000020004" pitchFamily="34" charset="0"/>
              </a:rPr>
              <a:t>* Stat vs NT NS p&lt;0.05</a:t>
            </a:r>
          </a:p>
          <a:p>
            <a:r>
              <a:rPr lang="en-US" sz="800">
                <a:latin typeface="+mj-lt"/>
                <a:ea typeface="Fira Sans" panose="020B0503050000020004" pitchFamily="34" charset="0"/>
              </a:rPr>
              <a:t>+ Stat vs NT UV p&gt;0.05</a:t>
            </a:r>
          </a:p>
        </p:txBody>
      </p:sp>
      <p:sp>
        <p:nvSpPr>
          <p:cNvPr id="9" name="TextBox 8">
            <a:extLst>
              <a:ext uri="{FF2B5EF4-FFF2-40B4-BE49-F238E27FC236}">
                <a16:creationId xmlns:a16="http://schemas.microsoft.com/office/drawing/2014/main" id="{52BAA300-D486-FCE8-2BC1-ADDFBCC756DF}"/>
              </a:ext>
            </a:extLst>
          </p:cNvPr>
          <p:cNvSpPr txBox="1"/>
          <p:nvPr/>
        </p:nvSpPr>
        <p:spPr>
          <a:xfrm>
            <a:off x="302398" y="5762244"/>
            <a:ext cx="4545012" cy="246221"/>
          </a:xfrm>
          <a:prstGeom prst="rect">
            <a:avLst/>
          </a:prstGeom>
          <a:noFill/>
        </p:spPr>
        <p:txBody>
          <a:bodyPr wrap="square" lIns="0" tIns="0" rIns="0" bIns="0">
            <a:spAutoFit/>
          </a:bodyPr>
          <a:lstStyle/>
          <a:p>
            <a:r>
              <a:rPr lang="en-US" sz="800" i="0">
                <a:effectLst/>
                <a:latin typeface="+mj-lt"/>
                <a:ea typeface="Fira Sans" panose="020B0503050000020004" pitchFamily="34" charset="0"/>
              </a:rPr>
              <a:t>* Stat vs NT NS p&lt;0.05</a:t>
            </a:r>
          </a:p>
          <a:p>
            <a:r>
              <a:rPr lang="en-US" sz="800" i="0">
                <a:effectLst/>
                <a:latin typeface="+mj-lt"/>
                <a:ea typeface="Fira Sans" panose="020B0503050000020004" pitchFamily="34" charset="0"/>
              </a:rPr>
              <a:t>+ Stat vs NT UV p&gt;0.05</a:t>
            </a:r>
          </a:p>
        </p:txBody>
      </p:sp>
      <p:pic>
        <p:nvPicPr>
          <p:cNvPr id="11" name="Picture 10" descr="A graph of different colored bars&#10;&#10;AI-generated content may be incorrect.">
            <a:extLst>
              <a:ext uri="{FF2B5EF4-FFF2-40B4-BE49-F238E27FC236}">
                <a16:creationId xmlns:a16="http://schemas.microsoft.com/office/drawing/2014/main" id="{A8518CFB-E744-9B3B-8FA2-84BB6225633B}"/>
              </a:ext>
            </a:extLst>
          </p:cNvPr>
          <p:cNvPicPr>
            <a:picLocks noChangeAspect="1"/>
          </p:cNvPicPr>
          <p:nvPr/>
        </p:nvPicPr>
        <p:blipFill>
          <a:blip r:embed="rId3"/>
          <a:stretch>
            <a:fillRect/>
          </a:stretch>
        </p:blipFill>
        <p:spPr>
          <a:xfrm>
            <a:off x="-934766" y="1882626"/>
            <a:ext cx="7621998" cy="4287373"/>
          </a:xfrm>
          <a:prstGeom prst="rect">
            <a:avLst/>
          </a:prstGeom>
        </p:spPr>
      </p:pic>
    </p:spTree>
    <p:extLst>
      <p:ext uri="{BB962C8B-B14F-4D97-AF65-F5344CB8AC3E}">
        <p14:creationId xmlns:p14="http://schemas.microsoft.com/office/powerpoint/2010/main" val="18960301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88CAE9-B888-CA5D-DC12-3E51F24591E8}"/>
            </a:ext>
          </a:extLst>
        </p:cNvPr>
        <p:cNvGrpSpPr/>
        <p:nvPr/>
      </p:nvGrpSpPr>
      <p:grpSpPr>
        <a:xfrm>
          <a:off x="0" y="0"/>
          <a:ext cx="0" cy="0"/>
          <a:chOff x="0" y="0"/>
          <a:chExt cx="0" cy="0"/>
        </a:xfrm>
      </p:grpSpPr>
      <p:pic>
        <p:nvPicPr>
          <p:cNvPr id="18" name="Picture 17" descr="A diagram of a cell&#10;&#10;AI-generated content may be incorrect.">
            <a:extLst>
              <a:ext uri="{FF2B5EF4-FFF2-40B4-BE49-F238E27FC236}">
                <a16:creationId xmlns:a16="http://schemas.microsoft.com/office/drawing/2014/main" id="{0C951C51-4EFB-A523-5AAD-5C3C578A2890}"/>
              </a:ext>
            </a:extLst>
          </p:cNvPr>
          <p:cNvPicPr>
            <a:picLocks noChangeAspect="1"/>
          </p:cNvPicPr>
          <p:nvPr/>
        </p:nvPicPr>
        <p:blipFill>
          <a:blip r:embed="rId2"/>
          <a:stretch>
            <a:fillRect/>
          </a:stretch>
        </p:blipFill>
        <p:spPr>
          <a:xfrm>
            <a:off x="1621942" y="1554744"/>
            <a:ext cx="8110770" cy="4562309"/>
          </a:xfrm>
          <a:prstGeom prst="rect">
            <a:avLst/>
          </a:prstGeom>
        </p:spPr>
      </p:pic>
      <p:sp>
        <p:nvSpPr>
          <p:cNvPr id="3" name="Slide Number Placeholder 2">
            <a:extLst>
              <a:ext uri="{FF2B5EF4-FFF2-40B4-BE49-F238E27FC236}">
                <a16:creationId xmlns:a16="http://schemas.microsoft.com/office/drawing/2014/main" id="{EF2D6E2C-9182-CA59-662C-E65F40C97E72}"/>
              </a:ext>
            </a:extLst>
          </p:cNvPr>
          <p:cNvSpPr>
            <a:spLocks noGrp="1"/>
          </p:cNvSpPr>
          <p:nvPr>
            <p:ph type="sldNum" sz="quarter" idx="10"/>
          </p:nvPr>
        </p:nvSpPr>
        <p:spPr/>
        <p:txBody>
          <a:bodyPr/>
          <a:lstStyle/>
          <a:p>
            <a:fld id="{5BA3E189-2F3A-42E5-B572-3520703B6186}" type="slidenum">
              <a:rPr lang="en-GB" smtClean="0"/>
              <a:pPr/>
              <a:t>16</a:t>
            </a:fld>
            <a:endParaRPr lang="en-GB"/>
          </a:p>
        </p:txBody>
      </p:sp>
      <p:sp>
        <p:nvSpPr>
          <p:cNvPr id="4" name="Text Placeholder 3">
            <a:extLst>
              <a:ext uri="{FF2B5EF4-FFF2-40B4-BE49-F238E27FC236}">
                <a16:creationId xmlns:a16="http://schemas.microsoft.com/office/drawing/2014/main" id="{3E7A0241-BA72-79C0-5AC2-D0B569BA76FE}"/>
              </a:ext>
            </a:extLst>
          </p:cNvPr>
          <p:cNvSpPr>
            <a:spLocks noGrp="1"/>
          </p:cNvSpPr>
          <p:nvPr>
            <p:ph type="body" idx="11"/>
          </p:nvPr>
        </p:nvSpPr>
        <p:spPr>
          <a:xfrm>
            <a:off x="302399" y="605611"/>
            <a:ext cx="10119071" cy="887322"/>
          </a:xfrm>
        </p:spPr>
        <p:txBody>
          <a:bodyPr anchor="t"/>
          <a:lstStyle/>
          <a:p>
            <a:r>
              <a:rPr lang="en-US"/>
              <a:t>Leads to itching, irritated, red and sensitive skin</a:t>
            </a:r>
          </a:p>
        </p:txBody>
      </p:sp>
      <p:sp>
        <p:nvSpPr>
          <p:cNvPr id="2" name="Title 1">
            <a:extLst>
              <a:ext uri="{FF2B5EF4-FFF2-40B4-BE49-F238E27FC236}">
                <a16:creationId xmlns:a16="http://schemas.microsoft.com/office/drawing/2014/main" id="{6861276F-DEA5-0728-CEF2-EA7992859C62}"/>
              </a:ext>
            </a:extLst>
          </p:cNvPr>
          <p:cNvSpPr>
            <a:spLocks noGrp="1"/>
          </p:cNvSpPr>
          <p:nvPr>
            <p:ph type="title"/>
          </p:nvPr>
        </p:nvSpPr>
        <p:spPr/>
        <p:txBody>
          <a:bodyPr/>
          <a:lstStyle/>
          <a:p>
            <a:r>
              <a:rPr lang="en-US"/>
              <a:t>Inflammation: Mast Cell degranulation</a:t>
            </a:r>
            <a:endParaRPr lang="en-GB"/>
          </a:p>
        </p:txBody>
      </p:sp>
      <p:sp>
        <p:nvSpPr>
          <p:cNvPr id="15" name="Text Placeholder 14">
            <a:extLst>
              <a:ext uri="{FF2B5EF4-FFF2-40B4-BE49-F238E27FC236}">
                <a16:creationId xmlns:a16="http://schemas.microsoft.com/office/drawing/2014/main" id="{3129DA13-FD27-D2E2-E786-E823044B0B0D}"/>
              </a:ext>
            </a:extLst>
          </p:cNvPr>
          <p:cNvSpPr>
            <a:spLocks noGrp="1"/>
          </p:cNvSpPr>
          <p:nvPr>
            <p:ph type="body" sz="quarter" idx="23"/>
          </p:nvPr>
        </p:nvSpPr>
        <p:spPr>
          <a:xfrm>
            <a:off x="302399" y="6159445"/>
            <a:ext cx="10119071" cy="291361"/>
          </a:xfrm>
        </p:spPr>
        <p:txBody>
          <a:bodyPr/>
          <a:lstStyle/>
          <a:p>
            <a:r>
              <a:rPr lang="en-US"/>
              <a:t>ASC: Apoptosis-associated Speck-like protein containing a Caspase recruitment domain, NLRP3: Nucleotide-binding domain, Leucine-rich Repeat family Pyrin domain containing 3</a:t>
            </a:r>
          </a:p>
          <a:p>
            <a:r>
              <a:rPr lang="en-US"/>
              <a:t>Source: Bauernfeind F. et al., NLRP3 inflammasome activity is negatively controlled by miR-223, The Journal of Immunology, 2012, 189: 4175:4181</a:t>
            </a:r>
          </a:p>
          <a:p>
            <a:endParaRPr lang="en-US"/>
          </a:p>
        </p:txBody>
      </p:sp>
      <p:sp>
        <p:nvSpPr>
          <p:cNvPr id="5" name="TextBox 4">
            <a:extLst>
              <a:ext uri="{FF2B5EF4-FFF2-40B4-BE49-F238E27FC236}">
                <a16:creationId xmlns:a16="http://schemas.microsoft.com/office/drawing/2014/main" id="{D7399C1C-8A42-DCF1-0EB0-641089986E11}"/>
              </a:ext>
            </a:extLst>
          </p:cNvPr>
          <p:cNvSpPr txBox="1"/>
          <p:nvPr/>
        </p:nvSpPr>
        <p:spPr>
          <a:xfrm>
            <a:off x="243366" y="1137633"/>
            <a:ext cx="9236810" cy="338554"/>
          </a:xfrm>
          <a:prstGeom prst="rect">
            <a:avLst/>
          </a:prstGeom>
          <a:noFill/>
        </p:spPr>
        <p:txBody>
          <a:bodyPr wrap="square" anchor="ctr">
            <a:spAutoFit/>
          </a:bodyPr>
          <a:lstStyle/>
          <a:p>
            <a:r>
              <a:rPr lang="en-US" sz="1600" b="1">
                <a:solidFill>
                  <a:srgbClr val="D34252"/>
                </a:solidFill>
                <a:latin typeface="+mn-lt"/>
              </a:rPr>
              <a:t>Mechanism of action of mast cell degranulation and inhibition of histamine release</a:t>
            </a:r>
          </a:p>
        </p:txBody>
      </p:sp>
      <p:sp>
        <p:nvSpPr>
          <p:cNvPr id="6" name="TextBox 5">
            <a:extLst>
              <a:ext uri="{FF2B5EF4-FFF2-40B4-BE49-F238E27FC236}">
                <a16:creationId xmlns:a16="http://schemas.microsoft.com/office/drawing/2014/main" id="{04B04B4B-6C47-73F8-96AE-590514860F66}"/>
              </a:ext>
            </a:extLst>
          </p:cNvPr>
          <p:cNvSpPr txBox="1"/>
          <p:nvPr/>
        </p:nvSpPr>
        <p:spPr>
          <a:xfrm>
            <a:off x="329292" y="1606203"/>
            <a:ext cx="2585301" cy="1154162"/>
          </a:xfrm>
          <a:prstGeom prst="rect">
            <a:avLst/>
          </a:prstGeom>
          <a:noFill/>
        </p:spPr>
        <p:txBody>
          <a:bodyPr wrap="square" lIns="0" tIns="0" rIns="0" bIns="0" rtlCol="0">
            <a:spAutoFit/>
          </a:bodyPr>
          <a:lstStyle/>
          <a:p>
            <a:r>
              <a:rPr lang="en-US" sz="1500">
                <a:latin typeface="+mj-lt"/>
                <a:ea typeface="Fira Sans" panose="020B0503050000020004" pitchFamily="34" charset="0"/>
              </a:rPr>
              <a:t>Mast cells can be activated by environmental stress factors like allergens, UV light, pollution and free radicals</a:t>
            </a:r>
          </a:p>
        </p:txBody>
      </p:sp>
      <p:sp>
        <p:nvSpPr>
          <p:cNvPr id="8" name="TextBox 7">
            <a:extLst>
              <a:ext uri="{FF2B5EF4-FFF2-40B4-BE49-F238E27FC236}">
                <a16:creationId xmlns:a16="http://schemas.microsoft.com/office/drawing/2014/main" id="{B296FEDB-30BA-46EB-9A64-FC217EEA72F0}"/>
              </a:ext>
            </a:extLst>
          </p:cNvPr>
          <p:cNvSpPr txBox="1"/>
          <p:nvPr/>
        </p:nvSpPr>
        <p:spPr>
          <a:xfrm>
            <a:off x="9897708" y="3453605"/>
            <a:ext cx="1596664" cy="738664"/>
          </a:xfrm>
          <a:prstGeom prst="rect">
            <a:avLst/>
          </a:prstGeom>
          <a:noFill/>
        </p:spPr>
        <p:txBody>
          <a:bodyPr wrap="square" lIns="0" tIns="0" rIns="0" bIns="0" rtlCol="0">
            <a:spAutoFit/>
          </a:bodyPr>
          <a:lstStyle/>
          <a:p>
            <a:r>
              <a:rPr lang="en-US" sz="1600" b="1">
                <a:solidFill>
                  <a:srgbClr val="D34252"/>
                </a:solidFill>
                <a:latin typeface="+mj-lt"/>
              </a:rPr>
              <a:t>Vitamin B12 to block mast cell degranulation</a:t>
            </a:r>
          </a:p>
        </p:txBody>
      </p:sp>
      <p:sp>
        <p:nvSpPr>
          <p:cNvPr id="9" name="TextBox 8">
            <a:extLst>
              <a:ext uri="{FF2B5EF4-FFF2-40B4-BE49-F238E27FC236}">
                <a16:creationId xmlns:a16="http://schemas.microsoft.com/office/drawing/2014/main" id="{2000245C-8323-1285-D050-F67CA73CA394}"/>
              </a:ext>
            </a:extLst>
          </p:cNvPr>
          <p:cNvSpPr txBox="1"/>
          <p:nvPr/>
        </p:nvSpPr>
        <p:spPr>
          <a:xfrm>
            <a:off x="9732712" y="2362268"/>
            <a:ext cx="2210974" cy="923330"/>
          </a:xfrm>
          <a:prstGeom prst="rect">
            <a:avLst/>
          </a:prstGeom>
          <a:noFill/>
        </p:spPr>
        <p:txBody>
          <a:bodyPr wrap="square" lIns="0" tIns="0" rIns="0" bIns="0" rtlCol="0">
            <a:spAutoFit/>
          </a:bodyPr>
          <a:lstStyle/>
          <a:p>
            <a:r>
              <a:rPr lang="en-US" sz="1500">
                <a:latin typeface="+mj-lt"/>
                <a:ea typeface="Fira Sans" panose="020B0503050000020004" pitchFamily="34" charset="0"/>
              </a:rPr>
              <a:t>Degranulation is the release of mediators such as histamine, cytokines, proteases,…</a:t>
            </a:r>
          </a:p>
        </p:txBody>
      </p:sp>
      <p:sp>
        <p:nvSpPr>
          <p:cNvPr id="10" name="TextBox 9">
            <a:extLst>
              <a:ext uri="{FF2B5EF4-FFF2-40B4-BE49-F238E27FC236}">
                <a16:creationId xmlns:a16="http://schemas.microsoft.com/office/drawing/2014/main" id="{CDB95E4E-CFE1-2366-E595-EFA54F35F408}"/>
              </a:ext>
            </a:extLst>
          </p:cNvPr>
          <p:cNvSpPr txBox="1"/>
          <p:nvPr/>
        </p:nvSpPr>
        <p:spPr>
          <a:xfrm>
            <a:off x="528046" y="4947300"/>
            <a:ext cx="2585301" cy="738664"/>
          </a:xfrm>
          <a:prstGeom prst="rect">
            <a:avLst/>
          </a:prstGeom>
          <a:noFill/>
        </p:spPr>
        <p:txBody>
          <a:bodyPr wrap="square" lIns="0" tIns="0" rIns="0" bIns="0" rtlCol="0">
            <a:spAutoFit/>
          </a:bodyPr>
          <a:lstStyle/>
          <a:p>
            <a:pPr algn="r"/>
            <a:r>
              <a:rPr lang="en-US" sz="1600" b="1">
                <a:solidFill>
                  <a:srgbClr val="D34252"/>
                </a:solidFill>
                <a:latin typeface="+mj-lt"/>
                <a:ea typeface="Fira Sans Medium" panose="020B0603050000020004" pitchFamily="34" charset="0"/>
              </a:rPr>
              <a:t>Itching, stinging, burning, redness, dry &amp; sensitive, atopic dermatitis</a:t>
            </a:r>
          </a:p>
        </p:txBody>
      </p:sp>
      <p:sp>
        <p:nvSpPr>
          <p:cNvPr id="11" name="Rectangle 10">
            <a:extLst>
              <a:ext uri="{FF2B5EF4-FFF2-40B4-BE49-F238E27FC236}">
                <a16:creationId xmlns:a16="http://schemas.microsoft.com/office/drawing/2014/main" id="{7227304B-D29B-E667-3E1A-FE8152A31FCC}"/>
              </a:ext>
            </a:extLst>
          </p:cNvPr>
          <p:cNvSpPr/>
          <p:nvPr/>
        </p:nvSpPr>
        <p:spPr>
          <a:xfrm>
            <a:off x="8235382" y="4261672"/>
            <a:ext cx="1325880" cy="441960"/>
          </a:xfrm>
          <a:prstGeom prst="rect">
            <a:avLst/>
          </a:prstGeom>
          <a:solidFill>
            <a:srgbClr val="D34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a:solidFill>
                  <a:schemeClr val="bg1"/>
                </a:solidFill>
                <a:latin typeface="+mj-lt"/>
                <a:ea typeface="Fira Sans" panose="020B0503050000020004" pitchFamily="34" charset="0"/>
              </a:rPr>
              <a:t>Proinflammatory </a:t>
            </a:r>
            <a:r>
              <a:rPr lang="en-US" sz="1100" b="1">
                <a:solidFill>
                  <a:schemeClr val="bg1"/>
                </a:solidFill>
                <a:latin typeface="+mj-lt"/>
                <a:ea typeface="Fira Sans" panose="020B0503050000020004" pitchFamily="34" charset="0"/>
              </a:rPr>
              <a:t>mediators</a:t>
            </a:r>
          </a:p>
        </p:txBody>
      </p:sp>
      <p:sp>
        <p:nvSpPr>
          <p:cNvPr id="13" name="Rectangle 12">
            <a:extLst>
              <a:ext uri="{FF2B5EF4-FFF2-40B4-BE49-F238E27FC236}">
                <a16:creationId xmlns:a16="http://schemas.microsoft.com/office/drawing/2014/main" id="{7A7ADC0F-3842-9F34-07FB-2101F06CB8DA}"/>
              </a:ext>
            </a:extLst>
          </p:cNvPr>
          <p:cNvSpPr/>
          <p:nvPr/>
        </p:nvSpPr>
        <p:spPr>
          <a:xfrm>
            <a:off x="9101103" y="3574049"/>
            <a:ext cx="753708" cy="4419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Arrow Connector 11">
            <a:extLst>
              <a:ext uri="{FF2B5EF4-FFF2-40B4-BE49-F238E27FC236}">
                <a16:creationId xmlns:a16="http://schemas.microsoft.com/office/drawing/2014/main" id="{3F4CD26B-1D1E-973D-ABEE-12DCBB021D40}"/>
              </a:ext>
            </a:extLst>
          </p:cNvPr>
          <p:cNvCxnSpPr>
            <a:cxnSpLocks/>
          </p:cNvCxnSpPr>
          <p:nvPr/>
        </p:nvCxnSpPr>
        <p:spPr>
          <a:xfrm flipH="1">
            <a:off x="9148437" y="3795029"/>
            <a:ext cx="663477" cy="0"/>
          </a:xfrm>
          <a:prstGeom prst="straightConnector1">
            <a:avLst/>
          </a:prstGeom>
          <a:ln w="38100">
            <a:solidFill>
              <a:srgbClr val="D34252"/>
            </a:solidFill>
            <a:tailEnd type="stealth" w="lg" len="lg"/>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0FAE59D3-9310-A370-7B67-55B992E6C7B3}"/>
              </a:ext>
            </a:extLst>
          </p:cNvPr>
          <p:cNvSpPr/>
          <p:nvPr/>
        </p:nvSpPr>
        <p:spPr>
          <a:xfrm>
            <a:off x="3232232" y="4800606"/>
            <a:ext cx="1265756" cy="69249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a:extLst>
              <a:ext uri="{FF2B5EF4-FFF2-40B4-BE49-F238E27FC236}">
                <a16:creationId xmlns:a16="http://schemas.microsoft.com/office/drawing/2014/main" id="{F1FBD307-D4A2-999A-85AB-D29BCB3F896A}"/>
              </a:ext>
            </a:extLst>
          </p:cNvPr>
          <p:cNvCxnSpPr>
            <a:cxnSpLocks/>
          </p:cNvCxnSpPr>
          <p:nvPr/>
        </p:nvCxnSpPr>
        <p:spPr>
          <a:xfrm flipH="1">
            <a:off x="3360248" y="5272123"/>
            <a:ext cx="915916" cy="0"/>
          </a:xfrm>
          <a:prstGeom prst="straightConnector1">
            <a:avLst/>
          </a:prstGeom>
          <a:ln w="38100">
            <a:solidFill>
              <a:srgbClr val="D34252"/>
            </a:solidFill>
            <a:tailEnd type="stealth" w="lg" len="lg"/>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248C5A39-0F65-1993-4D09-675BF7E70701}"/>
              </a:ext>
            </a:extLst>
          </p:cNvPr>
          <p:cNvSpPr txBox="1"/>
          <p:nvPr/>
        </p:nvSpPr>
        <p:spPr>
          <a:xfrm>
            <a:off x="3360248" y="4932230"/>
            <a:ext cx="1596664" cy="215444"/>
          </a:xfrm>
          <a:prstGeom prst="rect">
            <a:avLst/>
          </a:prstGeom>
          <a:noFill/>
        </p:spPr>
        <p:txBody>
          <a:bodyPr wrap="square" lIns="0" tIns="0" rIns="0" bIns="0" rtlCol="0">
            <a:spAutoFit/>
          </a:bodyPr>
          <a:lstStyle/>
          <a:p>
            <a:r>
              <a:rPr lang="en-US" sz="1400" b="1">
                <a:solidFill>
                  <a:srgbClr val="D34252"/>
                </a:solidFill>
                <a:latin typeface="+mj-lt"/>
              </a:rPr>
              <a:t>Skin impact</a:t>
            </a:r>
          </a:p>
        </p:txBody>
      </p:sp>
      <p:sp>
        <p:nvSpPr>
          <p:cNvPr id="33" name="Rectangle 32">
            <a:extLst>
              <a:ext uri="{FF2B5EF4-FFF2-40B4-BE49-F238E27FC236}">
                <a16:creationId xmlns:a16="http://schemas.microsoft.com/office/drawing/2014/main" id="{A4129A01-4A59-B18C-3EFA-993AA396D558}"/>
              </a:ext>
            </a:extLst>
          </p:cNvPr>
          <p:cNvSpPr/>
          <p:nvPr/>
        </p:nvSpPr>
        <p:spPr>
          <a:xfrm>
            <a:off x="1584256" y="3960726"/>
            <a:ext cx="1265756" cy="69249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662F13CE-7FDF-1796-0687-8FF71DB56ADE}"/>
              </a:ext>
            </a:extLst>
          </p:cNvPr>
          <p:cNvSpPr txBox="1"/>
          <p:nvPr/>
        </p:nvSpPr>
        <p:spPr>
          <a:xfrm>
            <a:off x="1549719" y="4073091"/>
            <a:ext cx="1596664" cy="184666"/>
          </a:xfrm>
          <a:prstGeom prst="rect">
            <a:avLst/>
          </a:prstGeom>
          <a:noFill/>
        </p:spPr>
        <p:txBody>
          <a:bodyPr wrap="square" lIns="0" tIns="0" rIns="0" bIns="0" rtlCol="0">
            <a:spAutoFit/>
          </a:bodyPr>
          <a:lstStyle/>
          <a:p>
            <a:pPr algn="ctr"/>
            <a:r>
              <a:rPr lang="en-US" sz="1200" b="1">
                <a:latin typeface="+mj-lt"/>
              </a:rPr>
              <a:t>Mast cell</a:t>
            </a:r>
          </a:p>
        </p:txBody>
      </p:sp>
      <p:sp>
        <p:nvSpPr>
          <p:cNvPr id="36" name="Rectangle 35">
            <a:extLst>
              <a:ext uri="{FF2B5EF4-FFF2-40B4-BE49-F238E27FC236}">
                <a16:creationId xmlns:a16="http://schemas.microsoft.com/office/drawing/2014/main" id="{3454025C-F773-912C-213D-19C72276F01C}"/>
              </a:ext>
            </a:extLst>
          </p:cNvPr>
          <p:cNvSpPr/>
          <p:nvPr/>
        </p:nvSpPr>
        <p:spPr>
          <a:xfrm>
            <a:off x="4544347" y="3883615"/>
            <a:ext cx="1265756" cy="69249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82EA3767-8BDE-80AF-8947-D97FD3E2D388}"/>
              </a:ext>
            </a:extLst>
          </p:cNvPr>
          <p:cNvSpPr txBox="1"/>
          <p:nvPr/>
        </p:nvSpPr>
        <p:spPr>
          <a:xfrm>
            <a:off x="4378893" y="3995980"/>
            <a:ext cx="1596664" cy="369332"/>
          </a:xfrm>
          <a:prstGeom prst="rect">
            <a:avLst/>
          </a:prstGeom>
          <a:noFill/>
        </p:spPr>
        <p:txBody>
          <a:bodyPr wrap="square" lIns="0" tIns="0" rIns="0" bIns="0" rtlCol="0">
            <a:spAutoFit/>
          </a:bodyPr>
          <a:lstStyle/>
          <a:p>
            <a:pPr algn="ctr"/>
            <a:r>
              <a:rPr lang="en-US" sz="1200" b="1">
                <a:latin typeface="+mj-lt"/>
              </a:rPr>
              <a:t>Sensitized</a:t>
            </a:r>
            <a:br>
              <a:rPr lang="en-US" sz="1200" b="1">
                <a:latin typeface="+mj-lt"/>
              </a:rPr>
            </a:br>
            <a:r>
              <a:rPr lang="en-US" sz="1200" b="1">
                <a:latin typeface="+mj-lt"/>
              </a:rPr>
              <a:t>mast cell</a:t>
            </a:r>
          </a:p>
        </p:txBody>
      </p:sp>
      <p:sp>
        <p:nvSpPr>
          <p:cNvPr id="38" name="Rectangle 37">
            <a:extLst>
              <a:ext uri="{FF2B5EF4-FFF2-40B4-BE49-F238E27FC236}">
                <a16:creationId xmlns:a16="http://schemas.microsoft.com/office/drawing/2014/main" id="{2DE20B93-D0B3-9449-D0D8-02059D6353DC}"/>
              </a:ext>
            </a:extLst>
          </p:cNvPr>
          <p:cNvSpPr/>
          <p:nvPr/>
        </p:nvSpPr>
        <p:spPr>
          <a:xfrm>
            <a:off x="7288399" y="3970311"/>
            <a:ext cx="1265756" cy="2286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352C0BB7-BD58-1ABA-DF5D-DA3A25449E36}"/>
              </a:ext>
            </a:extLst>
          </p:cNvPr>
          <p:cNvSpPr txBox="1"/>
          <p:nvPr/>
        </p:nvSpPr>
        <p:spPr>
          <a:xfrm>
            <a:off x="7230965" y="4001424"/>
            <a:ext cx="1596664" cy="184666"/>
          </a:xfrm>
          <a:prstGeom prst="rect">
            <a:avLst/>
          </a:prstGeom>
          <a:noFill/>
        </p:spPr>
        <p:txBody>
          <a:bodyPr wrap="square" lIns="0" tIns="0" rIns="0" bIns="0" rtlCol="0">
            <a:spAutoFit/>
          </a:bodyPr>
          <a:lstStyle/>
          <a:p>
            <a:pPr algn="ctr"/>
            <a:r>
              <a:rPr lang="en-US" sz="1200" b="1">
                <a:latin typeface="+mj-lt"/>
              </a:rPr>
              <a:t>Degranulation</a:t>
            </a:r>
          </a:p>
        </p:txBody>
      </p:sp>
      <p:sp>
        <p:nvSpPr>
          <p:cNvPr id="40" name="Rectangle 39">
            <a:extLst>
              <a:ext uri="{FF2B5EF4-FFF2-40B4-BE49-F238E27FC236}">
                <a16:creationId xmlns:a16="http://schemas.microsoft.com/office/drawing/2014/main" id="{904516BC-4B28-115B-2A50-11AF736099A7}"/>
              </a:ext>
            </a:extLst>
          </p:cNvPr>
          <p:cNvSpPr/>
          <p:nvPr/>
        </p:nvSpPr>
        <p:spPr>
          <a:xfrm>
            <a:off x="6790765" y="4350034"/>
            <a:ext cx="990580" cy="3031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a:extLst>
              <a:ext uri="{FF2B5EF4-FFF2-40B4-BE49-F238E27FC236}">
                <a16:creationId xmlns:a16="http://schemas.microsoft.com/office/drawing/2014/main" id="{86C58B22-F369-F714-4F9B-D519781376BC}"/>
              </a:ext>
            </a:extLst>
          </p:cNvPr>
          <p:cNvSpPr txBox="1"/>
          <p:nvPr/>
        </p:nvSpPr>
        <p:spPr>
          <a:xfrm>
            <a:off x="6619875" y="4457610"/>
            <a:ext cx="1596664" cy="184666"/>
          </a:xfrm>
          <a:prstGeom prst="rect">
            <a:avLst/>
          </a:prstGeom>
          <a:noFill/>
        </p:spPr>
        <p:txBody>
          <a:bodyPr wrap="square" lIns="0" tIns="0" rIns="0" bIns="0" rtlCol="0">
            <a:spAutoFit/>
          </a:bodyPr>
          <a:lstStyle/>
          <a:p>
            <a:pPr algn="ctr"/>
            <a:r>
              <a:rPr lang="en-US" sz="1200" b="1">
                <a:latin typeface="+mj-lt"/>
              </a:rPr>
              <a:t>Histamine</a:t>
            </a:r>
          </a:p>
        </p:txBody>
      </p:sp>
      <p:sp>
        <p:nvSpPr>
          <p:cNvPr id="42" name="Rectangle 41">
            <a:extLst>
              <a:ext uri="{FF2B5EF4-FFF2-40B4-BE49-F238E27FC236}">
                <a16:creationId xmlns:a16="http://schemas.microsoft.com/office/drawing/2014/main" id="{157A79ED-1F17-A72E-FFF5-3822187F8ECF}"/>
              </a:ext>
            </a:extLst>
          </p:cNvPr>
          <p:cNvSpPr/>
          <p:nvPr/>
        </p:nvSpPr>
        <p:spPr>
          <a:xfrm>
            <a:off x="6018998" y="1998177"/>
            <a:ext cx="1265756" cy="3971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a:extLst>
              <a:ext uri="{FF2B5EF4-FFF2-40B4-BE49-F238E27FC236}">
                <a16:creationId xmlns:a16="http://schemas.microsoft.com/office/drawing/2014/main" id="{5FD00789-2925-D636-C112-3C79C9E43728}"/>
              </a:ext>
            </a:extLst>
          </p:cNvPr>
          <p:cNvSpPr txBox="1"/>
          <p:nvPr/>
        </p:nvSpPr>
        <p:spPr>
          <a:xfrm>
            <a:off x="5810103" y="2135789"/>
            <a:ext cx="1596664" cy="184666"/>
          </a:xfrm>
          <a:prstGeom prst="rect">
            <a:avLst/>
          </a:prstGeom>
          <a:noFill/>
        </p:spPr>
        <p:txBody>
          <a:bodyPr wrap="square" lIns="0" tIns="0" rIns="0" bIns="0" rtlCol="0">
            <a:spAutoFit/>
          </a:bodyPr>
          <a:lstStyle/>
          <a:p>
            <a:pPr algn="ctr"/>
            <a:r>
              <a:rPr lang="en-US" sz="1200" b="1">
                <a:latin typeface="+mj-lt"/>
              </a:rPr>
              <a:t>Antigen</a:t>
            </a:r>
          </a:p>
        </p:txBody>
      </p:sp>
      <p:sp>
        <p:nvSpPr>
          <p:cNvPr id="45" name="Rectangle 44">
            <a:extLst>
              <a:ext uri="{FF2B5EF4-FFF2-40B4-BE49-F238E27FC236}">
                <a16:creationId xmlns:a16="http://schemas.microsoft.com/office/drawing/2014/main" id="{2219543A-2B41-C2BA-24A3-7AD37850C162}"/>
              </a:ext>
            </a:extLst>
          </p:cNvPr>
          <p:cNvSpPr/>
          <p:nvPr/>
        </p:nvSpPr>
        <p:spPr>
          <a:xfrm>
            <a:off x="3568232" y="2470917"/>
            <a:ext cx="381620" cy="1653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a:extLst>
              <a:ext uri="{FF2B5EF4-FFF2-40B4-BE49-F238E27FC236}">
                <a16:creationId xmlns:a16="http://schemas.microsoft.com/office/drawing/2014/main" id="{BE077844-FEA1-6E6D-F762-EA8C15D3677E}"/>
              </a:ext>
            </a:extLst>
          </p:cNvPr>
          <p:cNvSpPr txBox="1"/>
          <p:nvPr/>
        </p:nvSpPr>
        <p:spPr>
          <a:xfrm>
            <a:off x="3409089" y="2396327"/>
            <a:ext cx="699906" cy="184666"/>
          </a:xfrm>
          <a:prstGeom prst="rect">
            <a:avLst/>
          </a:prstGeom>
          <a:noFill/>
        </p:spPr>
        <p:txBody>
          <a:bodyPr wrap="square" lIns="0" tIns="0" rIns="0" bIns="0" rtlCol="0">
            <a:spAutoFit/>
          </a:bodyPr>
          <a:lstStyle/>
          <a:p>
            <a:pPr algn="ctr"/>
            <a:r>
              <a:rPr lang="en-US" sz="1200" b="1" err="1">
                <a:latin typeface="+mj-lt"/>
              </a:rPr>
              <a:t>IgE</a:t>
            </a:r>
            <a:endParaRPr lang="en-US" sz="1200" b="1">
              <a:latin typeface="+mj-lt"/>
            </a:endParaRPr>
          </a:p>
        </p:txBody>
      </p:sp>
    </p:spTree>
    <p:extLst>
      <p:ext uri="{BB962C8B-B14F-4D97-AF65-F5344CB8AC3E}">
        <p14:creationId xmlns:p14="http://schemas.microsoft.com/office/powerpoint/2010/main" val="13481085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DE0119-6BE0-E037-6B94-C6107B05D859}"/>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CBEA66FE-C17B-90AC-E450-F762E68FE29C}"/>
              </a:ext>
            </a:extLst>
          </p:cNvPr>
          <p:cNvSpPr>
            <a:spLocks noGrp="1"/>
          </p:cNvSpPr>
          <p:nvPr>
            <p:ph type="title"/>
          </p:nvPr>
        </p:nvSpPr>
        <p:spPr>
          <a:xfrm>
            <a:off x="302401" y="302400"/>
            <a:ext cx="8026053" cy="580114"/>
          </a:xfrm>
        </p:spPr>
        <p:txBody>
          <a:bodyPr/>
          <a:lstStyle/>
          <a:p>
            <a:r>
              <a:rPr lang="en-US"/>
              <a:t>First discovery:</a:t>
            </a:r>
            <a:endParaRPr lang="en-US" b="1">
              <a:solidFill>
                <a:schemeClr val="tx1"/>
              </a:solidFill>
              <a:latin typeface="DM Sans" pitchFamily="2" charset="0"/>
            </a:endParaRPr>
          </a:p>
        </p:txBody>
      </p:sp>
      <p:sp>
        <p:nvSpPr>
          <p:cNvPr id="21" name="Text Placeholder 6">
            <a:extLst>
              <a:ext uri="{FF2B5EF4-FFF2-40B4-BE49-F238E27FC236}">
                <a16:creationId xmlns:a16="http://schemas.microsoft.com/office/drawing/2014/main" id="{0002A45B-AC93-A9FA-3DFC-0D5C53F81248}"/>
              </a:ext>
            </a:extLst>
          </p:cNvPr>
          <p:cNvSpPr txBox="1">
            <a:spLocks/>
          </p:cNvSpPr>
          <p:nvPr/>
        </p:nvSpPr>
        <p:spPr>
          <a:xfrm>
            <a:off x="9428206" y="1965668"/>
            <a:ext cx="2435968" cy="2559588"/>
          </a:xfrm>
          <a:prstGeom prst="rect">
            <a:avLst/>
          </a:prstGeom>
          <a:solidFill>
            <a:srgbClr val="D34252"/>
          </a:solidFill>
        </p:spPr>
        <p:txBody>
          <a:bodyPr vert="horz" wrap="square" lIns="90000" tIns="90000" rIns="90000" bIns="90000" rtlCol="0" anchor="t">
            <a:sp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14pt"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6350" lvl="1" indent="0" defTabSz="914354">
              <a:spcAft>
                <a:spcPts val="1200"/>
              </a:spcAft>
              <a:buClr>
                <a:srgbClr val="CBD938"/>
              </a:buClr>
              <a:buNone/>
              <a:defRPr/>
            </a:pPr>
            <a:r>
              <a:rPr lang="en-US" sz="1400">
                <a:solidFill>
                  <a:schemeClr val="bg1"/>
                </a:solidFill>
                <a:latin typeface="+mj-lt"/>
              </a:rPr>
              <a:t>Vitamin B12 </a:t>
            </a:r>
            <a:r>
              <a:rPr lang="en-US" sz="1400" b="1">
                <a:solidFill>
                  <a:schemeClr val="bg1"/>
                </a:solidFill>
                <a:latin typeface="+mj-lt"/>
              </a:rPr>
              <a:t>significantly inhibits mast cell degranulation by 31% </a:t>
            </a:r>
            <a:r>
              <a:rPr lang="en-US" sz="1400">
                <a:solidFill>
                  <a:schemeClr val="bg1"/>
                </a:solidFill>
                <a:latin typeface="+mj-lt"/>
              </a:rPr>
              <a:t>at 0.00015%.</a:t>
            </a:r>
          </a:p>
          <a:p>
            <a:pPr marL="6350" lvl="1" indent="0" defTabSz="914354">
              <a:spcAft>
                <a:spcPts val="1200"/>
              </a:spcAft>
              <a:buClr>
                <a:srgbClr val="CBD938"/>
              </a:buClr>
              <a:buNone/>
              <a:defRPr/>
            </a:pPr>
            <a:endParaRPr lang="en-US" sz="1400">
              <a:solidFill>
                <a:schemeClr val="bg1"/>
              </a:solidFill>
              <a:latin typeface="+mj-lt"/>
            </a:endParaRPr>
          </a:p>
          <a:p>
            <a:pPr marL="6350" lvl="1" indent="0" defTabSz="914354">
              <a:spcAft>
                <a:spcPts val="1200"/>
              </a:spcAft>
              <a:buClr>
                <a:srgbClr val="CBD938"/>
              </a:buClr>
              <a:buNone/>
              <a:defRPr/>
            </a:pPr>
            <a:r>
              <a:rPr lang="en-US" sz="1400">
                <a:solidFill>
                  <a:schemeClr val="bg1"/>
                </a:solidFill>
                <a:latin typeface="+mj-lt"/>
              </a:rPr>
              <a:t>It helps to protect inflammation induced skin barrier damage and relieves sensitive and irritated skin.</a:t>
            </a:r>
          </a:p>
        </p:txBody>
      </p:sp>
      <p:pic>
        <p:nvPicPr>
          <p:cNvPr id="3" name="Picture 2">
            <a:extLst>
              <a:ext uri="{FF2B5EF4-FFF2-40B4-BE49-F238E27FC236}">
                <a16:creationId xmlns:a16="http://schemas.microsoft.com/office/drawing/2014/main" id="{AD0AAAE4-B151-C703-1F30-4646C92C1CD1}"/>
              </a:ext>
            </a:extLst>
          </p:cNvPr>
          <p:cNvPicPr>
            <a:picLocks noChangeAspect="1"/>
          </p:cNvPicPr>
          <p:nvPr/>
        </p:nvPicPr>
        <p:blipFill>
          <a:blip r:embed="rId2"/>
          <a:srcRect/>
          <a:stretch/>
        </p:blipFill>
        <p:spPr>
          <a:xfrm>
            <a:off x="10702989" y="112076"/>
            <a:ext cx="1372945" cy="462762"/>
          </a:xfrm>
          <a:prstGeom prst="rect">
            <a:avLst/>
          </a:prstGeom>
        </p:spPr>
      </p:pic>
      <p:sp>
        <p:nvSpPr>
          <p:cNvPr id="12" name="Text Placeholder 7">
            <a:extLst>
              <a:ext uri="{FF2B5EF4-FFF2-40B4-BE49-F238E27FC236}">
                <a16:creationId xmlns:a16="http://schemas.microsoft.com/office/drawing/2014/main" id="{58D587BB-177C-150C-C367-22EA471080A3}"/>
              </a:ext>
            </a:extLst>
          </p:cNvPr>
          <p:cNvSpPr txBox="1">
            <a:spLocks/>
          </p:cNvSpPr>
          <p:nvPr/>
        </p:nvSpPr>
        <p:spPr>
          <a:xfrm>
            <a:off x="302401" y="625825"/>
            <a:ext cx="11078172" cy="845872"/>
          </a:xfrm>
          <a:prstGeom prst="rect">
            <a:avLst/>
          </a:prstGeom>
        </p:spPr>
        <p:txBody>
          <a:bodyPr lIns="0" tIns="0" rIns="0" bIns="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rgbClr val="D1760F"/>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a:solidFill>
                  <a:srgbClr val="E67F7C"/>
                </a:solidFill>
              </a:rPr>
              <a:t>First discovery: Vitamin B12 reduces </a:t>
            </a:r>
            <a:r>
              <a:rPr lang="en-US" err="1">
                <a:solidFill>
                  <a:srgbClr val="E67F7C"/>
                </a:solidFill>
              </a:rPr>
              <a:t>histamin</a:t>
            </a:r>
            <a:br>
              <a:rPr lang="en-US">
                <a:solidFill>
                  <a:srgbClr val="E67F7C"/>
                </a:solidFill>
              </a:rPr>
            </a:br>
            <a:r>
              <a:rPr lang="en-US">
                <a:solidFill>
                  <a:srgbClr val="E67F7C"/>
                </a:solidFill>
              </a:rPr>
              <a:t>by inhibiting mast cell degranulation </a:t>
            </a:r>
            <a:r>
              <a:rPr lang="en-US" i="1">
                <a:solidFill>
                  <a:srgbClr val="E67F7C"/>
                </a:solidFill>
              </a:rPr>
              <a:t>in vitro</a:t>
            </a:r>
          </a:p>
        </p:txBody>
      </p:sp>
      <p:pic>
        <p:nvPicPr>
          <p:cNvPr id="6" name="Picture 18">
            <a:extLst>
              <a:ext uri="{FF2B5EF4-FFF2-40B4-BE49-F238E27FC236}">
                <a16:creationId xmlns:a16="http://schemas.microsoft.com/office/drawing/2014/main" id="{92ADA9C6-5B64-5BCB-776A-2F2D0F6CDDE3}"/>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302398" y="1877529"/>
            <a:ext cx="5064532" cy="2849495"/>
          </a:xfrm>
          <a:prstGeom prst="rect">
            <a:avLst/>
          </a:prstGeom>
        </p:spPr>
      </p:pic>
      <p:sp>
        <p:nvSpPr>
          <p:cNvPr id="7" name="TextBox 6">
            <a:extLst>
              <a:ext uri="{FF2B5EF4-FFF2-40B4-BE49-F238E27FC236}">
                <a16:creationId xmlns:a16="http://schemas.microsoft.com/office/drawing/2014/main" id="{676E8E8F-AA23-A8A5-ACE3-D40B151F26A4}"/>
              </a:ext>
            </a:extLst>
          </p:cNvPr>
          <p:cNvSpPr txBox="1"/>
          <p:nvPr/>
        </p:nvSpPr>
        <p:spPr>
          <a:xfrm>
            <a:off x="0" y="1842558"/>
            <a:ext cx="4233743" cy="246221"/>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Degranulation rate</a:t>
            </a:r>
          </a:p>
        </p:txBody>
      </p:sp>
      <p:pic>
        <p:nvPicPr>
          <p:cNvPr id="18" name="图片 8">
            <a:extLst>
              <a:ext uri="{FF2B5EF4-FFF2-40B4-BE49-F238E27FC236}">
                <a16:creationId xmlns:a16="http://schemas.microsoft.com/office/drawing/2014/main" id="{99301ACB-E472-9C0B-F63F-8CF2FCB6AE1D}"/>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923005" y="1965669"/>
            <a:ext cx="3151770" cy="2862322"/>
          </a:xfrm>
          <a:prstGeom prst="rect">
            <a:avLst/>
          </a:prstGeom>
          <a:solidFill>
            <a:srgbClr val="FFFFFF">
              <a:shade val="85000"/>
            </a:srgbClr>
          </a:solidFill>
          <a:ln w="88900" cap="sq">
            <a:noFill/>
            <a:miter lim="800000"/>
          </a:ln>
          <a:effectLst/>
          <a:scene3d>
            <a:camera prst="orthographicFront"/>
            <a:lightRig rig="twoPt" dir="t">
              <a:rot lat="0" lon="0" rev="7200000"/>
            </a:lightRig>
          </a:scene3d>
          <a:sp3d>
            <a:bevelT w="25400" h="19050"/>
            <a:contourClr>
              <a:srgbClr val="FFFFFF"/>
            </a:contourClr>
          </a:sp3d>
        </p:spPr>
      </p:pic>
      <p:sp>
        <p:nvSpPr>
          <p:cNvPr id="19" name="TextBox 18">
            <a:extLst>
              <a:ext uri="{FF2B5EF4-FFF2-40B4-BE49-F238E27FC236}">
                <a16:creationId xmlns:a16="http://schemas.microsoft.com/office/drawing/2014/main" id="{2DB990AA-EC74-9660-729D-393C0797AD97}"/>
              </a:ext>
            </a:extLst>
          </p:cNvPr>
          <p:cNvSpPr txBox="1"/>
          <p:nvPr/>
        </p:nvSpPr>
        <p:spPr>
          <a:xfrm>
            <a:off x="6437190" y="2110799"/>
            <a:ext cx="1553787" cy="430887"/>
          </a:xfrm>
          <a:prstGeom prst="rect">
            <a:avLst/>
          </a:prstGeom>
          <a:solidFill>
            <a:schemeClr val="bg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00" b="0" i="0" u="none" strike="noStrike" kern="1200" cap="none" spc="0" normalizeH="0" baseline="0" noProof="0">
                <a:ln>
                  <a:noFill/>
                </a:ln>
                <a:solidFill>
                  <a:prstClr val="black">
                    <a:lumMod val="75000"/>
                  </a:prstClr>
                </a:solidFill>
                <a:effectLst/>
                <a:uLnTx/>
                <a:uFillTx/>
                <a:latin typeface="DM Sans"/>
                <a:ea typeface="Fira Sans" panose="020B0503050000020004" pitchFamily="34" charset="0"/>
                <a:cs typeface="+mn-cs"/>
              </a:rPr>
              <a:t>No degranulation occurred</a:t>
            </a:r>
          </a:p>
        </p:txBody>
      </p:sp>
      <p:sp>
        <p:nvSpPr>
          <p:cNvPr id="20" name="TextBox 19">
            <a:extLst>
              <a:ext uri="{FF2B5EF4-FFF2-40B4-BE49-F238E27FC236}">
                <a16:creationId xmlns:a16="http://schemas.microsoft.com/office/drawing/2014/main" id="{92BFE520-DD22-92D6-A2E3-2ED62D470149}"/>
              </a:ext>
            </a:extLst>
          </p:cNvPr>
          <p:cNvSpPr txBox="1"/>
          <p:nvPr/>
        </p:nvSpPr>
        <p:spPr>
          <a:xfrm>
            <a:off x="7103941" y="4295199"/>
            <a:ext cx="1119652" cy="261610"/>
          </a:xfrm>
          <a:prstGeom prst="rect">
            <a:avLst/>
          </a:prstGeom>
          <a:solidFill>
            <a:schemeClr val="bg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00" b="0" i="0" u="none" strike="noStrike" kern="1200" cap="none" spc="0" normalizeH="0" baseline="0" noProof="0">
                <a:ln>
                  <a:noFill/>
                </a:ln>
                <a:solidFill>
                  <a:prstClr val="black">
                    <a:lumMod val="75000"/>
                  </a:prstClr>
                </a:solidFill>
                <a:effectLst/>
                <a:uLnTx/>
                <a:uFillTx/>
                <a:latin typeface="DM Sans"/>
                <a:ea typeface="Fira Sans" panose="020B0503050000020004" pitchFamily="34" charset="0"/>
                <a:cs typeface="+mn-cs"/>
              </a:rPr>
              <a:t>Degranulation</a:t>
            </a:r>
          </a:p>
        </p:txBody>
      </p:sp>
      <p:cxnSp>
        <p:nvCxnSpPr>
          <p:cNvPr id="22" name="Straight Arrow Connector 21">
            <a:extLst>
              <a:ext uri="{FF2B5EF4-FFF2-40B4-BE49-F238E27FC236}">
                <a16:creationId xmlns:a16="http://schemas.microsoft.com/office/drawing/2014/main" id="{AD915987-D79A-4445-1FAE-88B3A32F3828}"/>
              </a:ext>
            </a:extLst>
          </p:cNvPr>
          <p:cNvCxnSpPr>
            <a:cxnSpLocks/>
          </p:cNvCxnSpPr>
          <p:nvPr/>
        </p:nvCxnSpPr>
        <p:spPr>
          <a:xfrm>
            <a:off x="7074242" y="2541686"/>
            <a:ext cx="0" cy="1080929"/>
          </a:xfrm>
          <a:prstGeom prst="straightConnector1">
            <a:avLst/>
          </a:prstGeom>
          <a:ln w="19050" cap="flat" cmpd="sng" algn="ctr">
            <a:solidFill>
              <a:schemeClr val="bg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4" name="Straight Arrow Connector 23">
            <a:extLst>
              <a:ext uri="{FF2B5EF4-FFF2-40B4-BE49-F238E27FC236}">
                <a16:creationId xmlns:a16="http://schemas.microsoft.com/office/drawing/2014/main" id="{06E40C81-CB3C-9476-7D33-EC878C8C30B1}"/>
              </a:ext>
            </a:extLst>
          </p:cNvPr>
          <p:cNvCxnSpPr>
            <a:cxnSpLocks/>
            <a:stCxn id="20" idx="1"/>
          </p:cNvCxnSpPr>
          <p:nvPr/>
        </p:nvCxnSpPr>
        <p:spPr>
          <a:xfrm flipH="1">
            <a:off x="6545141" y="4426004"/>
            <a:ext cx="558799" cy="0"/>
          </a:xfrm>
          <a:prstGeom prst="straightConnector1">
            <a:avLst/>
          </a:prstGeom>
          <a:ln w="19050" cap="flat" cmpd="sng" algn="ctr">
            <a:solidFill>
              <a:schemeClr val="bg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8" name="TextBox 27">
            <a:extLst>
              <a:ext uri="{FF2B5EF4-FFF2-40B4-BE49-F238E27FC236}">
                <a16:creationId xmlns:a16="http://schemas.microsoft.com/office/drawing/2014/main" id="{81154B4B-9EBA-07D0-5382-913321A227E1}"/>
              </a:ext>
            </a:extLst>
          </p:cNvPr>
          <p:cNvSpPr txBox="1"/>
          <p:nvPr/>
        </p:nvSpPr>
        <p:spPr>
          <a:xfrm>
            <a:off x="302398" y="5037597"/>
            <a:ext cx="5492921" cy="138499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Mast cells can be activated by environmental stress factors</a:t>
            </a:r>
            <a:br>
              <a:rPr kumimoji="0" lang="en-US" sz="14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br>
            <a:r>
              <a:rPr kumimoji="0" lang="en-US" sz="14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like allergens, UV light, pollution and free radicals.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Degranulation is the release of pro-inflammatory mediators </a:t>
            </a:r>
            <a:r>
              <a:rPr kumimoji="0" lang="en-US" sz="14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such as histamine, cytokines, proteases,…leading to itching, stinging, burning, redness, dry and sensitive skin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7C807E"/>
              </a:solidFill>
              <a:effectLst/>
              <a:uLnTx/>
              <a:uFillTx/>
              <a:latin typeface="Fira Sans" panose="020B0503050000020004" pitchFamily="34" charset="0"/>
              <a:ea typeface="Fira Sans" panose="020B0503050000020004" pitchFamily="34" charset="0"/>
              <a:cs typeface="+mn-cs"/>
            </a:endParaRPr>
          </a:p>
        </p:txBody>
      </p:sp>
      <p:sp>
        <p:nvSpPr>
          <p:cNvPr id="2" name="Slide Number Placeholder 1">
            <a:extLst>
              <a:ext uri="{FF2B5EF4-FFF2-40B4-BE49-F238E27FC236}">
                <a16:creationId xmlns:a16="http://schemas.microsoft.com/office/drawing/2014/main" id="{7A068D1D-1AE2-2CE1-0E84-6C4374AB7E3D}"/>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17</a:t>
            </a:fld>
            <a:endParaRPr lang="en-GB"/>
          </a:p>
        </p:txBody>
      </p:sp>
      <p:pic>
        <p:nvPicPr>
          <p:cNvPr id="4" name="Picture 3">
            <a:extLst>
              <a:ext uri="{FF2B5EF4-FFF2-40B4-BE49-F238E27FC236}">
                <a16:creationId xmlns:a16="http://schemas.microsoft.com/office/drawing/2014/main" id="{6E9F7ADE-BBA3-AF60-B014-8119BB550541}"/>
              </a:ext>
            </a:extLst>
          </p:cNvPr>
          <p:cNvPicPr>
            <a:picLocks noChangeAspect="1"/>
          </p:cNvPicPr>
          <p:nvPr/>
        </p:nvPicPr>
        <p:blipFill>
          <a:blip r:embed="rId6"/>
          <a:srcRect/>
          <a:stretch/>
        </p:blipFill>
        <p:spPr>
          <a:xfrm>
            <a:off x="10928763" y="660718"/>
            <a:ext cx="921395" cy="400464"/>
          </a:xfrm>
          <a:prstGeom prst="rect">
            <a:avLst/>
          </a:prstGeom>
        </p:spPr>
      </p:pic>
    </p:spTree>
    <p:extLst>
      <p:ext uri="{BB962C8B-B14F-4D97-AF65-F5344CB8AC3E}">
        <p14:creationId xmlns:p14="http://schemas.microsoft.com/office/powerpoint/2010/main" val="25244298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E25AFD-F612-13F3-80FC-829AC6F34BA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A78C489-9E2F-AA9C-E3AE-67C36F9E4E66}"/>
              </a:ext>
            </a:extLst>
          </p:cNvPr>
          <p:cNvSpPr>
            <a:spLocks noGrp="1"/>
          </p:cNvSpPr>
          <p:nvPr>
            <p:ph type="sldNum" sz="quarter" idx="10"/>
          </p:nvPr>
        </p:nvSpPr>
        <p:spPr/>
        <p:txBody>
          <a:bodyPr/>
          <a:lstStyle/>
          <a:p>
            <a:fld id="{5BA3E189-2F3A-42E5-B572-3520703B6186}" type="slidenum">
              <a:rPr lang="en-GB" smtClean="0"/>
              <a:pPr/>
              <a:t>18</a:t>
            </a:fld>
            <a:endParaRPr lang="en-GB"/>
          </a:p>
        </p:txBody>
      </p:sp>
      <p:sp>
        <p:nvSpPr>
          <p:cNvPr id="10" name="Text Placeholder 9">
            <a:extLst>
              <a:ext uri="{FF2B5EF4-FFF2-40B4-BE49-F238E27FC236}">
                <a16:creationId xmlns:a16="http://schemas.microsoft.com/office/drawing/2014/main" id="{F14BA49A-0966-4E7A-3373-044FC105E308}"/>
              </a:ext>
            </a:extLst>
          </p:cNvPr>
          <p:cNvSpPr>
            <a:spLocks noGrp="1"/>
          </p:cNvSpPr>
          <p:nvPr>
            <p:ph type="body" sz="quarter" idx="24"/>
          </p:nvPr>
        </p:nvSpPr>
        <p:spPr/>
        <p:txBody>
          <a:bodyPr/>
          <a:lstStyle/>
          <a:p>
            <a:r>
              <a:rPr lang="it-IT" err="1"/>
              <a:t>Nistico</a:t>
            </a:r>
            <a:r>
              <a:rPr lang="it-IT"/>
              <a:t> S.P. et al, </a:t>
            </a:r>
            <a:r>
              <a:rPr lang="it-IT" err="1"/>
              <a:t>Dermatologic</a:t>
            </a:r>
            <a:r>
              <a:rPr lang="it-IT"/>
              <a:t> Therapy, 2017;30:e12523</a:t>
            </a:r>
          </a:p>
          <a:p>
            <a:endParaRPr lang="en-US"/>
          </a:p>
        </p:txBody>
      </p:sp>
      <p:sp>
        <p:nvSpPr>
          <p:cNvPr id="11" name="Title 1">
            <a:extLst>
              <a:ext uri="{FF2B5EF4-FFF2-40B4-BE49-F238E27FC236}">
                <a16:creationId xmlns:a16="http://schemas.microsoft.com/office/drawing/2014/main" id="{F61401B7-F534-0F81-6F01-EB5373874F34}"/>
              </a:ext>
            </a:extLst>
          </p:cNvPr>
          <p:cNvSpPr>
            <a:spLocks noGrp="1"/>
          </p:cNvSpPr>
          <p:nvPr>
            <p:ph type="title"/>
          </p:nvPr>
        </p:nvSpPr>
        <p:spPr/>
        <p:txBody>
          <a:bodyPr/>
          <a:lstStyle/>
          <a:p>
            <a:r>
              <a:rPr lang="en-US"/>
              <a:t>Vitamin B12: Atopic dermatitis</a:t>
            </a:r>
            <a:endParaRPr lang="en-US" b="1">
              <a:solidFill>
                <a:schemeClr val="tx1"/>
              </a:solidFill>
              <a:latin typeface="DM Sans" pitchFamily="2" charset="0"/>
            </a:endParaRPr>
          </a:p>
        </p:txBody>
      </p:sp>
      <p:pic>
        <p:nvPicPr>
          <p:cNvPr id="3" name="Picture 2">
            <a:extLst>
              <a:ext uri="{FF2B5EF4-FFF2-40B4-BE49-F238E27FC236}">
                <a16:creationId xmlns:a16="http://schemas.microsoft.com/office/drawing/2014/main" id="{0902C28F-3DC4-21F0-A241-A5867347F075}"/>
              </a:ext>
            </a:extLst>
          </p:cNvPr>
          <p:cNvPicPr>
            <a:picLocks noChangeAspect="1"/>
          </p:cNvPicPr>
          <p:nvPr/>
        </p:nvPicPr>
        <p:blipFill>
          <a:blip r:embed="rId2"/>
          <a:srcRect/>
          <a:stretch/>
        </p:blipFill>
        <p:spPr>
          <a:xfrm>
            <a:off x="10702989" y="112076"/>
            <a:ext cx="1372945" cy="462762"/>
          </a:xfrm>
          <a:prstGeom prst="rect">
            <a:avLst/>
          </a:prstGeom>
        </p:spPr>
      </p:pic>
      <p:sp>
        <p:nvSpPr>
          <p:cNvPr id="12" name="Text Placeholder 7">
            <a:extLst>
              <a:ext uri="{FF2B5EF4-FFF2-40B4-BE49-F238E27FC236}">
                <a16:creationId xmlns:a16="http://schemas.microsoft.com/office/drawing/2014/main" id="{7405382C-8A5B-D471-A2E1-42F3A8279775}"/>
              </a:ext>
            </a:extLst>
          </p:cNvPr>
          <p:cNvSpPr txBox="1">
            <a:spLocks/>
          </p:cNvSpPr>
          <p:nvPr/>
        </p:nvSpPr>
        <p:spPr>
          <a:xfrm>
            <a:off x="327827" y="625825"/>
            <a:ext cx="11078172" cy="845872"/>
          </a:xfrm>
          <a:prstGeom prst="rect">
            <a:avLst/>
          </a:prstGeom>
        </p:spPr>
        <p:txBody>
          <a:bodyPr lIns="0" tIns="0" rIns="0" bIns="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rgbClr val="D1760F"/>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a:solidFill>
                  <a:srgbClr val="E67F7C"/>
                </a:solidFill>
              </a:rPr>
              <a:t>Vitamin B12 significantly reduces all symptoms related to atopic</a:t>
            </a:r>
            <a:br>
              <a:rPr lang="en-US">
                <a:solidFill>
                  <a:srgbClr val="E67F7C"/>
                </a:solidFill>
              </a:rPr>
            </a:br>
            <a:r>
              <a:rPr lang="en-US">
                <a:solidFill>
                  <a:srgbClr val="E67F7C"/>
                </a:solidFill>
              </a:rPr>
              <a:t>dermatitis such as pruritus </a:t>
            </a:r>
            <a:r>
              <a:rPr lang="en-US" i="1">
                <a:solidFill>
                  <a:srgbClr val="E67F7C"/>
                </a:solidFill>
              </a:rPr>
              <a:t>in vivo</a:t>
            </a:r>
          </a:p>
        </p:txBody>
      </p:sp>
      <p:cxnSp>
        <p:nvCxnSpPr>
          <p:cNvPr id="24" name="Straight Arrow Connector 23">
            <a:extLst>
              <a:ext uri="{FF2B5EF4-FFF2-40B4-BE49-F238E27FC236}">
                <a16:creationId xmlns:a16="http://schemas.microsoft.com/office/drawing/2014/main" id="{EB908FFB-0740-838E-0CC4-B26D08388C0D}"/>
              </a:ext>
            </a:extLst>
          </p:cNvPr>
          <p:cNvCxnSpPr>
            <a:cxnSpLocks/>
          </p:cNvCxnSpPr>
          <p:nvPr/>
        </p:nvCxnSpPr>
        <p:spPr>
          <a:xfrm flipH="1">
            <a:off x="6545141" y="4426004"/>
            <a:ext cx="558799" cy="0"/>
          </a:xfrm>
          <a:prstGeom prst="straightConnector1">
            <a:avLst/>
          </a:prstGeom>
          <a:ln w="19050" cap="flat" cmpd="sng" algn="ctr">
            <a:solidFill>
              <a:schemeClr val="bg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4" name="TextBox 3">
            <a:extLst>
              <a:ext uri="{FF2B5EF4-FFF2-40B4-BE49-F238E27FC236}">
                <a16:creationId xmlns:a16="http://schemas.microsoft.com/office/drawing/2014/main" id="{C14AC4F9-7B25-72D1-A04D-BDC30F8351AC}"/>
              </a:ext>
            </a:extLst>
          </p:cNvPr>
          <p:cNvSpPr txBox="1"/>
          <p:nvPr/>
        </p:nvSpPr>
        <p:spPr>
          <a:xfrm>
            <a:off x="501998" y="1542680"/>
            <a:ext cx="4233743" cy="246221"/>
          </a:xfrm>
          <a:prstGeom prst="rect">
            <a:avLst/>
          </a:prstGeom>
          <a:noFill/>
        </p:spPr>
        <p:txBody>
          <a:bodyPr wrap="square" lIns="0" tIns="0" rIns="0" bIns="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Absolute SCORAD</a:t>
            </a:r>
          </a:p>
        </p:txBody>
      </p:sp>
      <p:sp>
        <p:nvSpPr>
          <p:cNvPr id="14" name="Rounded Rectangle 14">
            <a:extLst>
              <a:ext uri="{FF2B5EF4-FFF2-40B4-BE49-F238E27FC236}">
                <a16:creationId xmlns:a16="http://schemas.microsoft.com/office/drawing/2014/main" id="{EFD0D859-ABD8-9B20-9E34-774563A1A14D}"/>
              </a:ext>
            </a:extLst>
          </p:cNvPr>
          <p:cNvSpPr/>
          <p:nvPr/>
        </p:nvSpPr>
        <p:spPr>
          <a:xfrm>
            <a:off x="6900863" y="1842558"/>
            <a:ext cx="4790394" cy="2441007"/>
          </a:xfrm>
          <a:prstGeom prst="rect">
            <a:avLst/>
          </a:prstGeom>
          <a:solidFill>
            <a:srgbClr val="D34252"/>
          </a:solidFill>
          <a:ln w="38100" cap="flat" cmpd="sng" algn="ctr">
            <a:noFill/>
            <a:prstDash val="solid"/>
            <a:miter lim="800000"/>
          </a:ln>
          <a:effectLst/>
        </p:spPr>
        <p:txBody>
          <a:bodyPr rot="0" spcFirstLastPara="0" vertOverflow="overflow" horzOverflow="overflow" vert="horz" wrap="square" lIns="180000" tIns="180000" rIns="180000" bIns="180000" numCol="1" spcCol="0" rtlCol="0" fromWordArt="0" anchor="ctr" anchorCtr="0" forceAA="0" compatLnSpc="1">
            <a:prstTxWarp prst="textNoShape">
              <a:avLst/>
            </a:prstTxWarp>
            <a:spAutoFit/>
          </a:bodyPr>
          <a:lstStyle/>
          <a:p>
            <a:pPr marL="285750" marR="0" lvl="0" indent="-285750" defTabSz="914400" eaLnBrk="1" fontAlgn="auto" latinLnBrk="0" hangingPunct="1">
              <a:lnSpc>
                <a:spcPct val="100000"/>
              </a:lnSpc>
              <a:spcBef>
                <a:spcPts val="0"/>
              </a:spcBef>
              <a:spcAft>
                <a:spcPts val="600"/>
              </a:spcAft>
              <a:buClrTx/>
              <a:buSzTx/>
              <a:buFont typeface="Wingdings" panose="05000000000000000000" pitchFamily="2" charset="2"/>
              <a:buChar char="l"/>
              <a:tabLst/>
              <a:defRPr/>
            </a:pPr>
            <a:r>
              <a:rPr kumimoji="0" lang="en-GB" sz="1500" b="0" i="0" u="none" strike="noStrike" kern="0" cap="none" spc="0" normalizeH="0" baseline="0" noProof="0">
                <a:ln>
                  <a:noFill/>
                </a:ln>
                <a:solidFill>
                  <a:schemeClr val="bg1"/>
                </a:solidFill>
                <a:effectLst/>
                <a:uLnTx/>
                <a:uFillTx/>
                <a:latin typeface="+mj-lt"/>
                <a:ea typeface="+mn-ea"/>
                <a:cs typeface="+mn-cs"/>
              </a:rPr>
              <a:t>Vitamin B12 showed in 100% of cases significant lower values of SCORAD index after 12 weeks</a:t>
            </a:r>
          </a:p>
          <a:p>
            <a:pPr marL="285750" indent="-285750">
              <a:spcAft>
                <a:spcPts val="1200"/>
              </a:spcAft>
              <a:buFont typeface="Wingdings" panose="05000000000000000000" pitchFamily="2" charset="2"/>
              <a:buChar char="l"/>
            </a:pPr>
            <a:r>
              <a:rPr lang="en-US" sz="1500" kern="0">
                <a:solidFill>
                  <a:schemeClr val="bg1"/>
                </a:solidFill>
                <a:latin typeface="+mj-lt"/>
              </a:rPr>
              <a:t>Significant reduction on erythema with high level of tolerability in all patients</a:t>
            </a:r>
          </a:p>
          <a:p>
            <a:pPr marL="285750" indent="-285750">
              <a:buFont typeface="Wingdings" panose="05000000000000000000" pitchFamily="2" charset="2"/>
              <a:buChar char="l"/>
            </a:pPr>
            <a:r>
              <a:rPr lang="en-US" sz="1500" kern="0">
                <a:solidFill>
                  <a:schemeClr val="bg1"/>
                </a:solidFill>
                <a:latin typeface="+mj-lt"/>
              </a:rPr>
              <a:t>Topical application is the most appropriate way of administration to reach peripheral target</a:t>
            </a:r>
          </a:p>
        </p:txBody>
      </p:sp>
      <p:sp>
        <p:nvSpPr>
          <p:cNvPr id="15" name="TextBox 14">
            <a:extLst>
              <a:ext uri="{FF2B5EF4-FFF2-40B4-BE49-F238E27FC236}">
                <a16:creationId xmlns:a16="http://schemas.microsoft.com/office/drawing/2014/main" id="{9F0DAE60-AE2B-59A6-3953-56FFFB62BE5C}"/>
              </a:ext>
            </a:extLst>
          </p:cNvPr>
          <p:cNvSpPr txBox="1"/>
          <p:nvPr/>
        </p:nvSpPr>
        <p:spPr>
          <a:xfrm>
            <a:off x="6900863" y="4486952"/>
            <a:ext cx="4991099" cy="1051570"/>
          </a:xfrm>
          <a:prstGeom prst="rect">
            <a:avLst/>
          </a:prstGeom>
          <a:noFill/>
        </p:spPr>
        <p:txBody>
          <a:bodyPr wrap="square" lIns="0" tIns="0" rIns="0" bIns="0" rtlCol="0">
            <a:spAutoFit/>
          </a:bodyPr>
          <a:lstStyle/>
          <a:p>
            <a:pPr marL="285750" indent="-285750">
              <a:spcAft>
                <a:spcPts val="500"/>
              </a:spcAft>
              <a:buClr>
                <a:srgbClr val="D34252"/>
              </a:buClr>
              <a:buFont typeface="Wingdings" panose="05000000000000000000" pitchFamily="2" charset="2"/>
              <a:buChar char="l"/>
              <a:defRPr/>
            </a:pPr>
            <a:r>
              <a:rPr lang="en-US" sz="1500">
                <a:latin typeface="+mj-lt"/>
                <a:cs typeface="Arial"/>
              </a:rPr>
              <a:t>2x 22 subjects, male and female, with mild AD</a:t>
            </a:r>
          </a:p>
          <a:p>
            <a:pPr marL="285750" indent="-285750">
              <a:spcAft>
                <a:spcPts val="500"/>
              </a:spcAft>
              <a:buClr>
                <a:srgbClr val="D34252"/>
              </a:buClr>
              <a:buFont typeface="Wingdings" panose="05000000000000000000" pitchFamily="2" charset="2"/>
              <a:buChar char="l"/>
              <a:defRPr/>
            </a:pPr>
            <a:r>
              <a:rPr lang="en-US" sz="1500">
                <a:solidFill>
                  <a:srgbClr val="D34252"/>
                </a:solidFill>
                <a:latin typeface="+mj-lt"/>
                <a:cs typeface="Arial"/>
              </a:rPr>
              <a:t>0.07% vitamin B12, </a:t>
            </a:r>
            <a:r>
              <a:rPr lang="en-US" sz="1500">
                <a:latin typeface="+mj-lt"/>
                <a:cs typeface="Arial"/>
              </a:rPr>
              <a:t>hemi-body application, </a:t>
            </a:r>
            <a:br>
              <a:rPr lang="en-US" sz="1500">
                <a:latin typeface="+mj-lt"/>
                <a:cs typeface="Arial"/>
              </a:rPr>
            </a:br>
            <a:r>
              <a:rPr lang="en-US" sz="1500">
                <a:latin typeface="+mj-lt"/>
                <a:cs typeface="Arial"/>
              </a:rPr>
              <a:t>2-3 times a day vs placebo</a:t>
            </a:r>
          </a:p>
          <a:p>
            <a:pPr marL="285750" indent="-285750">
              <a:spcAft>
                <a:spcPts val="500"/>
              </a:spcAft>
              <a:buClr>
                <a:srgbClr val="D34252"/>
              </a:buClr>
              <a:buFont typeface="Wingdings" panose="05000000000000000000" pitchFamily="2" charset="2"/>
              <a:buChar char="l"/>
              <a:defRPr/>
            </a:pPr>
            <a:r>
              <a:rPr lang="en-US" sz="1500">
                <a:latin typeface="+mj-lt"/>
                <a:cs typeface="Arial"/>
              </a:rPr>
              <a:t>12 weeks treatment + 4 weeks</a:t>
            </a:r>
          </a:p>
        </p:txBody>
      </p:sp>
      <p:sp>
        <p:nvSpPr>
          <p:cNvPr id="16" name="TextBox 15">
            <a:extLst>
              <a:ext uri="{FF2B5EF4-FFF2-40B4-BE49-F238E27FC236}">
                <a16:creationId xmlns:a16="http://schemas.microsoft.com/office/drawing/2014/main" id="{4EA3352A-B0FE-0BDC-7757-219FF614E441}"/>
              </a:ext>
            </a:extLst>
          </p:cNvPr>
          <p:cNvSpPr txBox="1"/>
          <p:nvPr/>
        </p:nvSpPr>
        <p:spPr>
          <a:xfrm>
            <a:off x="6900864" y="5696329"/>
            <a:ext cx="4790394" cy="369332"/>
          </a:xfrm>
          <a:prstGeom prst="rect">
            <a:avLst/>
          </a:prstGeom>
          <a:noFill/>
        </p:spPr>
        <p:txBody>
          <a:bodyPr wrap="square" lIns="0" tIns="0" rIns="0" bIns="0" rtlCol="0">
            <a:spAutoFit/>
          </a:bodyPr>
          <a:lstStyle/>
          <a:p>
            <a:r>
              <a:rPr lang="en-US" sz="800">
                <a:latin typeface="+mj-lt"/>
                <a:ea typeface="Fira Sans" panose="020B0503050000020004" pitchFamily="34" charset="0"/>
              </a:rPr>
              <a:t>SCORAD (</a:t>
            </a:r>
            <a:r>
              <a:rPr lang="en-US" sz="800" err="1">
                <a:latin typeface="+mj-lt"/>
                <a:ea typeface="Fira Sans" panose="020B0503050000020004" pitchFamily="34" charset="0"/>
              </a:rPr>
              <a:t>SCOring</a:t>
            </a:r>
            <a:r>
              <a:rPr lang="en-US" sz="800">
                <a:latin typeface="+mj-lt"/>
                <a:ea typeface="Fira Sans" panose="020B0503050000020004" pitchFamily="34" charset="0"/>
              </a:rPr>
              <a:t> Atopic Dermatitis): clinical tool to assess the severity of atopic dermatitis on 3 dimensions: area, intensity (redness, swelling, scratch marks, dryness,…, subjective symptoms (itch, Sleeplessness)</a:t>
            </a:r>
          </a:p>
        </p:txBody>
      </p:sp>
      <p:pic>
        <p:nvPicPr>
          <p:cNvPr id="17" name="Picture 16" descr="A graph on a screen&#10;&#10;AI-generated content may be incorrect.">
            <a:extLst>
              <a:ext uri="{FF2B5EF4-FFF2-40B4-BE49-F238E27FC236}">
                <a16:creationId xmlns:a16="http://schemas.microsoft.com/office/drawing/2014/main" id="{8CCD5F40-4383-7458-7779-417E4D777CC9}"/>
              </a:ext>
            </a:extLst>
          </p:cNvPr>
          <p:cNvPicPr>
            <a:picLocks noChangeAspect="1"/>
          </p:cNvPicPr>
          <p:nvPr/>
        </p:nvPicPr>
        <p:blipFill>
          <a:blip r:embed="rId3"/>
          <a:stretch>
            <a:fillRect/>
          </a:stretch>
        </p:blipFill>
        <p:spPr>
          <a:xfrm>
            <a:off x="-522592" y="1839194"/>
            <a:ext cx="7593874" cy="4271554"/>
          </a:xfrm>
          <a:prstGeom prst="rect">
            <a:avLst/>
          </a:prstGeom>
        </p:spPr>
      </p:pic>
      <p:pic>
        <p:nvPicPr>
          <p:cNvPr id="6" name="Picture 5">
            <a:extLst>
              <a:ext uri="{FF2B5EF4-FFF2-40B4-BE49-F238E27FC236}">
                <a16:creationId xmlns:a16="http://schemas.microsoft.com/office/drawing/2014/main" id="{D592500F-A99B-1CAE-A883-6739A17D04E3}"/>
              </a:ext>
            </a:extLst>
          </p:cNvPr>
          <p:cNvPicPr>
            <a:picLocks noChangeAspect="1"/>
          </p:cNvPicPr>
          <p:nvPr/>
        </p:nvPicPr>
        <p:blipFill>
          <a:blip r:embed="rId4"/>
          <a:srcRect/>
          <a:stretch/>
        </p:blipFill>
        <p:spPr>
          <a:xfrm>
            <a:off x="10928763" y="660008"/>
            <a:ext cx="921395" cy="401885"/>
          </a:xfrm>
          <a:prstGeom prst="rect">
            <a:avLst/>
          </a:prstGeom>
        </p:spPr>
      </p:pic>
    </p:spTree>
    <p:extLst>
      <p:ext uri="{BB962C8B-B14F-4D97-AF65-F5344CB8AC3E}">
        <p14:creationId xmlns:p14="http://schemas.microsoft.com/office/powerpoint/2010/main" val="3423683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4BD36B-773D-F0CD-1802-7D4E858D6DF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4194FBC-AB6A-FCDC-F283-7CF1505937B4}"/>
              </a:ext>
            </a:extLst>
          </p:cNvPr>
          <p:cNvSpPr>
            <a:spLocks noGrp="1"/>
          </p:cNvSpPr>
          <p:nvPr>
            <p:ph type="sldNum" sz="quarter" idx="10"/>
          </p:nvPr>
        </p:nvSpPr>
        <p:spPr/>
        <p:txBody>
          <a:bodyPr/>
          <a:lstStyle/>
          <a:p>
            <a:fld id="{5BA3E189-2F3A-42E5-B572-3520703B6186}" type="slidenum">
              <a:rPr lang="en-GB" smtClean="0"/>
              <a:pPr/>
              <a:t>19</a:t>
            </a:fld>
            <a:endParaRPr lang="en-GB"/>
          </a:p>
        </p:txBody>
      </p:sp>
      <p:sp>
        <p:nvSpPr>
          <p:cNvPr id="10" name="Text Placeholder 9">
            <a:extLst>
              <a:ext uri="{FF2B5EF4-FFF2-40B4-BE49-F238E27FC236}">
                <a16:creationId xmlns:a16="http://schemas.microsoft.com/office/drawing/2014/main" id="{519F1F25-17E7-9D42-83AD-BC3F4166BC5C}"/>
              </a:ext>
            </a:extLst>
          </p:cNvPr>
          <p:cNvSpPr>
            <a:spLocks noGrp="1"/>
          </p:cNvSpPr>
          <p:nvPr>
            <p:ph type="body" sz="quarter" idx="24"/>
          </p:nvPr>
        </p:nvSpPr>
        <p:spPr/>
        <p:txBody>
          <a:bodyPr/>
          <a:lstStyle/>
          <a:p>
            <a:r>
              <a:rPr lang="it-IT" err="1"/>
              <a:t>Nistico</a:t>
            </a:r>
            <a:r>
              <a:rPr lang="it-IT"/>
              <a:t> S.P. et al, </a:t>
            </a:r>
            <a:r>
              <a:rPr lang="it-IT" err="1"/>
              <a:t>Dermatologic</a:t>
            </a:r>
            <a:r>
              <a:rPr lang="it-IT"/>
              <a:t> Therapy, 2017;30:e12523</a:t>
            </a:r>
          </a:p>
          <a:p>
            <a:endParaRPr lang="en-US"/>
          </a:p>
        </p:txBody>
      </p:sp>
      <p:sp>
        <p:nvSpPr>
          <p:cNvPr id="11" name="Title 1">
            <a:extLst>
              <a:ext uri="{FF2B5EF4-FFF2-40B4-BE49-F238E27FC236}">
                <a16:creationId xmlns:a16="http://schemas.microsoft.com/office/drawing/2014/main" id="{5E3505C3-AE63-E5F6-7CE0-1296717F5487}"/>
              </a:ext>
            </a:extLst>
          </p:cNvPr>
          <p:cNvSpPr>
            <a:spLocks noGrp="1"/>
          </p:cNvSpPr>
          <p:nvPr>
            <p:ph type="title"/>
          </p:nvPr>
        </p:nvSpPr>
        <p:spPr/>
        <p:txBody>
          <a:bodyPr/>
          <a:lstStyle/>
          <a:p>
            <a:r>
              <a:rPr lang="en-US"/>
              <a:t>Vitamin B12: Atopic dermatitis</a:t>
            </a:r>
            <a:endParaRPr lang="en-US" b="1">
              <a:solidFill>
                <a:schemeClr val="tx1"/>
              </a:solidFill>
              <a:latin typeface="DM Sans" pitchFamily="2" charset="0"/>
            </a:endParaRPr>
          </a:p>
        </p:txBody>
      </p:sp>
      <p:sp>
        <p:nvSpPr>
          <p:cNvPr id="12" name="Text Placeholder 7">
            <a:extLst>
              <a:ext uri="{FF2B5EF4-FFF2-40B4-BE49-F238E27FC236}">
                <a16:creationId xmlns:a16="http://schemas.microsoft.com/office/drawing/2014/main" id="{157BFE42-79C5-BD83-4194-8782E895E8CB}"/>
              </a:ext>
            </a:extLst>
          </p:cNvPr>
          <p:cNvSpPr txBox="1">
            <a:spLocks/>
          </p:cNvSpPr>
          <p:nvPr/>
        </p:nvSpPr>
        <p:spPr>
          <a:xfrm>
            <a:off x="327827" y="625825"/>
            <a:ext cx="11078172" cy="845872"/>
          </a:xfrm>
          <a:prstGeom prst="rect">
            <a:avLst/>
          </a:prstGeom>
        </p:spPr>
        <p:txBody>
          <a:bodyPr lIns="0" tIns="0" rIns="0" bIns="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rgbClr val="D1760F"/>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a:solidFill>
                  <a:srgbClr val="E67F7C"/>
                </a:solidFill>
              </a:rPr>
              <a:t>Vitamin B12 significantly reduces all symptoms related to atopic</a:t>
            </a:r>
            <a:br>
              <a:rPr lang="en-US">
                <a:solidFill>
                  <a:srgbClr val="E67F7C"/>
                </a:solidFill>
              </a:rPr>
            </a:br>
            <a:r>
              <a:rPr lang="en-US">
                <a:solidFill>
                  <a:srgbClr val="E67F7C"/>
                </a:solidFill>
              </a:rPr>
              <a:t>dermatitis such as pruritus </a:t>
            </a:r>
            <a:r>
              <a:rPr lang="en-US" i="1">
                <a:solidFill>
                  <a:srgbClr val="E67F7C"/>
                </a:solidFill>
              </a:rPr>
              <a:t>in vivo</a:t>
            </a:r>
          </a:p>
        </p:txBody>
      </p:sp>
      <p:cxnSp>
        <p:nvCxnSpPr>
          <p:cNvPr id="24" name="Straight Arrow Connector 23">
            <a:extLst>
              <a:ext uri="{FF2B5EF4-FFF2-40B4-BE49-F238E27FC236}">
                <a16:creationId xmlns:a16="http://schemas.microsoft.com/office/drawing/2014/main" id="{CA5F39A6-560E-8CCA-C1AA-90E1804047D4}"/>
              </a:ext>
            </a:extLst>
          </p:cNvPr>
          <p:cNvCxnSpPr>
            <a:cxnSpLocks/>
          </p:cNvCxnSpPr>
          <p:nvPr/>
        </p:nvCxnSpPr>
        <p:spPr>
          <a:xfrm flipH="1">
            <a:off x="6545141" y="4426004"/>
            <a:ext cx="558799" cy="0"/>
          </a:xfrm>
          <a:prstGeom prst="straightConnector1">
            <a:avLst/>
          </a:prstGeom>
          <a:ln w="19050" cap="flat" cmpd="sng" algn="ctr">
            <a:solidFill>
              <a:schemeClr val="bg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4" name="TextBox 3">
            <a:extLst>
              <a:ext uri="{FF2B5EF4-FFF2-40B4-BE49-F238E27FC236}">
                <a16:creationId xmlns:a16="http://schemas.microsoft.com/office/drawing/2014/main" id="{E62EB09A-A0A4-D78D-384C-478A189C787C}"/>
              </a:ext>
            </a:extLst>
          </p:cNvPr>
          <p:cNvSpPr txBox="1"/>
          <p:nvPr/>
        </p:nvSpPr>
        <p:spPr>
          <a:xfrm>
            <a:off x="327827" y="1542680"/>
            <a:ext cx="6127402" cy="861774"/>
          </a:xfrm>
          <a:prstGeom prst="rect">
            <a:avLst/>
          </a:prstGeom>
          <a:noFill/>
        </p:spPr>
        <p:txBody>
          <a:bodyPr wrap="square" lIns="0" tIns="0" rIns="0" bIns="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D34252"/>
                </a:solidFill>
                <a:effectLst/>
                <a:uLnTx/>
                <a:uFillTx/>
                <a:latin typeface="DM Sans"/>
                <a:ea typeface="Fira Sans" panose="020B0503050000020004" pitchFamily="34" charset="0"/>
                <a:cs typeface="+mn-cs"/>
              </a:rPr>
              <a:t>S. aureus has been drastically reduced with Vitamin B12 by 1 log at 0.001% and by 2 logs at 0.01% and completely inhibited at 0,1%, while S. epidermidis remains at the same level at and S. hominis is slightly modulated by 1 log both all Vitamin B12 concentration </a:t>
            </a:r>
          </a:p>
        </p:txBody>
      </p:sp>
      <p:sp>
        <p:nvSpPr>
          <p:cNvPr id="14" name="Rounded Rectangle 14">
            <a:extLst>
              <a:ext uri="{FF2B5EF4-FFF2-40B4-BE49-F238E27FC236}">
                <a16:creationId xmlns:a16="http://schemas.microsoft.com/office/drawing/2014/main" id="{352246EA-283A-F892-E1C5-4277D07C2057}"/>
              </a:ext>
            </a:extLst>
          </p:cNvPr>
          <p:cNvSpPr/>
          <p:nvPr/>
        </p:nvSpPr>
        <p:spPr>
          <a:xfrm>
            <a:off x="9180781" y="1542680"/>
            <a:ext cx="2787423" cy="1286845"/>
          </a:xfrm>
          <a:prstGeom prst="rect">
            <a:avLst/>
          </a:prstGeom>
          <a:solidFill>
            <a:srgbClr val="D34252"/>
          </a:solidFill>
          <a:ln w="38100" cap="flat" cmpd="sng" algn="ctr">
            <a:noFill/>
            <a:prstDash val="solid"/>
            <a:miter lim="800000"/>
          </a:ln>
          <a:effectLst/>
        </p:spPr>
        <p:txBody>
          <a:bodyPr rot="0" spcFirstLastPara="0" vertOverflow="overflow" horzOverflow="overflow" vert="horz" wrap="square" lIns="180000" tIns="180000" rIns="180000" bIns="180000" numCol="1" spcCol="0" rtlCol="0" fromWordArt="0" anchor="ctr" anchorCtr="0" forceAA="0" compatLnSpc="1">
            <a:prstTxWarp prst="textNoShape">
              <a:avLst/>
            </a:prstTxWarp>
            <a:spAutoFit/>
          </a:bodyPr>
          <a:lstStyle/>
          <a:p>
            <a:pPr marR="0" lvl="0" defTabSz="914400" eaLnBrk="1" fontAlgn="auto" latinLnBrk="0" hangingPunct="1">
              <a:lnSpc>
                <a:spcPct val="100000"/>
              </a:lnSpc>
              <a:spcBef>
                <a:spcPts val="0"/>
              </a:spcBef>
              <a:spcAft>
                <a:spcPts val="600"/>
              </a:spcAft>
              <a:buClrTx/>
              <a:buSzTx/>
              <a:tabLst/>
              <a:defRPr/>
            </a:pPr>
            <a:r>
              <a:rPr kumimoji="0" lang="en-US" sz="1500" b="0" i="0" u="none" strike="noStrike" kern="0" cap="none" spc="0" normalizeH="0" baseline="0" noProof="0">
                <a:ln>
                  <a:noFill/>
                </a:ln>
                <a:solidFill>
                  <a:schemeClr val="bg1"/>
                </a:solidFill>
                <a:effectLst/>
                <a:uLnTx/>
                <a:uFillTx/>
                <a:latin typeface="+mj-lt"/>
                <a:ea typeface="+mn-ea"/>
                <a:cs typeface="+mn-cs"/>
              </a:rPr>
              <a:t>Vit B12 fosters the share</a:t>
            </a:r>
            <a:br>
              <a:rPr kumimoji="0" lang="en-US" sz="1500" b="0" i="0" u="none" strike="noStrike" kern="0" cap="none" spc="0" normalizeH="0" baseline="0" noProof="0">
                <a:ln>
                  <a:noFill/>
                </a:ln>
                <a:solidFill>
                  <a:schemeClr val="bg1"/>
                </a:solidFill>
                <a:effectLst/>
                <a:uLnTx/>
                <a:uFillTx/>
                <a:latin typeface="+mj-lt"/>
                <a:ea typeface="+mn-ea"/>
                <a:cs typeface="+mn-cs"/>
              </a:rPr>
            </a:br>
            <a:r>
              <a:rPr kumimoji="0" lang="en-US" sz="1500" b="0" i="0" u="none" strike="noStrike" kern="0" cap="none" spc="0" normalizeH="0" baseline="0" noProof="0">
                <a:ln>
                  <a:noFill/>
                </a:ln>
                <a:solidFill>
                  <a:schemeClr val="bg1"/>
                </a:solidFill>
                <a:effectLst/>
                <a:uLnTx/>
                <a:uFillTx/>
                <a:latin typeface="+mj-lt"/>
                <a:ea typeface="+mn-ea"/>
                <a:cs typeface="+mn-cs"/>
              </a:rPr>
              <a:t>of beneficial bacteria</a:t>
            </a:r>
            <a:br>
              <a:rPr kumimoji="0" lang="en-US" sz="1500" b="0" i="0" u="none" strike="noStrike" kern="0" cap="none" spc="0" normalizeH="0" baseline="0" noProof="0">
                <a:ln>
                  <a:noFill/>
                </a:ln>
                <a:solidFill>
                  <a:schemeClr val="bg1"/>
                </a:solidFill>
                <a:effectLst/>
                <a:uLnTx/>
                <a:uFillTx/>
                <a:latin typeface="+mj-lt"/>
                <a:ea typeface="+mn-ea"/>
                <a:cs typeface="+mn-cs"/>
              </a:rPr>
            </a:br>
            <a:r>
              <a:rPr kumimoji="0" lang="en-US" sz="1500" b="0" i="0" u="none" strike="noStrike" kern="0" cap="none" spc="0" normalizeH="0" baseline="0" noProof="0">
                <a:ln>
                  <a:noFill/>
                </a:ln>
                <a:solidFill>
                  <a:schemeClr val="bg1"/>
                </a:solidFill>
                <a:effectLst/>
                <a:uLnTx/>
                <a:uFillTx/>
                <a:latin typeface="+mj-lt"/>
                <a:ea typeface="+mn-ea"/>
                <a:cs typeface="+mn-cs"/>
              </a:rPr>
              <a:t>over non-beneficial skin bacteria</a:t>
            </a:r>
          </a:p>
        </p:txBody>
      </p:sp>
      <p:pic>
        <p:nvPicPr>
          <p:cNvPr id="5" name="Picture 4">
            <a:extLst>
              <a:ext uri="{FF2B5EF4-FFF2-40B4-BE49-F238E27FC236}">
                <a16:creationId xmlns:a16="http://schemas.microsoft.com/office/drawing/2014/main" id="{358682CB-93E8-92DC-96B9-77BDFBB3F7E7}"/>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1004389" y="264826"/>
            <a:ext cx="885210" cy="669425"/>
          </a:xfrm>
          <a:prstGeom prst="rect">
            <a:avLst/>
          </a:prstGeom>
        </p:spPr>
      </p:pic>
      <p:graphicFrame>
        <p:nvGraphicFramePr>
          <p:cNvPr id="6" name="Chart 5">
            <a:extLst>
              <a:ext uri="{FF2B5EF4-FFF2-40B4-BE49-F238E27FC236}">
                <a16:creationId xmlns:a16="http://schemas.microsoft.com/office/drawing/2014/main" id="{04EE66D8-D9A5-947E-51BC-40D1D2D47731}"/>
              </a:ext>
            </a:extLst>
          </p:cNvPr>
          <p:cNvGraphicFramePr>
            <a:graphicFrameLocks/>
          </p:cNvGraphicFramePr>
          <p:nvPr>
            <p:extLst>
              <p:ext uri="{D42A27DB-BD31-4B8C-83A1-F6EECF244321}">
                <p14:modId xmlns:p14="http://schemas.microsoft.com/office/powerpoint/2010/main" val="2794271397"/>
              </p:ext>
            </p:extLst>
          </p:nvPr>
        </p:nvGraphicFramePr>
        <p:xfrm>
          <a:off x="302398" y="2625614"/>
          <a:ext cx="5112204" cy="292230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Chart 6">
            <a:extLst>
              <a:ext uri="{FF2B5EF4-FFF2-40B4-BE49-F238E27FC236}">
                <a16:creationId xmlns:a16="http://schemas.microsoft.com/office/drawing/2014/main" id="{A7202D00-BCE0-40D1-6357-C356D54D0678}"/>
              </a:ext>
            </a:extLst>
          </p:cNvPr>
          <p:cNvGraphicFramePr>
            <a:graphicFrameLocks/>
          </p:cNvGraphicFramePr>
          <p:nvPr>
            <p:extLst>
              <p:ext uri="{D42A27DB-BD31-4B8C-83A1-F6EECF244321}">
                <p14:modId xmlns:p14="http://schemas.microsoft.com/office/powerpoint/2010/main" val="3559322606"/>
              </p:ext>
            </p:extLst>
          </p:nvPr>
        </p:nvGraphicFramePr>
        <p:xfrm>
          <a:off x="5414602" y="2546395"/>
          <a:ext cx="4540283" cy="2971643"/>
        </p:xfrm>
        <a:graphic>
          <a:graphicData uri="http://schemas.openxmlformats.org/drawingml/2006/chart">
            <c:chart xmlns:c="http://schemas.openxmlformats.org/drawingml/2006/chart" xmlns:r="http://schemas.openxmlformats.org/officeDocument/2006/relationships" r:id="rId5"/>
          </a:graphicData>
        </a:graphic>
      </p:graphicFrame>
      <p:sp>
        <p:nvSpPr>
          <p:cNvPr id="8" name="TextBox 7">
            <a:extLst>
              <a:ext uri="{FF2B5EF4-FFF2-40B4-BE49-F238E27FC236}">
                <a16:creationId xmlns:a16="http://schemas.microsoft.com/office/drawing/2014/main" id="{5513C2C2-AAED-0DDB-5F2C-DC70B70A8CEC}"/>
              </a:ext>
            </a:extLst>
          </p:cNvPr>
          <p:cNvSpPr txBox="1"/>
          <p:nvPr/>
        </p:nvSpPr>
        <p:spPr>
          <a:xfrm>
            <a:off x="5767724" y="5539143"/>
            <a:ext cx="5112203" cy="400110"/>
          </a:xfrm>
          <a:prstGeom prst="rect">
            <a:avLst/>
          </a:prstGeom>
          <a:noFill/>
        </p:spPr>
        <p:txBody>
          <a:bodyPr wrap="square" rtlCol="0">
            <a:spAutoFit/>
          </a:bodyPr>
          <a:lstStyle/>
          <a:p>
            <a:r>
              <a:rPr lang="en-US" sz="1000">
                <a:latin typeface="+mj-lt"/>
                <a:ea typeface="Fira Sans" panose="020B0503050000020004" pitchFamily="34" charset="0"/>
              </a:rPr>
              <a:t>Vitamin added into the medium culture, then inoculated by 10</a:t>
            </a:r>
            <a:r>
              <a:rPr lang="en-US" sz="1000" baseline="30000">
                <a:latin typeface="+mj-lt"/>
                <a:ea typeface="Fira Sans" panose="020B0503050000020004" pitchFamily="34" charset="0"/>
              </a:rPr>
              <a:t>9</a:t>
            </a:r>
            <a:r>
              <a:rPr lang="en-US" sz="1000">
                <a:latin typeface="+mj-lt"/>
                <a:ea typeface="Fira Sans" panose="020B0503050000020004" pitchFamily="34" charset="0"/>
              </a:rPr>
              <a:t> microorganisms. After 48h of incubation at 37°C, microbes have been counted</a:t>
            </a:r>
          </a:p>
        </p:txBody>
      </p:sp>
      <p:sp>
        <p:nvSpPr>
          <p:cNvPr id="9" name="TextBox 8">
            <a:extLst>
              <a:ext uri="{FF2B5EF4-FFF2-40B4-BE49-F238E27FC236}">
                <a16:creationId xmlns:a16="http://schemas.microsoft.com/office/drawing/2014/main" id="{AD36B592-851B-E3E3-D74B-C0580F25550B}"/>
              </a:ext>
            </a:extLst>
          </p:cNvPr>
          <p:cNvSpPr txBox="1"/>
          <p:nvPr/>
        </p:nvSpPr>
        <p:spPr>
          <a:xfrm>
            <a:off x="9192740" y="4510192"/>
            <a:ext cx="2592833" cy="707886"/>
          </a:xfrm>
          <a:prstGeom prst="rect">
            <a:avLst/>
          </a:prstGeom>
          <a:noFill/>
        </p:spPr>
        <p:txBody>
          <a:bodyPr wrap="square">
            <a:spAutoFit/>
          </a:bodyPr>
          <a:lstStyle/>
          <a:p>
            <a:pPr>
              <a:buClr>
                <a:srgbClr val="007E4B"/>
              </a:buClr>
            </a:pPr>
            <a:r>
              <a:rPr lang="en-GB" sz="1000" i="1">
                <a:solidFill>
                  <a:schemeClr val="tx1">
                    <a:lumMod val="50000"/>
                    <a:lumOff val="50000"/>
                  </a:schemeClr>
                </a:solidFill>
                <a:latin typeface="+mj-lt"/>
              </a:rPr>
              <a:t>S. hominis </a:t>
            </a:r>
            <a:r>
              <a:rPr lang="en-GB" sz="1000">
                <a:solidFill>
                  <a:schemeClr val="tx1">
                    <a:lumMod val="50000"/>
                    <a:lumOff val="50000"/>
                  </a:schemeClr>
                </a:solidFill>
                <a:latin typeface="+mj-lt"/>
              </a:rPr>
              <a:t>:</a:t>
            </a:r>
          </a:p>
          <a:p>
            <a:pPr>
              <a:spcAft>
                <a:spcPts val="400"/>
              </a:spcAft>
              <a:buClr>
                <a:srgbClr val="007E4B"/>
              </a:buClr>
            </a:pPr>
            <a:r>
              <a:rPr lang="en-GB" sz="1000">
                <a:latin typeface="+mj-lt"/>
              </a:rPr>
              <a:t>Harmless commensal bacteria on human skin., having </a:t>
            </a:r>
            <a:r>
              <a:rPr lang="en-GB" sz="1000">
                <a:solidFill>
                  <a:srgbClr val="D34252"/>
                </a:solidFill>
                <a:latin typeface="+mj-lt"/>
              </a:rPr>
              <a:t>potent activity against pathogenic bacteria </a:t>
            </a:r>
            <a:endParaRPr lang="en-US" sz="1000">
              <a:solidFill>
                <a:srgbClr val="D34252"/>
              </a:solidFill>
              <a:latin typeface="+mj-lt"/>
            </a:endParaRPr>
          </a:p>
        </p:txBody>
      </p:sp>
      <p:sp>
        <p:nvSpPr>
          <p:cNvPr id="18" name="TextBox 17">
            <a:extLst>
              <a:ext uri="{FF2B5EF4-FFF2-40B4-BE49-F238E27FC236}">
                <a16:creationId xmlns:a16="http://schemas.microsoft.com/office/drawing/2014/main" id="{36A36EDE-41C3-E2EA-4F9C-7BC449807231}"/>
              </a:ext>
            </a:extLst>
          </p:cNvPr>
          <p:cNvSpPr txBox="1"/>
          <p:nvPr/>
        </p:nvSpPr>
        <p:spPr>
          <a:xfrm>
            <a:off x="446970" y="5539143"/>
            <a:ext cx="5244511"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7E4B"/>
              </a:buClr>
              <a:buSzTx/>
              <a:buFontTx/>
              <a:buNone/>
              <a:tabLst/>
              <a:defRPr/>
            </a:pPr>
            <a:r>
              <a:rPr kumimoji="0" lang="en-GB" sz="1000" b="0" i="1" u="none" strike="noStrike" kern="1200" cap="none" spc="0" normalizeH="0" baseline="0" noProof="0">
                <a:ln>
                  <a:noFill/>
                </a:ln>
                <a:solidFill>
                  <a:schemeClr val="tx1">
                    <a:lumMod val="50000"/>
                    <a:lumOff val="50000"/>
                  </a:schemeClr>
                </a:solidFill>
                <a:effectLst/>
                <a:uLnTx/>
                <a:uFillTx/>
                <a:latin typeface="+mj-lt"/>
                <a:ea typeface="+mn-ea"/>
                <a:cs typeface="+mn-cs"/>
              </a:rPr>
              <a:t>S. epidermidis </a:t>
            </a:r>
            <a:r>
              <a:rPr kumimoji="0" lang="en-GB" sz="1000" b="0" i="0" u="none" strike="noStrike" kern="1200" cap="none" spc="0" normalizeH="0" baseline="0" noProof="0">
                <a:ln>
                  <a:noFill/>
                </a:ln>
                <a:solidFill>
                  <a:schemeClr val="tx1">
                    <a:lumMod val="50000"/>
                    <a:lumOff val="50000"/>
                  </a:schemeClr>
                </a:solidFill>
                <a:effectLst/>
                <a:uLnTx/>
                <a:uFillTx/>
                <a:latin typeface="+mj-lt"/>
                <a:ea typeface="+mn-ea"/>
                <a:cs typeface="+mn-cs"/>
              </a:rPr>
              <a:t>:</a:t>
            </a:r>
          </a:p>
          <a:p>
            <a:pPr>
              <a:spcAft>
                <a:spcPts val="400"/>
              </a:spcAft>
              <a:buClr>
                <a:srgbClr val="007E4B"/>
              </a:buClr>
            </a:pPr>
            <a:r>
              <a:rPr lang="en-GB" sz="1000">
                <a:latin typeface="+mj-lt"/>
              </a:rPr>
              <a:t>Commensal  bacteria, typically part of healthy human skin microbiome, acts as </a:t>
            </a:r>
            <a:r>
              <a:rPr lang="en-GB" sz="1000">
                <a:solidFill>
                  <a:srgbClr val="D34252"/>
                </a:solidFill>
                <a:latin typeface="+mj-lt"/>
              </a:rPr>
              <a:t>sentinel of skin microbiota, helps limit inflammation</a:t>
            </a:r>
            <a:endParaRPr kumimoji="0" lang="en-US" sz="1000" b="0" i="0" u="none" strike="noStrike" kern="1200" cap="none" spc="0" normalizeH="0" baseline="0" noProof="0">
              <a:ln>
                <a:noFill/>
              </a:ln>
              <a:solidFill>
                <a:srgbClr val="D34252"/>
              </a:solidFill>
              <a:effectLst/>
              <a:uLnTx/>
              <a:uFillTx/>
              <a:latin typeface="+mj-lt"/>
              <a:ea typeface="+mn-ea"/>
              <a:cs typeface="+mn-cs"/>
            </a:endParaRPr>
          </a:p>
        </p:txBody>
      </p:sp>
    </p:spTree>
    <p:extLst>
      <p:ext uri="{BB962C8B-B14F-4D97-AF65-F5344CB8AC3E}">
        <p14:creationId xmlns:p14="http://schemas.microsoft.com/office/powerpoint/2010/main" val="37041790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F633D7E-8683-4A73-B5E6-6F9BC937D3F6}"/>
              </a:ext>
            </a:extLst>
          </p:cNvPr>
          <p:cNvSpPr>
            <a:spLocks noGrp="1"/>
          </p:cNvSpPr>
          <p:nvPr>
            <p:ph type="sldNum" sz="quarter" idx="10"/>
          </p:nvPr>
        </p:nvSpPr>
        <p:spPr/>
        <p:txBody>
          <a:bodyPr/>
          <a:lstStyle/>
          <a:p>
            <a:fld id="{EC50C849-B97A-2B45-B78A-6D9C352F693C}" type="slidenum">
              <a:rPr lang="en-US" smtClean="0">
                <a:solidFill>
                  <a:schemeClr val="tx1"/>
                </a:solidFill>
              </a:rPr>
              <a:pPr/>
              <a:t>20</a:t>
            </a:fld>
            <a:endParaRPr lang="en-US">
              <a:solidFill>
                <a:schemeClr val="tx1"/>
              </a:solidFill>
            </a:endParaRPr>
          </a:p>
        </p:txBody>
      </p:sp>
      <p:sp>
        <p:nvSpPr>
          <p:cNvPr id="3" name="Title 2">
            <a:extLst>
              <a:ext uri="{FF2B5EF4-FFF2-40B4-BE49-F238E27FC236}">
                <a16:creationId xmlns:a16="http://schemas.microsoft.com/office/drawing/2014/main" id="{64E1D5D5-50D2-4F72-BAB5-6270F646A03A}"/>
              </a:ext>
            </a:extLst>
          </p:cNvPr>
          <p:cNvSpPr>
            <a:spLocks noGrp="1"/>
          </p:cNvSpPr>
          <p:nvPr>
            <p:ph type="title"/>
          </p:nvPr>
        </p:nvSpPr>
        <p:spPr>
          <a:xfrm>
            <a:off x="464667" y="336108"/>
            <a:ext cx="11262666" cy="443198"/>
          </a:xfrm>
        </p:spPr>
        <p:txBody>
          <a:bodyPr/>
          <a:lstStyle/>
          <a:p>
            <a:r>
              <a:rPr lang="en-GB" sz="2400" b="1">
                <a:solidFill>
                  <a:schemeClr val="tx1"/>
                </a:solidFill>
                <a:latin typeface="DM Sans" pitchFamily="2" charset="0"/>
              </a:rPr>
              <a:t>Formulating</a:t>
            </a:r>
            <a:r>
              <a:rPr lang="fr-CH" sz="2400" b="1">
                <a:solidFill>
                  <a:schemeClr val="tx1"/>
                </a:solidFill>
                <a:latin typeface="DM Sans" pitchFamily="2" charset="0"/>
              </a:rPr>
              <a:t> </a:t>
            </a:r>
            <a:r>
              <a:rPr lang="fr-CH" sz="2400" b="1" err="1">
                <a:solidFill>
                  <a:schemeClr val="tx1"/>
                </a:solidFill>
                <a:latin typeface="DM Sans" pitchFamily="2" charset="0"/>
              </a:rPr>
              <a:t>Vitamin</a:t>
            </a:r>
            <a:r>
              <a:rPr lang="fr-CH" sz="2400" b="1">
                <a:solidFill>
                  <a:schemeClr val="tx1"/>
                </a:solidFill>
                <a:latin typeface="DM Sans" pitchFamily="2" charset="0"/>
              </a:rPr>
              <a:t> B12 </a:t>
            </a:r>
            <a:r>
              <a:rPr lang="fr-CH" sz="2400" b="1" err="1">
                <a:solidFill>
                  <a:schemeClr val="tx1"/>
                </a:solidFill>
                <a:latin typeface="DM Sans" pitchFamily="2" charset="0"/>
              </a:rPr>
              <a:t>cryst</a:t>
            </a:r>
            <a:r>
              <a:rPr lang="fr-CH" sz="2400" b="1">
                <a:solidFill>
                  <a:schemeClr val="tx1"/>
                </a:solidFill>
                <a:latin typeface="DM Sans" pitchFamily="2" charset="0"/>
              </a:rPr>
              <a:t> </a:t>
            </a:r>
            <a:endParaRPr lang="en-CH" sz="2400" b="1">
              <a:solidFill>
                <a:schemeClr val="tx1"/>
              </a:solidFill>
              <a:latin typeface="DM Sans" pitchFamily="2" charset="0"/>
            </a:endParaRPr>
          </a:p>
        </p:txBody>
      </p:sp>
      <p:sp>
        <p:nvSpPr>
          <p:cNvPr id="9" name="TextBox 8">
            <a:extLst>
              <a:ext uri="{FF2B5EF4-FFF2-40B4-BE49-F238E27FC236}">
                <a16:creationId xmlns:a16="http://schemas.microsoft.com/office/drawing/2014/main" id="{300BB48C-06AC-47B2-B721-3342DBCFCDFD}"/>
              </a:ext>
            </a:extLst>
          </p:cNvPr>
          <p:cNvSpPr txBox="1"/>
          <p:nvPr/>
        </p:nvSpPr>
        <p:spPr>
          <a:xfrm>
            <a:off x="446093" y="836866"/>
            <a:ext cx="6785694" cy="3734356"/>
          </a:xfrm>
          <a:prstGeom prst="rect">
            <a:avLst/>
          </a:prstGeom>
          <a:noFill/>
        </p:spPr>
        <p:txBody>
          <a:bodyPr wrap="square" lIns="0" tIns="0" rIns="0" bIns="0">
            <a:spAutoFit/>
          </a:bodyPr>
          <a:lstStyle/>
          <a:p>
            <a:pPr marL="285750" indent="-285750">
              <a:spcAft>
                <a:spcPts val="800"/>
              </a:spcAft>
              <a:buClr>
                <a:srgbClr val="E63A4A"/>
              </a:buClr>
              <a:buSzPct val="140000"/>
              <a:buFont typeface="Arial" panose="020B0604020202020204" pitchFamily="34" charset="0"/>
              <a:buChar char="•"/>
            </a:pPr>
            <a:r>
              <a:rPr lang="en-US" sz="1400">
                <a:latin typeface="DM Sans" pitchFamily="2" charset="0"/>
                <a:ea typeface="Fira Sans" panose="020B0503050000020004" pitchFamily="34" charset="0"/>
              </a:rPr>
              <a:t>Easy-to-use</a:t>
            </a:r>
          </a:p>
          <a:p>
            <a:pPr marL="285750" indent="-285750">
              <a:spcAft>
                <a:spcPts val="800"/>
              </a:spcAft>
              <a:buClr>
                <a:srgbClr val="E63A4A"/>
              </a:buClr>
              <a:buSzPct val="140000"/>
              <a:buFont typeface="Arial" panose="020B0604020202020204" pitchFamily="34" charset="0"/>
              <a:buChar char="•"/>
            </a:pPr>
            <a:r>
              <a:rPr lang="en-US" sz="1400" b="1" kern="0"/>
              <a:t>Sparingly soluble in water</a:t>
            </a:r>
            <a:r>
              <a:rPr lang="en-US" sz="1400">
                <a:latin typeface="DM Sans" pitchFamily="2" charset="0"/>
                <a:ea typeface="Fira Sans" panose="020B0503050000020004" pitchFamily="34" charset="0"/>
              </a:rPr>
              <a:t>, slightly soluble in ethanol, insoluble in lipophilic components</a:t>
            </a:r>
          </a:p>
          <a:p>
            <a:pPr marL="285750" indent="-285750">
              <a:spcAft>
                <a:spcPts val="800"/>
              </a:spcAft>
              <a:buClr>
                <a:srgbClr val="E63A4A"/>
              </a:buClr>
              <a:buSzPct val="140000"/>
              <a:buFont typeface="Arial" panose="020B0604020202020204" pitchFamily="34" charset="0"/>
              <a:buChar char="•"/>
            </a:pPr>
            <a:r>
              <a:rPr lang="en-US" sz="1400" b="1" kern="0"/>
              <a:t>Can be used for different kinds of leave-on and rinse-off </a:t>
            </a:r>
            <a:r>
              <a:rPr lang="en-US" sz="1400">
                <a:latin typeface="DM Sans" pitchFamily="2" charset="0"/>
                <a:ea typeface="Fira Sans" panose="020B0503050000020004" pitchFamily="34" charset="0"/>
              </a:rPr>
              <a:t>products like O/W, W/O or W/Si formulations, cream gel, clear gel, shower gel, shampoo, body wash</a:t>
            </a:r>
          </a:p>
          <a:p>
            <a:pPr marL="285750" indent="-285750">
              <a:spcAft>
                <a:spcPts val="800"/>
              </a:spcAft>
              <a:buClr>
                <a:srgbClr val="E63A4A"/>
              </a:buClr>
              <a:buSzPct val="140000"/>
              <a:buFont typeface="Arial" panose="020B0604020202020204" pitchFamily="34" charset="0"/>
              <a:buChar char="•"/>
            </a:pPr>
            <a:r>
              <a:rPr lang="en-US" sz="1400">
                <a:latin typeface="DM Sans" pitchFamily="2" charset="0"/>
                <a:ea typeface="Fira Sans" panose="020B0503050000020004" pitchFamily="34" charset="0"/>
              </a:rPr>
              <a:t>To be incorporated </a:t>
            </a:r>
            <a:r>
              <a:rPr lang="en-US" sz="1400" b="1" kern="0"/>
              <a:t>into the aqueous phase </a:t>
            </a:r>
            <a:r>
              <a:rPr lang="en-US" sz="1400">
                <a:latin typeface="DM Sans" pitchFamily="2" charset="0"/>
                <a:ea typeface="Fira Sans" panose="020B0503050000020004" pitchFamily="34" charset="0"/>
              </a:rPr>
              <a:t>at any time (&lt;80°C)</a:t>
            </a:r>
          </a:p>
          <a:p>
            <a:pPr marL="285750" indent="-285750">
              <a:spcAft>
                <a:spcPts val="800"/>
              </a:spcAft>
              <a:buClr>
                <a:srgbClr val="E63A4A"/>
              </a:buClr>
              <a:buSzPct val="140000"/>
              <a:buFont typeface="Arial" panose="020B0604020202020204" pitchFamily="34" charset="0"/>
              <a:buChar char="•"/>
            </a:pPr>
            <a:r>
              <a:rPr lang="en-US" sz="1400">
                <a:latin typeface="DM Sans" pitchFamily="2" charset="0"/>
                <a:ea typeface="Fira Sans" panose="020B0503050000020004" pitchFamily="34" charset="0"/>
              </a:rPr>
              <a:t>Is </a:t>
            </a:r>
            <a:r>
              <a:rPr lang="en-US" sz="1400" b="1" kern="0"/>
              <a:t>sensitive to high temperature storage and day light</a:t>
            </a:r>
            <a:r>
              <a:rPr lang="en-US" sz="1400" b="1">
                <a:latin typeface="DM Sans" pitchFamily="2" charset="0"/>
                <a:ea typeface="Fira Sans" panose="020B0503050000020004" pitchFamily="34" charset="0"/>
              </a:rPr>
              <a:t>. </a:t>
            </a:r>
            <a:r>
              <a:rPr lang="en-US" sz="1400">
                <a:latin typeface="DM Sans" pitchFamily="2" charset="0"/>
                <a:ea typeface="Fira Sans" panose="020B0503050000020004" pitchFamily="34" charset="0"/>
              </a:rPr>
              <a:t>It is recommended to add a chelating agent (such as sodium phytate, </a:t>
            </a:r>
            <a:r>
              <a:rPr lang="en-US" sz="1400" err="1">
                <a:latin typeface="DM Sans" pitchFamily="2" charset="0"/>
                <a:ea typeface="Fira Sans" panose="020B0503050000020004" pitchFamily="34" charset="0"/>
              </a:rPr>
              <a:t>Etidronic</a:t>
            </a:r>
            <a:r>
              <a:rPr lang="en-US" sz="1400">
                <a:latin typeface="DM Sans" pitchFamily="2" charset="0"/>
                <a:ea typeface="Fira Sans" panose="020B0503050000020004" pitchFamily="34" charset="0"/>
              </a:rPr>
              <a:t> Acid, Disodium EDTA). For better stability at 50°C sodium gluconate or glycine could be added</a:t>
            </a:r>
          </a:p>
          <a:p>
            <a:pPr marL="285750" indent="-285750">
              <a:spcAft>
                <a:spcPts val="800"/>
              </a:spcAft>
              <a:buClr>
                <a:srgbClr val="E63A4A"/>
              </a:buClr>
              <a:buSzPct val="140000"/>
              <a:buFont typeface="Arial" panose="020B0604020202020204" pitchFamily="34" charset="0"/>
              <a:buChar char="•"/>
            </a:pPr>
            <a:r>
              <a:rPr lang="en-US" sz="1400">
                <a:latin typeface="DM Sans" pitchFamily="2" charset="0"/>
                <a:ea typeface="Fira Sans" panose="020B0503050000020004" pitchFamily="34" charset="0"/>
              </a:rPr>
              <a:t>Recommended pH of the final formulation: </a:t>
            </a:r>
            <a:r>
              <a:rPr lang="en-US" sz="1400" b="1" kern="0"/>
              <a:t>3.5–7.5</a:t>
            </a:r>
          </a:p>
          <a:p>
            <a:pPr marL="285750" indent="-285750">
              <a:spcAft>
                <a:spcPts val="800"/>
              </a:spcAft>
              <a:buClr>
                <a:srgbClr val="E63A4A"/>
              </a:buClr>
              <a:buSzPct val="140000"/>
              <a:buFont typeface="Arial" panose="020B0604020202020204" pitchFamily="34" charset="0"/>
              <a:buChar char="•"/>
            </a:pPr>
            <a:r>
              <a:rPr lang="en-US" sz="1400">
                <a:latin typeface="DM Sans" pitchFamily="2" charset="0"/>
                <a:ea typeface="Fira Sans" panose="020B0503050000020004" pitchFamily="34" charset="0"/>
              </a:rPr>
              <a:t>Perfectly fitting to any </a:t>
            </a:r>
            <a:r>
              <a:rPr lang="en-US" sz="1400" b="1" kern="0"/>
              <a:t>natural formulations</a:t>
            </a:r>
          </a:p>
          <a:p>
            <a:pPr marL="285750" indent="-285750">
              <a:spcAft>
                <a:spcPts val="800"/>
              </a:spcAft>
              <a:buClr>
                <a:srgbClr val="E63A4A"/>
              </a:buClr>
              <a:buSzPct val="140000"/>
              <a:buFont typeface="Arial" panose="020B0604020202020204" pitchFamily="34" charset="0"/>
              <a:buChar char="•"/>
            </a:pPr>
            <a:r>
              <a:rPr lang="en-US" sz="1400">
                <a:latin typeface="DM Sans" pitchFamily="2" charset="0"/>
                <a:ea typeface="Fira Sans" panose="020B0503050000020004" pitchFamily="34" charset="0"/>
              </a:rPr>
              <a:t>Use level: </a:t>
            </a:r>
            <a:r>
              <a:rPr lang="en-US" sz="1400" b="1" kern="0"/>
              <a:t>0.001–0.1%</a:t>
            </a:r>
          </a:p>
        </p:txBody>
      </p:sp>
      <p:grpSp>
        <p:nvGrpSpPr>
          <p:cNvPr id="5" name="Group 4">
            <a:extLst>
              <a:ext uri="{FF2B5EF4-FFF2-40B4-BE49-F238E27FC236}">
                <a16:creationId xmlns:a16="http://schemas.microsoft.com/office/drawing/2014/main" id="{F84EF35F-55F1-F944-1C45-FA530024630C}"/>
              </a:ext>
            </a:extLst>
          </p:cNvPr>
          <p:cNvGrpSpPr/>
          <p:nvPr/>
        </p:nvGrpSpPr>
        <p:grpSpPr>
          <a:xfrm>
            <a:off x="3349254" y="4355716"/>
            <a:ext cx="3480646" cy="2276274"/>
            <a:chOff x="5829339" y="2724462"/>
            <a:chExt cx="4511223" cy="2941450"/>
          </a:xfrm>
        </p:grpSpPr>
        <p:pic>
          <p:nvPicPr>
            <p:cNvPr id="8" name="Picture 2">
              <a:extLst>
                <a:ext uri="{FF2B5EF4-FFF2-40B4-BE49-F238E27FC236}">
                  <a16:creationId xmlns:a16="http://schemas.microsoft.com/office/drawing/2014/main" id="{4A9DCB12-36AB-1BB9-8AF4-64DC0FE75D16}"/>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829339" y="4313285"/>
              <a:ext cx="4511222" cy="1352627"/>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a:extLst>
                <a:ext uri="{FF2B5EF4-FFF2-40B4-BE49-F238E27FC236}">
                  <a16:creationId xmlns:a16="http://schemas.microsoft.com/office/drawing/2014/main" id="{069AF745-BAE5-2F3B-E021-DF420A31CF03}"/>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5829340" y="2724462"/>
              <a:ext cx="4511222" cy="1352628"/>
            </a:xfrm>
            <a:prstGeom prst="rect">
              <a:avLst/>
            </a:prstGeom>
            <a:noFill/>
            <a:extLst>
              <a:ext uri="{909E8E84-426E-40DD-AFC4-6F175D3DCCD1}">
                <a14:hiddenFill xmlns:a14="http://schemas.microsoft.com/office/drawing/2010/main">
                  <a:solidFill>
                    <a:srgbClr val="FFFFFF"/>
                  </a:solidFill>
                </a14:hiddenFill>
              </a:ext>
            </a:extLst>
          </p:spPr>
        </p:pic>
        <p:grpSp>
          <p:nvGrpSpPr>
            <p:cNvPr id="24" name="Group 23">
              <a:extLst>
                <a:ext uri="{FF2B5EF4-FFF2-40B4-BE49-F238E27FC236}">
                  <a16:creationId xmlns:a16="http://schemas.microsoft.com/office/drawing/2014/main" id="{52F899F2-6ACB-5CD3-DF96-B22B3DAF0D70}"/>
                </a:ext>
              </a:extLst>
            </p:cNvPr>
            <p:cNvGrpSpPr/>
            <p:nvPr/>
          </p:nvGrpSpPr>
          <p:grpSpPr>
            <a:xfrm>
              <a:off x="5864184" y="4118243"/>
              <a:ext cx="4446152" cy="158176"/>
              <a:chOff x="5587461" y="4189804"/>
              <a:chExt cx="4446152" cy="158176"/>
            </a:xfrm>
          </p:grpSpPr>
          <p:sp>
            <p:nvSpPr>
              <p:cNvPr id="27" name="TextBox 26">
                <a:extLst>
                  <a:ext uri="{FF2B5EF4-FFF2-40B4-BE49-F238E27FC236}">
                    <a16:creationId xmlns:a16="http://schemas.microsoft.com/office/drawing/2014/main" id="{70C49128-5A47-67D2-7F53-D898D17356B2}"/>
                  </a:ext>
                </a:extLst>
              </p:cNvPr>
              <p:cNvSpPr txBox="1"/>
              <p:nvPr/>
            </p:nvSpPr>
            <p:spPr>
              <a:xfrm>
                <a:off x="6141203" y="4189804"/>
                <a:ext cx="481430" cy="15817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0.001%</a:t>
                </a:r>
              </a:p>
            </p:txBody>
          </p:sp>
          <p:sp>
            <p:nvSpPr>
              <p:cNvPr id="28" name="TextBox 27">
                <a:extLst>
                  <a:ext uri="{FF2B5EF4-FFF2-40B4-BE49-F238E27FC236}">
                    <a16:creationId xmlns:a16="http://schemas.microsoft.com/office/drawing/2014/main" id="{5F39191E-8E00-30C3-73BA-FBA6AC7B08AE}"/>
                  </a:ext>
                </a:extLst>
              </p:cNvPr>
              <p:cNvSpPr txBox="1"/>
              <p:nvPr/>
            </p:nvSpPr>
            <p:spPr>
              <a:xfrm>
                <a:off x="5587461" y="4189804"/>
                <a:ext cx="481430" cy="15817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0%</a:t>
                </a:r>
              </a:p>
            </p:txBody>
          </p:sp>
          <p:sp>
            <p:nvSpPr>
              <p:cNvPr id="29" name="TextBox 28">
                <a:extLst>
                  <a:ext uri="{FF2B5EF4-FFF2-40B4-BE49-F238E27FC236}">
                    <a16:creationId xmlns:a16="http://schemas.microsoft.com/office/drawing/2014/main" id="{4CDE627F-692A-3811-E4C1-E817D1842F76}"/>
                  </a:ext>
                </a:extLst>
              </p:cNvPr>
              <p:cNvSpPr txBox="1"/>
              <p:nvPr/>
            </p:nvSpPr>
            <p:spPr>
              <a:xfrm>
                <a:off x="7273338" y="4189804"/>
                <a:ext cx="481430" cy="15817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0.01%</a:t>
                </a:r>
              </a:p>
            </p:txBody>
          </p:sp>
          <p:sp>
            <p:nvSpPr>
              <p:cNvPr id="30" name="TextBox 29">
                <a:extLst>
                  <a:ext uri="{FF2B5EF4-FFF2-40B4-BE49-F238E27FC236}">
                    <a16:creationId xmlns:a16="http://schemas.microsoft.com/office/drawing/2014/main" id="{DD0ED995-F486-E625-8C83-B0B5D977AB36}"/>
                  </a:ext>
                </a:extLst>
              </p:cNvPr>
              <p:cNvSpPr txBox="1"/>
              <p:nvPr/>
            </p:nvSpPr>
            <p:spPr>
              <a:xfrm>
                <a:off x="6743742" y="4189804"/>
                <a:ext cx="481430" cy="15817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0.005%</a:t>
                </a:r>
              </a:p>
            </p:txBody>
          </p:sp>
          <p:sp>
            <p:nvSpPr>
              <p:cNvPr id="31" name="TextBox 30">
                <a:extLst>
                  <a:ext uri="{FF2B5EF4-FFF2-40B4-BE49-F238E27FC236}">
                    <a16:creationId xmlns:a16="http://schemas.microsoft.com/office/drawing/2014/main" id="{F965C641-E798-0954-396D-C4B457717498}"/>
                  </a:ext>
                </a:extLst>
              </p:cNvPr>
              <p:cNvSpPr txBox="1"/>
              <p:nvPr/>
            </p:nvSpPr>
            <p:spPr>
              <a:xfrm>
                <a:off x="7868066" y="4189804"/>
                <a:ext cx="449461" cy="15817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0.02%</a:t>
                </a:r>
              </a:p>
            </p:txBody>
          </p:sp>
          <p:sp>
            <p:nvSpPr>
              <p:cNvPr id="32" name="TextBox 31">
                <a:extLst>
                  <a:ext uri="{FF2B5EF4-FFF2-40B4-BE49-F238E27FC236}">
                    <a16:creationId xmlns:a16="http://schemas.microsoft.com/office/drawing/2014/main" id="{56196AB5-F6C6-BB48-279B-0437671A6E28}"/>
                  </a:ext>
                </a:extLst>
              </p:cNvPr>
              <p:cNvSpPr txBox="1"/>
              <p:nvPr/>
            </p:nvSpPr>
            <p:spPr>
              <a:xfrm>
                <a:off x="8452868" y="4189804"/>
                <a:ext cx="481430" cy="15817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0.03%</a:t>
                </a:r>
              </a:p>
            </p:txBody>
          </p:sp>
          <p:sp>
            <p:nvSpPr>
              <p:cNvPr id="33" name="TextBox 32">
                <a:extLst>
                  <a:ext uri="{FF2B5EF4-FFF2-40B4-BE49-F238E27FC236}">
                    <a16:creationId xmlns:a16="http://schemas.microsoft.com/office/drawing/2014/main" id="{E34AA029-06A0-8C0C-3A68-A4130BE04B35}"/>
                  </a:ext>
                </a:extLst>
              </p:cNvPr>
              <p:cNvSpPr txBox="1"/>
              <p:nvPr/>
            </p:nvSpPr>
            <p:spPr>
              <a:xfrm>
                <a:off x="9021803" y="4189804"/>
                <a:ext cx="481430" cy="15817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0.04%</a:t>
                </a:r>
              </a:p>
            </p:txBody>
          </p:sp>
          <p:sp>
            <p:nvSpPr>
              <p:cNvPr id="34" name="TextBox 33">
                <a:extLst>
                  <a:ext uri="{FF2B5EF4-FFF2-40B4-BE49-F238E27FC236}">
                    <a16:creationId xmlns:a16="http://schemas.microsoft.com/office/drawing/2014/main" id="{2B2289F5-46B7-408D-2347-D49E5CEC049A}"/>
                  </a:ext>
                </a:extLst>
              </p:cNvPr>
              <p:cNvSpPr txBox="1"/>
              <p:nvPr/>
            </p:nvSpPr>
            <p:spPr>
              <a:xfrm>
                <a:off x="9552183" y="4189804"/>
                <a:ext cx="481430" cy="15817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0.05%</a:t>
                </a:r>
              </a:p>
            </p:txBody>
          </p:sp>
        </p:grpSp>
        <p:sp>
          <p:nvSpPr>
            <p:cNvPr id="25" name="TextBox 24">
              <a:extLst>
                <a:ext uri="{FF2B5EF4-FFF2-40B4-BE49-F238E27FC236}">
                  <a16:creationId xmlns:a16="http://schemas.microsoft.com/office/drawing/2014/main" id="{7FBE4093-F6B7-99FB-EEEE-59E899491007}"/>
                </a:ext>
              </a:extLst>
            </p:cNvPr>
            <p:cNvSpPr txBox="1"/>
            <p:nvPr/>
          </p:nvSpPr>
          <p:spPr>
            <a:xfrm>
              <a:off x="5911775" y="5223006"/>
              <a:ext cx="4346956" cy="361543"/>
            </a:xfrm>
            <a:prstGeom prst="rect">
              <a:avLst/>
            </a:prstGeom>
            <a:solidFill>
              <a:srgbClr val="FFFFFF"/>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Vitamin B12 </a:t>
              </a:r>
              <a:r>
                <a:rPr kumimoji="0" lang="en-US" sz="1000" b="1" i="0" u="none" strike="noStrike" kern="1200" cap="none" spc="0" normalizeH="0" baseline="0" noProof="0" err="1">
                  <a:ln>
                    <a:noFill/>
                  </a:ln>
                  <a:solidFill>
                    <a:prstClr val="black"/>
                  </a:solidFill>
                  <a:effectLst/>
                  <a:uLnTx/>
                  <a:uFillTx/>
                  <a:latin typeface="DM Sans"/>
                  <a:ea typeface="Fira Sans" panose="020B0503050000020004" pitchFamily="34" charset="0"/>
                  <a:cs typeface="+mn-cs"/>
                </a:rPr>
                <a:t>cryst</a:t>
              </a:r>
              <a:r>
                <a:rPr kumimoji="0" lang="en-US" sz="1000" b="1"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 in water solution</a:t>
              </a:r>
            </a:p>
          </p:txBody>
        </p:sp>
        <p:sp>
          <p:nvSpPr>
            <p:cNvPr id="26" name="TextBox 25">
              <a:extLst>
                <a:ext uri="{FF2B5EF4-FFF2-40B4-BE49-F238E27FC236}">
                  <a16:creationId xmlns:a16="http://schemas.microsoft.com/office/drawing/2014/main" id="{8365BBA2-AFDB-0DBF-AAF8-EF20E8A6642F}"/>
                </a:ext>
              </a:extLst>
            </p:cNvPr>
            <p:cNvSpPr txBox="1"/>
            <p:nvPr/>
          </p:nvSpPr>
          <p:spPr>
            <a:xfrm>
              <a:off x="5911147" y="2808981"/>
              <a:ext cx="4347607" cy="361543"/>
            </a:xfrm>
            <a:prstGeom prst="rect">
              <a:avLst/>
            </a:prstGeom>
            <a:solidFill>
              <a:srgbClr val="FFFFFF"/>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Vitamin B12 </a:t>
              </a:r>
              <a:r>
                <a:rPr kumimoji="0" lang="en-US" sz="1000" b="1" i="0" u="none" strike="noStrike" kern="1200" cap="none" spc="0" normalizeH="0" baseline="0" noProof="0" err="1">
                  <a:ln>
                    <a:noFill/>
                  </a:ln>
                  <a:solidFill>
                    <a:prstClr val="black"/>
                  </a:solidFill>
                  <a:effectLst/>
                  <a:uLnTx/>
                  <a:uFillTx/>
                  <a:latin typeface="DM Sans"/>
                  <a:ea typeface="Fira Sans" panose="020B0503050000020004" pitchFamily="34" charset="0"/>
                  <a:cs typeface="+mn-cs"/>
                </a:rPr>
                <a:t>cryst</a:t>
              </a:r>
              <a:r>
                <a:rPr kumimoji="0" lang="en-US" sz="1000" b="1"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 In O/W emulsion</a:t>
              </a:r>
            </a:p>
          </p:txBody>
        </p:sp>
      </p:grpSp>
      <p:pic>
        <p:nvPicPr>
          <p:cNvPr id="38" name="Picture Placeholder 3">
            <a:extLst>
              <a:ext uri="{FF2B5EF4-FFF2-40B4-BE49-F238E27FC236}">
                <a16:creationId xmlns:a16="http://schemas.microsoft.com/office/drawing/2014/main" id="{8A3100F0-2384-9A58-AA8B-59D95C3C268D}"/>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p:spPr>
      </p:pic>
    </p:spTree>
    <p:extLst>
      <p:ext uri="{BB962C8B-B14F-4D97-AF65-F5344CB8AC3E}">
        <p14:creationId xmlns:p14="http://schemas.microsoft.com/office/powerpoint/2010/main" val="1277521898"/>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85376A-1844-D612-58C6-E4A41DE602E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16BD7C9-A860-4CEB-D8D8-2B1F28D9EE08}"/>
              </a:ext>
            </a:extLst>
          </p:cNvPr>
          <p:cNvSpPr>
            <a:spLocks noGrp="1"/>
          </p:cNvSpPr>
          <p:nvPr>
            <p:ph type="sldNum" sz="quarter" idx="10"/>
          </p:nvPr>
        </p:nvSpPr>
        <p:spPr/>
        <p:txBody>
          <a:bodyPr/>
          <a:lstStyle/>
          <a:p>
            <a:fld id="{5BA3E189-2F3A-42E5-B572-3520703B6186}" type="slidenum">
              <a:rPr lang="en-GB" smtClean="0"/>
              <a:pPr/>
              <a:t>21</a:t>
            </a:fld>
            <a:endParaRPr lang="en-GB"/>
          </a:p>
        </p:txBody>
      </p:sp>
      <p:sp>
        <p:nvSpPr>
          <p:cNvPr id="11" name="Title 1">
            <a:extLst>
              <a:ext uri="{FF2B5EF4-FFF2-40B4-BE49-F238E27FC236}">
                <a16:creationId xmlns:a16="http://schemas.microsoft.com/office/drawing/2014/main" id="{9D59B6EC-19F4-8EAA-0DDF-4BAB3921EA1B}"/>
              </a:ext>
            </a:extLst>
          </p:cNvPr>
          <p:cNvSpPr>
            <a:spLocks noGrp="1"/>
          </p:cNvSpPr>
          <p:nvPr>
            <p:ph type="title"/>
          </p:nvPr>
        </p:nvSpPr>
        <p:spPr/>
        <p:txBody>
          <a:bodyPr/>
          <a:lstStyle/>
          <a:p>
            <a:r>
              <a:rPr lang="fi-FI"/>
              <a:t>Vitamin B12 0.1% WS 5016402</a:t>
            </a:r>
            <a:endParaRPr lang="en-US" b="1">
              <a:solidFill>
                <a:schemeClr val="tx1"/>
              </a:solidFill>
              <a:latin typeface="DM Sans" pitchFamily="2" charset="0"/>
            </a:endParaRPr>
          </a:p>
        </p:txBody>
      </p:sp>
      <p:sp>
        <p:nvSpPr>
          <p:cNvPr id="12" name="Text Placeholder 7">
            <a:extLst>
              <a:ext uri="{FF2B5EF4-FFF2-40B4-BE49-F238E27FC236}">
                <a16:creationId xmlns:a16="http://schemas.microsoft.com/office/drawing/2014/main" id="{823E9DB3-CBD2-2E9F-B20B-04CC360F643B}"/>
              </a:ext>
            </a:extLst>
          </p:cNvPr>
          <p:cNvSpPr txBox="1">
            <a:spLocks/>
          </p:cNvSpPr>
          <p:nvPr/>
        </p:nvSpPr>
        <p:spPr>
          <a:xfrm>
            <a:off x="327827" y="625825"/>
            <a:ext cx="11078172" cy="845872"/>
          </a:xfrm>
          <a:prstGeom prst="rect">
            <a:avLst/>
          </a:prstGeom>
        </p:spPr>
        <p:txBody>
          <a:bodyPr lIns="0" tIns="0" rIns="0" bIns="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rgbClr val="D1760F"/>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a:solidFill>
                  <a:srgbClr val="E67F7C"/>
                </a:solidFill>
              </a:rPr>
              <a:t>Formulation guidelines</a:t>
            </a:r>
          </a:p>
        </p:txBody>
      </p:sp>
      <p:cxnSp>
        <p:nvCxnSpPr>
          <p:cNvPr id="24" name="Straight Arrow Connector 23">
            <a:extLst>
              <a:ext uri="{FF2B5EF4-FFF2-40B4-BE49-F238E27FC236}">
                <a16:creationId xmlns:a16="http://schemas.microsoft.com/office/drawing/2014/main" id="{3DEB087C-2ABD-8A38-E8D5-EFE9BE8CCFBA}"/>
              </a:ext>
            </a:extLst>
          </p:cNvPr>
          <p:cNvCxnSpPr>
            <a:cxnSpLocks/>
          </p:cNvCxnSpPr>
          <p:nvPr/>
        </p:nvCxnSpPr>
        <p:spPr>
          <a:xfrm flipH="1">
            <a:off x="6545141" y="4426004"/>
            <a:ext cx="558799" cy="0"/>
          </a:xfrm>
          <a:prstGeom prst="straightConnector1">
            <a:avLst/>
          </a:prstGeom>
          <a:ln w="19050" cap="flat" cmpd="sng" algn="ctr">
            <a:solidFill>
              <a:schemeClr val="bg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5" name="TextBox 14">
            <a:extLst>
              <a:ext uri="{FF2B5EF4-FFF2-40B4-BE49-F238E27FC236}">
                <a16:creationId xmlns:a16="http://schemas.microsoft.com/office/drawing/2014/main" id="{D66DF3F3-79C8-9889-6BE3-1C80EFD84D0B}"/>
              </a:ext>
            </a:extLst>
          </p:cNvPr>
          <p:cNvSpPr txBox="1"/>
          <p:nvPr/>
        </p:nvSpPr>
        <p:spPr>
          <a:xfrm>
            <a:off x="327827" y="1395882"/>
            <a:ext cx="5615774" cy="2872581"/>
          </a:xfrm>
          <a:prstGeom prst="rect">
            <a:avLst/>
          </a:prstGeom>
          <a:noFill/>
        </p:spPr>
        <p:txBody>
          <a:bodyPr wrap="square" lIns="0" tIns="0" rIns="0" bIns="0">
            <a:spAutoFit/>
          </a:bodyPr>
          <a:lstStyle/>
          <a:p>
            <a:pPr marL="285750" indent="-285750">
              <a:spcAft>
                <a:spcPts val="800"/>
              </a:spcAft>
              <a:buClr>
                <a:srgbClr val="E63A4A"/>
              </a:buClr>
              <a:buSzPct val="140000"/>
              <a:buFont typeface="Arial" panose="020B0604020202020204" pitchFamily="34" charset="0"/>
              <a:buChar char="•"/>
            </a:pPr>
            <a:r>
              <a:rPr lang="en-US" sz="1400">
                <a:latin typeface="DM Sans" pitchFamily="2" charset="0"/>
                <a:ea typeface="Fira Sans" panose="020B0503050000020004" pitchFamily="34" charset="0"/>
              </a:rPr>
              <a:t>Easy-to-use</a:t>
            </a:r>
          </a:p>
          <a:p>
            <a:pPr marL="285750" indent="-285750">
              <a:spcAft>
                <a:spcPts val="800"/>
              </a:spcAft>
              <a:buClr>
                <a:srgbClr val="E63A4A"/>
              </a:buClr>
              <a:buSzPct val="140000"/>
              <a:buFont typeface="Arial" panose="020B0604020202020204" pitchFamily="34" charset="0"/>
              <a:buChar char="•"/>
            </a:pPr>
            <a:r>
              <a:rPr lang="en-US" sz="1400" b="1" kern="0"/>
              <a:t>soluble in water, </a:t>
            </a:r>
            <a:r>
              <a:rPr lang="en-US" sz="1400" kern="0"/>
              <a:t>insoluble in lipophilic components</a:t>
            </a:r>
          </a:p>
          <a:p>
            <a:pPr marL="285750" indent="-285750">
              <a:spcAft>
                <a:spcPts val="800"/>
              </a:spcAft>
              <a:buClr>
                <a:srgbClr val="E63A4A"/>
              </a:buClr>
              <a:buSzPct val="140000"/>
              <a:buFont typeface="Arial" panose="020B0604020202020204" pitchFamily="34" charset="0"/>
              <a:buChar char="•"/>
            </a:pPr>
            <a:r>
              <a:rPr lang="en-US" sz="1400" b="1" kern="0"/>
              <a:t>Can be used for different kinds of leave-on and rinse-off products like O/W, </a:t>
            </a:r>
            <a:r>
              <a:rPr lang="en-US" sz="1400" kern="0"/>
              <a:t>W/O or W/Si formulations, cream gel, clear gel, shower gel, shampoo, body wash</a:t>
            </a:r>
          </a:p>
          <a:p>
            <a:pPr marL="285750" indent="-285750">
              <a:spcAft>
                <a:spcPts val="800"/>
              </a:spcAft>
              <a:buClr>
                <a:srgbClr val="E63A4A"/>
              </a:buClr>
              <a:buSzPct val="140000"/>
              <a:buFont typeface="Arial" panose="020B0604020202020204" pitchFamily="34" charset="0"/>
              <a:buChar char="•"/>
            </a:pPr>
            <a:r>
              <a:rPr lang="en-US" sz="1400" kern="0"/>
              <a:t>To be incorporated </a:t>
            </a:r>
            <a:r>
              <a:rPr lang="en-US" sz="1400" b="1" kern="0"/>
              <a:t>into the aqueous phase </a:t>
            </a:r>
            <a:r>
              <a:rPr lang="en-US" sz="1400" kern="0"/>
              <a:t>at any time (&lt;80°C)</a:t>
            </a:r>
          </a:p>
          <a:p>
            <a:pPr marL="285750" indent="-285750">
              <a:spcAft>
                <a:spcPts val="800"/>
              </a:spcAft>
              <a:buClr>
                <a:srgbClr val="E63A4A"/>
              </a:buClr>
              <a:buSzPct val="140000"/>
              <a:buFont typeface="Arial" panose="020B0604020202020204" pitchFamily="34" charset="0"/>
              <a:buChar char="•"/>
            </a:pPr>
            <a:r>
              <a:rPr lang="en-US" sz="1400" kern="0"/>
              <a:t>Is </a:t>
            </a:r>
            <a:r>
              <a:rPr lang="en-US" sz="1400" b="1" kern="0"/>
              <a:t>sensitive to day light</a:t>
            </a:r>
          </a:p>
          <a:p>
            <a:pPr marL="285750" indent="-285750">
              <a:spcAft>
                <a:spcPts val="800"/>
              </a:spcAft>
              <a:buClr>
                <a:srgbClr val="E63A4A"/>
              </a:buClr>
              <a:buSzPct val="140000"/>
              <a:buFont typeface="Arial" panose="020B0604020202020204" pitchFamily="34" charset="0"/>
              <a:buChar char="•"/>
            </a:pPr>
            <a:r>
              <a:rPr lang="en-US" sz="1400" kern="0"/>
              <a:t>Perfectly fitting to any </a:t>
            </a:r>
            <a:r>
              <a:rPr lang="en-US" sz="1400" b="1" kern="0"/>
              <a:t>natural formulations</a:t>
            </a:r>
          </a:p>
          <a:p>
            <a:pPr marL="285750" indent="-285750">
              <a:spcAft>
                <a:spcPts val="800"/>
              </a:spcAft>
              <a:buClr>
                <a:srgbClr val="E63A4A"/>
              </a:buClr>
              <a:buSzPct val="140000"/>
              <a:buFont typeface="Arial" panose="020B0604020202020204" pitchFamily="34" charset="0"/>
              <a:buChar char="•"/>
            </a:pPr>
            <a:r>
              <a:rPr lang="en-US" sz="1400" kern="0"/>
              <a:t>Recommended pH of the final formulation</a:t>
            </a:r>
            <a:r>
              <a:rPr lang="en-US" sz="1400" b="1" kern="0"/>
              <a:t>: 3.5–7.5</a:t>
            </a:r>
          </a:p>
          <a:p>
            <a:pPr marL="285750" indent="-285750">
              <a:spcAft>
                <a:spcPts val="800"/>
              </a:spcAft>
              <a:buClr>
                <a:srgbClr val="E63A4A"/>
              </a:buClr>
              <a:buSzPct val="140000"/>
              <a:buFont typeface="Arial" panose="020B0604020202020204" pitchFamily="34" charset="0"/>
              <a:buChar char="•"/>
            </a:pPr>
            <a:r>
              <a:rPr lang="en-US" sz="1400" kern="0"/>
              <a:t>Use level</a:t>
            </a:r>
            <a:r>
              <a:rPr lang="en-US" sz="1400" b="1" kern="0"/>
              <a:t>: 1%–10%</a:t>
            </a:r>
          </a:p>
        </p:txBody>
      </p:sp>
      <p:pic>
        <p:nvPicPr>
          <p:cNvPr id="16" name="Picture 2">
            <a:extLst>
              <a:ext uri="{FF2B5EF4-FFF2-40B4-BE49-F238E27FC236}">
                <a16:creationId xmlns:a16="http://schemas.microsoft.com/office/drawing/2014/main" id="{042FDFB0-D2B8-3646-C218-3E0CD564C510}"/>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2818013" y="4485829"/>
            <a:ext cx="2370444" cy="117470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a:extLst>
              <a:ext uri="{FF2B5EF4-FFF2-40B4-BE49-F238E27FC236}">
                <a16:creationId xmlns:a16="http://schemas.microsoft.com/office/drawing/2014/main" id="{4A1C0490-33A7-8478-C7CB-5166CDDF86DE}"/>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27826" y="4485829"/>
            <a:ext cx="2370444" cy="1174706"/>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2B142AD8-5C76-9EDD-391A-02861B05530B}"/>
              </a:ext>
            </a:extLst>
          </p:cNvPr>
          <p:cNvSpPr txBox="1"/>
          <p:nvPr/>
        </p:nvSpPr>
        <p:spPr>
          <a:xfrm>
            <a:off x="2818013" y="5229648"/>
            <a:ext cx="2370444" cy="430887"/>
          </a:xfrm>
          <a:prstGeom prst="rect">
            <a:avLst/>
          </a:prstGeom>
          <a:solidFill>
            <a:schemeClr val="bg1">
              <a:alpha val="70000"/>
            </a:schemeClr>
          </a:solidFill>
        </p:spPr>
        <p:txBody>
          <a:bodyPr wrap="square" rtlCol="0" anchor="b" anchorCtr="0">
            <a:spAutoFit/>
          </a:bodyPr>
          <a:lstStyle/>
          <a:p>
            <a:pPr algn="ctr"/>
            <a:r>
              <a:rPr lang="en-US" sz="1100" b="1">
                <a:ea typeface="Fira Sans" panose="020B0503050000020004" pitchFamily="34" charset="0"/>
              </a:rPr>
              <a:t>Vitamin B12 0,1% WS </a:t>
            </a:r>
            <a:br>
              <a:rPr lang="en-US" sz="1100" b="1">
                <a:ea typeface="Fira Sans" panose="020B0503050000020004" pitchFamily="34" charset="0"/>
              </a:rPr>
            </a:br>
            <a:r>
              <a:rPr lang="en-US" sz="1100" b="1">
                <a:ea typeface="Fira Sans" panose="020B0503050000020004" pitchFamily="34" charset="0"/>
              </a:rPr>
              <a:t>in water solution</a:t>
            </a:r>
          </a:p>
        </p:txBody>
      </p:sp>
      <p:sp>
        <p:nvSpPr>
          <p:cNvPr id="20" name="TextBox 19">
            <a:extLst>
              <a:ext uri="{FF2B5EF4-FFF2-40B4-BE49-F238E27FC236}">
                <a16:creationId xmlns:a16="http://schemas.microsoft.com/office/drawing/2014/main" id="{F310552E-2D5B-F0DC-D3D8-3F72B48372BB}"/>
              </a:ext>
            </a:extLst>
          </p:cNvPr>
          <p:cNvSpPr txBox="1"/>
          <p:nvPr/>
        </p:nvSpPr>
        <p:spPr>
          <a:xfrm>
            <a:off x="327826" y="5229648"/>
            <a:ext cx="2370799" cy="430887"/>
          </a:xfrm>
          <a:prstGeom prst="rect">
            <a:avLst/>
          </a:prstGeom>
          <a:solidFill>
            <a:schemeClr val="bg1">
              <a:alpha val="70000"/>
            </a:schemeClr>
          </a:solidFill>
        </p:spPr>
        <p:txBody>
          <a:bodyPr wrap="square" rtlCol="0">
            <a:spAutoFit/>
          </a:bodyPr>
          <a:lstStyle/>
          <a:p>
            <a:pPr algn="ctr"/>
            <a:r>
              <a:rPr lang="en-US" sz="1100" b="1">
                <a:ea typeface="Fira Sans" panose="020B0503050000020004" pitchFamily="34" charset="0"/>
              </a:rPr>
              <a:t>Vitamin B12 0.1% WS </a:t>
            </a:r>
            <a:br>
              <a:rPr lang="en-US" sz="1100" b="1">
                <a:ea typeface="Fira Sans" panose="020B0503050000020004" pitchFamily="34" charset="0"/>
              </a:rPr>
            </a:br>
            <a:r>
              <a:rPr lang="en-US" sz="1100" b="1">
                <a:ea typeface="Fira Sans" panose="020B0503050000020004" pitchFamily="34" charset="0"/>
              </a:rPr>
              <a:t>In O/W emulsion</a:t>
            </a:r>
          </a:p>
        </p:txBody>
      </p:sp>
      <p:cxnSp>
        <p:nvCxnSpPr>
          <p:cNvPr id="21" name="Straight Connector 20">
            <a:extLst>
              <a:ext uri="{FF2B5EF4-FFF2-40B4-BE49-F238E27FC236}">
                <a16:creationId xmlns:a16="http://schemas.microsoft.com/office/drawing/2014/main" id="{A61433E6-B122-7CFA-3D48-C3C4C798ABCE}"/>
              </a:ext>
            </a:extLst>
          </p:cNvPr>
          <p:cNvCxnSpPr>
            <a:cxnSpLocks/>
          </p:cNvCxnSpPr>
          <p:nvPr/>
        </p:nvCxnSpPr>
        <p:spPr>
          <a:xfrm>
            <a:off x="6032555" y="1395882"/>
            <a:ext cx="0" cy="4742595"/>
          </a:xfrm>
          <a:prstGeom prst="line">
            <a:avLst/>
          </a:prstGeom>
          <a:ln w="12700">
            <a:solidFill>
              <a:srgbClr val="D34252"/>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1A0825C3-715F-98E3-68EF-14917A7A8C89}"/>
              </a:ext>
            </a:extLst>
          </p:cNvPr>
          <p:cNvSpPr txBox="1"/>
          <p:nvPr/>
        </p:nvSpPr>
        <p:spPr>
          <a:xfrm>
            <a:off x="6208849" y="1379980"/>
            <a:ext cx="5686345" cy="215444"/>
          </a:xfrm>
          <a:prstGeom prst="rect">
            <a:avLst/>
          </a:prstGeom>
          <a:noFill/>
        </p:spPr>
        <p:txBody>
          <a:bodyPr wrap="square" lIns="0" tIns="0" rIns="0" bIns="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D34252"/>
                </a:solidFill>
                <a:effectLst/>
                <a:uLnTx/>
                <a:uFillTx/>
                <a:latin typeface="DM Sans"/>
                <a:ea typeface="Fira Sans" panose="020B0503050000020004" pitchFamily="34" charset="0"/>
                <a:cs typeface="+mn-cs"/>
              </a:rPr>
              <a:t>Stability after 3 months</a:t>
            </a:r>
          </a:p>
        </p:txBody>
      </p:sp>
      <p:pic>
        <p:nvPicPr>
          <p:cNvPr id="23" name="Picture 77">
            <a:extLst>
              <a:ext uri="{FF2B5EF4-FFF2-40B4-BE49-F238E27FC236}">
                <a16:creationId xmlns:a16="http://schemas.microsoft.com/office/drawing/2014/main" id="{C8AB4174-15F9-CA8E-3111-8819B570F15F}"/>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t="13556"/>
          <a:stretch/>
        </p:blipFill>
        <p:spPr bwMode="auto">
          <a:xfrm>
            <a:off x="9209949" y="3893677"/>
            <a:ext cx="2836072" cy="1096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x_Picture 43" descr="A picture containing indoor, wall, container, toothbrush&#10;&#10;Description automatically generated">
            <a:extLst>
              <a:ext uri="{FF2B5EF4-FFF2-40B4-BE49-F238E27FC236}">
                <a16:creationId xmlns:a16="http://schemas.microsoft.com/office/drawing/2014/main" id="{14AAB912-FFD1-92A0-93B5-B63CD437859B}"/>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t="13556"/>
          <a:stretch/>
        </p:blipFill>
        <p:spPr bwMode="auto">
          <a:xfrm>
            <a:off x="9207908" y="2489289"/>
            <a:ext cx="2840154" cy="1096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TextBox 25">
            <a:extLst>
              <a:ext uri="{FF2B5EF4-FFF2-40B4-BE49-F238E27FC236}">
                <a16:creationId xmlns:a16="http://schemas.microsoft.com/office/drawing/2014/main" id="{272DD9E8-225D-8B70-CA4E-F5724E409EC6}"/>
              </a:ext>
            </a:extLst>
          </p:cNvPr>
          <p:cNvSpPr txBox="1"/>
          <p:nvPr/>
        </p:nvSpPr>
        <p:spPr>
          <a:xfrm>
            <a:off x="9207661" y="1854290"/>
            <a:ext cx="2840400" cy="553998"/>
          </a:xfrm>
          <a:prstGeom prst="rect">
            <a:avLst/>
          </a:prstGeom>
          <a:noFill/>
        </p:spPr>
        <p:txBody>
          <a:bodyPr wrap="square" lIns="0" tIns="0" rIns="0" bIns="0" rtlCol="0">
            <a:spAutoFit/>
          </a:bodyPr>
          <a:lstStyle/>
          <a:p>
            <a:r>
              <a:rPr lang="en-US" sz="1200">
                <a:latin typeface="+mj-lt"/>
                <a:ea typeface="Fira Sans" panose="020B0503050000020004" pitchFamily="34" charset="0"/>
              </a:rPr>
              <a:t>5</a:t>
            </a:r>
            <a:r>
              <a:rPr lang="en-US" sz="1200">
                <a:effectLst/>
                <a:latin typeface="+mj-lt"/>
                <a:ea typeface="Fira Sans" panose="020B0503050000020004" pitchFamily="34" charset="0"/>
              </a:rPr>
              <a:t>% in emulsion, pink cream, very slight discoloration at day light  after 3 months</a:t>
            </a:r>
          </a:p>
        </p:txBody>
      </p:sp>
      <p:sp>
        <p:nvSpPr>
          <p:cNvPr id="27" name="TextBox 26">
            <a:extLst>
              <a:ext uri="{FF2B5EF4-FFF2-40B4-BE49-F238E27FC236}">
                <a16:creationId xmlns:a16="http://schemas.microsoft.com/office/drawing/2014/main" id="{A13F300E-00DE-D28B-8ED7-AD0398DB270B}"/>
              </a:ext>
            </a:extLst>
          </p:cNvPr>
          <p:cNvSpPr txBox="1"/>
          <p:nvPr/>
        </p:nvSpPr>
        <p:spPr>
          <a:xfrm>
            <a:off x="6211623" y="5091148"/>
            <a:ext cx="2840399" cy="369332"/>
          </a:xfrm>
          <a:prstGeom prst="rect">
            <a:avLst/>
          </a:prstGeom>
          <a:noFill/>
        </p:spPr>
        <p:txBody>
          <a:bodyPr wrap="square" lIns="0" tIns="0" rIns="0" bIns="0" rtlCol="0">
            <a:spAutoFit/>
          </a:bodyPr>
          <a:lstStyle/>
          <a:p>
            <a:pPr algn="ctr"/>
            <a:r>
              <a:rPr lang="en-US" sz="1200">
                <a:latin typeface="+mj-lt"/>
                <a:ea typeface="Fira Sans" panose="020B0503050000020004" pitchFamily="34" charset="0"/>
              </a:rPr>
              <a:t>Left to right</a:t>
            </a:r>
            <a:br>
              <a:rPr lang="en-US" sz="1200">
                <a:latin typeface="+mj-lt"/>
                <a:ea typeface="Fira Sans" panose="020B0503050000020004" pitchFamily="34" charset="0"/>
              </a:rPr>
            </a:br>
            <a:r>
              <a:rPr lang="en-US" sz="1200">
                <a:latin typeface="+mj-lt"/>
                <a:ea typeface="Fira Sans" panose="020B0503050000020004" pitchFamily="34" charset="0"/>
              </a:rPr>
              <a:t>4°C  •  RT  •  40°C  •  50°C  •  Daylight</a:t>
            </a:r>
          </a:p>
        </p:txBody>
      </p:sp>
      <p:sp>
        <p:nvSpPr>
          <p:cNvPr id="28" name="TextBox 27">
            <a:extLst>
              <a:ext uri="{FF2B5EF4-FFF2-40B4-BE49-F238E27FC236}">
                <a16:creationId xmlns:a16="http://schemas.microsoft.com/office/drawing/2014/main" id="{4B722473-D6BF-6E09-6487-4D227C26A5C9}"/>
              </a:ext>
            </a:extLst>
          </p:cNvPr>
          <p:cNvSpPr txBox="1"/>
          <p:nvPr/>
        </p:nvSpPr>
        <p:spPr>
          <a:xfrm>
            <a:off x="6211624" y="1854290"/>
            <a:ext cx="2840400" cy="369332"/>
          </a:xfrm>
          <a:prstGeom prst="rect">
            <a:avLst/>
          </a:prstGeom>
          <a:noFill/>
        </p:spPr>
        <p:txBody>
          <a:bodyPr wrap="square" lIns="0" tIns="0" rIns="0" bIns="0" rtlCol="0">
            <a:spAutoFit/>
          </a:bodyPr>
          <a:lstStyle/>
          <a:p>
            <a:r>
              <a:rPr lang="en-US" sz="1200">
                <a:effectLst/>
                <a:latin typeface="+mj-lt"/>
                <a:ea typeface="Fira Sans" panose="020B0503050000020004" pitchFamily="34" charset="0"/>
              </a:rPr>
              <a:t>5% in aqueous solution, clear pink, very stable after 3 months</a:t>
            </a:r>
          </a:p>
        </p:txBody>
      </p:sp>
      <p:sp>
        <p:nvSpPr>
          <p:cNvPr id="29" name="TextBox 28">
            <a:extLst>
              <a:ext uri="{FF2B5EF4-FFF2-40B4-BE49-F238E27FC236}">
                <a16:creationId xmlns:a16="http://schemas.microsoft.com/office/drawing/2014/main" id="{7F218C76-6287-1070-3689-46D793FB01E8}"/>
              </a:ext>
            </a:extLst>
          </p:cNvPr>
          <p:cNvSpPr txBox="1"/>
          <p:nvPr/>
        </p:nvSpPr>
        <p:spPr>
          <a:xfrm>
            <a:off x="9211992" y="2489378"/>
            <a:ext cx="2833209" cy="276999"/>
          </a:xfrm>
          <a:prstGeom prst="rect">
            <a:avLst/>
          </a:prstGeom>
          <a:solidFill>
            <a:schemeClr val="bg1">
              <a:alpha val="70000"/>
            </a:schemeClr>
          </a:solidFill>
        </p:spPr>
        <p:txBody>
          <a:bodyPr wrap="square" rtlCol="0">
            <a:spAutoFit/>
          </a:bodyPr>
          <a:lstStyle/>
          <a:p>
            <a:pPr algn="ctr"/>
            <a:r>
              <a:rPr lang="en-US" sz="1200" b="1">
                <a:latin typeface="+mj-lt"/>
                <a:ea typeface="Fira Sans" panose="020B0503050000020004" pitchFamily="34" charset="0"/>
              </a:rPr>
              <a:t>T0</a:t>
            </a:r>
          </a:p>
        </p:txBody>
      </p:sp>
      <p:sp>
        <p:nvSpPr>
          <p:cNvPr id="30" name="TextBox 29">
            <a:extLst>
              <a:ext uri="{FF2B5EF4-FFF2-40B4-BE49-F238E27FC236}">
                <a16:creationId xmlns:a16="http://schemas.microsoft.com/office/drawing/2014/main" id="{98B83299-51C4-D0D9-473B-BCFB7FBE849B}"/>
              </a:ext>
            </a:extLst>
          </p:cNvPr>
          <p:cNvSpPr txBox="1"/>
          <p:nvPr/>
        </p:nvSpPr>
        <p:spPr>
          <a:xfrm>
            <a:off x="9211381" y="3893677"/>
            <a:ext cx="2833209" cy="276999"/>
          </a:xfrm>
          <a:prstGeom prst="rect">
            <a:avLst/>
          </a:prstGeom>
          <a:solidFill>
            <a:schemeClr val="bg1">
              <a:alpha val="70000"/>
            </a:schemeClr>
          </a:solidFill>
        </p:spPr>
        <p:txBody>
          <a:bodyPr wrap="square" rtlCol="0">
            <a:spAutoFit/>
          </a:bodyPr>
          <a:lstStyle/>
          <a:p>
            <a:pPr algn="ctr"/>
            <a:r>
              <a:rPr lang="en-US" sz="1200" b="1">
                <a:latin typeface="+mj-lt"/>
                <a:ea typeface="Fira Sans" panose="020B0503050000020004" pitchFamily="34" charset="0"/>
              </a:rPr>
              <a:t>T 3months</a:t>
            </a:r>
          </a:p>
        </p:txBody>
      </p:sp>
      <p:sp>
        <p:nvSpPr>
          <p:cNvPr id="31" name="TextBox 30">
            <a:extLst>
              <a:ext uri="{FF2B5EF4-FFF2-40B4-BE49-F238E27FC236}">
                <a16:creationId xmlns:a16="http://schemas.microsoft.com/office/drawing/2014/main" id="{2B0770BC-3EBC-56B0-A64E-275D2D5A297A}"/>
              </a:ext>
            </a:extLst>
          </p:cNvPr>
          <p:cNvSpPr txBox="1"/>
          <p:nvPr/>
        </p:nvSpPr>
        <p:spPr>
          <a:xfrm>
            <a:off x="9207661" y="5091148"/>
            <a:ext cx="2840400" cy="369332"/>
          </a:xfrm>
          <a:prstGeom prst="rect">
            <a:avLst/>
          </a:prstGeom>
          <a:noFill/>
        </p:spPr>
        <p:txBody>
          <a:bodyPr wrap="square" lIns="0" tIns="0" rIns="0" bIns="0" rtlCol="0">
            <a:spAutoFit/>
          </a:bodyPr>
          <a:lstStyle/>
          <a:p>
            <a:pPr algn="ctr"/>
            <a:r>
              <a:rPr lang="en-US" sz="1200">
                <a:latin typeface="+mj-lt"/>
                <a:ea typeface="Fira Sans" panose="020B0503050000020004" pitchFamily="34" charset="0"/>
              </a:rPr>
              <a:t>Left to right: </a:t>
            </a:r>
            <a:br>
              <a:rPr lang="en-US" sz="1200">
                <a:latin typeface="+mj-lt"/>
                <a:ea typeface="Fira Sans" panose="020B0503050000020004" pitchFamily="34" charset="0"/>
              </a:rPr>
            </a:br>
            <a:r>
              <a:rPr lang="en-US" sz="1200">
                <a:latin typeface="+mj-lt"/>
                <a:ea typeface="Fira Sans" panose="020B0503050000020004" pitchFamily="34" charset="0"/>
              </a:rPr>
              <a:t>4°C  •  RT  •  40°C  •  50°C  •  Daylight</a:t>
            </a:r>
          </a:p>
        </p:txBody>
      </p:sp>
      <p:pic>
        <p:nvPicPr>
          <p:cNvPr id="32" name="Picture 5">
            <a:extLst>
              <a:ext uri="{FF2B5EF4-FFF2-40B4-BE49-F238E27FC236}">
                <a16:creationId xmlns:a16="http://schemas.microsoft.com/office/drawing/2014/main" id="{4A9DD515-8306-6FBF-12B3-484CDE638452}"/>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586" t="34726" r="17222" b="23627"/>
          <a:stretch/>
        </p:blipFill>
        <p:spPr bwMode="auto">
          <a:xfrm>
            <a:off x="6254705" y="3933504"/>
            <a:ext cx="2797317" cy="107616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7">
            <a:extLst>
              <a:ext uri="{FF2B5EF4-FFF2-40B4-BE49-F238E27FC236}">
                <a16:creationId xmlns:a16="http://schemas.microsoft.com/office/drawing/2014/main" id="{A2A6E4C9-5BE0-0597-A30D-0B070E8E86F3}"/>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3719" t="25718" r="17767" b="34732"/>
          <a:stretch/>
        </p:blipFill>
        <p:spPr bwMode="auto">
          <a:xfrm>
            <a:off x="6215951" y="2489289"/>
            <a:ext cx="2840155" cy="1072995"/>
          </a:xfrm>
          <a:prstGeom prst="rect">
            <a:avLst/>
          </a:prstGeom>
          <a:noFill/>
          <a:extLst>
            <a:ext uri="{909E8E84-426E-40DD-AFC4-6F175D3DCCD1}">
              <a14:hiddenFill xmlns:a14="http://schemas.microsoft.com/office/drawing/2010/main">
                <a:solidFill>
                  <a:srgbClr val="FFFFFF"/>
                </a:solidFill>
              </a14:hiddenFill>
            </a:ext>
          </a:extLst>
        </p:spPr>
      </p:pic>
      <p:sp>
        <p:nvSpPr>
          <p:cNvPr id="34" name="TextBox 33">
            <a:extLst>
              <a:ext uri="{FF2B5EF4-FFF2-40B4-BE49-F238E27FC236}">
                <a16:creationId xmlns:a16="http://schemas.microsoft.com/office/drawing/2014/main" id="{20F29078-BF1E-7612-C6B4-604A9AFA6756}"/>
              </a:ext>
            </a:extLst>
          </p:cNvPr>
          <p:cNvSpPr txBox="1"/>
          <p:nvPr/>
        </p:nvSpPr>
        <p:spPr>
          <a:xfrm>
            <a:off x="6201886" y="2458639"/>
            <a:ext cx="2875536" cy="277000"/>
          </a:xfrm>
          <a:prstGeom prst="rect">
            <a:avLst/>
          </a:prstGeom>
          <a:solidFill>
            <a:schemeClr val="bg1">
              <a:alpha val="70000"/>
            </a:schemeClr>
          </a:solidFill>
        </p:spPr>
        <p:txBody>
          <a:bodyPr wrap="square" rtlCol="0">
            <a:spAutoFit/>
          </a:bodyPr>
          <a:lstStyle/>
          <a:p>
            <a:pPr algn="ctr"/>
            <a:r>
              <a:rPr lang="en-US" sz="1200" b="1">
                <a:latin typeface="+mj-lt"/>
                <a:ea typeface="Fira Sans" panose="020B0503050000020004" pitchFamily="34" charset="0"/>
              </a:rPr>
              <a:t>T0</a:t>
            </a:r>
          </a:p>
        </p:txBody>
      </p:sp>
      <p:sp>
        <p:nvSpPr>
          <p:cNvPr id="35" name="TextBox 34">
            <a:extLst>
              <a:ext uri="{FF2B5EF4-FFF2-40B4-BE49-F238E27FC236}">
                <a16:creationId xmlns:a16="http://schemas.microsoft.com/office/drawing/2014/main" id="{2A6B3FD6-B31C-0819-646D-C2BD171534A8}"/>
              </a:ext>
            </a:extLst>
          </p:cNvPr>
          <p:cNvSpPr txBox="1"/>
          <p:nvPr/>
        </p:nvSpPr>
        <p:spPr>
          <a:xfrm>
            <a:off x="6233164" y="3906079"/>
            <a:ext cx="2840398" cy="276999"/>
          </a:xfrm>
          <a:prstGeom prst="rect">
            <a:avLst/>
          </a:prstGeom>
          <a:solidFill>
            <a:schemeClr val="bg1">
              <a:alpha val="70000"/>
            </a:schemeClr>
          </a:solidFill>
        </p:spPr>
        <p:txBody>
          <a:bodyPr wrap="square" rtlCol="0">
            <a:spAutoFit/>
          </a:bodyPr>
          <a:lstStyle/>
          <a:p>
            <a:pPr algn="ctr"/>
            <a:r>
              <a:rPr lang="en-US" sz="1200" b="1">
                <a:latin typeface="+mj-lt"/>
                <a:ea typeface="Fira Sans" panose="020B0503050000020004" pitchFamily="34" charset="0"/>
              </a:rPr>
              <a:t>T 3months</a:t>
            </a:r>
          </a:p>
        </p:txBody>
      </p:sp>
    </p:spTree>
    <p:extLst>
      <p:ext uri="{BB962C8B-B14F-4D97-AF65-F5344CB8AC3E}">
        <p14:creationId xmlns:p14="http://schemas.microsoft.com/office/powerpoint/2010/main" val="17618694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CAD0F-E8BD-43E0-669D-716CF5C7B64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32484D8-2947-4A76-0607-87BD3666F9A1}"/>
              </a:ext>
            </a:extLst>
          </p:cNvPr>
          <p:cNvSpPr>
            <a:spLocks noGrp="1"/>
          </p:cNvSpPr>
          <p:nvPr>
            <p:ph type="sldNum" sz="quarter" idx="10"/>
          </p:nvPr>
        </p:nvSpPr>
        <p:spPr/>
        <p:txBody>
          <a:bodyPr/>
          <a:lstStyle/>
          <a:p>
            <a:fld id="{5BA3E189-2F3A-42E5-B572-3520703B6186}" type="slidenum">
              <a:rPr lang="en-GB" smtClean="0"/>
              <a:pPr/>
              <a:t>22</a:t>
            </a:fld>
            <a:endParaRPr lang="en-GB"/>
          </a:p>
        </p:txBody>
      </p:sp>
      <p:sp>
        <p:nvSpPr>
          <p:cNvPr id="8" name="Text Placeholder 7">
            <a:extLst>
              <a:ext uri="{FF2B5EF4-FFF2-40B4-BE49-F238E27FC236}">
                <a16:creationId xmlns:a16="http://schemas.microsoft.com/office/drawing/2014/main" id="{F37F4CD5-9F59-4670-750A-FB49414E377B}"/>
              </a:ext>
            </a:extLst>
          </p:cNvPr>
          <p:cNvSpPr>
            <a:spLocks noGrp="1"/>
          </p:cNvSpPr>
          <p:nvPr>
            <p:ph type="body" idx="11"/>
          </p:nvPr>
        </p:nvSpPr>
        <p:spPr>
          <a:xfrm>
            <a:off x="302400" y="605611"/>
            <a:ext cx="9283727" cy="1022222"/>
          </a:xfrm>
        </p:spPr>
        <p:txBody>
          <a:bodyPr/>
          <a:lstStyle/>
          <a:p>
            <a:r>
              <a:rPr lang="en-US">
                <a:solidFill>
                  <a:srgbClr val="E67F7C"/>
                </a:solidFill>
              </a:rPr>
              <a:t>The biotech pink vitamin for sensitive</a:t>
            </a:r>
            <a:br>
              <a:rPr lang="en-US">
                <a:solidFill>
                  <a:srgbClr val="E67F7C"/>
                </a:solidFill>
              </a:rPr>
            </a:br>
            <a:r>
              <a:rPr lang="en-US">
                <a:solidFill>
                  <a:srgbClr val="E67F7C"/>
                </a:solidFill>
              </a:rPr>
              <a:t>and stressed skin</a:t>
            </a:r>
          </a:p>
        </p:txBody>
      </p:sp>
      <p:sp>
        <p:nvSpPr>
          <p:cNvPr id="7" name="Title 6">
            <a:extLst>
              <a:ext uri="{FF2B5EF4-FFF2-40B4-BE49-F238E27FC236}">
                <a16:creationId xmlns:a16="http://schemas.microsoft.com/office/drawing/2014/main" id="{340A46F3-4477-BF98-99DD-7674EEF262A7}"/>
              </a:ext>
            </a:extLst>
          </p:cNvPr>
          <p:cNvSpPr>
            <a:spLocks noGrp="1"/>
          </p:cNvSpPr>
          <p:nvPr>
            <p:ph type="title"/>
          </p:nvPr>
        </p:nvSpPr>
        <p:spPr/>
        <p:txBody>
          <a:bodyPr/>
          <a:lstStyle/>
          <a:p>
            <a:r>
              <a:rPr lang="en-US"/>
              <a:t>Vitamin B12</a:t>
            </a:r>
          </a:p>
        </p:txBody>
      </p:sp>
      <p:sp>
        <p:nvSpPr>
          <p:cNvPr id="14" name="TextBox 13">
            <a:extLst>
              <a:ext uri="{FF2B5EF4-FFF2-40B4-BE49-F238E27FC236}">
                <a16:creationId xmlns:a16="http://schemas.microsoft.com/office/drawing/2014/main" id="{30504DB3-0B8F-2EF3-90FF-0A679E251DC6}"/>
              </a:ext>
            </a:extLst>
          </p:cNvPr>
          <p:cNvSpPr txBox="1"/>
          <p:nvPr/>
        </p:nvSpPr>
        <p:spPr>
          <a:xfrm>
            <a:off x="3715047" y="1419918"/>
            <a:ext cx="4055811" cy="307777"/>
          </a:xfrm>
          <a:prstGeom prst="rect">
            <a:avLst/>
          </a:prstGeom>
          <a:noFill/>
        </p:spPr>
        <p:txBody>
          <a:bodyPr wrap="square" anchor="ctr">
            <a:spAutoFit/>
          </a:bodyPr>
          <a:lstStyle/>
          <a:p>
            <a:r>
              <a:rPr lang="en-US" sz="1400" b="1">
                <a:solidFill>
                  <a:srgbClr val="D34252"/>
                </a:solidFill>
                <a:latin typeface="+mn-lt"/>
              </a:rPr>
              <a:t>Consumer benefits</a:t>
            </a:r>
          </a:p>
        </p:txBody>
      </p:sp>
      <p:sp>
        <p:nvSpPr>
          <p:cNvPr id="15" name="TextBox 14">
            <a:extLst>
              <a:ext uri="{FF2B5EF4-FFF2-40B4-BE49-F238E27FC236}">
                <a16:creationId xmlns:a16="http://schemas.microsoft.com/office/drawing/2014/main" id="{03C00260-D6A7-4D41-6758-988AE452D386}"/>
              </a:ext>
            </a:extLst>
          </p:cNvPr>
          <p:cNvSpPr txBox="1"/>
          <p:nvPr/>
        </p:nvSpPr>
        <p:spPr>
          <a:xfrm>
            <a:off x="3715047" y="1771457"/>
            <a:ext cx="3423908" cy="4493538"/>
          </a:xfrm>
          <a:prstGeom prst="rect">
            <a:avLst/>
          </a:prstGeom>
          <a:noFill/>
        </p:spPr>
        <p:txBody>
          <a:bodyPr wrap="square">
            <a:spAutoFit/>
          </a:bodyPr>
          <a:lstStyle/>
          <a:p>
            <a:pPr marL="342900" indent="-342900">
              <a:buClr>
                <a:srgbClr val="D34252"/>
              </a:buClr>
              <a:buFont typeface="Wingdings" panose="05000000000000000000" pitchFamily="2" charset="2"/>
              <a:buChar char="l"/>
            </a:pPr>
            <a:r>
              <a:rPr lang="en-US" sz="1300"/>
              <a:t>Vitamin B12 </a:t>
            </a:r>
            <a:r>
              <a:rPr lang="en-US" sz="1300" b="1"/>
              <a:t>relieves sensitive and stressed skin</a:t>
            </a:r>
            <a:br>
              <a:rPr lang="en-US" sz="1300" b="1"/>
            </a:br>
            <a:endParaRPr lang="en-US" sz="1300" b="1"/>
          </a:p>
          <a:p>
            <a:pPr marL="342900" indent="-342900">
              <a:buClr>
                <a:srgbClr val="D34252"/>
              </a:buClr>
              <a:buFont typeface="Wingdings" panose="05000000000000000000" pitchFamily="2" charset="2"/>
              <a:buChar char="l"/>
            </a:pPr>
            <a:r>
              <a:rPr lang="en-US" sz="1300"/>
              <a:t>Helps relieve skin conditions like </a:t>
            </a:r>
            <a:r>
              <a:rPr lang="en-US" sz="1300" b="1"/>
              <a:t>itchy, irritated, inflamed, red and cracked skin</a:t>
            </a:r>
            <a:br>
              <a:rPr lang="en-US" sz="1300" b="1"/>
            </a:br>
            <a:endParaRPr lang="en-US" sz="1300" b="1"/>
          </a:p>
          <a:p>
            <a:pPr marL="342900" indent="-342900">
              <a:buClr>
                <a:srgbClr val="D34252"/>
              </a:buClr>
              <a:buFont typeface="Wingdings" panose="05000000000000000000" pitchFamily="2" charset="2"/>
              <a:buChar char="l"/>
            </a:pPr>
            <a:r>
              <a:rPr lang="en-US" sz="1300"/>
              <a:t>Helps</a:t>
            </a:r>
            <a:r>
              <a:rPr lang="en-US" sz="1300" b="1"/>
              <a:t> prevent photo-damaged skin</a:t>
            </a:r>
            <a:br>
              <a:rPr lang="en-US" sz="1300" b="1"/>
            </a:br>
            <a:endParaRPr lang="en-US" sz="1300" b="1"/>
          </a:p>
          <a:p>
            <a:pPr marL="342900" indent="-342900">
              <a:buClr>
                <a:srgbClr val="D34252"/>
              </a:buClr>
              <a:buFont typeface="Wingdings" panose="05000000000000000000" pitchFamily="2" charset="2"/>
              <a:buChar char="l"/>
            </a:pPr>
            <a:r>
              <a:rPr lang="en-US" sz="1300" b="1"/>
              <a:t>Protects the skin barrier damage </a:t>
            </a:r>
            <a:r>
              <a:rPr lang="en-US" sz="1300"/>
              <a:t>induced by inflammation</a:t>
            </a:r>
          </a:p>
          <a:p>
            <a:pPr marL="342900" indent="-342900">
              <a:buClr>
                <a:srgbClr val="D34252"/>
              </a:buClr>
              <a:buFont typeface="Wingdings" panose="05000000000000000000" pitchFamily="2" charset="2"/>
              <a:buChar char="l"/>
            </a:pPr>
            <a:endParaRPr lang="en-US" sz="1300" b="1"/>
          </a:p>
          <a:p>
            <a:pPr marL="342900" indent="-342900">
              <a:buClr>
                <a:srgbClr val="D34252"/>
              </a:buClr>
              <a:buFont typeface="Wingdings" panose="05000000000000000000" pitchFamily="2" charset="2"/>
              <a:buChar char="l"/>
            </a:pPr>
            <a:r>
              <a:rPr lang="en-US" sz="1300"/>
              <a:t>Plays an important part </a:t>
            </a:r>
            <a:r>
              <a:rPr lang="en-US" sz="1300" b="1"/>
              <a:t>in speeding up cell recovery and regeneration</a:t>
            </a:r>
            <a:br>
              <a:rPr lang="en-US" sz="1300" b="1"/>
            </a:br>
            <a:endParaRPr lang="en-US" sz="1300" b="1"/>
          </a:p>
          <a:p>
            <a:pPr marL="342900" indent="-342900">
              <a:buClr>
                <a:srgbClr val="D34252"/>
              </a:buClr>
              <a:buFont typeface="Wingdings" panose="05000000000000000000" pitchFamily="2" charset="2"/>
              <a:buChar char="l"/>
            </a:pPr>
            <a:r>
              <a:rPr lang="en-US" sz="1300" b="1"/>
              <a:t>Maintain a healthy-looking skin for</a:t>
            </a:r>
            <a:br>
              <a:rPr lang="en-US" sz="1300" b="1"/>
            </a:br>
            <a:r>
              <a:rPr lang="en-US" sz="1300" b="1"/>
              <a:t>a more vibrant appearance</a:t>
            </a:r>
            <a:br>
              <a:rPr lang="en-US" sz="1300" b="1"/>
            </a:br>
            <a:endParaRPr lang="en-US" sz="1300" b="1"/>
          </a:p>
          <a:p>
            <a:pPr marL="342900" indent="-342900">
              <a:buClr>
                <a:srgbClr val="D34252"/>
              </a:buClr>
              <a:buFont typeface="Wingdings" panose="05000000000000000000" pitchFamily="2" charset="2"/>
              <a:buChar char="l"/>
            </a:pPr>
            <a:r>
              <a:rPr lang="en-US" sz="1300"/>
              <a:t>Provides a </a:t>
            </a:r>
            <a:r>
              <a:rPr lang="en-US" sz="1300" b="1"/>
              <a:t>nice and pleasant pink color </a:t>
            </a:r>
            <a:r>
              <a:rPr lang="en-US" sz="1300"/>
              <a:t>of the cosmetic products</a:t>
            </a:r>
          </a:p>
          <a:p>
            <a:pPr marL="342900" indent="-342900">
              <a:buClr>
                <a:srgbClr val="FFAB49"/>
              </a:buClr>
              <a:buFont typeface="Wingdings" panose="05000000000000000000" pitchFamily="2" charset="2"/>
              <a:buChar char="l"/>
            </a:pPr>
            <a:endParaRPr lang="en-US" sz="1300">
              <a:solidFill>
                <a:schemeClr val="tx1"/>
              </a:solidFill>
              <a:latin typeface="DM Sans"/>
              <a:ea typeface="Fira Sans" panose="020B0503050000020004" pitchFamily="34" charset="0"/>
              <a:cs typeface="+mn-lt"/>
            </a:endParaRPr>
          </a:p>
          <a:p>
            <a:pPr marL="342900" indent="-342900">
              <a:buClr>
                <a:srgbClr val="FFAB49"/>
              </a:buClr>
              <a:buFont typeface="Wingdings" panose="05000000000000000000" pitchFamily="2" charset="2"/>
              <a:buChar char="l"/>
            </a:pPr>
            <a:endParaRPr lang="en-US" sz="1300"/>
          </a:p>
        </p:txBody>
      </p:sp>
      <p:pic>
        <p:nvPicPr>
          <p:cNvPr id="12" name="Picture Placeholder 15">
            <a:extLst>
              <a:ext uri="{FF2B5EF4-FFF2-40B4-BE49-F238E27FC236}">
                <a16:creationId xmlns:a16="http://schemas.microsoft.com/office/drawing/2014/main" id="{E3AA16CE-14CE-1D2C-A050-EB805C3D1D55}"/>
              </a:ext>
            </a:extLst>
          </p:cNvPr>
          <p:cNvPicPr>
            <a:picLocks noGrp="1" noChangeAspect="1"/>
          </p:cNvPicPr>
          <p:nvPr>
            <p:ph type="pic" sz="quarter" idx="21"/>
          </p:nvPr>
        </p:nvPicPr>
        <p:blipFill>
          <a:blip r:embed="rId2">
            <a:extLst>
              <a:ext uri="{28A0092B-C50C-407E-A947-70E740481C1C}">
                <a14:useLocalDpi xmlns:a14="http://schemas.microsoft.com/office/drawing/2010/main" val="0"/>
              </a:ext>
            </a:extLst>
          </a:blip>
          <a:srcRect l="19503" r="33305"/>
          <a:stretch/>
        </p:blipFill>
        <p:spPr>
          <a:xfrm>
            <a:off x="7337427" y="2"/>
            <a:ext cx="4854573" cy="6857998"/>
          </a:xfrm>
          <a:solidFill>
            <a:schemeClr val="bg2"/>
          </a:solidFill>
        </p:spPr>
      </p:pic>
      <p:sp>
        <p:nvSpPr>
          <p:cNvPr id="3" name="TextBox 2">
            <a:extLst>
              <a:ext uri="{FF2B5EF4-FFF2-40B4-BE49-F238E27FC236}">
                <a16:creationId xmlns:a16="http://schemas.microsoft.com/office/drawing/2014/main" id="{B76A00A6-5788-6EE7-6653-5772FF2F5800}"/>
              </a:ext>
            </a:extLst>
          </p:cNvPr>
          <p:cNvSpPr txBox="1"/>
          <p:nvPr/>
        </p:nvSpPr>
        <p:spPr>
          <a:xfrm>
            <a:off x="249235" y="1419918"/>
            <a:ext cx="4055811" cy="307777"/>
          </a:xfrm>
          <a:prstGeom prst="rect">
            <a:avLst/>
          </a:prstGeom>
          <a:noFill/>
        </p:spPr>
        <p:txBody>
          <a:bodyPr wrap="square" anchor="ctr">
            <a:spAutoFit/>
          </a:bodyPr>
          <a:lstStyle/>
          <a:p>
            <a:r>
              <a:rPr lang="en-US" sz="1400" b="1">
                <a:solidFill>
                  <a:srgbClr val="D34252"/>
                </a:solidFill>
                <a:latin typeface="+mn-lt"/>
              </a:rPr>
              <a:t>Unique Product Features</a:t>
            </a:r>
          </a:p>
        </p:txBody>
      </p:sp>
      <p:sp>
        <p:nvSpPr>
          <p:cNvPr id="10" name="TextBox 9">
            <a:extLst>
              <a:ext uri="{FF2B5EF4-FFF2-40B4-BE49-F238E27FC236}">
                <a16:creationId xmlns:a16="http://schemas.microsoft.com/office/drawing/2014/main" id="{0C5D94E6-5661-E25C-0D87-69501EC6E813}"/>
              </a:ext>
            </a:extLst>
          </p:cNvPr>
          <p:cNvSpPr txBox="1"/>
          <p:nvPr/>
        </p:nvSpPr>
        <p:spPr>
          <a:xfrm>
            <a:off x="243365" y="1771457"/>
            <a:ext cx="3616254" cy="5093702"/>
          </a:xfrm>
          <a:prstGeom prst="rect">
            <a:avLst/>
          </a:prstGeom>
          <a:noFill/>
        </p:spPr>
        <p:txBody>
          <a:bodyPr wrap="square">
            <a:spAutoFit/>
          </a:bodyPr>
          <a:lstStyle/>
          <a:p>
            <a:pPr marL="342900" indent="-342900">
              <a:buClr>
                <a:srgbClr val="D34252"/>
              </a:buClr>
              <a:buFont typeface="Wingdings" panose="05000000000000000000" pitchFamily="2" charset="2"/>
              <a:buChar char="l"/>
            </a:pPr>
            <a:r>
              <a:rPr lang="en-US" sz="1300" b="1"/>
              <a:t>Biotech naturally derived pink </a:t>
            </a:r>
            <a:r>
              <a:rPr lang="en-US" sz="1300"/>
              <a:t>vitamin</a:t>
            </a:r>
          </a:p>
          <a:p>
            <a:pPr marL="342900" indent="-342900">
              <a:buClr>
                <a:srgbClr val="D34252"/>
              </a:buClr>
              <a:buFont typeface="Wingdings" panose="05000000000000000000" pitchFamily="2" charset="2"/>
              <a:buChar char="l"/>
            </a:pPr>
            <a:endParaRPr lang="en-US" sz="1300"/>
          </a:p>
          <a:p>
            <a:pPr marL="342900" indent="-342900">
              <a:buClr>
                <a:srgbClr val="D34252"/>
              </a:buClr>
              <a:buFont typeface="Wingdings" panose="05000000000000000000" pitchFamily="2" charset="2"/>
              <a:buChar char="l"/>
            </a:pPr>
            <a:r>
              <a:rPr lang="en-US" sz="1300"/>
              <a:t>Active on </a:t>
            </a:r>
            <a:r>
              <a:rPr lang="en-US" sz="1300" b="1"/>
              <a:t>atopic dermatitis</a:t>
            </a:r>
            <a:r>
              <a:rPr lang="en-US" sz="1300"/>
              <a:t>, </a:t>
            </a:r>
            <a:r>
              <a:rPr lang="en-US" sz="1300" b="1"/>
              <a:t>reducing erythema and pruritus </a:t>
            </a:r>
            <a:r>
              <a:rPr lang="en-US" sz="1300" i="1"/>
              <a:t>in vivo</a:t>
            </a:r>
          </a:p>
          <a:p>
            <a:pPr marL="342900" indent="-342900">
              <a:buClr>
                <a:srgbClr val="D34252"/>
              </a:buClr>
              <a:buFont typeface="Wingdings" panose="05000000000000000000" pitchFamily="2" charset="2"/>
              <a:buChar char="l"/>
            </a:pPr>
            <a:endParaRPr lang="en-US" sz="1300"/>
          </a:p>
          <a:p>
            <a:pPr marL="342900" indent="-342900">
              <a:buClr>
                <a:srgbClr val="D34252"/>
              </a:buClr>
              <a:buFont typeface="Wingdings" panose="05000000000000000000" pitchFamily="2" charset="2"/>
              <a:buChar char="l"/>
            </a:pPr>
            <a:r>
              <a:rPr lang="en-US" sz="1300"/>
              <a:t>Prevents inflammation </a:t>
            </a:r>
            <a:r>
              <a:rPr lang="en-US" sz="1300" i="1"/>
              <a:t>ex vivo</a:t>
            </a:r>
            <a:r>
              <a:rPr lang="en-US" sz="1300"/>
              <a:t>: </a:t>
            </a:r>
            <a:r>
              <a:rPr lang="en-US" sz="1300" b="1"/>
              <a:t>significant and strong reduction of inflammasome and inflammatory cytokines such IL1-ß.</a:t>
            </a:r>
          </a:p>
          <a:p>
            <a:pPr marL="342900" indent="-342900">
              <a:buClr>
                <a:srgbClr val="D34252"/>
              </a:buClr>
              <a:buFont typeface="Wingdings" panose="05000000000000000000" pitchFamily="2" charset="2"/>
              <a:buChar char="l"/>
            </a:pPr>
            <a:endParaRPr lang="en-US" sz="1300"/>
          </a:p>
          <a:p>
            <a:pPr marL="342900" indent="-342900">
              <a:buClr>
                <a:srgbClr val="D34252"/>
              </a:buClr>
              <a:buFont typeface="Wingdings" panose="05000000000000000000" pitchFamily="2" charset="2"/>
              <a:buChar char="l"/>
            </a:pPr>
            <a:r>
              <a:rPr lang="en-US" sz="1300" b="1"/>
              <a:t>Epigenetic regulation of inflammasome: over-expression by 61% of miR-22-3p </a:t>
            </a:r>
            <a:r>
              <a:rPr lang="en-US" sz="1300"/>
              <a:t>with vitamin B12 leads to </a:t>
            </a:r>
            <a:r>
              <a:rPr lang="en-US" sz="1300" b="1"/>
              <a:t>a reduction of inflammasome </a:t>
            </a:r>
            <a:r>
              <a:rPr lang="en-US" sz="1300" i="1"/>
              <a:t>ex vivo</a:t>
            </a:r>
          </a:p>
          <a:p>
            <a:pPr marL="342900" indent="-342900">
              <a:buClr>
                <a:srgbClr val="D34252"/>
              </a:buClr>
              <a:buFont typeface="Wingdings" panose="05000000000000000000" pitchFamily="2" charset="2"/>
              <a:buChar char="l"/>
            </a:pPr>
            <a:endParaRPr lang="en-US" sz="1300"/>
          </a:p>
          <a:p>
            <a:pPr marL="342900" indent="-342900">
              <a:buClr>
                <a:srgbClr val="D34252"/>
              </a:buClr>
              <a:buFont typeface="Wingdings" panose="05000000000000000000" pitchFamily="2" charset="2"/>
              <a:buChar char="l"/>
            </a:pPr>
            <a:r>
              <a:rPr lang="en-US" sz="1300"/>
              <a:t>Significantly </a:t>
            </a:r>
            <a:r>
              <a:rPr lang="en-US" sz="1300" b="1"/>
              <a:t>reduction of Mast cell degranulation by 27%, drops the histamine release </a:t>
            </a:r>
            <a:r>
              <a:rPr lang="en-US" sz="1300" i="1"/>
              <a:t>in vitro</a:t>
            </a:r>
          </a:p>
          <a:p>
            <a:pPr marL="342900" indent="-342900">
              <a:buClr>
                <a:srgbClr val="D34252"/>
              </a:buClr>
              <a:buFont typeface="Wingdings" panose="05000000000000000000" pitchFamily="2" charset="2"/>
              <a:buChar char="l"/>
            </a:pPr>
            <a:endParaRPr lang="en-US" sz="1300"/>
          </a:p>
          <a:p>
            <a:pPr marL="342900" indent="-342900">
              <a:buClr>
                <a:srgbClr val="D34252"/>
              </a:buClr>
              <a:buFont typeface="Wingdings" panose="05000000000000000000" pitchFamily="2" charset="2"/>
              <a:buChar char="l"/>
            </a:pPr>
            <a:r>
              <a:rPr lang="en-US" sz="1300" b="1"/>
              <a:t>Maintains healthy skin microbiome,</a:t>
            </a:r>
            <a:br>
              <a:rPr lang="en-US" sz="1300" b="1"/>
            </a:br>
            <a:r>
              <a:rPr lang="en-US" sz="1300"/>
              <a:t>by reducing pathogenic S. aureus</a:t>
            </a:r>
            <a:br>
              <a:rPr lang="en-US" sz="1300"/>
            </a:br>
            <a:r>
              <a:rPr lang="en-US" sz="1300"/>
              <a:t>vs beneficial bacteria </a:t>
            </a:r>
            <a:r>
              <a:rPr lang="en-US" sz="1300" i="1"/>
              <a:t>in vitro</a:t>
            </a:r>
          </a:p>
          <a:p>
            <a:pPr marL="342900" indent="-342900">
              <a:buClr>
                <a:srgbClr val="FFAB49"/>
              </a:buClr>
              <a:buFont typeface="Wingdings" panose="05000000000000000000" pitchFamily="2" charset="2"/>
              <a:buChar char="l"/>
            </a:pPr>
            <a:endParaRPr lang="en-US" sz="1300">
              <a:solidFill>
                <a:schemeClr val="tx1"/>
              </a:solidFill>
              <a:latin typeface="DM Sans"/>
              <a:ea typeface="Fira Sans" panose="020B0503050000020004" pitchFamily="34" charset="0"/>
              <a:cs typeface="+mn-lt"/>
            </a:endParaRPr>
          </a:p>
          <a:p>
            <a:pPr marL="342900" indent="-342900">
              <a:buClr>
                <a:srgbClr val="FFAB49"/>
              </a:buClr>
              <a:buFont typeface="Wingdings" panose="05000000000000000000" pitchFamily="2" charset="2"/>
              <a:buChar char="l"/>
            </a:pPr>
            <a:endParaRPr lang="en-US" sz="1300"/>
          </a:p>
        </p:txBody>
      </p:sp>
    </p:spTree>
    <p:extLst>
      <p:ext uri="{BB962C8B-B14F-4D97-AF65-F5344CB8AC3E}">
        <p14:creationId xmlns:p14="http://schemas.microsoft.com/office/powerpoint/2010/main" val="32656082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D5DAC0-245A-035F-4137-2D86E0C1F89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7083C28-E92C-EF9C-A2C7-7AF6925AB324}"/>
              </a:ext>
            </a:extLst>
          </p:cNvPr>
          <p:cNvSpPr>
            <a:spLocks noGrp="1"/>
          </p:cNvSpPr>
          <p:nvPr>
            <p:ph type="sldNum" sz="quarter" idx="10"/>
          </p:nvPr>
        </p:nvSpPr>
        <p:spPr/>
        <p:txBody>
          <a:bodyPr/>
          <a:lstStyle/>
          <a:p>
            <a:fld id="{5BA3E189-2F3A-42E5-B572-3520703B6186}" type="slidenum">
              <a:rPr lang="en-GB" smtClean="0"/>
              <a:pPr/>
              <a:t>23</a:t>
            </a:fld>
            <a:endParaRPr lang="en-GB"/>
          </a:p>
        </p:txBody>
      </p:sp>
      <p:sp>
        <p:nvSpPr>
          <p:cNvPr id="5" name="Text Placeholder 4">
            <a:extLst>
              <a:ext uri="{FF2B5EF4-FFF2-40B4-BE49-F238E27FC236}">
                <a16:creationId xmlns:a16="http://schemas.microsoft.com/office/drawing/2014/main" id="{15BA9D59-E474-5885-AE49-65F4D6E5F810}"/>
              </a:ext>
            </a:extLst>
          </p:cNvPr>
          <p:cNvSpPr>
            <a:spLocks noGrp="1"/>
          </p:cNvSpPr>
          <p:nvPr>
            <p:ph type="body" idx="11"/>
          </p:nvPr>
        </p:nvSpPr>
        <p:spPr>
          <a:xfrm>
            <a:off x="302401" y="605610"/>
            <a:ext cx="10395096" cy="708703"/>
          </a:xfrm>
        </p:spPr>
        <p:txBody>
          <a:bodyPr/>
          <a:lstStyle/>
          <a:p>
            <a:r>
              <a:rPr lang="en-US"/>
              <a:t>Today we are adding value to our</a:t>
            </a:r>
            <a:br>
              <a:rPr lang="en-US"/>
            </a:br>
            <a:r>
              <a:rPr lang="en-US"/>
              <a:t>trusted heritage in Vitamins</a:t>
            </a:r>
          </a:p>
          <a:p>
            <a:endParaRPr lang="en-US"/>
          </a:p>
        </p:txBody>
      </p:sp>
      <p:sp>
        <p:nvSpPr>
          <p:cNvPr id="6" name="Title 5">
            <a:extLst>
              <a:ext uri="{FF2B5EF4-FFF2-40B4-BE49-F238E27FC236}">
                <a16:creationId xmlns:a16="http://schemas.microsoft.com/office/drawing/2014/main" id="{2E27627E-4B7C-6902-C3CF-CEB9259793BC}"/>
              </a:ext>
            </a:extLst>
          </p:cNvPr>
          <p:cNvSpPr>
            <a:spLocks noGrp="1"/>
          </p:cNvSpPr>
          <p:nvPr>
            <p:ph type="title"/>
          </p:nvPr>
        </p:nvSpPr>
        <p:spPr>
          <a:xfrm>
            <a:off x="302402" y="302400"/>
            <a:ext cx="6835817" cy="345600"/>
          </a:xfrm>
        </p:spPr>
        <p:txBody>
          <a:bodyPr/>
          <a:lstStyle/>
          <a:p>
            <a:r>
              <a:rPr lang="en-US" err="1"/>
              <a:t>dsm-firmenich</a:t>
            </a:r>
            <a:r>
              <a:rPr lang="en-US"/>
              <a:t> vitamins promise</a:t>
            </a:r>
          </a:p>
        </p:txBody>
      </p:sp>
      <p:pic>
        <p:nvPicPr>
          <p:cNvPr id="17" name="Picture 11" descr="logo_QUALI-B.png">
            <a:extLst>
              <a:ext uri="{FF2B5EF4-FFF2-40B4-BE49-F238E27FC236}">
                <a16:creationId xmlns:a16="http://schemas.microsoft.com/office/drawing/2014/main" id="{76C64B87-6E8B-45B9-BD79-A0B7BF4D2BC0}"/>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70156" y="5742962"/>
            <a:ext cx="1128435" cy="364600"/>
          </a:xfrm>
          <a:prstGeom prst="rect">
            <a:avLst/>
          </a:prstGeom>
        </p:spPr>
      </p:pic>
      <p:sp>
        <p:nvSpPr>
          <p:cNvPr id="20" name="TextBox 10">
            <a:extLst>
              <a:ext uri="{FF2B5EF4-FFF2-40B4-BE49-F238E27FC236}">
                <a16:creationId xmlns:a16="http://schemas.microsoft.com/office/drawing/2014/main" id="{F6BA9ABF-FA13-7DE4-AB38-81F545E3BEF7}"/>
              </a:ext>
            </a:extLst>
          </p:cNvPr>
          <p:cNvSpPr txBox="1"/>
          <p:nvPr/>
        </p:nvSpPr>
        <p:spPr>
          <a:xfrm>
            <a:off x="302400" y="2278611"/>
            <a:ext cx="2298312" cy="3331207"/>
          </a:xfrm>
          <a:prstGeom prst="roundRect">
            <a:avLst>
              <a:gd name="adj" fmla="val 8716"/>
            </a:avLst>
          </a:prstGeom>
          <a:solidFill>
            <a:srgbClr val="D34252"/>
          </a:solidFill>
          <a:ln w="12700">
            <a:noFill/>
          </a:ln>
          <a:effectLst/>
        </p:spPr>
        <p:txBody>
          <a:bodyPr wrap="square" lIns="108000" tIns="108000" rIns="108000" bIns="108000" rtlCol="0">
            <a:noAutofit/>
          </a:bodyPr>
          <a:lstStyle/>
          <a:p>
            <a:pPr lvl="1">
              <a:spcAft>
                <a:spcPts val="1000"/>
              </a:spcAft>
              <a:buClr>
                <a:srgbClr val="45AC34"/>
              </a:buClr>
              <a:defRPr/>
            </a:pPr>
            <a:r>
              <a:rPr kumimoji="0" lang="en-GB" b="1" i="0" u="none" strike="noStrike" kern="1200" cap="none" spc="0" normalizeH="0" baseline="0">
                <a:ln>
                  <a:noFill/>
                </a:ln>
                <a:solidFill>
                  <a:schemeClr val="bg1"/>
                </a:solidFill>
                <a:effectLst/>
                <a:uLnTx/>
                <a:uFillTx/>
                <a:ea typeface="+mn-ea"/>
                <a:cs typeface="+mn-cs"/>
              </a:rPr>
              <a:t>Quality</a:t>
            </a:r>
          </a:p>
          <a:p>
            <a:pPr marL="0" marR="0" lvl="0" indent="0" defTabSz="914400" rtl="0" eaLnBrk="1" fontAlgn="auto" latinLnBrk="0" hangingPunct="1">
              <a:lnSpc>
                <a:spcPct val="100000"/>
              </a:lnSpc>
              <a:spcBef>
                <a:spcPts val="0"/>
              </a:spcBef>
              <a:spcAft>
                <a:spcPts val="1000"/>
              </a:spcAft>
              <a:buClr>
                <a:srgbClr val="45AC34"/>
              </a:buClr>
              <a:buSzTx/>
              <a:buFontTx/>
              <a:buNone/>
              <a:tabLst/>
              <a:defRPr/>
            </a:pPr>
            <a:br>
              <a:rPr kumimoji="0" lang="en-GB" sz="1400" b="0" i="0" u="none" strike="noStrike" kern="1200" cap="none" spc="0" normalizeH="0" baseline="0">
                <a:ln>
                  <a:noFill/>
                </a:ln>
                <a:solidFill>
                  <a:schemeClr val="bg1"/>
                </a:solidFill>
                <a:effectLst/>
                <a:uLnTx/>
                <a:uFillTx/>
                <a:ea typeface="+mn-ea"/>
                <a:cs typeface="+mn-cs"/>
              </a:rPr>
            </a:br>
            <a:r>
              <a:rPr kumimoji="0" lang="en-GB" sz="1400" b="0" i="0" u="none" strike="noStrike" kern="1200" cap="none" spc="0" normalizeH="0" baseline="0">
                <a:ln>
                  <a:noFill/>
                </a:ln>
                <a:solidFill>
                  <a:schemeClr val="bg1"/>
                </a:solidFill>
                <a:effectLst/>
                <a:uLnTx/>
                <a:uFillTx/>
                <a:ea typeface="+mn-ea"/>
                <a:cs typeface="+mn-cs"/>
              </a:rPr>
              <a:t>Quality is the cornerstone of our delivering. You can trust DSM to bring you products that are consistent in quality and high in purity.</a:t>
            </a:r>
          </a:p>
        </p:txBody>
      </p:sp>
      <p:sp>
        <p:nvSpPr>
          <p:cNvPr id="21" name="TextBox 16">
            <a:extLst>
              <a:ext uri="{FF2B5EF4-FFF2-40B4-BE49-F238E27FC236}">
                <a16:creationId xmlns:a16="http://schemas.microsoft.com/office/drawing/2014/main" id="{2C39390C-4B59-C920-E3EB-FA5A6875C7E1}"/>
              </a:ext>
            </a:extLst>
          </p:cNvPr>
          <p:cNvSpPr txBox="1"/>
          <p:nvPr/>
        </p:nvSpPr>
        <p:spPr>
          <a:xfrm>
            <a:off x="3349822" y="2265098"/>
            <a:ext cx="2298312" cy="3333666"/>
          </a:xfrm>
          <a:prstGeom prst="roundRect">
            <a:avLst>
              <a:gd name="adj" fmla="val 8716"/>
            </a:avLst>
          </a:prstGeom>
          <a:solidFill>
            <a:srgbClr val="D34252"/>
          </a:solidFill>
          <a:ln w="12700">
            <a:noFill/>
          </a:ln>
          <a:effectLst/>
        </p:spPr>
        <p:txBody>
          <a:bodyPr wrap="square" lIns="108000" tIns="108000" rIns="108000" bIns="108000" rtlCol="0">
            <a:noAutofit/>
          </a:bodyPr>
          <a:lstStyle/>
          <a:p>
            <a:pPr lvl="1">
              <a:spcAft>
                <a:spcPts val="1000"/>
              </a:spcAft>
              <a:buClr>
                <a:srgbClr val="45AC34"/>
              </a:buClr>
              <a:defRPr/>
            </a:pPr>
            <a:r>
              <a:rPr kumimoji="0" lang="en-GB" b="1" i="0" u="none" strike="noStrike" kern="1200" cap="none" spc="0" normalizeH="0" baseline="0">
                <a:ln>
                  <a:noFill/>
                </a:ln>
                <a:solidFill>
                  <a:schemeClr val="bg1"/>
                </a:solidFill>
                <a:effectLst/>
                <a:uLnTx/>
                <a:uFillTx/>
                <a:ea typeface="+mn-ea"/>
                <a:cs typeface="+mn-cs"/>
              </a:rPr>
              <a:t>Reliability</a:t>
            </a:r>
          </a:p>
          <a:p>
            <a:pPr marL="0" marR="0" lvl="0" indent="0" defTabSz="914400" rtl="0" eaLnBrk="1" fontAlgn="auto" latinLnBrk="0" hangingPunct="1">
              <a:lnSpc>
                <a:spcPct val="100000"/>
              </a:lnSpc>
              <a:spcBef>
                <a:spcPts val="0"/>
              </a:spcBef>
              <a:spcAft>
                <a:spcPts val="1000"/>
              </a:spcAft>
              <a:buClr>
                <a:srgbClr val="45AC34"/>
              </a:buClr>
              <a:buSzTx/>
              <a:buFontTx/>
              <a:buNone/>
              <a:tabLst/>
              <a:defRPr/>
            </a:pPr>
            <a:br>
              <a:rPr kumimoji="0" lang="en-GB" sz="1400" b="0" i="0" u="none" strike="noStrike" kern="1200" cap="none" spc="0" normalizeH="0" baseline="0">
                <a:ln>
                  <a:noFill/>
                </a:ln>
                <a:solidFill>
                  <a:schemeClr val="bg1"/>
                </a:solidFill>
                <a:effectLst/>
                <a:uLnTx/>
                <a:uFillTx/>
                <a:ea typeface="+mn-ea"/>
                <a:cs typeface="+mn-cs"/>
              </a:rPr>
            </a:br>
            <a:r>
              <a:rPr kumimoji="0" lang="en-GB" sz="1400" b="0" i="0" u="none" strike="noStrike" kern="1200" cap="none" spc="0" normalizeH="0" baseline="0">
                <a:ln>
                  <a:noFill/>
                </a:ln>
                <a:solidFill>
                  <a:schemeClr val="bg1"/>
                </a:solidFill>
                <a:effectLst/>
                <a:uLnTx/>
                <a:uFillTx/>
                <a:ea typeface="+mn-ea"/>
                <a:cs typeface="+mn-cs"/>
              </a:rPr>
              <a:t>Our vitamins are reliable, meaning they will consistently deliver on their intended use — whether it is your skin cream, the milk you pack in your child’s lunch or the daily supplement you take to help ensure optimal nutrition.</a:t>
            </a:r>
          </a:p>
        </p:txBody>
      </p:sp>
      <p:sp>
        <p:nvSpPr>
          <p:cNvPr id="22" name="TextBox 17">
            <a:extLst>
              <a:ext uri="{FF2B5EF4-FFF2-40B4-BE49-F238E27FC236}">
                <a16:creationId xmlns:a16="http://schemas.microsoft.com/office/drawing/2014/main" id="{D5269694-1B50-5C7F-1E28-465EBF0F3D71}"/>
              </a:ext>
            </a:extLst>
          </p:cNvPr>
          <p:cNvSpPr txBox="1"/>
          <p:nvPr/>
        </p:nvSpPr>
        <p:spPr>
          <a:xfrm>
            <a:off x="6397244" y="2267556"/>
            <a:ext cx="2374568" cy="3331207"/>
          </a:xfrm>
          <a:prstGeom prst="roundRect">
            <a:avLst>
              <a:gd name="adj" fmla="val 8716"/>
            </a:avLst>
          </a:prstGeom>
          <a:solidFill>
            <a:srgbClr val="D34252"/>
          </a:solidFill>
          <a:ln w="12700">
            <a:noFill/>
          </a:ln>
          <a:effectLst/>
        </p:spPr>
        <p:txBody>
          <a:bodyPr wrap="square" lIns="108000" tIns="108000" rIns="108000" bIns="108000" rtlCol="0">
            <a:noAutofit/>
          </a:bodyPr>
          <a:lstStyle/>
          <a:p>
            <a:pPr lvl="1">
              <a:spcAft>
                <a:spcPts val="1000"/>
              </a:spcAft>
              <a:buClr>
                <a:srgbClr val="45AC34"/>
              </a:buClr>
              <a:defRPr/>
            </a:pPr>
            <a:r>
              <a:rPr kumimoji="0" lang="en-GB" b="1" i="0" u="none" strike="noStrike" kern="1200" cap="none" spc="0" normalizeH="0" baseline="0">
                <a:ln>
                  <a:noFill/>
                </a:ln>
                <a:solidFill>
                  <a:schemeClr val="bg1"/>
                </a:solidFill>
                <a:effectLst/>
                <a:uLnTx/>
                <a:uFillTx/>
                <a:ea typeface="+mn-ea"/>
                <a:cs typeface="+mn-cs"/>
              </a:rPr>
              <a:t>Traceability</a:t>
            </a:r>
          </a:p>
          <a:p>
            <a:pPr marL="0" marR="0" lvl="0" indent="0" defTabSz="914400" rtl="0" eaLnBrk="1" fontAlgn="auto" latinLnBrk="0" hangingPunct="1">
              <a:lnSpc>
                <a:spcPct val="100000"/>
              </a:lnSpc>
              <a:spcBef>
                <a:spcPts val="0"/>
              </a:spcBef>
              <a:spcAft>
                <a:spcPts val="1000"/>
              </a:spcAft>
              <a:buClr>
                <a:srgbClr val="45AC34"/>
              </a:buClr>
              <a:buSzTx/>
              <a:buFontTx/>
              <a:buNone/>
              <a:tabLst/>
              <a:defRPr/>
            </a:pPr>
            <a:br>
              <a:rPr kumimoji="0" lang="en-GB" sz="1400" b="0" i="0" u="none" strike="noStrike" kern="1200" cap="none" spc="0" normalizeH="0" baseline="0">
                <a:ln>
                  <a:noFill/>
                </a:ln>
                <a:solidFill>
                  <a:schemeClr val="bg1"/>
                </a:solidFill>
                <a:effectLst/>
                <a:uLnTx/>
                <a:uFillTx/>
                <a:ea typeface="+mn-ea"/>
                <a:cs typeface="+mn-cs"/>
              </a:rPr>
            </a:br>
            <a:r>
              <a:rPr kumimoji="0" lang="en-GB" sz="1400" b="0" i="0" u="none" strike="noStrike" kern="1200" cap="none" spc="0" normalizeH="0" baseline="0">
                <a:ln>
                  <a:noFill/>
                </a:ln>
                <a:solidFill>
                  <a:schemeClr val="bg1"/>
                </a:solidFill>
                <a:effectLst/>
                <a:uLnTx/>
                <a:uFillTx/>
                <a:ea typeface="+mn-ea"/>
                <a:cs typeface="+mn-cs"/>
              </a:rPr>
              <a:t>Our ability to track and verify the quality of our products throughout their life cycle is what makes traceability essential to answer the clean beauty.</a:t>
            </a:r>
          </a:p>
        </p:txBody>
      </p:sp>
      <p:sp>
        <p:nvSpPr>
          <p:cNvPr id="23" name="TextBox 18">
            <a:extLst>
              <a:ext uri="{FF2B5EF4-FFF2-40B4-BE49-F238E27FC236}">
                <a16:creationId xmlns:a16="http://schemas.microsoft.com/office/drawing/2014/main" id="{E992754F-400C-B61B-4622-57AF7D0AC961}"/>
              </a:ext>
            </a:extLst>
          </p:cNvPr>
          <p:cNvSpPr txBox="1"/>
          <p:nvPr/>
        </p:nvSpPr>
        <p:spPr>
          <a:xfrm>
            <a:off x="9490431" y="2267556"/>
            <a:ext cx="2374568" cy="3331207"/>
          </a:xfrm>
          <a:prstGeom prst="roundRect">
            <a:avLst>
              <a:gd name="adj" fmla="val 8716"/>
            </a:avLst>
          </a:prstGeom>
          <a:solidFill>
            <a:srgbClr val="D34252"/>
          </a:solidFill>
          <a:ln w="12700">
            <a:noFill/>
          </a:ln>
          <a:effectLst/>
        </p:spPr>
        <p:txBody>
          <a:bodyPr wrap="square" lIns="108000" tIns="108000" rIns="108000" bIns="108000" rtlCol="0">
            <a:noAutofit/>
          </a:bodyPr>
          <a:lstStyle/>
          <a:p>
            <a:pPr lvl="1">
              <a:spcAft>
                <a:spcPts val="1000"/>
              </a:spcAft>
              <a:buClr>
                <a:srgbClr val="45AC34"/>
              </a:buClr>
              <a:defRPr/>
            </a:pPr>
            <a:r>
              <a:rPr kumimoji="0" lang="en-GB" b="1" i="0" u="none" strike="noStrike" kern="1200" cap="none" spc="0" normalizeH="0" baseline="0">
                <a:ln>
                  <a:noFill/>
                </a:ln>
                <a:solidFill>
                  <a:schemeClr val="bg1"/>
                </a:solidFill>
                <a:effectLst/>
                <a:uLnTx/>
                <a:uFillTx/>
                <a:ea typeface="+mn-ea"/>
                <a:cs typeface="+mn-cs"/>
              </a:rPr>
              <a:t>Sustainability</a:t>
            </a:r>
          </a:p>
          <a:p>
            <a:pPr marL="0" marR="0" lvl="0" indent="0" defTabSz="457094" rtl="0" eaLnBrk="1" fontAlgn="auto" latinLnBrk="0" hangingPunct="1">
              <a:lnSpc>
                <a:spcPts val="1546"/>
              </a:lnSpc>
              <a:spcBef>
                <a:spcPts val="0"/>
              </a:spcBef>
              <a:spcAft>
                <a:spcPts val="0"/>
              </a:spcAft>
              <a:buClrTx/>
              <a:buSzTx/>
              <a:buFontTx/>
              <a:buNone/>
              <a:tabLst/>
              <a:defRPr/>
            </a:pPr>
            <a:br>
              <a:rPr kumimoji="0" lang="en-GB" sz="1400" b="0" i="0" u="none" strike="noStrike" kern="1200" cap="none" spc="0" normalizeH="0" baseline="0">
                <a:ln>
                  <a:noFill/>
                </a:ln>
                <a:solidFill>
                  <a:schemeClr val="bg1"/>
                </a:solidFill>
                <a:effectLst/>
                <a:uLnTx/>
                <a:uFillTx/>
                <a:ea typeface="+mn-ea"/>
                <a:cs typeface="Trebuchet MS"/>
              </a:rPr>
            </a:br>
            <a:r>
              <a:rPr kumimoji="0" lang="en-GB" sz="1400" b="0" i="0" u="none" strike="noStrike" kern="1200" cap="none" spc="0" normalizeH="0" baseline="0">
                <a:ln>
                  <a:noFill/>
                </a:ln>
                <a:solidFill>
                  <a:schemeClr val="bg1"/>
                </a:solidFill>
                <a:effectLst/>
                <a:uLnTx/>
                <a:uFillTx/>
                <a:ea typeface="+mn-ea"/>
                <a:cs typeface="Trebuchet MS"/>
              </a:rPr>
              <a:t>Quality extends beyond products and services and includes our commitment to the environment, which we show by reducing the environmental impact of our activities while simultaneously optimizing land and resource use.</a:t>
            </a:r>
          </a:p>
        </p:txBody>
      </p:sp>
      <p:sp>
        <p:nvSpPr>
          <p:cNvPr id="24" name="TextBox 23">
            <a:extLst>
              <a:ext uri="{FF2B5EF4-FFF2-40B4-BE49-F238E27FC236}">
                <a16:creationId xmlns:a16="http://schemas.microsoft.com/office/drawing/2014/main" id="{6B0BD227-0213-4E4C-61F6-92B049E91BA7}"/>
              </a:ext>
            </a:extLst>
          </p:cNvPr>
          <p:cNvSpPr txBox="1"/>
          <p:nvPr/>
        </p:nvSpPr>
        <p:spPr>
          <a:xfrm>
            <a:off x="302400" y="1488988"/>
            <a:ext cx="8281161" cy="553998"/>
          </a:xfrm>
          <a:prstGeom prst="rect">
            <a:avLst/>
          </a:prstGeom>
          <a:noFill/>
        </p:spPr>
        <p:txBody>
          <a:bodyPr wrap="square" lIns="0" tIns="0" rIns="0" bIns="0" rtlCol="0">
            <a:spAutoFit/>
          </a:bodyPr>
          <a:lstStyle/>
          <a:p>
            <a:pPr marL="0" marR="0" lvl="0" indent="0" defTabSz="914400" rtl="0" eaLnBrk="1" fontAlgn="auto" latinLnBrk="0" hangingPunct="1">
              <a:lnSpc>
                <a:spcPct val="100000"/>
              </a:lnSpc>
              <a:spcBef>
                <a:spcPts val="0"/>
              </a:spcBef>
              <a:spcAft>
                <a:spcPts val="1000"/>
              </a:spcAft>
              <a:buClr>
                <a:srgbClr val="45AC34"/>
              </a:buClr>
              <a:buSzTx/>
              <a:buFontTx/>
              <a:buNone/>
              <a:tabLst/>
              <a:defRPr/>
            </a:pPr>
            <a:r>
              <a:rPr kumimoji="0" lang="en-GB" b="1" i="0" u="none" strike="noStrike" kern="1200" cap="none" spc="0" normalizeH="0" baseline="0">
                <a:ln>
                  <a:noFill/>
                </a:ln>
                <a:solidFill>
                  <a:srgbClr val="D34252"/>
                </a:solidFill>
                <a:effectLst/>
                <a:uLnTx/>
                <a:uFillTx/>
                <a:ea typeface="+mn-ea"/>
                <a:cs typeface="+mn-cs"/>
              </a:rPr>
              <a:t>Our Vitamins that are not only of the highest quality, totally reliable and fully traceable, but have minimum impact on the planet.</a:t>
            </a:r>
          </a:p>
        </p:txBody>
      </p:sp>
      <p:pic>
        <p:nvPicPr>
          <p:cNvPr id="26" name="Graphic 25">
            <a:extLst>
              <a:ext uri="{FF2B5EF4-FFF2-40B4-BE49-F238E27FC236}">
                <a16:creationId xmlns:a16="http://schemas.microsoft.com/office/drawing/2014/main" id="{0239BF47-4CF2-CB53-6ED0-C9B9A056E88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12956" y="2411755"/>
            <a:ext cx="457200" cy="457200"/>
          </a:xfrm>
          <a:prstGeom prst="rect">
            <a:avLst/>
          </a:prstGeom>
        </p:spPr>
      </p:pic>
      <p:pic>
        <p:nvPicPr>
          <p:cNvPr id="27" name="Graphic 26">
            <a:extLst>
              <a:ext uri="{FF2B5EF4-FFF2-40B4-BE49-F238E27FC236}">
                <a16:creationId xmlns:a16="http://schemas.microsoft.com/office/drawing/2014/main" id="{A2F9DBB9-82EB-90FA-4C76-8AEED32EE47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477533" y="2397578"/>
            <a:ext cx="485554" cy="485554"/>
          </a:xfrm>
          <a:prstGeom prst="rect">
            <a:avLst/>
          </a:prstGeom>
        </p:spPr>
      </p:pic>
      <p:pic>
        <p:nvPicPr>
          <p:cNvPr id="35" name="Graphic 34">
            <a:extLst>
              <a:ext uri="{FF2B5EF4-FFF2-40B4-BE49-F238E27FC236}">
                <a16:creationId xmlns:a16="http://schemas.microsoft.com/office/drawing/2014/main" id="{68C998B9-A3CB-19CB-5E4F-E3D88719E81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652820" y="2422816"/>
            <a:ext cx="435078" cy="435078"/>
          </a:xfrm>
          <a:prstGeom prst="rect">
            <a:avLst/>
          </a:prstGeom>
        </p:spPr>
      </p:pic>
      <p:pic>
        <p:nvPicPr>
          <p:cNvPr id="37" name="Graphic 36">
            <a:extLst>
              <a:ext uri="{FF2B5EF4-FFF2-40B4-BE49-F238E27FC236}">
                <a16:creationId xmlns:a16="http://schemas.microsoft.com/office/drawing/2014/main" id="{218AD07A-D63A-31FB-3A1F-C39FABB89E9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532307" y="2435721"/>
            <a:ext cx="409268" cy="409268"/>
          </a:xfrm>
          <a:prstGeom prst="rect">
            <a:avLst/>
          </a:prstGeom>
        </p:spPr>
      </p:pic>
    </p:spTree>
    <p:extLst>
      <p:ext uri="{BB962C8B-B14F-4D97-AF65-F5344CB8AC3E}">
        <p14:creationId xmlns:p14="http://schemas.microsoft.com/office/powerpoint/2010/main" val="36790414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52073736-13ED-4F2D-48E9-44BDE98D30F7}"/>
              </a:ext>
            </a:extLst>
          </p:cNvPr>
          <p:cNvSpPr>
            <a:spLocks noGrp="1"/>
          </p:cNvSpPr>
          <p:nvPr>
            <p:ph type="body" idx="11"/>
          </p:nvPr>
        </p:nvSpPr>
        <p:spPr/>
        <p:txBody>
          <a:bodyPr/>
          <a:lstStyle/>
          <a:p>
            <a:r>
              <a:rPr lang="en-GB"/>
              <a:t>Cyanocobalamin biosynthesis 5016420</a:t>
            </a:r>
          </a:p>
        </p:txBody>
      </p:sp>
      <p:sp>
        <p:nvSpPr>
          <p:cNvPr id="2" name="Title 1">
            <a:extLst>
              <a:ext uri="{FF2B5EF4-FFF2-40B4-BE49-F238E27FC236}">
                <a16:creationId xmlns:a16="http://schemas.microsoft.com/office/drawing/2014/main" id="{3BB25988-1DB8-AF1B-1EFB-F22933234045}"/>
              </a:ext>
            </a:extLst>
          </p:cNvPr>
          <p:cNvSpPr>
            <a:spLocks noGrp="1"/>
          </p:cNvSpPr>
          <p:nvPr>
            <p:ph type="title"/>
          </p:nvPr>
        </p:nvSpPr>
        <p:spPr/>
        <p:txBody>
          <a:bodyPr/>
          <a:lstStyle/>
          <a:p>
            <a:r>
              <a:rPr lang="en-US"/>
              <a:t>Vitamin B12: one of the most complex structure</a:t>
            </a:r>
            <a:endParaRPr lang="en-GB"/>
          </a:p>
        </p:txBody>
      </p:sp>
      <p:sp>
        <p:nvSpPr>
          <p:cNvPr id="3" name="Slide Number Placeholder 2">
            <a:extLst>
              <a:ext uri="{FF2B5EF4-FFF2-40B4-BE49-F238E27FC236}">
                <a16:creationId xmlns:a16="http://schemas.microsoft.com/office/drawing/2014/main" id="{3A770EE0-A689-9108-F62C-9C5B58E97C98}"/>
              </a:ext>
            </a:extLst>
          </p:cNvPr>
          <p:cNvSpPr>
            <a:spLocks noGrp="1"/>
          </p:cNvSpPr>
          <p:nvPr>
            <p:ph type="sldNum" sz="quarter" idx="10"/>
          </p:nvPr>
        </p:nvSpPr>
        <p:spPr/>
        <p:txBody>
          <a:bodyPr/>
          <a:lstStyle/>
          <a:p>
            <a:fld id="{5BA3E189-2F3A-42E5-B572-3520703B6186}" type="slidenum">
              <a:rPr lang="en-GB" smtClean="0"/>
              <a:pPr/>
              <a:t>24</a:t>
            </a:fld>
            <a:endParaRPr lang="en-GB"/>
          </a:p>
        </p:txBody>
      </p:sp>
      <p:grpSp>
        <p:nvGrpSpPr>
          <p:cNvPr id="26" name="Group 25">
            <a:extLst>
              <a:ext uri="{FF2B5EF4-FFF2-40B4-BE49-F238E27FC236}">
                <a16:creationId xmlns:a16="http://schemas.microsoft.com/office/drawing/2014/main" id="{2841B57C-45B3-00BE-4C26-FBA2637C1EFF}"/>
              </a:ext>
            </a:extLst>
          </p:cNvPr>
          <p:cNvGrpSpPr/>
          <p:nvPr/>
        </p:nvGrpSpPr>
        <p:grpSpPr>
          <a:xfrm>
            <a:off x="1343024" y="1687285"/>
            <a:ext cx="11035371" cy="3831772"/>
            <a:chOff x="391259" y="2157121"/>
            <a:chExt cx="10609242" cy="3683809"/>
          </a:xfrm>
        </p:grpSpPr>
        <p:sp>
          <p:nvSpPr>
            <p:cNvPr id="8" name="Organigramme : Procédé 7">
              <a:extLst>
                <a:ext uri="{FF2B5EF4-FFF2-40B4-BE49-F238E27FC236}">
                  <a16:creationId xmlns:a16="http://schemas.microsoft.com/office/drawing/2014/main" id="{AE02E9B1-8915-DDE6-1EA1-050190F6B454}"/>
                </a:ext>
              </a:extLst>
            </p:cNvPr>
            <p:cNvSpPr/>
            <p:nvPr/>
          </p:nvSpPr>
          <p:spPr>
            <a:xfrm>
              <a:off x="678367" y="2240228"/>
              <a:ext cx="1572322" cy="836341"/>
            </a:xfrm>
            <a:prstGeom prst="flowChart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a:latin typeface="+mj-lt"/>
              </a:endParaRPr>
            </a:p>
          </p:txBody>
        </p:sp>
        <p:sp>
          <p:nvSpPr>
            <p:cNvPr id="9" name="Organigramme : Procédé 10">
              <a:extLst>
                <a:ext uri="{FF2B5EF4-FFF2-40B4-BE49-F238E27FC236}">
                  <a16:creationId xmlns:a16="http://schemas.microsoft.com/office/drawing/2014/main" id="{4635C2B0-958C-2877-65BE-B0BF6B45FA25}"/>
                </a:ext>
              </a:extLst>
            </p:cNvPr>
            <p:cNvSpPr/>
            <p:nvPr/>
          </p:nvSpPr>
          <p:spPr>
            <a:xfrm>
              <a:off x="5183299" y="2290395"/>
              <a:ext cx="1572322" cy="836341"/>
            </a:xfrm>
            <a:prstGeom prst="flowChart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a:latin typeface="+mj-lt"/>
              </a:endParaRPr>
            </a:p>
          </p:txBody>
        </p:sp>
        <p:sp>
          <p:nvSpPr>
            <p:cNvPr id="10" name="ZoneTexte 11">
              <a:extLst>
                <a:ext uri="{FF2B5EF4-FFF2-40B4-BE49-F238E27FC236}">
                  <a16:creationId xmlns:a16="http://schemas.microsoft.com/office/drawing/2014/main" id="{FF4855E4-49D3-BD26-35E6-6B6A8EDABE69}"/>
                </a:ext>
              </a:extLst>
            </p:cNvPr>
            <p:cNvSpPr txBox="1"/>
            <p:nvPr/>
          </p:nvSpPr>
          <p:spPr>
            <a:xfrm>
              <a:off x="391259" y="2375276"/>
              <a:ext cx="1489632" cy="553998"/>
            </a:xfrm>
            <a:prstGeom prst="rect">
              <a:avLst/>
            </a:prstGeom>
            <a:solidFill>
              <a:srgbClr val="D34252"/>
            </a:solidFill>
            <a:ln>
              <a:noFill/>
            </a:ln>
          </p:spPr>
          <p:txBody>
            <a:bodyPr wrap="square" rtlCol="0">
              <a:spAutoFit/>
            </a:bodyPr>
            <a:lstStyle/>
            <a:p>
              <a:pPr algn="ctr"/>
              <a:r>
                <a:rPr lang="en-GB" sz="1000" b="1">
                  <a:solidFill>
                    <a:schemeClr val="bg1"/>
                  </a:solidFill>
                  <a:latin typeface="+mj-lt"/>
                  <a:ea typeface="Fira Sans Medium" panose="020B0603050000020004" pitchFamily="34" charset="0"/>
                </a:rPr>
                <a:t>Corn syrup</a:t>
              </a:r>
            </a:p>
            <a:p>
              <a:pPr algn="ctr"/>
              <a:r>
                <a:rPr lang="en-GB" sz="1000">
                  <a:solidFill>
                    <a:schemeClr val="bg1"/>
                  </a:solidFill>
                  <a:latin typeface="+mj-lt"/>
                  <a:ea typeface="Fira Sans Medium" panose="020B0603050000020004" pitchFamily="34" charset="0"/>
                </a:rPr>
                <a:t>From non-GMO corn</a:t>
              </a:r>
            </a:p>
            <a:p>
              <a:pPr algn="ctr"/>
              <a:r>
                <a:rPr lang="en-GB" sz="1000">
                  <a:solidFill>
                    <a:schemeClr val="bg1"/>
                  </a:solidFill>
                  <a:latin typeface="+mj-lt"/>
                  <a:ea typeface="Fira Sans Medium" panose="020B0603050000020004" pitchFamily="34" charset="0"/>
                </a:rPr>
                <a:t>Ex China</a:t>
              </a:r>
            </a:p>
          </p:txBody>
        </p:sp>
        <p:sp>
          <p:nvSpPr>
            <p:cNvPr id="11" name="ZoneTexte 18">
              <a:extLst>
                <a:ext uri="{FF2B5EF4-FFF2-40B4-BE49-F238E27FC236}">
                  <a16:creationId xmlns:a16="http://schemas.microsoft.com/office/drawing/2014/main" id="{C357AFB1-CB95-0ECC-ABA2-A86661209557}"/>
                </a:ext>
              </a:extLst>
            </p:cNvPr>
            <p:cNvSpPr txBox="1"/>
            <p:nvPr/>
          </p:nvSpPr>
          <p:spPr>
            <a:xfrm>
              <a:off x="2932044" y="2157121"/>
              <a:ext cx="1797135" cy="400110"/>
            </a:xfrm>
            <a:prstGeom prst="rect">
              <a:avLst/>
            </a:prstGeom>
            <a:noFill/>
            <a:ln>
              <a:noFill/>
            </a:ln>
          </p:spPr>
          <p:txBody>
            <a:bodyPr wrap="square" rtlCol="0">
              <a:spAutoFit/>
            </a:bodyPr>
            <a:lstStyle/>
            <a:p>
              <a:r>
                <a:rPr lang="en-GB" sz="1000" b="1">
                  <a:latin typeface="+mj-lt"/>
                  <a:ea typeface="Fira Sans" panose="020B0503050000020004" pitchFamily="34" charset="0"/>
                </a:rPr>
                <a:t>Fermentation</a:t>
              </a:r>
            </a:p>
            <a:p>
              <a:r>
                <a:rPr lang="en-GB" sz="1000">
                  <a:latin typeface="+mj-lt"/>
                  <a:ea typeface="Fira Sans" panose="020B0503050000020004" pitchFamily="34" charset="0"/>
                </a:rPr>
                <a:t>(non-GMO bacteria)</a:t>
              </a:r>
            </a:p>
          </p:txBody>
        </p:sp>
        <p:sp>
          <p:nvSpPr>
            <p:cNvPr id="12" name="ZoneTexte 21">
              <a:extLst>
                <a:ext uri="{FF2B5EF4-FFF2-40B4-BE49-F238E27FC236}">
                  <a16:creationId xmlns:a16="http://schemas.microsoft.com/office/drawing/2014/main" id="{2812448F-8ED9-E7EA-624C-12F3B8EF35E3}"/>
                </a:ext>
              </a:extLst>
            </p:cNvPr>
            <p:cNvSpPr txBox="1"/>
            <p:nvPr/>
          </p:nvSpPr>
          <p:spPr>
            <a:xfrm>
              <a:off x="4020289" y="2668676"/>
              <a:ext cx="877230" cy="246221"/>
            </a:xfrm>
            <a:prstGeom prst="rect">
              <a:avLst/>
            </a:prstGeom>
            <a:noFill/>
            <a:ln>
              <a:noFill/>
            </a:ln>
          </p:spPr>
          <p:txBody>
            <a:bodyPr wrap="square" rtlCol="0">
              <a:spAutoFit/>
            </a:bodyPr>
            <a:lstStyle/>
            <a:p>
              <a:r>
                <a:rPr lang="en-GB" sz="1000" b="1" err="1">
                  <a:latin typeface="+mj-lt"/>
                  <a:ea typeface="Fira Sans" panose="020B0503050000020004" pitchFamily="34" charset="0"/>
                </a:rPr>
                <a:t>NaCN</a:t>
              </a:r>
              <a:endParaRPr lang="en-GB" sz="1000" b="1">
                <a:latin typeface="+mj-lt"/>
                <a:ea typeface="Fira Sans" panose="020B0503050000020004" pitchFamily="34" charset="0"/>
              </a:endParaRPr>
            </a:p>
          </p:txBody>
        </p:sp>
        <p:sp>
          <p:nvSpPr>
            <p:cNvPr id="13" name="Organigramme : Procédé 30">
              <a:extLst>
                <a:ext uri="{FF2B5EF4-FFF2-40B4-BE49-F238E27FC236}">
                  <a16:creationId xmlns:a16="http://schemas.microsoft.com/office/drawing/2014/main" id="{6E8F46EB-A08D-E2AA-9390-1FB53308263A}"/>
                </a:ext>
              </a:extLst>
            </p:cNvPr>
            <p:cNvSpPr/>
            <p:nvPr/>
          </p:nvSpPr>
          <p:spPr>
            <a:xfrm>
              <a:off x="9428179" y="2237578"/>
              <a:ext cx="1572322" cy="836341"/>
            </a:xfrm>
            <a:prstGeom prst="flowChart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a:latin typeface="+mj-lt"/>
              </a:endParaRPr>
            </a:p>
          </p:txBody>
        </p:sp>
        <p:sp>
          <p:nvSpPr>
            <p:cNvPr id="14" name="Rectangle 13">
              <a:extLst>
                <a:ext uri="{FF2B5EF4-FFF2-40B4-BE49-F238E27FC236}">
                  <a16:creationId xmlns:a16="http://schemas.microsoft.com/office/drawing/2014/main" id="{8FCC6B33-5941-E5E1-C1EA-BC31ABCCB14C}"/>
                </a:ext>
              </a:extLst>
            </p:cNvPr>
            <p:cNvSpPr/>
            <p:nvPr/>
          </p:nvSpPr>
          <p:spPr>
            <a:xfrm>
              <a:off x="9428179" y="2442562"/>
              <a:ext cx="1175426" cy="400110"/>
            </a:xfrm>
            <a:prstGeom prst="rect">
              <a:avLst/>
            </a:prstGeom>
            <a:solidFill>
              <a:srgbClr val="9D2835"/>
            </a:solidFill>
            <a:ln>
              <a:noFill/>
            </a:ln>
          </p:spPr>
          <p:txBody>
            <a:bodyPr wrap="square">
              <a:spAutoFit/>
            </a:bodyPr>
            <a:lstStyle/>
            <a:p>
              <a:pPr algn="ctr"/>
              <a:r>
                <a:rPr lang="en-GB" sz="1000" b="1">
                  <a:solidFill>
                    <a:schemeClr val="bg1"/>
                  </a:solidFill>
                  <a:latin typeface="+mj-lt"/>
                  <a:ea typeface="Fira Sans Medium" panose="020B0603050000020004" pitchFamily="34" charset="0"/>
                </a:rPr>
                <a:t>Vitamin B12</a:t>
              </a:r>
            </a:p>
            <a:p>
              <a:pPr algn="ctr"/>
              <a:r>
                <a:rPr lang="en-GB" sz="1000" b="1" err="1">
                  <a:solidFill>
                    <a:schemeClr val="bg1"/>
                  </a:solidFill>
                  <a:latin typeface="+mj-lt"/>
                  <a:ea typeface="Fira Sans Medium" panose="020B0603050000020004" pitchFamily="34" charset="0"/>
                </a:rPr>
                <a:t>cryst</a:t>
              </a:r>
              <a:endParaRPr lang="en-GB" sz="1000" b="1">
                <a:solidFill>
                  <a:schemeClr val="bg1"/>
                </a:solidFill>
                <a:latin typeface="+mj-lt"/>
                <a:ea typeface="Fira Sans Medium" panose="020B0603050000020004" pitchFamily="34" charset="0"/>
              </a:endParaRPr>
            </a:p>
          </p:txBody>
        </p:sp>
        <p:sp>
          <p:nvSpPr>
            <p:cNvPr id="15" name="ZoneTexte 34">
              <a:extLst>
                <a:ext uri="{FF2B5EF4-FFF2-40B4-BE49-F238E27FC236}">
                  <a16:creationId xmlns:a16="http://schemas.microsoft.com/office/drawing/2014/main" id="{45381A76-E243-9D03-0A13-EDD562D6C518}"/>
                </a:ext>
              </a:extLst>
            </p:cNvPr>
            <p:cNvSpPr txBox="1"/>
            <p:nvPr/>
          </p:nvSpPr>
          <p:spPr>
            <a:xfrm>
              <a:off x="7272058" y="2763604"/>
              <a:ext cx="1754646" cy="428437"/>
            </a:xfrm>
            <a:prstGeom prst="rect">
              <a:avLst/>
            </a:prstGeom>
            <a:noFill/>
            <a:ln>
              <a:noFill/>
            </a:ln>
          </p:spPr>
          <p:txBody>
            <a:bodyPr wrap="square" rtlCol="0">
              <a:spAutoFit/>
            </a:bodyPr>
            <a:lstStyle/>
            <a:p>
              <a:r>
                <a:rPr lang="en-GB" sz="1000" b="1">
                  <a:latin typeface="+mj-lt"/>
                  <a:ea typeface="Fira Sans" panose="020B0503050000020004" pitchFamily="34" charset="0"/>
                </a:rPr>
                <a:t>Chromatography</a:t>
              </a:r>
            </a:p>
            <a:p>
              <a:r>
                <a:rPr lang="en-GB" sz="1000" b="1">
                  <a:latin typeface="+mj-lt"/>
                  <a:ea typeface="Fira Sans" panose="020B0503050000020004" pitchFamily="34" charset="0"/>
                </a:rPr>
                <a:t>Crystallization</a:t>
              </a:r>
            </a:p>
          </p:txBody>
        </p:sp>
        <p:sp>
          <p:nvSpPr>
            <p:cNvPr id="17" name="ZoneTexte 38">
              <a:extLst>
                <a:ext uri="{FF2B5EF4-FFF2-40B4-BE49-F238E27FC236}">
                  <a16:creationId xmlns:a16="http://schemas.microsoft.com/office/drawing/2014/main" id="{40FBF73B-DC04-3F22-BF4B-8BD17E2A84C0}"/>
                </a:ext>
              </a:extLst>
            </p:cNvPr>
            <p:cNvSpPr txBox="1"/>
            <p:nvPr/>
          </p:nvSpPr>
          <p:spPr>
            <a:xfrm>
              <a:off x="1530835" y="3547382"/>
              <a:ext cx="2035144" cy="553998"/>
            </a:xfrm>
            <a:prstGeom prst="rect">
              <a:avLst/>
            </a:prstGeom>
            <a:solidFill>
              <a:srgbClr val="D34252"/>
            </a:solidFill>
            <a:ln>
              <a:noFill/>
            </a:ln>
          </p:spPr>
          <p:txBody>
            <a:bodyPr wrap="square" rtlCol="0" anchor="ctr">
              <a:spAutoFit/>
            </a:bodyPr>
            <a:lstStyle/>
            <a:p>
              <a:pPr algn="ctr"/>
              <a:r>
                <a:rPr lang="en-GB" sz="1000">
                  <a:solidFill>
                    <a:schemeClr val="bg1"/>
                  </a:solidFill>
                  <a:latin typeface="+mj-lt"/>
                  <a:ea typeface="Fira Sans" panose="020B0503050000020004" pitchFamily="34" charset="0"/>
                </a:rPr>
                <a:t>Betain</a:t>
              </a:r>
            </a:p>
            <a:p>
              <a:pPr algn="ctr"/>
              <a:r>
                <a:rPr lang="en-GB" sz="1000">
                  <a:solidFill>
                    <a:schemeClr val="bg1"/>
                  </a:solidFill>
                  <a:latin typeface="+mj-lt"/>
                  <a:ea typeface="Fira Sans" panose="020B0503050000020004" pitchFamily="34" charset="0"/>
                </a:rPr>
                <a:t>5,6 </a:t>
              </a:r>
              <a:r>
                <a:rPr lang="en-GB" sz="1000" err="1">
                  <a:solidFill>
                    <a:schemeClr val="bg1"/>
                  </a:solidFill>
                  <a:latin typeface="+mj-lt"/>
                  <a:ea typeface="Fira Sans" panose="020B0503050000020004" pitchFamily="34" charset="0"/>
                </a:rPr>
                <a:t>DiMethylBenzimidazole</a:t>
              </a:r>
              <a:endParaRPr lang="en-GB" sz="1000">
                <a:solidFill>
                  <a:schemeClr val="bg1"/>
                </a:solidFill>
                <a:latin typeface="+mj-lt"/>
                <a:ea typeface="Fira Sans" panose="020B0503050000020004" pitchFamily="34" charset="0"/>
              </a:endParaRPr>
            </a:p>
            <a:p>
              <a:pPr algn="ctr"/>
              <a:r>
                <a:rPr lang="en-GB" sz="1000">
                  <a:solidFill>
                    <a:schemeClr val="bg1"/>
                  </a:solidFill>
                  <a:latin typeface="+mj-lt"/>
                  <a:ea typeface="Fira Sans" panose="020B0503050000020004" pitchFamily="34" charset="0"/>
                </a:rPr>
                <a:t>Cobalt (mineral)</a:t>
              </a:r>
            </a:p>
          </p:txBody>
        </p:sp>
        <p:sp>
          <p:nvSpPr>
            <p:cNvPr id="18" name="Rectangle 17">
              <a:extLst>
                <a:ext uri="{FF2B5EF4-FFF2-40B4-BE49-F238E27FC236}">
                  <a16:creationId xmlns:a16="http://schemas.microsoft.com/office/drawing/2014/main" id="{999745AB-37E4-CDC0-48B7-3D7D8D4AD577}"/>
                </a:ext>
              </a:extLst>
            </p:cNvPr>
            <p:cNvSpPr/>
            <p:nvPr/>
          </p:nvSpPr>
          <p:spPr>
            <a:xfrm>
              <a:off x="5105391" y="2459397"/>
              <a:ext cx="1455180" cy="400110"/>
            </a:xfrm>
            <a:prstGeom prst="rect">
              <a:avLst/>
            </a:prstGeom>
            <a:solidFill>
              <a:srgbClr val="D34252"/>
            </a:solidFill>
            <a:ln>
              <a:noFill/>
            </a:ln>
          </p:spPr>
          <p:txBody>
            <a:bodyPr wrap="square">
              <a:spAutoFit/>
            </a:bodyPr>
            <a:lstStyle/>
            <a:p>
              <a:pPr algn="ctr"/>
              <a:r>
                <a:rPr lang="en-GB" sz="1000" b="1">
                  <a:solidFill>
                    <a:schemeClr val="bg1"/>
                  </a:solidFill>
                  <a:latin typeface="+mj-lt"/>
                  <a:ea typeface="Fira Sans Medium" panose="020B0603050000020004" pitchFamily="34" charset="0"/>
                </a:rPr>
                <a:t>Crude</a:t>
              </a:r>
            </a:p>
            <a:p>
              <a:pPr algn="ctr"/>
              <a:r>
                <a:rPr lang="en-GB" sz="1000" b="1">
                  <a:solidFill>
                    <a:schemeClr val="bg1"/>
                  </a:solidFill>
                  <a:latin typeface="+mj-lt"/>
                  <a:ea typeface="Fira Sans Medium" panose="020B0603050000020004" pitchFamily="34" charset="0"/>
                </a:rPr>
                <a:t>Cyanocobalamin</a:t>
              </a:r>
            </a:p>
          </p:txBody>
        </p:sp>
        <p:cxnSp>
          <p:nvCxnSpPr>
            <p:cNvPr id="19" name="Connecteur droit avec flèche 41">
              <a:extLst>
                <a:ext uri="{FF2B5EF4-FFF2-40B4-BE49-F238E27FC236}">
                  <a16:creationId xmlns:a16="http://schemas.microsoft.com/office/drawing/2014/main" id="{31E65C35-5484-05C6-55BE-EC7D7F00861B}"/>
                </a:ext>
              </a:extLst>
            </p:cNvPr>
            <p:cNvCxnSpPr>
              <a:cxnSpLocks/>
            </p:cNvCxnSpPr>
            <p:nvPr/>
          </p:nvCxnSpPr>
          <p:spPr>
            <a:xfrm flipV="1">
              <a:off x="2548407" y="2688020"/>
              <a:ext cx="0" cy="74098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0" name="Image 45">
              <a:extLst>
                <a:ext uri="{FF2B5EF4-FFF2-40B4-BE49-F238E27FC236}">
                  <a16:creationId xmlns:a16="http://schemas.microsoft.com/office/drawing/2014/main" id="{346BAC0A-D2DF-300D-A084-8E1DADA4B69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362891" y="3283644"/>
              <a:ext cx="2146274" cy="2488290"/>
            </a:xfrm>
            <a:prstGeom prst="rect">
              <a:avLst/>
            </a:prstGeom>
            <a:ln>
              <a:noFill/>
            </a:ln>
          </p:spPr>
        </p:pic>
        <p:sp>
          <p:nvSpPr>
            <p:cNvPr id="21" name="ZoneTexte 46">
              <a:extLst>
                <a:ext uri="{FF2B5EF4-FFF2-40B4-BE49-F238E27FC236}">
                  <a16:creationId xmlns:a16="http://schemas.microsoft.com/office/drawing/2014/main" id="{0071216A-04B3-2464-D580-24BEC5AB5A71}"/>
                </a:ext>
              </a:extLst>
            </p:cNvPr>
            <p:cNvSpPr txBox="1"/>
            <p:nvPr/>
          </p:nvSpPr>
          <p:spPr>
            <a:xfrm>
              <a:off x="7000806" y="4661644"/>
              <a:ext cx="2146274" cy="246221"/>
            </a:xfrm>
            <a:prstGeom prst="rect">
              <a:avLst/>
            </a:prstGeom>
            <a:noFill/>
            <a:ln>
              <a:noFill/>
            </a:ln>
          </p:spPr>
          <p:txBody>
            <a:bodyPr wrap="square" rtlCol="0">
              <a:spAutoFit/>
            </a:bodyPr>
            <a:lstStyle/>
            <a:p>
              <a:pPr algn="l"/>
              <a:r>
                <a:rPr lang="en-GB" sz="1000" b="1">
                  <a:latin typeface="+mj-lt"/>
                </a:rPr>
                <a:t>C</a:t>
              </a:r>
              <a:r>
                <a:rPr lang="en-GB" sz="1000" baseline="-25000">
                  <a:latin typeface="+mj-lt"/>
                </a:rPr>
                <a:t>63</a:t>
              </a:r>
              <a:r>
                <a:rPr lang="en-GB" sz="1000" b="1">
                  <a:latin typeface="+mj-lt"/>
                </a:rPr>
                <a:t>H</a:t>
              </a:r>
              <a:r>
                <a:rPr lang="en-GB" sz="1000" baseline="-25000">
                  <a:latin typeface="+mj-lt"/>
                </a:rPr>
                <a:t>88</a:t>
              </a:r>
              <a:r>
                <a:rPr lang="en-GB" sz="1000" b="1">
                  <a:latin typeface="+mj-lt"/>
                </a:rPr>
                <a:t>CoN</a:t>
              </a:r>
              <a:r>
                <a:rPr lang="en-GB" sz="1000" baseline="-25000">
                  <a:latin typeface="+mj-lt"/>
                </a:rPr>
                <a:t>14</a:t>
              </a:r>
              <a:r>
                <a:rPr lang="en-GB" sz="1000" b="1">
                  <a:latin typeface="+mj-lt"/>
                </a:rPr>
                <a:t>O</a:t>
              </a:r>
              <a:r>
                <a:rPr lang="en-GB" sz="1000" baseline="-25000">
                  <a:latin typeface="+mj-lt"/>
                </a:rPr>
                <a:t>14</a:t>
              </a:r>
              <a:r>
                <a:rPr lang="en-GB" sz="1000" b="1">
                  <a:latin typeface="+mj-lt"/>
                </a:rPr>
                <a:t>P</a:t>
              </a:r>
            </a:p>
          </p:txBody>
        </p:sp>
        <p:cxnSp>
          <p:nvCxnSpPr>
            <p:cNvPr id="22" name="Connecteur droit avec flèche 16">
              <a:extLst>
                <a:ext uri="{FF2B5EF4-FFF2-40B4-BE49-F238E27FC236}">
                  <a16:creationId xmlns:a16="http://schemas.microsoft.com/office/drawing/2014/main" id="{2311C5E3-2854-45B3-C062-CBA2852E54D0}"/>
                </a:ext>
              </a:extLst>
            </p:cNvPr>
            <p:cNvCxnSpPr>
              <a:cxnSpLocks/>
            </p:cNvCxnSpPr>
            <p:nvPr/>
          </p:nvCxnSpPr>
          <p:spPr>
            <a:xfrm flipV="1">
              <a:off x="6755621" y="2642617"/>
              <a:ext cx="2391459" cy="965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necteur droit avec flèche 16">
              <a:extLst>
                <a:ext uri="{FF2B5EF4-FFF2-40B4-BE49-F238E27FC236}">
                  <a16:creationId xmlns:a16="http://schemas.microsoft.com/office/drawing/2014/main" id="{7EE7D26C-FEE1-D189-0522-9EC384AAC422}"/>
                </a:ext>
              </a:extLst>
            </p:cNvPr>
            <p:cNvCxnSpPr>
              <a:cxnSpLocks/>
            </p:cNvCxnSpPr>
            <p:nvPr/>
          </p:nvCxnSpPr>
          <p:spPr>
            <a:xfrm>
              <a:off x="2097675" y="2652275"/>
              <a:ext cx="279984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4" name="Picture 23" descr="Logo&#10;&#10;Description automatically generated">
              <a:extLst>
                <a:ext uri="{FF2B5EF4-FFF2-40B4-BE49-F238E27FC236}">
                  <a16:creationId xmlns:a16="http://schemas.microsoft.com/office/drawing/2014/main" id="{A1FFC1F8-A17E-4E47-C89C-72947B8FB36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488610" y="5009934"/>
              <a:ext cx="1054563" cy="830996"/>
            </a:xfrm>
            <a:prstGeom prst="rect">
              <a:avLst/>
            </a:prstGeom>
            <a:ln>
              <a:noFill/>
            </a:ln>
          </p:spPr>
        </p:pic>
        <p:sp>
          <p:nvSpPr>
            <p:cNvPr id="25" name="ZoneTexte 18">
              <a:extLst>
                <a:ext uri="{FF2B5EF4-FFF2-40B4-BE49-F238E27FC236}">
                  <a16:creationId xmlns:a16="http://schemas.microsoft.com/office/drawing/2014/main" id="{25B70D93-7097-E02D-9A05-C86B6DDC0602}"/>
                </a:ext>
              </a:extLst>
            </p:cNvPr>
            <p:cNvSpPr txBox="1"/>
            <p:nvPr/>
          </p:nvSpPr>
          <p:spPr>
            <a:xfrm>
              <a:off x="7272059" y="2306553"/>
              <a:ext cx="1103971" cy="246221"/>
            </a:xfrm>
            <a:prstGeom prst="rect">
              <a:avLst/>
            </a:prstGeom>
            <a:noFill/>
            <a:ln>
              <a:noFill/>
            </a:ln>
          </p:spPr>
          <p:txBody>
            <a:bodyPr wrap="square" rtlCol="0">
              <a:spAutoFit/>
            </a:bodyPr>
            <a:lstStyle/>
            <a:p>
              <a:r>
                <a:rPr lang="en-GB" sz="1000" b="1">
                  <a:latin typeface="+mj-lt"/>
                  <a:ea typeface="Fira Sans" panose="020B0503050000020004" pitchFamily="34" charset="0"/>
                </a:rPr>
                <a:t>Purification</a:t>
              </a:r>
            </a:p>
          </p:txBody>
        </p:sp>
      </p:grpSp>
    </p:spTree>
    <p:extLst>
      <p:ext uri="{BB962C8B-B14F-4D97-AF65-F5344CB8AC3E}">
        <p14:creationId xmlns:p14="http://schemas.microsoft.com/office/powerpoint/2010/main" val="35250020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88289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3611726"/>
      </p:ext>
    </p:extLst>
  </p:cSld>
  <p:clrMapOvr>
    <a:masterClrMapping/>
  </p:clrMapOvr>
</p:sld>
</file>

<file path=ppt/theme/theme1.xml><?xml version="1.0" encoding="utf-8"?>
<a:theme xmlns:a="http://schemas.openxmlformats.org/drawingml/2006/main" name="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1e82cb03-88f0-48bb-a65d-3e95f13147ee" ContentTypeId="0x0101" PreviousValue="false"/>
</file>

<file path=customXml/item3.xml><?xml version="1.0" encoding="utf-8"?>
<ct:contentTypeSchema xmlns:ct="http://schemas.microsoft.com/office/2006/metadata/contentType" xmlns:ma="http://schemas.microsoft.com/office/2006/metadata/properties/metaAttributes" ct:_="" ma:_="" ma:contentTypeName="Document" ma:contentTypeID="0x010100E83D522BEB6C2744AA6709FD0672D96B" ma:contentTypeVersion="24" ma:contentTypeDescription="Create a new document." ma:contentTypeScope="" ma:versionID="4fe01998d84831e3173bb89675f2ab84">
  <xsd:schema xmlns:xsd="http://www.w3.org/2001/XMLSchema" xmlns:xs="http://www.w3.org/2001/XMLSchema" xmlns:p="http://schemas.microsoft.com/office/2006/metadata/properties" xmlns:ns2="4e78ffb6-5573-4dae-972d-0246748d492f" xmlns:ns3="5a2251cd-bd5e-462d-8f0e-b8d48ef43808" xmlns:ns4="8a4562e5-d5b1-4d26-b0bf-7e79abe2fe6f" targetNamespace="http://schemas.microsoft.com/office/2006/metadata/properties" ma:root="true" ma:fieldsID="0555b024216dd9cb21164f3cc3edcb24" ns2:_="" ns3:_="" ns4:_="">
    <xsd:import namespace="4e78ffb6-5573-4dae-972d-0246748d492f"/>
    <xsd:import namespace="5a2251cd-bd5e-462d-8f0e-b8d48ef43808"/>
    <xsd:import namespace="8a4562e5-d5b1-4d26-b0bf-7e79abe2fe6f"/>
    <xsd:element name="properties">
      <xsd:complexType>
        <xsd:sequence>
          <xsd:element name="documentManagement">
            <xsd:complexType>
              <xsd:all>
                <xsd:element ref="ns2:Marcom_x0020_Support_x0020_Needed" minOccurs="0"/>
                <xsd:element ref="ns2:Marcom_x0020_Status" minOccurs="0"/>
                <xsd:element ref="ns3:DSMClassification" minOccurs="0"/>
                <xsd:element ref="ns3:TaxCatchAll" minOccurs="0"/>
                <xsd:element ref="ns3:TaxCatchAllLabel" minOccurs="0"/>
                <xsd:element ref="ns2:MediaServiceMetadata" minOccurs="0"/>
                <xsd:element ref="ns2:MediaServiceFastMetadata" minOccurs="0"/>
                <xsd:element ref="ns2:MediaServiceSearchProperties" minOccurs="0"/>
                <xsd:element ref="ns2:MediaServiceObjectDetectorVersions" minOccurs="0"/>
                <xsd:element ref="ns4:SharedWithUsers" minOccurs="0"/>
                <xsd:element ref="ns4:SharedWithDetails" minOccurs="0"/>
                <xsd:element ref="ns2:lcf76f155ced4ddcb4097134ff3c332f"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Validation_x0020_Mkt" minOccurs="0"/>
                <xsd:element ref="ns2:Transfer_x0020_B_x0026_C_x0020_Connect" minOccurs="0"/>
                <xsd:element ref="ns2:Content_x0020_Revision" minOccurs="0"/>
                <xsd:element ref="ns2:Assigned_x0020_to0" minOccurs="0"/>
                <xsd:element ref="ns2:Est_x002e_Cost" minOccurs="0"/>
                <xsd:element ref="ns2:MediaServiceBillingMetadata"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78ffb6-5573-4dae-972d-0246748d492f" elementFormDefault="qualified">
    <xsd:import namespace="http://schemas.microsoft.com/office/2006/documentManagement/types"/>
    <xsd:import namespace="http://schemas.microsoft.com/office/infopath/2007/PartnerControls"/>
    <xsd:element name="Marcom_x0020_Support_x0020_Needed" ma:index="2" nillable="true" ma:displayName="Marcom Support Needed" ma:default="yes" ma:format="Dropdown" ma:internalName="Marcom_x0020_Support_x0020_Needed">
      <xsd:simpleType>
        <xsd:restriction base="dms:Choice">
          <xsd:enumeration value="yes"/>
          <xsd:enumeration value="no"/>
        </xsd:restriction>
      </xsd:simpleType>
    </xsd:element>
    <xsd:element name="Marcom_x0020_Status" ma:index="3" nillable="true" ma:displayName="Marcom Status" ma:default="ongoing" ma:format="Dropdown" ma:internalName="Marcom_x0020_Status">
      <xsd:simpleType>
        <xsd:restriction base="dms:Choice">
          <xsd:enumeration value="not started"/>
          <xsd:enumeration value="ongoing"/>
          <xsd:enumeration value="finished"/>
          <xsd:enumeration value="not applicable"/>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dexed="true" ma:internalName="MediaServiceLocation" ma:readOnly="true">
      <xsd:simpleType>
        <xsd:restriction base="dms:Text"/>
      </xsd:simpleType>
    </xsd:element>
    <xsd:element name="Validation_x0020_Mkt" ma:index="26" nillable="true" ma:displayName="Validation Mkt" ma:default="yes" ma:format="Dropdown" ma:internalName="Validation_x0020_Mkt">
      <xsd:simpleType>
        <xsd:restriction base="dms:Choice">
          <xsd:enumeration value="yes"/>
          <xsd:enumeration value="no"/>
        </xsd:restriction>
      </xsd:simpleType>
    </xsd:element>
    <xsd:element name="Transfer_x0020_B_x0026_C_x0020_Connect" ma:index="27" nillable="true" ma:displayName="Transfer B&amp;C Connect" ma:default="no" ma:format="Dropdown" ma:internalName="Transfer_x0020_B_x0026_C_x0020_Connect">
      <xsd:simpleType>
        <xsd:restriction base="dms:Choice">
          <xsd:enumeration value="yes"/>
          <xsd:enumeration value="no"/>
        </xsd:restriction>
      </xsd:simpleType>
    </xsd:element>
    <xsd:element name="Content_x0020_Revision" ma:index="28" nillable="true" ma:displayName="Content Revision" ma:format="Dropdown" ma:internalName="Content_x0020_Revision">
      <xsd:simpleType>
        <xsd:restriction base="dms:Choice">
          <xsd:enumeration value="Finished"/>
          <xsd:enumeration value="Ongoing"/>
          <xsd:enumeration value="Not Started"/>
        </xsd:restriction>
      </xsd:simpleType>
    </xsd:element>
    <xsd:element name="Assigned_x0020_to0" ma:index="29" nillable="true" ma:displayName="Assigned to" ma:default="Hannah Rogers" ma:format="Dropdown" ma:internalName="Assigned_x0020_to0">
      <xsd:simpleType>
        <xsd:union memberTypes="dms:Text">
          <xsd:simpleType>
            <xsd:restriction base="dms:Choice">
              <xsd:enumeration value="Hannah Rogers"/>
            </xsd:restriction>
          </xsd:simpleType>
        </xsd:union>
      </xsd:simpleType>
    </xsd:element>
    <xsd:element name="Est_x002e_Cost" ma:index="30" nillable="true" ma:displayName="Est. Cost" ma:format="Dropdown" ma:internalName="Est_x002e_Cost">
      <xsd:simpleType>
        <xsd:restriction base="dms:Text">
          <xsd:maxLength value="255"/>
        </xsd:restriction>
      </xsd:simpleType>
    </xsd:element>
    <xsd:element name="MediaServiceBillingMetadata" ma:index="31" nillable="true" ma:displayName="MediaServiceBillingMetadata" ma:hidden="true" ma:internalName="MediaServiceBillingMetadata" ma:readOnly="true">
      <xsd:simpleType>
        <xsd:restriction base="dms:Note"/>
      </xsd:simpleType>
    </xsd:element>
    <xsd:element name="Notes" ma:index="32" nillable="true" ma:displayName="Notes"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DSMClassification" ma:index="4"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element name="TaxCatchAll" ma:index="10" nillable="true" ma:displayName="Taxonomy Catch All Column" ma:hidden="true" ma:list="{d5252302-c73c-4135-bb4e-b546356d5e82}" ma:internalName="TaxCatchAll" ma:showField="CatchAllData" ma:web="8a4562e5-d5b1-4d26-b0bf-7e79abe2fe6f">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d5252302-c73c-4135-bb4e-b546356d5e82}" ma:internalName="TaxCatchAllLabel" ma:readOnly="true" ma:showField="CatchAllDataLabel" ma:web="8a4562e5-d5b1-4d26-b0bf-7e79abe2fe6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a4562e5-d5b1-4d26-b0bf-7e79abe2fe6f"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Marcom_x0020_Status xmlns="4e78ffb6-5573-4dae-972d-0246748d492f">ongoing</Marcom_x0020_Status>
    <Transfer_x0020_B_x0026_C_x0020_Connect xmlns="4e78ffb6-5573-4dae-972d-0246748d492f">no</Transfer_x0020_B_x0026_C_x0020_Connect>
    <Validation_x0020_Mkt xmlns="4e78ffb6-5573-4dae-972d-0246748d492f">no</Validation_x0020_Mkt>
    <Content_x0020_Revision xmlns="4e78ffb6-5573-4dae-972d-0246748d492f" xsi:nil="true"/>
    <Assigned_x0020_to0 xmlns="4e78ffb6-5573-4dae-972d-0246748d492f">Hannah Rogers</Assigned_x0020_to0>
    <Marcom_x0020_Support_x0020_Needed xmlns="4e78ffb6-5573-4dae-972d-0246748d492f">yes</Marcom_x0020_Support_x0020_Needed>
    <Est_x002e_Cost xmlns="4e78ffb6-5573-4dae-972d-0246748d492f" xsi:nil="true"/>
    <TaxCatchAll xmlns="5a2251cd-bd5e-462d-8f0e-b8d48ef43808" xsi:nil="true"/>
    <lcf76f155ced4ddcb4097134ff3c332f xmlns="4e78ffb6-5573-4dae-972d-0246748d492f">
      <Terms xmlns="http://schemas.microsoft.com/office/infopath/2007/PartnerControls"/>
    </lcf76f155ced4ddcb4097134ff3c332f>
    <DSMClassification xmlns="5a2251cd-bd5e-462d-8f0e-b8d48ef43808" xsi:nil="true"/>
    <Notes xmlns="4e78ffb6-5573-4dae-972d-0246748d492f" xsi:nil="true"/>
  </documentManagement>
</p:properties>
</file>

<file path=customXml/itemProps1.xml><?xml version="1.0" encoding="utf-8"?>
<ds:datastoreItem xmlns:ds="http://schemas.openxmlformats.org/officeDocument/2006/customXml" ds:itemID="{4875A00C-B814-4778-990E-864BBE6E804E}">
  <ds:schemaRefs>
    <ds:schemaRef ds:uri="http://schemas.microsoft.com/sharepoint/v3/contenttype/forms"/>
  </ds:schemaRefs>
</ds:datastoreItem>
</file>

<file path=customXml/itemProps2.xml><?xml version="1.0" encoding="utf-8"?>
<ds:datastoreItem xmlns:ds="http://schemas.openxmlformats.org/officeDocument/2006/customXml" ds:itemID="{B958C399-5CBA-4176-BEF7-265FFEC84B6A}">
  <ds:schemaRefs>
    <ds:schemaRef ds:uri="Microsoft.SharePoint.Taxonomy.ContentTypeSync"/>
  </ds:schemaRefs>
</ds:datastoreItem>
</file>

<file path=customXml/itemProps3.xml><?xml version="1.0" encoding="utf-8"?>
<ds:datastoreItem xmlns:ds="http://schemas.openxmlformats.org/officeDocument/2006/customXml" ds:itemID="{B9008E46-7E44-4912-8043-D98C790F338E}">
  <ds:schemaRefs>
    <ds:schemaRef ds:uri="4e78ffb6-5573-4dae-972d-0246748d492f"/>
    <ds:schemaRef ds:uri="5a2251cd-bd5e-462d-8f0e-b8d48ef43808"/>
    <ds:schemaRef ds:uri="8a4562e5-d5b1-4d26-b0bf-7e79abe2fe6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4.xml><?xml version="1.0" encoding="utf-8"?>
<ds:datastoreItem xmlns:ds="http://schemas.openxmlformats.org/officeDocument/2006/customXml" ds:itemID="{6C357DC2-114F-4C24-979A-9DD5ACFB4B46}">
  <ds:schemaRefs>
    <ds:schemaRef ds:uri="http://schemas.microsoft.com/office/2006/documentManagement/types"/>
    <ds:schemaRef ds:uri="http://schemas.microsoft.com/office/infopath/2007/PartnerControls"/>
    <ds:schemaRef ds:uri="4e78ffb6-5573-4dae-972d-0246748d492f"/>
    <ds:schemaRef ds:uri="http://purl.org/dc/elements/1.1/"/>
    <ds:schemaRef ds:uri="http://schemas.microsoft.com/office/2006/metadata/properties"/>
    <ds:schemaRef ds:uri="http://schemas.openxmlformats.org/package/2006/metadata/core-properties"/>
    <ds:schemaRef ds:uri="http://purl.org/dc/terms/"/>
    <ds:schemaRef ds:uri="8a4562e5-d5b1-4d26-b0bf-7e79abe2fe6f"/>
    <ds:schemaRef ds:uri="5a2251cd-bd5e-462d-8f0e-b8d48ef43808"/>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0</TotalTime>
  <Words>2969</Words>
  <Application>Microsoft Office PowerPoint</Application>
  <PresentationFormat>Widescreen</PresentationFormat>
  <Paragraphs>339</Paragraphs>
  <Slides>26</Slides>
  <Notes>7</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26</vt:i4>
      </vt:variant>
    </vt:vector>
  </HeadingPairs>
  <TitlesOfParts>
    <vt:vector size="37" baseType="lpstr">
      <vt:lpstr>Aptos</vt:lpstr>
      <vt:lpstr>Arial</vt:lpstr>
      <vt:lpstr>Calibri</vt:lpstr>
      <vt:lpstr>DM Sans</vt:lpstr>
      <vt:lpstr>DM Sans Bold</vt:lpstr>
      <vt:lpstr>DM Sans Medium</vt:lpstr>
      <vt:lpstr>Fira Sans</vt:lpstr>
      <vt:lpstr>Fira Sans Medium</vt:lpstr>
      <vt:lpstr>Lora</vt:lpstr>
      <vt:lpstr>Wingdings</vt:lpstr>
      <vt:lpstr>dsm-firmenich</vt:lpstr>
      <vt:lpstr>PowerPoint Presentation</vt:lpstr>
      <vt:lpstr>Vitamin B12</vt:lpstr>
      <vt:lpstr>Vitamin B12</vt:lpstr>
      <vt:lpstr>Vitamin B12 cryst &amp; Vitamin B12 0.1% WS</vt:lpstr>
      <vt:lpstr>Vitamin B12: the new trendy ingredient</vt:lpstr>
      <vt:lpstr>Vitamin B12: the new trendy ingredient</vt:lpstr>
      <vt:lpstr>Vitamin B12: the new trendy ingredient</vt:lpstr>
      <vt:lpstr>Vitamin B12 is used as naturally derived colorant</vt:lpstr>
      <vt:lpstr>Pink/purple</vt:lpstr>
      <vt:lpstr>Vitamin B12</vt:lpstr>
      <vt:lpstr>Vitamin B12 </vt:lpstr>
      <vt:lpstr>Vitamin B12 cryst: epigenetic screening</vt:lpstr>
      <vt:lpstr>Mechanism of skin inflammatory reactions</vt:lpstr>
      <vt:lpstr>dsm-firmenich scientists discovered the action of Vitamin B12 on the inflammasome</vt:lpstr>
      <vt:lpstr>Vitamin B12</vt:lpstr>
      <vt:lpstr>Inflammation: Mast Cell degranulation</vt:lpstr>
      <vt:lpstr>First discovery:</vt:lpstr>
      <vt:lpstr>Vitamin B12: Atopic dermatitis</vt:lpstr>
      <vt:lpstr>Vitamin B12: Atopic dermatitis</vt:lpstr>
      <vt:lpstr>Formulating Vitamin B12 cryst </vt:lpstr>
      <vt:lpstr>Vitamin B12 0.1% WS 5016402</vt:lpstr>
      <vt:lpstr>Vitamin B12</vt:lpstr>
      <vt:lpstr>dsm-firmenich vitamins promise</vt:lpstr>
      <vt:lpstr>Vitamin B12: one of the most complex structure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vitamin b12_master presentation_2025-06</dc:title>
  <dc:creator>hamish shand</dc:creator>
  <cp:lastModifiedBy>Marie-Sophie Meisinger</cp:lastModifiedBy>
  <cp:revision>6</cp:revision>
  <dcterms:created xsi:type="dcterms:W3CDTF">2022-12-19T17:02:11Z</dcterms:created>
  <dcterms:modified xsi:type="dcterms:W3CDTF">2025-07-30T09:03:17Z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ff753fd-faf2-4608-9b59-553f003adcdf_Enabled">
    <vt:lpwstr>true</vt:lpwstr>
  </property>
  <property fmtid="{D5CDD505-2E9C-101B-9397-08002B2CF9AE}" pid="3" name="MSIP_Label_2ff753fd-faf2-4608-9b59-553f003adcdf_SetDate">
    <vt:lpwstr>2022-12-20T15:38:14Z</vt:lpwstr>
  </property>
  <property fmtid="{D5CDD505-2E9C-101B-9397-08002B2CF9AE}" pid="4" name="MSIP_Label_2ff753fd-faf2-4608-9b59-553f003adcdf_Method">
    <vt:lpwstr>Privileged</vt:lpwstr>
  </property>
  <property fmtid="{D5CDD505-2E9C-101B-9397-08002B2CF9AE}" pid="5" name="MSIP_Label_2ff753fd-faf2-4608-9b59-553f003adcdf_Name">
    <vt:lpwstr>2ff753fd-faf2-4608-9b59-553f003adcdf</vt:lpwstr>
  </property>
  <property fmtid="{D5CDD505-2E9C-101B-9397-08002B2CF9AE}" pid="6" name="MSIP_Label_2ff753fd-faf2-4608-9b59-553f003adcdf_SiteId">
    <vt:lpwstr>49618402-6ea3-441d-957d-7df8773fee54</vt:lpwstr>
  </property>
  <property fmtid="{D5CDD505-2E9C-101B-9397-08002B2CF9AE}" pid="7" name="MSIP_Label_2ff753fd-faf2-4608-9b59-553f003adcdf_ActionId">
    <vt:lpwstr>d3d23774-a9ad-43ab-a79d-a6d394f11342</vt:lpwstr>
  </property>
  <property fmtid="{D5CDD505-2E9C-101B-9397-08002B2CF9AE}" pid="8" name="MSIP_Label_2ff753fd-faf2-4608-9b59-553f003adcdf_ContentBits">
    <vt:lpwstr>0</vt:lpwstr>
  </property>
  <property fmtid="{D5CDD505-2E9C-101B-9397-08002B2CF9AE}" pid="9" name="ContentTypeId">
    <vt:lpwstr>0x010100E83D522BEB6C2744AA6709FD0672D96B</vt:lpwstr>
  </property>
  <property fmtid="{D5CDD505-2E9C-101B-9397-08002B2CF9AE}" pid="10" name="MediaServiceImageTags">
    <vt:lpwstr/>
  </property>
</Properties>
</file>