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Lst>
  <p:notesMasterIdLst>
    <p:notesMasterId r:id="rId14"/>
  </p:notesMasterIdLst>
  <p:sldIdLst>
    <p:sldId id="288" r:id="rId6"/>
    <p:sldId id="2147483220" r:id="rId7"/>
    <p:sldId id="2147483221" r:id="rId8"/>
    <p:sldId id="2147483223" r:id="rId9"/>
    <p:sldId id="2147483224" r:id="rId10"/>
    <p:sldId id="2147483225" r:id="rId11"/>
    <p:sldId id="290" r:id="rId12"/>
    <p:sldId id="2445" r:id="rId13"/>
  </p:sldIdLst>
  <p:sldSz cx="12192000" cy="6858000"/>
  <p:notesSz cx="6858000" cy="9144000"/>
  <p:embeddedFontLst>
    <p:embeddedFont>
      <p:font typeface="DM Sans" pitchFamily="2" charset="0"/>
      <p:regular r:id="rId15"/>
      <p:bold r:id="rId16"/>
      <p:italic r:id="rId17"/>
      <p:boldItalic r:id="rId18"/>
    </p:embeddedFont>
    <p:embeddedFont>
      <p:font typeface="DM Sans Bold" charset="0"/>
      <p:regular r:id="rId19"/>
      <p:bold r:id="rId20"/>
      <p:italic r:id="rId21"/>
      <p:boldItalic r:id="rId22"/>
    </p:embeddedFont>
    <p:embeddedFont>
      <p:font typeface="DM Sans Medium" pitchFamily="2" charset="0"/>
      <p:regular r:id="rId23"/>
      <p:italic r:id="rId24"/>
    </p:embeddedFont>
    <p:embeddedFont>
      <p:font typeface="Fira Sans" panose="020B0503050000020004" pitchFamily="34" charset="0"/>
      <p:regular r:id="rId25"/>
      <p:bold r:id="rId26"/>
      <p:italic r:id="rId27"/>
      <p:boldItalic r:id="rId28"/>
    </p:embeddedFont>
    <p:embeddedFont>
      <p:font typeface="Lora" pitchFamily="2"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FF27B1-25E6-042B-FC03-1C288BB5513A}" name="Annabel Burger" initials="AB" userId="S::annabel.burger@vim-group.com::69aa707f-211e-4b80-bd71-a0ee3e946002" providerId="AD"/>
  <p188:author id="{891086EB-F312-C88D-D7BE-FDA09657E50C}" name="Remi de Vogel" initials="Rd" userId="S::remi.devogel@vim-group.com::5948360e-7b9c-4a22-9ada-df5e8b901c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875A94-AA81-42AE-9D65-331FBFF4F8D4}" v="1" dt="2025-07-30T09:01:52.784"/>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1038" y="66"/>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4.fntdata"/><Relationship Id="rId26" Type="http://schemas.openxmlformats.org/officeDocument/2006/relationships/font" Target="fonts/font12.fntdata"/><Relationship Id="rId39" Type="http://schemas.microsoft.com/office/2018/10/relationships/authors" Target="authors.xml"/><Relationship Id="rId3" Type="http://schemas.openxmlformats.org/officeDocument/2006/relationships/customXml" Target="../customXml/item3.xml"/><Relationship Id="rId21" Type="http://schemas.openxmlformats.org/officeDocument/2006/relationships/font" Target="fonts/font7.fntdata"/><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0.fntdata"/><Relationship Id="rId32" Type="http://schemas.openxmlformats.org/officeDocument/2006/relationships/font" Target="fonts/font18.fntdata"/><Relationship Id="rId37"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font" Target="fonts/font5.fntdata"/><Relationship Id="rId31" Type="http://schemas.openxmlformats.org/officeDocument/2006/relationships/font" Target="fonts/font17.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stasia Biel" userId="4969d011-70ee-4a2f-96d4-7d7d40a4c8e7" providerId="ADAL" clId="{F3CD41F1-1B3A-48A5-AEB2-8D8139B508B5}"/>
    <pc:docChg chg="undo custSel addSld delSld modSld sldOrd modMainMaster">
      <pc:chgData name="Anastasia Biel" userId="4969d011-70ee-4a2f-96d4-7d7d40a4c8e7" providerId="ADAL" clId="{F3CD41F1-1B3A-48A5-AEB2-8D8139B508B5}" dt="2025-06-03T09:07:01.781" v="113"/>
      <pc:docMkLst>
        <pc:docMk/>
      </pc:docMkLst>
      <pc:sldChg chg="add">
        <pc:chgData name="Anastasia Biel" userId="4969d011-70ee-4a2f-96d4-7d7d40a4c8e7" providerId="ADAL" clId="{F3CD41F1-1B3A-48A5-AEB2-8D8139B508B5}" dt="2025-06-03T07:32:55.043" v="0"/>
        <pc:sldMkLst>
          <pc:docMk/>
          <pc:sldMk cId="566164783" sldId="260"/>
        </pc:sldMkLst>
      </pc:sldChg>
      <pc:sldChg chg="del">
        <pc:chgData name="Anastasia Biel" userId="4969d011-70ee-4a2f-96d4-7d7d40a4c8e7" providerId="ADAL" clId="{F3CD41F1-1B3A-48A5-AEB2-8D8139B508B5}" dt="2025-06-03T07:42:28.180" v="57" actId="47"/>
        <pc:sldMkLst>
          <pc:docMk/>
          <pc:sldMk cId="1817904044" sldId="2448"/>
        </pc:sldMkLst>
      </pc:sldChg>
      <pc:sldChg chg="del">
        <pc:chgData name="Anastasia Biel" userId="4969d011-70ee-4a2f-96d4-7d7d40a4c8e7" providerId="ADAL" clId="{F3CD41F1-1B3A-48A5-AEB2-8D8139B508B5}" dt="2025-06-03T07:42:49.540" v="59" actId="47"/>
        <pc:sldMkLst>
          <pc:docMk/>
          <pc:sldMk cId="3250394427" sldId="2147472639"/>
        </pc:sldMkLst>
      </pc:sldChg>
      <pc:sldChg chg="del">
        <pc:chgData name="Anastasia Biel" userId="4969d011-70ee-4a2f-96d4-7d7d40a4c8e7" providerId="ADAL" clId="{F3CD41F1-1B3A-48A5-AEB2-8D8139B508B5}" dt="2025-06-03T07:46:18.448" v="87" actId="47"/>
        <pc:sldMkLst>
          <pc:docMk/>
          <pc:sldMk cId="3291250676" sldId="2147472640"/>
        </pc:sldMkLst>
      </pc:sldChg>
      <pc:sldChg chg="del ord">
        <pc:chgData name="Anastasia Biel" userId="4969d011-70ee-4a2f-96d4-7d7d40a4c8e7" providerId="ADAL" clId="{F3CD41F1-1B3A-48A5-AEB2-8D8139B508B5}" dt="2025-06-03T07:39:49.870" v="52" actId="47"/>
        <pc:sldMkLst>
          <pc:docMk/>
          <pc:sldMk cId="160133662" sldId="2147482367"/>
        </pc:sldMkLst>
      </pc:sldChg>
      <pc:sldChg chg="del">
        <pc:chgData name="Anastasia Biel" userId="4969d011-70ee-4a2f-96d4-7d7d40a4c8e7" providerId="ADAL" clId="{F3CD41F1-1B3A-48A5-AEB2-8D8139B508B5}" dt="2025-06-03T07:33:01.914" v="1" actId="47"/>
        <pc:sldMkLst>
          <pc:docMk/>
          <pc:sldMk cId="4200076747" sldId="2147482368"/>
        </pc:sldMkLst>
      </pc:sldChg>
      <pc:sldChg chg="addSp delSp modSp add del mod">
        <pc:chgData name="Anastasia Biel" userId="4969d011-70ee-4a2f-96d4-7d7d40a4c8e7" providerId="ADAL" clId="{F3CD41F1-1B3A-48A5-AEB2-8D8139B508B5}" dt="2025-06-03T08:49:23.997" v="95" actId="478"/>
        <pc:sldMkLst>
          <pc:docMk/>
          <pc:sldMk cId="3368073279" sldId="2147483220"/>
        </pc:sldMkLst>
        <pc:spChg chg="mod">
          <ac:chgData name="Anastasia Biel" userId="4969d011-70ee-4a2f-96d4-7d7d40a4c8e7" providerId="ADAL" clId="{F3CD41F1-1B3A-48A5-AEB2-8D8139B508B5}" dt="2025-06-03T07:37:22.590" v="37" actId="20577"/>
          <ac:spMkLst>
            <pc:docMk/>
            <pc:sldMk cId="3368073279" sldId="2147483220"/>
            <ac:spMk id="14" creationId="{381C8BCD-4B64-54C1-4EE8-4231488932DB}"/>
          </ac:spMkLst>
        </pc:spChg>
        <pc:spChg chg="add del mod">
          <ac:chgData name="Anastasia Biel" userId="4969d011-70ee-4a2f-96d4-7d7d40a4c8e7" providerId="ADAL" clId="{F3CD41F1-1B3A-48A5-AEB2-8D8139B508B5}" dt="2025-06-03T08:49:23.997" v="95" actId="478"/>
          <ac:spMkLst>
            <pc:docMk/>
            <pc:sldMk cId="3368073279" sldId="2147483220"/>
            <ac:spMk id="15" creationId="{B710BF4E-F36A-259A-1319-C775DAE09BE9}"/>
          </ac:spMkLst>
        </pc:spChg>
      </pc:sldChg>
      <pc:sldChg chg="addSp delSp modSp add mod">
        <pc:chgData name="Anastasia Biel" userId="4969d011-70ee-4a2f-96d4-7d7d40a4c8e7" providerId="ADAL" clId="{F3CD41F1-1B3A-48A5-AEB2-8D8139B508B5}" dt="2025-06-03T07:49:17.206" v="89" actId="18131"/>
        <pc:sldMkLst>
          <pc:docMk/>
          <pc:sldMk cId="3265608263" sldId="2147483221"/>
        </pc:sldMkLst>
        <pc:spChg chg="mod">
          <ac:chgData name="Anastasia Biel" userId="4969d011-70ee-4a2f-96d4-7d7d40a4c8e7" providerId="ADAL" clId="{F3CD41F1-1B3A-48A5-AEB2-8D8139B508B5}" dt="2025-06-03T07:37:19.080" v="34" actId="20577"/>
          <ac:spMkLst>
            <pc:docMk/>
            <pc:sldMk cId="3265608263" sldId="2147483221"/>
            <ac:spMk id="14" creationId="{30504DB3-0B8F-2EF3-90FF-0A679E251DC6}"/>
          </ac:spMkLst>
        </pc:spChg>
        <pc:spChg chg="mod">
          <ac:chgData name="Anastasia Biel" userId="4969d011-70ee-4a2f-96d4-7d7d40a4c8e7" providerId="ADAL" clId="{F3CD41F1-1B3A-48A5-AEB2-8D8139B508B5}" dt="2025-06-03T07:39:39.797" v="51" actId="113"/>
          <ac:spMkLst>
            <pc:docMk/>
            <pc:sldMk cId="3265608263" sldId="2147483221"/>
            <ac:spMk id="15" creationId="{03C00260-D6A7-4D41-6758-988AE452D386}"/>
          </ac:spMkLst>
        </pc:spChg>
        <pc:picChg chg="add mod modCrop">
          <ac:chgData name="Anastasia Biel" userId="4969d011-70ee-4a2f-96d4-7d7d40a4c8e7" providerId="ADAL" clId="{F3CD41F1-1B3A-48A5-AEB2-8D8139B508B5}" dt="2025-06-03T07:49:17.206" v="89" actId="18131"/>
          <ac:picMkLst>
            <pc:docMk/>
            <pc:sldMk cId="3265608263" sldId="2147483221"/>
            <ac:picMk id="12" creationId="{E3AA16CE-14CE-1D2C-A050-EB805C3D1D55}"/>
          </ac:picMkLst>
        </pc:picChg>
      </pc:sldChg>
      <pc:sldChg chg="addSp delSp modSp add mod ord modClrScheme chgLayout">
        <pc:chgData name="Anastasia Biel" userId="4969d011-70ee-4a2f-96d4-7d7d40a4c8e7" providerId="ADAL" clId="{F3CD41F1-1B3A-48A5-AEB2-8D8139B508B5}" dt="2025-06-03T09:06:59.840" v="112"/>
        <pc:sldMkLst>
          <pc:docMk/>
          <pc:sldMk cId="1385199114" sldId="2147483223"/>
        </pc:sldMkLst>
        <pc:spChg chg="mod ord">
          <ac:chgData name="Anastasia Biel" userId="4969d011-70ee-4a2f-96d4-7d7d40a4c8e7" providerId="ADAL" clId="{F3CD41F1-1B3A-48A5-AEB2-8D8139B508B5}" dt="2025-06-03T09:04:52.497" v="103" actId="700"/>
          <ac:spMkLst>
            <pc:docMk/>
            <pc:sldMk cId="1385199114" sldId="2147483223"/>
            <ac:spMk id="11" creationId="{9AE3B5BD-18E0-02E0-09A3-D251B87C8214}"/>
          </ac:spMkLst>
        </pc:spChg>
        <pc:spChg chg="add mod">
          <ac:chgData name="Anastasia Biel" userId="4969d011-70ee-4a2f-96d4-7d7d40a4c8e7" providerId="ADAL" clId="{F3CD41F1-1B3A-48A5-AEB2-8D8139B508B5}" dt="2025-06-03T09:06:59.840" v="112"/>
          <ac:spMkLst>
            <pc:docMk/>
            <pc:sldMk cId="1385199114" sldId="2147483223"/>
            <ac:spMk id="20" creationId="{74C304DD-3E4B-20BA-8BBD-89E9367E062A}"/>
          </ac:spMkLst>
        </pc:spChg>
        <pc:spChg chg="mod">
          <ac:chgData name="Anastasia Biel" userId="4969d011-70ee-4a2f-96d4-7d7d40a4c8e7" providerId="ADAL" clId="{F3CD41F1-1B3A-48A5-AEB2-8D8139B508B5}" dt="2025-06-03T07:40:53.286" v="56" actId="2711"/>
          <ac:spMkLst>
            <pc:docMk/>
            <pc:sldMk cId="1385199114" sldId="2147483223"/>
            <ac:spMk id="21" creationId="{0160A0DA-E81D-0C05-32C8-D29C9FB0DCDC}"/>
          </ac:spMkLst>
        </pc:spChg>
      </pc:sldChg>
      <pc:sldChg chg="addSp delSp modSp add mod">
        <pc:chgData name="Anastasia Biel" userId="4969d011-70ee-4a2f-96d4-7d7d40a4c8e7" providerId="ADAL" clId="{F3CD41F1-1B3A-48A5-AEB2-8D8139B508B5}" dt="2025-06-03T09:07:01.781" v="113"/>
        <pc:sldMkLst>
          <pc:docMk/>
          <pc:sldMk cId="342368377" sldId="2147483224"/>
        </pc:sldMkLst>
        <pc:spChg chg="add mod">
          <ac:chgData name="Anastasia Biel" userId="4969d011-70ee-4a2f-96d4-7d7d40a4c8e7" providerId="ADAL" clId="{F3CD41F1-1B3A-48A5-AEB2-8D8139B508B5}" dt="2025-06-03T09:07:01.781" v="113"/>
          <ac:spMkLst>
            <pc:docMk/>
            <pc:sldMk cId="342368377" sldId="2147483224"/>
            <ac:spMk id="2" creationId="{EA78C489-9E2F-AA9C-E3AE-67C36F9E4E66}"/>
          </ac:spMkLst>
        </pc:spChg>
      </pc:sldChg>
      <pc:sldChg chg="addSp delSp modSp add mod">
        <pc:chgData name="Anastasia Biel" userId="4969d011-70ee-4a2f-96d4-7d7d40a4c8e7" providerId="ADAL" clId="{F3CD41F1-1B3A-48A5-AEB2-8D8139B508B5}" dt="2025-06-03T07:46:15.219" v="86" actId="1037"/>
        <pc:sldMkLst>
          <pc:docMk/>
          <pc:sldMk cId="1322650528" sldId="2147483225"/>
        </pc:sldMkLst>
        <pc:spChg chg="add mod">
          <ac:chgData name="Anastasia Biel" userId="4969d011-70ee-4a2f-96d4-7d7d40a4c8e7" providerId="ADAL" clId="{F3CD41F1-1B3A-48A5-AEB2-8D8139B508B5}" dt="2025-06-03T07:43:53.605" v="68"/>
          <ac:spMkLst>
            <pc:docMk/>
            <pc:sldMk cId="1322650528" sldId="2147483225"/>
            <ac:spMk id="4" creationId="{DA31916A-5546-73D4-71D1-A1D8D6D41703}"/>
          </ac:spMkLst>
        </pc:spChg>
        <pc:spChg chg="mod">
          <ac:chgData name="Anastasia Biel" userId="4969d011-70ee-4a2f-96d4-7d7d40a4c8e7" providerId="ADAL" clId="{F3CD41F1-1B3A-48A5-AEB2-8D8139B508B5}" dt="2025-06-03T07:43:33.102" v="65"/>
          <ac:spMkLst>
            <pc:docMk/>
            <pc:sldMk cId="1322650528" sldId="2147483225"/>
            <ac:spMk id="7" creationId="{C9EC176E-9DCE-AF8A-328C-EE4A221DA3DD}"/>
          </ac:spMkLst>
        </pc:spChg>
        <pc:spChg chg="mod">
          <ac:chgData name="Anastasia Biel" userId="4969d011-70ee-4a2f-96d4-7d7d40a4c8e7" providerId="ADAL" clId="{F3CD41F1-1B3A-48A5-AEB2-8D8139B508B5}" dt="2025-06-03T07:45:59.286" v="74" actId="1076"/>
          <ac:spMkLst>
            <pc:docMk/>
            <pc:sldMk cId="1322650528" sldId="2147483225"/>
            <ac:spMk id="15" creationId="{3AD0143E-12B3-A9B5-04A6-8EB34363BDCF}"/>
          </ac:spMkLst>
        </pc:spChg>
        <pc:spChg chg="mod">
          <ac:chgData name="Anastasia Biel" userId="4969d011-70ee-4a2f-96d4-7d7d40a4c8e7" providerId="ADAL" clId="{F3CD41F1-1B3A-48A5-AEB2-8D8139B508B5}" dt="2025-06-03T07:46:15.219" v="86" actId="1037"/>
          <ac:spMkLst>
            <pc:docMk/>
            <pc:sldMk cId="1322650528" sldId="2147483225"/>
            <ac:spMk id="39" creationId="{C2195AC5-013C-6CFD-AA61-CD6690EC4D26}"/>
          </ac:spMkLst>
        </pc:spChg>
        <pc:spChg chg="mod">
          <ac:chgData name="Anastasia Biel" userId="4969d011-70ee-4a2f-96d4-7d7d40a4c8e7" providerId="ADAL" clId="{F3CD41F1-1B3A-48A5-AEB2-8D8139B508B5}" dt="2025-06-03T07:46:15.219" v="86" actId="1037"/>
          <ac:spMkLst>
            <pc:docMk/>
            <pc:sldMk cId="1322650528" sldId="2147483225"/>
            <ac:spMk id="40" creationId="{871566CA-EAC7-4355-EC43-C01368D30875}"/>
          </ac:spMkLst>
        </pc:spChg>
        <pc:spChg chg="mod">
          <ac:chgData name="Anastasia Biel" userId="4969d011-70ee-4a2f-96d4-7d7d40a4c8e7" providerId="ADAL" clId="{F3CD41F1-1B3A-48A5-AEB2-8D8139B508B5}" dt="2025-06-03T07:46:15.219" v="86" actId="1037"/>
          <ac:spMkLst>
            <pc:docMk/>
            <pc:sldMk cId="1322650528" sldId="2147483225"/>
            <ac:spMk id="41" creationId="{2763310A-FCF5-91D1-6C08-973CED9D8496}"/>
          </ac:spMkLst>
        </pc:spChg>
        <pc:spChg chg="mod">
          <ac:chgData name="Anastasia Biel" userId="4969d011-70ee-4a2f-96d4-7d7d40a4c8e7" providerId="ADAL" clId="{F3CD41F1-1B3A-48A5-AEB2-8D8139B508B5}" dt="2025-06-03T07:46:15.219" v="86" actId="1037"/>
          <ac:spMkLst>
            <pc:docMk/>
            <pc:sldMk cId="1322650528" sldId="2147483225"/>
            <ac:spMk id="42" creationId="{38CD23FA-4653-575F-1AB2-F2646A663B80}"/>
          </ac:spMkLst>
        </pc:spChg>
        <pc:spChg chg="mod">
          <ac:chgData name="Anastasia Biel" userId="4969d011-70ee-4a2f-96d4-7d7d40a4c8e7" providerId="ADAL" clId="{F3CD41F1-1B3A-48A5-AEB2-8D8139B508B5}" dt="2025-06-03T07:46:15.219" v="86" actId="1037"/>
          <ac:spMkLst>
            <pc:docMk/>
            <pc:sldMk cId="1322650528" sldId="2147483225"/>
            <ac:spMk id="43" creationId="{69929EC3-4C75-EF47-B550-8820BB16606C}"/>
          </ac:spMkLst>
        </pc:spChg>
        <pc:spChg chg="mod">
          <ac:chgData name="Anastasia Biel" userId="4969d011-70ee-4a2f-96d4-7d7d40a4c8e7" providerId="ADAL" clId="{F3CD41F1-1B3A-48A5-AEB2-8D8139B508B5}" dt="2025-06-03T07:46:15.219" v="86" actId="1037"/>
          <ac:spMkLst>
            <pc:docMk/>
            <pc:sldMk cId="1322650528" sldId="2147483225"/>
            <ac:spMk id="44" creationId="{A2E5908F-91ED-9BDF-1B2B-EF068C189258}"/>
          </ac:spMkLst>
        </pc:spChg>
        <pc:spChg chg="mod">
          <ac:chgData name="Anastasia Biel" userId="4969d011-70ee-4a2f-96d4-7d7d40a4c8e7" providerId="ADAL" clId="{F3CD41F1-1B3A-48A5-AEB2-8D8139B508B5}" dt="2025-06-03T07:46:15.219" v="86" actId="1037"/>
          <ac:spMkLst>
            <pc:docMk/>
            <pc:sldMk cId="1322650528" sldId="2147483225"/>
            <ac:spMk id="45" creationId="{E53BA81E-0477-B38F-CA9B-CD355B9CBFBE}"/>
          </ac:spMkLst>
        </pc:spChg>
        <pc:spChg chg="mod">
          <ac:chgData name="Anastasia Biel" userId="4969d011-70ee-4a2f-96d4-7d7d40a4c8e7" providerId="ADAL" clId="{F3CD41F1-1B3A-48A5-AEB2-8D8139B508B5}" dt="2025-06-03T07:46:15.219" v="86" actId="1037"/>
          <ac:spMkLst>
            <pc:docMk/>
            <pc:sldMk cId="1322650528" sldId="2147483225"/>
            <ac:spMk id="46" creationId="{CEAA1911-726B-6D59-A3DB-E62C4A86692F}"/>
          </ac:spMkLst>
        </pc:spChg>
        <pc:spChg chg="mod">
          <ac:chgData name="Anastasia Biel" userId="4969d011-70ee-4a2f-96d4-7d7d40a4c8e7" providerId="ADAL" clId="{F3CD41F1-1B3A-48A5-AEB2-8D8139B508B5}" dt="2025-06-03T07:46:15.219" v="86" actId="1037"/>
          <ac:spMkLst>
            <pc:docMk/>
            <pc:sldMk cId="1322650528" sldId="2147483225"/>
            <ac:spMk id="47" creationId="{5FE969C6-B2D8-034A-B7CA-85BF9327B21E}"/>
          </ac:spMkLst>
        </pc:spChg>
        <pc:spChg chg="mod">
          <ac:chgData name="Anastasia Biel" userId="4969d011-70ee-4a2f-96d4-7d7d40a4c8e7" providerId="ADAL" clId="{F3CD41F1-1B3A-48A5-AEB2-8D8139B508B5}" dt="2025-06-03T07:46:15.219" v="86" actId="1037"/>
          <ac:spMkLst>
            <pc:docMk/>
            <pc:sldMk cId="1322650528" sldId="2147483225"/>
            <ac:spMk id="48" creationId="{67FFF697-A3D0-CD56-F3E2-A38825FBD57A}"/>
          </ac:spMkLst>
        </pc:spChg>
        <pc:picChg chg="add mod">
          <ac:chgData name="Anastasia Biel" userId="4969d011-70ee-4a2f-96d4-7d7d40a4c8e7" providerId="ADAL" clId="{F3CD41F1-1B3A-48A5-AEB2-8D8139B508B5}" dt="2025-06-03T07:43:21.724" v="62"/>
          <ac:picMkLst>
            <pc:docMk/>
            <pc:sldMk cId="1322650528" sldId="2147483225"/>
            <ac:picMk id="3" creationId="{8BA1A7EF-29CB-2B58-DA86-5C4807A52482}"/>
          </ac:picMkLst>
        </pc:picChg>
      </pc:sldChg>
      <pc:sldMasterChg chg="modSldLayout">
        <pc:chgData name="Anastasia Biel" userId="4969d011-70ee-4a2f-96d4-7d7d40a4c8e7" providerId="ADAL" clId="{F3CD41F1-1B3A-48A5-AEB2-8D8139B508B5}" dt="2025-06-03T09:05:45.704" v="107"/>
        <pc:sldMasterMkLst>
          <pc:docMk/>
          <pc:sldMasterMk cId="1294915341" sldId="2147483648"/>
        </pc:sldMasterMkLst>
        <pc:sldLayoutChg chg="addSp delSp mod">
          <pc:chgData name="Anastasia Biel" userId="4969d011-70ee-4a2f-96d4-7d7d40a4c8e7" providerId="ADAL" clId="{F3CD41F1-1B3A-48A5-AEB2-8D8139B508B5}" dt="2025-06-03T07:52:16.118" v="93" actId="478"/>
          <pc:sldLayoutMkLst>
            <pc:docMk/>
            <pc:sldMasterMk cId="1294915341" sldId="2147483648"/>
            <pc:sldLayoutMk cId="171801800" sldId="2147483721"/>
          </pc:sldLayoutMkLst>
          <pc:spChg chg="add del">
            <ac:chgData name="Anastasia Biel" userId="4969d011-70ee-4a2f-96d4-7d7d40a4c8e7" providerId="ADAL" clId="{F3CD41F1-1B3A-48A5-AEB2-8D8139B508B5}" dt="2025-06-03T07:52:15.336" v="92" actId="478"/>
            <ac:spMkLst>
              <pc:docMk/>
              <pc:sldMasterMk cId="1294915341" sldId="2147483648"/>
              <pc:sldLayoutMk cId="171801800" sldId="2147483721"/>
              <ac:spMk id="3" creationId="{D4EA465E-9EA1-0F30-7375-980170125A6C}"/>
            </ac:spMkLst>
          </pc:spChg>
          <pc:spChg chg="add del">
            <ac:chgData name="Anastasia Biel" userId="4969d011-70ee-4a2f-96d4-7d7d40a4c8e7" providerId="ADAL" clId="{F3CD41F1-1B3A-48A5-AEB2-8D8139B508B5}" dt="2025-06-03T07:52:16.118" v="93" actId="478"/>
            <ac:spMkLst>
              <pc:docMk/>
              <pc:sldMasterMk cId="1294915341" sldId="2147483648"/>
              <pc:sldLayoutMk cId="171801800" sldId="2147483721"/>
              <ac:spMk id="20" creationId="{57B38A0B-92C6-ADAD-440E-9A51D99D2174}"/>
            </ac:spMkLst>
          </pc:spChg>
        </pc:sldLayoutChg>
        <pc:sldLayoutChg chg="addSp delSp modSp mod">
          <pc:chgData name="Anastasia Biel" userId="4969d011-70ee-4a2f-96d4-7d7d40a4c8e7" providerId="ADAL" clId="{F3CD41F1-1B3A-48A5-AEB2-8D8139B508B5}" dt="2025-06-03T09:05:45.704" v="107"/>
          <pc:sldLayoutMkLst>
            <pc:docMk/>
            <pc:sldMasterMk cId="1294915341" sldId="2147483648"/>
            <pc:sldLayoutMk cId="3703259763" sldId="2147483723"/>
          </pc:sldLayoutMkLst>
          <pc:spChg chg="add mod">
            <ac:chgData name="Anastasia Biel" userId="4969d011-70ee-4a2f-96d4-7d7d40a4c8e7" providerId="ADAL" clId="{F3CD41F1-1B3A-48A5-AEB2-8D8139B508B5}" dt="2025-06-03T09:05:45.704" v="107"/>
            <ac:spMkLst>
              <pc:docMk/>
              <pc:sldMasterMk cId="1294915341" sldId="2147483648"/>
              <pc:sldLayoutMk cId="3703259763" sldId="2147483723"/>
              <ac:spMk id="2" creationId="{6E0F0CF3-F47D-C373-F767-31CD17E0603F}"/>
            </ac:spMkLst>
          </pc:spChg>
          <pc:spChg chg="mod">
            <ac:chgData name="Anastasia Biel" userId="4969d011-70ee-4a2f-96d4-7d7d40a4c8e7" providerId="ADAL" clId="{F3CD41F1-1B3A-48A5-AEB2-8D8139B508B5}" dt="2025-06-03T09:05:44.984" v="106" actId="207"/>
            <ac:spMkLst>
              <pc:docMk/>
              <pc:sldMasterMk cId="1294915341" sldId="2147483648"/>
              <pc:sldLayoutMk cId="3703259763" sldId="2147483723"/>
              <ac:spMk id="13" creationId="{F661751D-59CB-DB82-49F2-F8BC0474D858}"/>
            </ac:spMkLst>
          </pc:spChg>
        </pc:sldLayoutChg>
      </pc:sldMasterChg>
    </pc:docChg>
  </pc:docChgLst>
  <pc:docChgLst>
    <pc:chgData name="Anastasia Biel" userId="S::anastasia.biel@dsm-firmenich.com::4969d011-70ee-4a2f-96d4-7d7d40a4c8e7" providerId="AD" clId="Web-{E0ABA601-AB7E-5B95-D5DD-C6A627420BDE}"/>
    <pc:docChg chg="modSld">
      <pc:chgData name="Anastasia Biel" userId="S::anastasia.biel@dsm-firmenich.com::4969d011-70ee-4a2f-96d4-7d7d40a4c8e7" providerId="AD" clId="Web-{E0ABA601-AB7E-5B95-D5DD-C6A627420BDE}" dt="2025-06-03T14:33:30.481" v="2"/>
      <pc:docMkLst>
        <pc:docMk/>
      </pc:docMkLst>
      <pc:sldChg chg="addSp delSp modSp">
        <pc:chgData name="Anastasia Biel" userId="S::anastasia.biel@dsm-firmenich.com::4969d011-70ee-4a2f-96d4-7d7d40a4c8e7" providerId="AD" clId="Web-{E0ABA601-AB7E-5B95-D5DD-C6A627420BDE}" dt="2025-06-03T14:33:30.481" v="2"/>
        <pc:sldMkLst>
          <pc:docMk/>
          <pc:sldMk cId="1385199114" sldId="2147483223"/>
        </pc:sldMkLst>
      </pc:sldChg>
    </pc:docChg>
  </pc:docChgLst>
  <pc:docChgLst>
    <pc:chgData name="Anastasia Biel" userId="S::anastasia.biel@dsm-firmenich.com::4969d011-70ee-4a2f-96d4-7d7d40a4c8e7" providerId="AD" clId="Web-{73E2168F-FAF7-0EBE-6695-C66A8BDDBD89}"/>
    <pc:docChg chg="modSld">
      <pc:chgData name="Anastasia Biel" userId="S::anastasia.biel@dsm-firmenich.com::4969d011-70ee-4a2f-96d4-7d7d40a4c8e7" providerId="AD" clId="Web-{73E2168F-FAF7-0EBE-6695-C66A8BDDBD89}" dt="2025-06-03T10:12:11.474" v="2" actId="1076"/>
      <pc:docMkLst>
        <pc:docMk/>
      </pc:docMkLst>
      <pc:sldChg chg="modSp">
        <pc:chgData name="Anastasia Biel" userId="S::anastasia.biel@dsm-firmenich.com::4969d011-70ee-4a2f-96d4-7d7d40a4c8e7" providerId="AD" clId="Web-{73E2168F-FAF7-0EBE-6695-C66A8BDDBD89}" dt="2025-06-03T10:12:11.474" v="2" actId="1076"/>
        <pc:sldMkLst>
          <pc:docMk/>
          <pc:sldMk cId="1385199114" sldId="2147483223"/>
        </pc:sldMkLst>
        <pc:picChg chg="mod">
          <ac:chgData name="Anastasia Biel" userId="S::anastasia.biel@dsm-firmenich.com::4969d011-70ee-4a2f-96d4-7d7d40a4c8e7" providerId="AD" clId="Web-{73E2168F-FAF7-0EBE-6695-C66A8BDDBD89}" dt="2025-06-03T10:12:10.100" v="1" actId="1076"/>
          <ac:picMkLst>
            <pc:docMk/>
            <pc:sldMk cId="1385199114" sldId="2147483223"/>
            <ac:picMk id="14" creationId="{09C1B97B-4FE9-9075-97E3-DB73AEFC39E9}"/>
          </ac:picMkLst>
        </pc:picChg>
        <pc:picChg chg="mod">
          <ac:chgData name="Anastasia Biel" userId="S::anastasia.biel@dsm-firmenich.com::4969d011-70ee-4a2f-96d4-7d7d40a4c8e7" providerId="AD" clId="Web-{73E2168F-FAF7-0EBE-6695-C66A8BDDBD89}" dt="2025-06-03T10:12:11.474" v="2" actId="1076"/>
          <ac:picMkLst>
            <pc:docMk/>
            <pc:sldMk cId="1385199114" sldId="2147483223"/>
            <ac:picMk id="99" creationId="{45EEA1AB-B30C-C9F2-D5E3-97991B655658}"/>
          </ac:picMkLst>
        </pc:picChg>
      </pc:sldChg>
    </pc:docChg>
  </pc:docChgLst>
  <pc:docChgLst>
    <pc:chgData name="Anastasia Biel" userId="S::anastasia.biel@dsm-firmenich.com::4969d011-70ee-4a2f-96d4-7d7d40a4c8e7" providerId="AD" clId="Web-{17F42F63-EBE3-4249-CD6D-DBDDACA46152}"/>
    <pc:docChg chg="modSld">
      <pc:chgData name="Anastasia Biel" userId="S::anastasia.biel@dsm-firmenich.com::4969d011-70ee-4a2f-96d4-7d7d40a4c8e7" providerId="AD" clId="Web-{17F42F63-EBE3-4249-CD6D-DBDDACA46152}" dt="2025-06-03T15:26:54.472" v="1" actId="20577"/>
      <pc:docMkLst>
        <pc:docMk/>
      </pc:docMkLst>
      <pc:sldChg chg="modSp">
        <pc:chgData name="Anastasia Biel" userId="S::anastasia.biel@dsm-firmenich.com::4969d011-70ee-4a2f-96d4-7d7d40a4c8e7" providerId="AD" clId="Web-{17F42F63-EBE3-4249-CD6D-DBDDACA46152}" dt="2025-06-03T15:26:54.472" v="1" actId="20577"/>
        <pc:sldMkLst>
          <pc:docMk/>
          <pc:sldMk cId="3368073279" sldId="2147483220"/>
        </pc:sldMkLst>
        <pc:spChg chg="mod">
          <ac:chgData name="Anastasia Biel" userId="S::anastasia.biel@dsm-firmenich.com::4969d011-70ee-4a2f-96d4-7d7d40a4c8e7" providerId="AD" clId="Web-{17F42F63-EBE3-4249-CD6D-DBDDACA46152}" dt="2025-06-03T15:26:54.472" v="1" actId="20577"/>
          <ac:spMkLst>
            <pc:docMk/>
            <pc:sldMk cId="3368073279" sldId="2147483220"/>
            <ac:spMk id="15" creationId="{B710BF4E-F36A-259A-1319-C775DAE09BE9}"/>
          </ac:spMkLst>
        </pc:spChg>
      </pc:sldChg>
    </pc:docChg>
  </pc:docChgLst>
  <pc:docChgLst>
    <pc:chgData name="Anastasia Biel" userId="S::anastasia.biel@dsm-firmenich.com::4969d011-70ee-4a2f-96d4-7d7d40a4c8e7" providerId="AD" clId="Web-{6002E71C-4BAB-DCA6-E7F6-4A7DFBF9CDDF}"/>
    <pc:docChg chg="addSld delSld">
      <pc:chgData name="Anastasia Biel" userId="S::anastasia.biel@dsm-firmenich.com::4969d011-70ee-4a2f-96d4-7d7d40a4c8e7" providerId="AD" clId="Web-{6002E71C-4BAB-DCA6-E7F6-4A7DFBF9CDDF}" dt="2025-06-30T12:29:33.018" v="1"/>
      <pc:docMkLst>
        <pc:docMk/>
      </pc:docMkLst>
      <pc:sldChg chg="del">
        <pc:chgData name="Anastasia Biel" userId="S::anastasia.biel@dsm-firmenich.com::4969d011-70ee-4a2f-96d4-7d7d40a4c8e7" providerId="AD" clId="Web-{6002E71C-4BAB-DCA6-E7F6-4A7DFBF9CDDF}" dt="2025-06-30T12:29:33.018" v="1"/>
        <pc:sldMkLst>
          <pc:docMk/>
          <pc:sldMk cId="566164783" sldId="260"/>
        </pc:sldMkLst>
      </pc:sldChg>
      <pc:sldChg chg="add">
        <pc:chgData name="Anastasia Biel" userId="S::anastasia.biel@dsm-firmenich.com::4969d011-70ee-4a2f-96d4-7d7d40a4c8e7" providerId="AD" clId="Web-{6002E71C-4BAB-DCA6-E7F6-4A7DFBF9CDDF}" dt="2025-06-30T12:29:23.705" v="0"/>
        <pc:sldMkLst>
          <pc:docMk/>
          <pc:sldMk cId="1651215996" sldId="288"/>
        </pc:sldMkLst>
      </pc:sldChg>
      <pc:sldMasterChg chg="addSldLayout">
        <pc:chgData name="Anastasia Biel" userId="S::anastasia.biel@dsm-firmenich.com::4969d011-70ee-4a2f-96d4-7d7d40a4c8e7" providerId="AD" clId="Web-{6002E71C-4BAB-DCA6-E7F6-4A7DFBF9CDDF}" dt="2025-06-30T12:29:23.705" v="0"/>
        <pc:sldMasterMkLst>
          <pc:docMk/>
          <pc:sldMasterMk cId="1294915341" sldId="2147483648"/>
        </pc:sldMasterMkLst>
        <pc:sldLayoutChg chg="add">
          <pc:chgData name="Anastasia Biel" userId="S::anastasia.biel@dsm-firmenich.com::4969d011-70ee-4a2f-96d4-7d7d40a4c8e7" providerId="AD" clId="Web-{6002E71C-4BAB-DCA6-E7F6-4A7DFBF9CDDF}" dt="2025-06-30T12:29:23.705" v="0"/>
          <pc:sldLayoutMkLst>
            <pc:docMk/>
            <pc:sldMasterMk cId="1294915341" sldId="2147483648"/>
            <pc:sldLayoutMk cId="1612227085" sldId="2147483725"/>
          </pc:sldLayoutMkLst>
        </pc:sldLayoutChg>
      </pc:sldMasterChg>
    </pc:docChg>
  </pc:docChgLst>
  <pc:docChgLst>
    <pc:chgData name="Anastasia Biel" userId="S::anastasia.biel@dsm-firmenich.com::4969d011-70ee-4a2f-96d4-7d7d40a4c8e7" providerId="AD" clId="Web-{C2D64CF7-3FC6-5E57-C292-0EBEBCEBCAC8}"/>
    <pc:docChg chg="modSld">
      <pc:chgData name="Anastasia Biel" userId="S::anastasia.biel@dsm-firmenich.com::4969d011-70ee-4a2f-96d4-7d7d40a4c8e7" providerId="AD" clId="Web-{C2D64CF7-3FC6-5E57-C292-0EBEBCEBCAC8}" dt="2025-06-03T14:34:46.667" v="9"/>
      <pc:docMkLst>
        <pc:docMk/>
      </pc:docMkLst>
      <pc:sldChg chg="addSp delSp modSp">
        <pc:chgData name="Anastasia Biel" userId="S::anastasia.biel@dsm-firmenich.com::4969d011-70ee-4a2f-96d4-7d7d40a4c8e7" providerId="AD" clId="Web-{C2D64CF7-3FC6-5E57-C292-0EBEBCEBCAC8}" dt="2025-06-03T14:34:29.464" v="4"/>
        <pc:sldMkLst>
          <pc:docMk/>
          <pc:sldMk cId="1385199114" sldId="2147483223"/>
        </pc:sldMkLst>
        <pc:picChg chg="add mod">
          <ac:chgData name="Anastasia Biel" userId="S::anastasia.biel@dsm-firmenich.com::4969d011-70ee-4a2f-96d4-7d7d40a4c8e7" providerId="AD" clId="Web-{C2D64CF7-3FC6-5E57-C292-0EBEBCEBCAC8}" dt="2025-06-03T14:34:29.464" v="4"/>
          <ac:picMkLst>
            <pc:docMk/>
            <pc:sldMk cId="1385199114" sldId="2147483223"/>
            <ac:picMk id="7" creationId="{5FC9E61A-772F-065D-0BE5-47D9C06955E9}"/>
          </ac:picMkLst>
        </pc:picChg>
      </pc:sldChg>
      <pc:sldChg chg="addSp delSp modSp">
        <pc:chgData name="Anastasia Biel" userId="S::anastasia.biel@dsm-firmenich.com::4969d011-70ee-4a2f-96d4-7d7d40a4c8e7" providerId="AD" clId="Web-{C2D64CF7-3FC6-5E57-C292-0EBEBCEBCAC8}" dt="2025-06-03T14:34:46.667" v="9"/>
        <pc:sldMkLst>
          <pc:docMk/>
          <pc:sldMk cId="342368377" sldId="2147483224"/>
        </pc:sldMkLst>
        <pc:picChg chg="add mod">
          <ac:chgData name="Anastasia Biel" userId="S::anastasia.biel@dsm-firmenich.com::4969d011-70ee-4a2f-96d4-7d7d40a4c8e7" providerId="AD" clId="Web-{C2D64CF7-3FC6-5E57-C292-0EBEBCEBCAC8}" dt="2025-06-03T14:34:46.667" v="9"/>
          <ac:picMkLst>
            <pc:docMk/>
            <pc:sldMk cId="342368377" sldId="2147483224"/>
            <ac:picMk id="5" creationId="{2022A86D-9B60-109C-0ED6-A625F2AC16E8}"/>
          </ac:picMkLst>
        </pc:picChg>
      </pc:sldChg>
    </pc:docChg>
  </pc:docChgLst>
  <pc:docChgLst>
    <pc:chgData name="Anastasia Biel" userId="S::anastasia.biel@dsm-firmenich.com::4969d011-70ee-4a2f-96d4-7d7d40a4c8e7" providerId="AD" clId="Web-{91FEB1F1-21F4-A095-5D78-469E058A0C19}"/>
    <pc:docChg chg="modSld">
      <pc:chgData name="Anastasia Biel" userId="S::anastasia.biel@dsm-firmenich.com::4969d011-70ee-4a2f-96d4-7d7d40a4c8e7" providerId="AD" clId="Web-{91FEB1F1-21F4-A095-5D78-469E058A0C19}" dt="2025-06-03T10:14:20.722" v="0" actId="20577"/>
      <pc:docMkLst>
        <pc:docMk/>
      </pc:docMkLst>
      <pc:sldChg chg="modSp">
        <pc:chgData name="Anastasia Biel" userId="S::anastasia.biel@dsm-firmenich.com::4969d011-70ee-4a2f-96d4-7d7d40a4c8e7" providerId="AD" clId="Web-{91FEB1F1-21F4-A095-5D78-469E058A0C19}" dt="2025-06-03T10:14:20.722" v="0" actId="20577"/>
        <pc:sldMkLst>
          <pc:docMk/>
          <pc:sldMk cId="1385199114" sldId="2147483223"/>
        </pc:sldMkLst>
      </pc:sldChg>
    </pc:docChg>
  </pc:docChgLst>
  <pc:docChgLst>
    <pc:chgData name="Anastasia Biel" userId="S::anastasia.biel@dsm-firmenich.com::4969d011-70ee-4a2f-96d4-7d7d40a4c8e7" providerId="AD" clId="Web-{031E7CA5-CF3F-CABC-C9EC-3C812ADE2AA9}"/>
    <pc:docChg chg="addSld delSld">
      <pc:chgData name="Anastasia Biel" userId="S::anastasia.biel@dsm-firmenich.com::4969d011-70ee-4a2f-96d4-7d7d40a4c8e7" providerId="AD" clId="Web-{031E7CA5-CF3F-CABC-C9EC-3C812ADE2AA9}" dt="2025-06-03T09:12:45.905" v="1"/>
      <pc:docMkLst>
        <pc:docMk/>
      </pc:docMkLst>
      <pc:sldChg chg="add">
        <pc:chgData name="Anastasia Biel" userId="S::anastasia.biel@dsm-firmenich.com::4969d011-70ee-4a2f-96d4-7d7d40a4c8e7" providerId="AD" clId="Web-{031E7CA5-CF3F-CABC-C9EC-3C812ADE2AA9}" dt="2025-06-03T09:12:39.998" v="0"/>
        <pc:sldMkLst>
          <pc:docMk/>
          <pc:sldMk cId="4268828923" sldId="290"/>
        </pc:sldMkLst>
      </pc:sldChg>
      <pc:sldChg chg="del">
        <pc:chgData name="Anastasia Biel" userId="S::anastasia.biel@dsm-firmenich.com::4969d011-70ee-4a2f-96d4-7d7d40a4c8e7" providerId="AD" clId="Web-{031E7CA5-CF3F-CABC-C9EC-3C812ADE2AA9}" dt="2025-06-03T09:12:45.905" v="1"/>
        <pc:sldMkLst>
          <pc:docMk/>
          <pc:sldMk cId="3034565225" sldId="2147472863"/>
        </pc:sldMkLst>
      </pc:sldChg>
      <pc:sldMasterChg chg="addSldLayout">
        <pc:chgData name="Anastasia Biel" userId="S::anastasia.biel@dsm-firmenich.com::4969d011-70ee-4a2f-96d4-7d7d40a4c8e7" providerId="AD" clId="Web-{031E7CA5-CF3F-CABC-C9EC-3C812ADE2AA9}" dt="2025-06-03T09:12:39.998" v="0"/>
        <pc:sldMasterMkLst>
          <pc:docMk/>
          <pc:sldMasterMk cId="1294915341" sldId="2147483648"/>
        </pc:sldMasterMkLst>
        <pc:sldLayoutChg chg="add">
          <pc:chgData name="Anastasia Biel" userId="S::anastasia.biel@dsm-firmenich.com::4969d011-70ee-4a2f-96d4-7d7d40a4c8e7" providerId="AD" clId="Web-{031E7CA5-CF3F-CABC-C9EC-3C812ADE2AA9}" dt="2025-06-03T09:12:39.998" v="0"/>
          <pc:sldLayoutMkLst>
            <pc:docMk/>
            <pc:sldMasterMk cId="1294915341" sldId="2147483648"/>
            <pc:sldLayoutMk cId="2308883564" sldId="214748372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30/07/2025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59018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21551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08441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512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55991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32619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65103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522632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2238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9097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18398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44967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37524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395796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95774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348727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27833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704486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27341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82118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90960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1300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934618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2283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318448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804601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21242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727309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93428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31049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66330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06555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295642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grpSp>
        <p:nvGrpSpPr>
          <p:cNvPr id="41" name="Graphic 14">
            <a:extLst>
              <a:ext uri="{FF2B5EF4-FFF2-40B4-BE49-F238E27FC236}">
                <a16:creationId xmlns:a16="http://schemas.microsoft.com/office/drawing/2014/main" id="{D89A2AE9-ED9E-2D85-0527-7C5CF30BC10B}"/>
              </a:ext>
            </a:extLst>
          </p:cNvPr>
          <p:cNvGrpSpPr/>
          <p:nvPr userDrawn="1"/>
        </p:nvGrpSpPr>
        <p:grpSpPr>
          <a:xfrm>
            <a:off x="302398" y="6478560"/>
            <a:ext cx="1498282" cy="101280"/>
            <a:chOff x="7116965" y="5198681"/>
            <a:chExt cx="1418939" cy="95916"/>
          </a:xfrm>
          <a:solidFill>
            <a:srgbClr val="FFFFFF"/>
          </a:solidFill>
        </p:grpSpPr>
        <p:grpSp>
          <p:nvGrpSpPr>
            <p:cNvPr id="42" name="Graphic 14">
              <a:extLst>
                <a:ext uri="{FF2B5EF4-FFF2-40B4-BE49-F238E27FC236}">
                  <a16:creationId xmlns:a16="http://schemas.microsoft.com/office/drawing/2014/main" id="{6A0FD573-7B40-28E9-8FB8-E49851096AF5}"/>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030C0591-F5D7-5217-477A-BCA91DBB88F1}"/>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65B8E65-82F7-23D3-EA14-B7DB17218944}"/>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62B9D7F5-E4AC-B520-010B-60E78499BBB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2477EA4F-8CDB-FC20-1147-32399D8712FF}"/>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AB3070F4-EC36-0822-7528-FD7AB5704B20}"/>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3" name="Freeform: Shape 42">
              <a:extLst>
                <a:ext uri="{FF2B5EF4-FFF2-40B4-BE49-F238E27FC236}">
                  <a16:creationId xmlns:a16="http://schemas.microsoft.com/office/drawing/2014/main" id="{33559253-FBFA-CF17-FB3C-086CF8F80827}"/>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4" name="Graphic 14">
              <a:extLst>
                <a:ext uri="{FF2B5EF4-FFF2-40B4-BE49-F238E27FC236}">
                  <a16:creationId xmlns:a16="http://schemas.microsoft.com/office/drawing/2014/main" id="{8EEC317F-6ED2-033C-C4E5-1486D803957D}"/>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7AA9848B-DCEA-6C6F-CA7C-B83125304B08}"/>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24A14427-F3D7-D328-1752-B4CEA645A2C4}"/>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CEA35209-1E83-B505-3DC7-A642556514A4}"/>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5" name="Freeform: Shape 44">
              <a:extLst>
                <a:ext uri="{FF2B5EF4-FFF2-40B4-BE49-F238E27FC236}">
                  <a16:creationId xmlns:a16="http://schemas.microsoft.com/office/drawing/2014/main" id="{85960CD7-3AA2-D4FE-5001-AEFCF0E7B025}"/>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6" name="Graphic 14">
              <a:extLst>
                <a:ext uri="{FF2B5EF4-FFF2-40B4-BE49-F238E27FC236}">
                  <a16:creationId xmlns:a16="http://schemas.microsoft.com/office/drawing/2014/main" id="{FB2C3F6A-C811-20E2-E324-E5AEF4FD45DC}"/>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4C4260E7-B814-071F-5987-FC6B0EF43DDD}"/>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9B666D88-E55C-CDEC-A4EE-7B6A05181EA2}"/>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0267ADCA-D9FE-0905-F1BD-3034377DFB1A}"/>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6D450EF8-0F02-327B-51BF-EE85E4D7B1D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9654572E-3B2F-2942-B6B1-53D85195EE0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9E138C1B-353A-BF63-87A1-F966A81C8B98}"/>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1D0A59F8-B965-8E5B-58AB-2F3F2084822F}"/>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10087AA6-8D5A-1855-7193-D7D6F1706500}"/>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7" name="Freeform: Shape 46">
              <a:extLst>
                <a:ext uri="{FF2B5EF4-FFF2-40B4-BE49-F238E27FC236}">
                  <a16:creationId xmlns:a16="http://schemas.microsoft.com/office/drawing/2014/main" id="{6C405AA4-B87C-3DC8-0AC4-D18AF273BB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8" name="Graphic 14">
              <a:extLst>
                <a:ext uri="{FF2B5EF4-FFF2-40B4-BE49-F238E27FC236}">
                  <a16:creationId xmlns:a16="http://schemas.microsoft.com/office/drawing/2014/main" id="{538A78AC-E95E-42B0-27FE-2991A585AA64}"/>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64055ED6-CB5B-B94A-E36D-5E9F14B30484}"/>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EFC0AD41-3F8E-4B7B-BBB0-C3FB068490CA}"/>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856A6FD0-3D2D-ED7C-42EC-5D562D177411}"/>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E55079CC-CB1E-1992-B352-B19D2BD9B85A}"/>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3C385236-105A-0A27-4FD1-719142B8A82A}"/>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7E3DB683-6634-0887-B3EF-7FEA25A5351F}"/>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A7DFA517-5656-0D1D-E1D2-370D964BAB0E}"/>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B52D9372-8EB3-F420-71C7-3B31AAAFF11B}"/>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0D843E71-98FE-81F3-D201-1E8E602A4577}"/>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382656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3" name="Graphic 14">
            <a:extLst>
              <a:ext uri="{FF2B5EF4-FFF2-40B4-BE49-F238E27FC236}">
                <a16:creationId xmlns:a16="http://schemas.microsoft.com/office/drawing/2014/main" id="{869FA805-2BE2-9F80-D933-F565340971F8}"/>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4F4D36D8-2CDB-99E8-69F4-2D663AF957D8}"/>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C95FEA0B-4D53-D795-5E51-F420A1A5B784}"/>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9DDC09A6-94AB-71D8-87AB-51295DF02421}"/>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BC05199E-E39D-C24E-7789-F2A6070F0793}"/>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50857B7E-FAD5-4B5A-AB88-B511E8F64B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61BFA357-FAD9-1B7A-1EC3-02EFBCB5720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63E2874F-EA47-05C4-2CD0-FD0F0237AE6C}"/>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DB41B83C-D1AA-9937-6B2D-81C82E88047A}"/>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848C43E9-94B9-2618-991C-114A42EE6507}"/>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F25D2BC4-16DA-0C59-4C21-254FF1C81D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A4ED052-EFAC-5CDE-13D6-971C4E07D48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48FFF530-1D70-5744-CA89-27A178AB0D78}"/>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573EE904-6355-7771-465C-50D2DA8EC4E9}"/>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B1AEF1BA-ACD1-041C-FEFF-FEFC83387921}"/>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52B856F1-43FC-B57B-795E-F7BF5F179957}"/>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BFE372ED-8F79-4BB1-F3A8-53BB492328D2}"/>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5F13BEEE-BB08-3C30-B7B9-25AB90B4EADA}"/>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57D7F09B-7DDD-44FC-E728-A4FA4D190F61}"/>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E8315967-8773-B248-4B31-3A8E49383E7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FC382878-041F-9003-EEBD-769F791E1C67}"/>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3CAC25AC-DF7E-8023-A38F-A8DEB1EC38B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FE07A92B-1EA6-1C65-F45B-20C7DD1BC6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FE577B69-2F70-2FFB-B76B-7E41FE7904F8}"/>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2DF99355-4FD8-4B7E-AE3C-DB2D3BB1FDBC}"/>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9C7895B0-5C5D-9C99-ECEF-FCFA96FD0FB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F3DF61E4-9206-FDCF-6A47-80BDD2722C0F}"/>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173EEF09-1F82-63E8-50AD-3525B6628BB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BFDBF349-268E-D249-6F00-402EC79453D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67FC8050-3E02-43B6-EE3C-D4AF0B339737}"/>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8BE2639B-E6DB-296C-3E17-392B6ED25B69}"/>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31CC4DA3-D3AD-8EA7-76D7-F9234EEEE20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C45D6138-3B1F-9208-A9E2-1B515E3B7129}"/>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358314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C88AD4A4-3C40-871C-8CC3-ABAB8792F09D}"/>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C7E5BFB1-03F3-0079-FF57-6C21F4DCE510}"/>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5FEE50A6-3865-7CF8-909D-48F41F6D1458}"/>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558AD4B-3B92-8F6D-091D-87DB1BD4AFB8}"/>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5A7D750-D3FE-12FE-4C89-F3D844AFC35A}"/>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8A03F60D-E396-C70F-27CA-613AB0F7221C}"/>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AAB58A2-2588-5FEB-AC51-3125DE22BA8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A166A360-E171-A569-59D8-C95A18AE511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02382D67-D5DC-005F-4C7D-29AE545E62D2}"/>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CF65355A-2FB6-6BFD-6986-9472CB18612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BEF979DE-A836-C862-DC21-FAF3B50E3FB6}"/>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66E31E4-E6F2-9181-3547-8B48F680C46A}"/>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D660521B-B6B7-2F6B-B327-9B02365312EA}"/>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EF5DC012-E88F-3E42-2F57-87C80F83662C}"/>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3AB25ED9-6EB9-561C-C14B-8C9E35F0894B}"/>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EFAF4732-3FD2-9C67-36D4-A0D4DD83D665}"/>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B0C7425-D0D3-F941-76E9-C696E16FBD34}"/>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A0B5D52-D086-40B1-F1AB-A39907FDA2E1}"/>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2A450BE-2A8C-2DF2-B8B8-63526480342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EFDD9290-D632-4E2A-D492-7F7A8CA287F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7312510-3EA1-FF76-FCF9-1E0BD2FE7A22}"/>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9171AACC-53BB-A391-488B-6DE988AD8BE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141D91E4-A580-74B5-EA76-5A5F7DAE3540}"/>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5874B2F0-2C11-75CD-4311-9A55B73F1A40}"/>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547D415B-705D-1609-0CBB-5F829D04627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1FF13D9-EE3A-9B06-AE34-F8155D91361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8435E90F-83D2-644D-8826-55E71CF3ABF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C0A1BF8F-E900-F6BE-6D94-AC56C0000D02}"/>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0017DB5-85A3-073E-9E33-4D710729584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659CF644-D7A2-B8EE-6CE1-B14DB33EF5A9}"/>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8DE1A150-CC0D-A946-A807-4FA197927D02}"/>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13CCBB1C-0A20-C33E-6C94-E7201CE743F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C8A88D6-BDFF-9AD3-47FE-85D005D483F2}"/>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838462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99D2B758-6466-CE99-7851-AF32E5CF25A5}"/>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59390667-CC65-4E00-1E9D-BCE9D8E23CE4}"/>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716EDAA0-5D62-16C1-5F66-117000AF1869}"/>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C07F61DC-089A-4419-9A02-BB69CCE59AC6}"/>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4B1A0DF-4F30-8294-2DFD-558B1C4029FE}"/>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B6CDF6FF-6659-FA9C-53B4-64A695147AA0}"/>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87F6085A-C9E1-C0CE-1BEF-04AD17259F7F}"/>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215C45E5-E39A-3930-C796-DDCEBF8E1CDE}"/>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4F031600-3A2A-294F-01A0-D7448B9E192D}"/>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A8FDC4B8-E45D-8F89-D77D-EC20230A657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3C18C622-7DCB-250C-FE64-76760DF534C7}"/>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DC79850-5D7D-9FAA-5549-E6BBD4EE407D}"/>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62E276EB-A701-FAF8-1E8C-5BBDDC7B346D}"/>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01C220FA-BFD6-7DA4-29C4-62941199E3E6}"/>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FB91B39E-3E6C-F8F3-D631-85256C7280E3}"/>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991E43F9-E9BB-799C-A94B-02CC749A7180}"/>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6D7BEFF2-21A0-B5C2-D50C-431F483F94D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456A1F2-6351-5E5C-8C2E-75B20A20D0A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712D8B6-4107-D55A-7572-8E3B31DD88F7}"/>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4FFCB96-B16C-ECD4-3E4F-D0E704EE05B2}"/>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0BA4397-0AF8-DACC-0044-05EF6231C4B0}"/>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70851D72-D188-2A30-11A9-4B6CA7E7836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89796AE7-ECCF-0D7E-5F06-759583916E37}"/>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B4E5293E-A2C8-6454-967A-D68CAA212B89}"/>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CED45614-AB9A-3B1C-5A39-0BCB1285F49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A7981BC8-1B15-978E-0909-411BC9528CA1}"/>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61A9F038-2C4D-ADC3-6130-6760FE37C73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6B2B2E26-BC0A-7023-CB6F-0039234F38ED}"/>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088D50E-5DFD-7A76-5341-96EC2740E126}"/>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84942C7E-17E9-90F6-208A-9D178CFB84C2}"/>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047F534-2169-9448-326F-0043AD78FEC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F794A0B-43F7-DE96-8C8C-7B783346AF27}"/>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DD238A2-6E92-BEB1-2627-B67C7CA86765}"/>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12865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D34252"/>
          </a:solidFill>
          <a:ln w="28575">
            <a:solidFill>
              <a:srgbClr val="D34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D34252"/>
          </a:solidFill>
          <a:ln w="28575">
            <a:solidFill>
              <a:srgbClr val="D3425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D34252"/>
          </a:solidFill>
          <a:ln w="28575">
            <a:solidFill>
              <a:srgbClr val="D3425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2" name="TextBox 41">
            <a:extLst>
              <a:ext uri="{FF2B5EF4-FFF2-40B4-BE49-F238E27FC236}">
                <a16:creationId xmlns:a16="http://schemas.microsoft.com/office/drawing/2014/main" id="{EE9C8EBB-DB71-8B0B-5BC0-BF7DE3DE18CD}"/>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40337175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6_End Slide 4">
    <p:bg>
      <p:bgPr>
        <a:solidFill>
          <a:srgbClr val="9D2835"/>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a:t>
            </a:r>
            <a:r>
              <a:rPr lang="en-US" sz="1200" err="1">
                <a:solidFill>
                  <a:schemeClr val="bg1"/>
                </a:solidFill>
              </a:rPr>
              <a:t>dsm-firmenich</a:t>
            </a:r>
            <a:r>
              <a:rPr lang="en-US" sz="1200">
                <a:solidFill>
                  <a:schemeClr val="bg1"/>
                </a:solidFill>
              </a:rPr>
              <a:t> in accordance with its own methodology. </a:t>
            </a:r>
          </a:p>
          <a:p>
            <a:r>
              <a:rPr lang="en-US" sz="1200" err="1">
                <a:solidFill>
                  <a:schemeClr val="bg1"/>
                </a:solidFill>
              </a:rPr>
              <a:t>dsm-firmenich</a:t>
            </a:r>
            <a:r>
              <a:rPr lang="en-US" sz="1200">
                <a:solidFill>
                  <a:schemeClr val="bg1"/>
                </a:solidFill>
              </a:rPr>
              <a:t> has used diligent care to ensure that it is accurate and up-to-date, however, </a:t>
            </a:r>
            <a:r>
              <a:rPr lang="en-US" sz="1200" err="1">
                <a:solidFill>
                  <a:schemeClr val="bg1"/>
                </a:solidFill>
              </a:rPr>
              <a:t>dsm-firmenich</a:t>
            </a:r>
            <a:r>
              <a:rPr lang="en-US" sz="1200">
                <a:solidFill>
                  <a:schemeClr val="bg1"/>
                </a:solidFill>
              </a:rPr>
              <a:t> makes no representation or warranty, either expressly or implied, of the accuracy, reliability, or completeness thereof. In no event shall </a:t>
            </a:r>
            <a:r>
              <a:rPr lang="en-US" sz="1200" err="1">
                <a:solidFill>
                  <a:schemeClr val="bg1"/>
                </a:solidFill>
              </a:rPr>
              <a:t>dsm-firmenich</a:t>
            </a:r>
            <a:r>
              <a:rPr lang="en-US" sz="1200">
                <a:solidFill>
                  <a:schemeClr val="bg1"/>
                </a:solidFill>
              </a:rPr>
              <a:t> be liable for any damages arising from or reliance upon, or use of, any information provided herein. Further, </a:t>
            </a:r>
            <a:r>
              <a:rPr lang="en-US" sz="1200" err="1">
                <a:solidFill>
                  <a:schemeClr val="bg1"/>
                </a:solidFill>
              </a:rPr>
              <a:t>dsm-firmenich</a:t>
            </a:r>
            <a:r>
              <a:rPr lang="en-US" sz="1200">
                <a:solidFill>
                  <a:schemeClr val="bg1"/>
                </a:solidFill>
              </a:rPr>
              <a:t> shall not bear any liability for the application and/or use of any processed material containing its product(s). The formulation of the finished product is the customer’s sole responsibility. It is the customer’s responsibility to determine the suitability of </a:t>
            </a:r>
            <a:r>
              <a:rPr lang="en-US" sz="1200" err="1">
                <a:solidFill>
                  <a:schemeClr val="bg1"/>
                </a:solidFill>
              </a:rPr>
              <a:t>dsm-firmenich’s</a:t>
            </a:r>
            <a:r>
              <a:rPr lang="en-US" sz="1200">
                <a:solidFill>
                  <a:schemeClr val="bg1"/>
                </a:solidFill>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lang="en-US" sz="1200" err="1">
                <a:solidFill>
                  <a:schemeClr val="bg1"/>
                </a:solidFill>
              </a:rPr>
              <a:t>dsm-firmenich</a:t>
            </a:r>
            <a:r>
              <a:rPr lang="en-US" sz="1200">
                <a:solidFill>
                  <a:schemeClr val="bg1"/>
                </a:solidFill>
              </a:rPr>
              <a:t> representative for further details. © DSM Nutritional Products AG, 2025.</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2300" b="1">
                <a:solidFill>
                  <a:schemeClr val="bg1"/>
                </a:solidFill>
              </a:rPr>
              <a:t>Disclaimer</a:t>
            </a:r>
            <a:endParaRPr kumimoji="0" lang="en-GB" sz="23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607502"/>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2025, 4002 Basel, Switzerland. </a:t>
            </a:r>
          </a:p>
          <a:p>
            <a:r>
              <a:rPr lang="en-US" sz="1200">
                <a:solidFill>
                  <a:schemeClr val="bg1"/>
                </a:solidFill>
              </a:rPr>
              <a:t>www.dsm-firmenich.com. All rights reserved.</a:t>
            </a:r>
          </a:p>
        </p:txBody>
      </p:sp>
    </p:spTree>
    <p:extLst>
      <p:ext uri="{BB962C8B-B14F-4D97-AF65-F5344CB8AC3E}">
        <p14:creationId xmlns:p14="http://schemas.microsoft.com/office/powerpoint/2010/main" val="3440698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Custom Layout">
    <p:bg>
      <p:bgPr>
        <a:solidFill>
          <a:srgbClr val="9D2835"/>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4EA465E-9EA1-0F30-7375-980170125A6C}"/>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3" name="Rectangle 12">
            <a:extLst>
              <a:ext uri="{FF2B5EF4-FFF2-40B4-BE49-F238E27FC236}">
                <a16:creationId xmlns:a16="http://schemas.microsoft.com/office/drawing/2014/main" id="{87C2A584-8530-BBFD-F6A3-383A80E7051F}"/>
              </a:ext>
            </a:extLst>
          </p:cNvPr>
          <p:cNvSpPr/>
          <p:nvPr userDrawn="1"/>
        </p:nvSpPr>
        <p:spPr>
          <a:xfrm>
            <a:off x="6165741" y="0"/>
            <a:ext cx="602625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2">
            <a:extLst>
              <a:ext uri="{FF2B5EF4-FFF2-40B4-BE49-F238E27FC236}">
                <a16:creationId xmlns:a16="http://schemas.microsoft.com/office/drawing/2014/main" id="{11BBE94F-AE88-EDCD-5937-4C67DCFD67C6}"/>
              </a:ext>
            </a:extLst>
          </p:cNvPr>
          <p:cNvSpPr>
            <a:spLocks noGrp="1"/>
          </p:cNvSpPr>
          <p:nvPr>
            <p:ph type="body" sz="quarter" idx="20" hasCustomPrompt="1"/>
          </p:nvPr>
        </p:nvSpPr>
        <p:spPr>
          <a:xfrm>
            <a:off x="302401" y="302400"/>
            <a:ext cx="5369980"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Vitamin B12</a:t>
            </a:r>
            <a:endParaRPr lang="en-GB"/>
          </a:p>
        </p:txBody>
      </p:sp>
      <p:pic>
        <p:nvPicPr>
          <p:cNvPr id="15" name="Picture 12">
            <a:extLst>
              <a:ext uri="{FF2B5EF4-FFF2-40B4-BE49-F238E27FC236}">
                <a16:creationId xmlns:a16="http://schemas.microsoft.com/office/drawing/2014/main" id="{21279B7D-D019-DB06-7228-0898C2EA4A7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16" name="TextBox 15">
            <a:extLst>
              <a:ext uri="{FF2B5EF4-FFF2-40B4-BE49-F238E27FC236}">
                <a16:creationId xmlns:a16="http://schemas.microsoft.com/office/drawing/2014/main" id="{65F7DD19-C4AE-AD5F-90B5-32E63BEB4C9F}"/>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chemeClr val="bg1"/>
                </a:solidFill>
              </a:rPr>
              <a:t> | </a:t>
            </a:r>
            <a:r>
              <a:rPr lang="en-US" sz="1000" b="0" i="0">
                <a:solidFill>
                  <a:schemeClr val="bg1"/>
                </a:solidFill>
                <a:effectLst/>
                <a:latin typeface="DM Sans" pitchFamily="2" charset="0"/>
              </a:rPr>
              <a:t>Healthy foundations</a:t>
            </a:r>
            <a:endParaRPr lang="en-US" sz="950" spc="10">
              <a:solidFill>
                <a:schemeClr val="bg1"/>
              </a:solidFill>
            </a:endParaRPr>
          </a:p>
        </p:txBody>
      </p:sp>
      <p:sp>
        <p:nvSpPr>
          <p:cNvPr id="17" name="Picture Placeholder 14">
            <a:extLst>
              <a:ext uri="{FF2B5EF4-FFF2-40B4-BE49-F238E27FC236}">
                <a16:creationId xmlns:a16="http://schemas.microsoft.com/office/drawing/2014/main" id="{2BE3B0E4-628F-0B7D-121C-6DF7176F4A20}"/>
              </a:ext>
            </a:extLst>
          </p:cNvPr>
          <p:cNvSpPr>
            <a:spLocks noGrp="1"/>
          </p:cNvSpPr>
          <p:nvPr>
            <p:ph type="pic" sz="quarter" idx="22" hasCustomPrompt="1"/>
          </p:nvPr>
        </p:nvSpPr>
        <p:spPr>
          <a:xfrm>
            <a:off x="6165741" y="0"/>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8" name="Picture 17">
            <a:extLst>
              <a:ext uri="{FF2B5EF4-FFF2-40B4-BE49-F238E27FC236}">
                <a16:creationId xmlns:a16="http://schemas.microsoft.com/office/drawing/2014/main" id="{3C5080B8-093E-6002-95DF-1102FC346E4F}"/>
              </a:ext>
            </a:extLst>
          </p:cNvPr>
          <p:cNvPicPr>
            <a:picLocks noChangeAspect="1"/>
          </p:cNvPicPr>
          <p:nvPr userDrawn="1"/>
        </p:nvPicPr>
        <p:blipFill>
          <a:blip r:embed="rId4"/>
          <a:srcRect/>
          <a:stretch/>
        </p:blipFill>
        <p:spPr>
          <a:xfrm>
            <a:off x="0" y="2459861"/>
            <a:ext cx="4800241" cy="3159575"/>
          </a:xfrm>
          <a:prstGeom prst="rect">
            <a:avLst/>
          </a:prstGeom>
        </p:spPr>
      </p:pic>
      <p:sp>
        <p:nvSpPr>
          <p:cNvPr id="19" name="Text Placeholder 22">
            <a:extLst>
              <a:ext uri="{FF2B5EF4-FFF2-40B4-BE49-F238E27FC236}">
                <a16:creationId xmlns:a16="http://schemas.microsoft.com/office/drawing/2014/main" id="{C71FC45C-BA70-A7CE-CA4C-CB00033D87E8}"/>
              </a:ext>
            </a:extLst>
          </p:cNvPr>
          <p:cNvSpPr>
            <a:spLocks noGrp="1"/>
          </p:cNvSpPr>
          <p:nvPr>
            <p:ph type="body" sz="quarter" idx="23" hasCustomPrompt="1"/>
          </p:nvPr>
        </p:nvSpPr>
        <p:spPr>
          <a:xfrm>
            <a:off x="302401" y="1211257"/>
            <a:ext cx="5369980" cy="900111"/>
          </a:xfrm>
          <a:prstGeom prst="rect">
            <a:avLst/>
          </a:prstGeom>
        </p:spPr>
        <p:txBody>
          <a:bodyPr lIns="0" tIns="0" rIns="0" bIns="0">
            <a:noAutofit/>
          </a:bodyPr>
          <a:lstStyle>
            <a:lvl1pPr>
              <a:lnSpc>
                <a:spcPct val="90000"/>
              </a:lnSpc>
              <a:defRPr sz="2800" b="0" i="1">
                <a:solidFill>
                  <a:schemeClr val="bg1"/>
                </a:solidFill>
                <a:latin typeface="Lora" pitchFamily="2" charset="0"/>
              </a:defRPr>
            </a:lvl1pPr>
          </a:lstStyle>
          <a:p>
            <a:pPr lvl="0"/>
            <a:r>
              <a:rPr lang="en-US"/>
              <a:t>The Biotech pink vitamin for sensitive and stressed skin</a:t>
            </a:r>
            <a:endParaRPr lang="en-GB"/>
          </a:p>
        </p:txBody>
      </p:sp>
      <p:sp>
        <p:nvSpPr>
          <p:cNvPr id="20" name="Slide Number Placeholder 5">
            <a:extLst>
              <a:ext uri="{FF2B5EF4-FFF2-40B4-BE49-F238E27FC236}">
                <a16:creationId xmlns:a16="http://schemas.microsoft.com/office/drawing/2014/main" id="{57B38A0B-92C6-ADAD-440E-9A51D99D2174}"/>
              </a:ext>
            </a:extLst>
          </p:cNvPr>
          <p:cNvSpPr txBox="1">
            <a:spLocks/>
          </p:cNvSpPr>
          <p:nvPr userDrawn="1"/>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pPr/>
              <a:t>‹#›</a:t>
            </a:fld>
            <a:endParaRPr lang="en-GB"/>
          </a:p>
        </p:txBody>
      </p:sp>
      <p:sp>
        <p:nvSpPr>
          <p:cNvPr id="21" name="Oval 20">
            <a:extLst>
              <a:ext uri="{FF2B5EF4-FFF2-40B4-BE49-F238E27FC236}">
                <a16:creationId xmlns:a16="http://schemas.microsoft.com/office/drawing/2014/main" id="{E0A7961F-E08D-DD09-07C1-CC49C8D90F3C}"/>
              </a:ext>
            </a:extLst>
          </p:cNvPr>
          <p:cNvSpPr/>
          <p:nvPr userDrawn="1"/>
        </p:nvSpPr>
        <p:spPr>
          <a:xfrm>
            <a:off x="4103699" y="5244938"/>
            <a:ext cx="1337341" cy="1337341"/>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C2E82763-F2A6-DCD8-59CF-C76C590C8F94}"/>
              </a:ext>
            </a:extLst>
          </p:cNvPr>
          <p:cNvSpPr/>
          <p:nvPr userDrawn="1"/>
        </p:nvSpPr>
        <p:spPr>
          <a:xfrm>
            <a:off x="-427576" y="3802716"/>
            <a:ext cx="1068376" cy="106837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2404627-1C48-0FBD-4BAE-B93C93733C00}"/>
              </a:ext>
            </a:extLst>
          </p:cNvPr>
          <p:cNvSpPr/>
          <p:nvPr userDrawn="1"/>
        </p:nvSpPr>
        <p:spPr>
          <a:xfrm>
            <a:off x="4649919" y="4053481"/>
            <a:ext cx="1988482" cy="198848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8018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userDrawn="1">
  <p:cSld name="1_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302400" y="605611"/>
            <a:ext cx="6537669"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CB70160F-A584-4CC4-847F-7FD24331836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spTree>
    <p:extLst>
      <p:ext uri="{BB962C8B-B14F-4D97-AF65-F5344CB8AC3E}">
        <p14:creationId xmlns:p14="http://schemas.microsoft.com/office/powerpoint/2010/main" val="15565973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6E0F0CF3-F47D-C373-F767-31CD17E0603F}"/>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spTree>
    <p:extLst>
      <p:ext uri="{BB962C8B-B14F-4D97-AF65-F5344CB8AC3E}">
        <p14:creationId xmlns:p14="http://schemas.microsoft.com/office/powerpoint/2010/main" val="37032597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4_End Slide 4">
    <p:bg>
      <p:bgPr>
        <a:solidFill>
          <a:srgbClr val="9D2835"/>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D34252"/>
          </a:solidFill>
          <a:ln w="28575">
            <a:solidFill>
              <a:srgbClr val="D3425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D34252"/>
          </a:solidFill>
          <a:ln w="28575">
            <a:solidFill>
              <a:srgbClr val="D3425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D34252"/>
          </a:solidFill>
          <a:ln w="28575">
            <a:solidFill>
              <a:srgbClr val="D34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2300" b="1">
                <a:solidFill>
                  <a:schemeClr val="bg1"/>
                </a:solidFill>
              </a:rPr>
              <a:t>Disclaimer</a:t>
            </a:r>
            <a:endParaRPr kumimoji="0" lang="en-GB" sz="23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589942"/>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2025, 4002 Basel, Switzerland. </a:t>
            </a:r>
          </a:p>
          <a:p>
            <a:r>
              <a:rPr lang="en-US" sz="1200">
                <a:solidFill>
                  <a:schemeClr val="bg1"/>
                </a:solidFill>
              </a:rPr>
              <a:t>www.dsm-firmenich.com. All rights reserved.</a:t>
            </a:r>
          </a:p>
        </p:txBody>
      </p:sp>
      <p:pic>
        <p:nvPicPr>
          <p:cNvPr id="2" name="Picture 12">
            <a:extLst>
              <a:ext uri="{FF2B5EF4-FFF2-40B4-BE49-F238E27FC236}">
                <a16:creationId xmlns:a16="http://schemas.microsoft.com/office/drawing/2014/main" id="{2102D342-0D42-1579-CA55-1F1E8F80CC3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Text Placeholder 1">
            <a:extLst>
              <a:ext uri="{FF2B5EF4-FFF2-40B4-BE49-F238E27FC236}">
                <a16:creationId xmlns:a16="http://schemas.microsoft.com/office/drawing/2014/main" id="{8EF2FC6E-9F4A-6B0D-37D8-810E1FE0B838}"/>
              </a:ext>
            </a:extLst>
          </p:cNvPr>
          <p:cNvSpPr>
            <a:spLocks noGrp="1"/>
          </p:cNvSpPr>
          <p:nvPr userDrawn="1"/>
        </p:nvSpPr>
        <p:spPr>
          <a:xfrm>
            <a:off x="302401" y="3982585"/>
            <a:ext cx="11352188" cy="1556817"/>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a:t>
            </a:r>
            <a:r>
              <a:rPr lang="en-US" sz="1200" err="1">
                <a:solidFill>
                  <a:schemeClr val="bg1"/>
                </a:solidFill>
              </a:rPr>
              <a:t>dsm-firmenich</a:t>
            </a:r>
            <a:r>
              <a:rPr lang="en-US" sz="1200">
                <a:solidFill>
                  <a:schemeClr val="bg1"/>
                </a:solidFill>
              </a:rPr>
              <a:t> in accordance with its own methodology. </a:t>
            </a:r>
          </a:p>
          <a:p>
            <a:r>
              <a:rPr lang="en-US" sz="1200" err="1">
                <a:solidFill>
                  <a:schemeClr val="bg1"/>
                </a:solidFill>
              </a:rPr>
              <a:t>dsm-firmenich</a:t>
            </a:r>
            <a:r>
              <a:rPr lang="en-US" sz="1200">
                <a:solidFill>
                  <a:schemeClr val="bg1"/>
                </a:solidFill>
              </a:rPr>
              <a:t> has used diligent care to ensure that it is accurate and up-to-date, however, </a:t>
            </a:r>
            <a:r>
              <a:rPr lang="en-US" sz="1200" err="1">
                <a:solidFill>
                  <a:schemeClr val="bg1"/>
                </a:solidFill>
              </a:rPr>
              <a:t>dsm-firmenich</a:t>
            </a:r>
            <a:r>
              <a:rPr lang="en-US" sz="1200">
                <a:solidFill>
                  <a:schemeClr val="bg1"/>
                </a:solidFill>
              </a:rPr>
              <a:t> makes no representation or warranty, either expressly or implied, of the accuracy, reliability, or completeness thereof. In no event shall </a:t>
            </a:r>
            <a:r>
              <a:rPr lang="en-US" sz="1200" err="1">
                <a:solidFill>
                  <a:schemeClr val="bg1"/>
                </a:solidFill>
              </a:rPr>
              <a:t>dsm-firmenich</a:t>
            </a:r>
            <a:r>
              <a:rPr lang="en-US" sz="1200">
                <a:solidFill>
                  <a:schemeClr val="bg1"/>
                </a:solidFill>
              </a:rPr>
              <a:t> be liable for any damages arising from or reliance upon, or use of, any information provided herein. Further, </a:t>
            </a:r>
            <a:r>
              <a:rPr lang="en-US" sz="1200" err="1">
                <a:solidFill>
                  <a:schemeClr val="bg1"/>
                </a:solidFill>
              </a:rPr>
              <a:t>dsm-firmenich</a:t>
            </a:r>
            <a:r>
              <a:rPr lang="en-US" sz="1200">
                <a:solidFill>
                  <a:schemeClr val="bg1"/>
                </a:solidFill>
              </a:rPr>
              <a:t> shall not bear any liability for the application and/or use of any processed material containing its product(s). The formulation of the finished product is the customer’s sole responsibility. It is the customer’s responsibility to determine the suitability of</a:t>
            </a:r>
            <a:br>
              <a:rPr lang="en-US" sz="1200">
                <a:solidFill>
                  <a:schemeClr val="bg1"/>
                </a:solidFill>
              </a:rPr>
            </a:br>
            <a:r>
              <a:rPr lang="en-US" sz="1200" err="1">
                <a:solidFill>
                  <a:schemeClr val="bg1"/>
                </a:solidFill>
              </a:rPr>
              <a:t>dsm-firmenich’s</a:t>
            </a:r>
            <a:r>
              <a:rPr lang="en-US" sz="1200">
                <a:solidFill>
                  <a:schemeClr val="bg1"/>
                </a:solidFill>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lang="en-US" sz="1200" err="1">
                <a:solidFill>
                  <a:schemeClr val="bg1"/>
                </a:solidFill>
              </a:rPr>
              <a:t>dsm-firmenich</a:t>
            </a:r>
            <a:r>
              <a:rPr lang="en-US" sz="1200">
                <a:solidFill>
                  <a:schemeClr val="bg1"/>
                </a:solidFill>
              </a:rPr>
              <a:t> representative for further details. © 2025 </a:t>
            </a:r>
            <a:r>
              <a:rPr lang="en-US" sz="1200" err="1">
                <a:solidFill>
                  <a:schemeClr val="bg1"/>
                </a:solidFill>
              </a:rPr>
              <a:t>dsm-firmenich</a:t>
            </a:r>
            <a:r>
              <a:rPr lang="en-US" sz="1200">
                <a:solidFill>
                  <a:schemeClr val="bg1"/>
                </a:solidFill>
              </a:rPr>
              <a:t> group.</a:t>
            </a:r>
          </a:p>
        </p:txBody>
      </p:sp>
    </p:spTree>
    <p:extLst>
      <p:ext uri="{BB962C8B-B14F-4D97-AF65-F5344CB8AC3E}">
        <p14:creationId xmlns:p14="http://schemas.microsoft.com/office/powerpoint/2010/main" val="23088835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rgbClr val="9D2835"/>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E3CB62-7979-15EB-4969-CF261E61C6E7}"/>
              </a:ext>
            </a:extLst>
          </p:cNvPr>
          <p:cNvSpPr/>
          <p:nvPr userDrawn="1"/>
        </p:nvSpPr>
        <p:spPr>
          <a:xfrm>
            <a:off x="6165741" y="0"/>
            <a:ext cx="602625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2401" y="302400"/>
            <a:ext cx="5369980"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Vitamin B12</a:t>
            </a:r>
            <a:endParaRPr lang="en-GB"/>
          </a:p>
        </p:txBody>
      </p:sp>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297381" y="6428392"/>
            <a:ext cx="4245429" cy="153888"/>
          </a:xfrm>
          <a:prstGeom prst="rect">
            <a:avLst/>
          </a:prstGeom>
          <a:noFill/>
        </p:spPr>
        <p:txBody>
          <a:bodyPr wrap="square" lIns="0" tIns="0" rIns="0" bIns="0" rtlCol="0" anchor="ctr" anchorCtr="0">
            <a:spAutoFit/>
          </a:bodyPr>
          <a:lstStyle/>
          <a:p>
            <a:r>
              <a:rPr lang="en-US" sz="950" b="1" spc="10" dirty="0">
                <a:solidFill>
                  <a:schemeClr val="bg1"/>
                </a:solidFill>
              </a:rPr>
              <a:t>Vitamins</a:t>
            </a:r>
            <a:r>
              <a:rPr lang="en-US" sz="950" spc="-20" dirty="0">
                <a:solidFill>
                  <a:schemeClr val="bg1"/>
                </a:solidFill>
              </a:rPr>
              <a:t> | </a:t>
            </a:r>
            <a:r>
              <a:rPr lang="en-US" sz="1000" b="0" i="0" dirty="0">
                <a:solidFill>
                  <a:schemeClr val="bg1"/>
                </a:solidFill>
                <a:effectLst/>
                <a:latin typeface="DM Sans" pitchFamily="2" charset="0"/>
              </a:rPr>
              <a:t>Healthy foundations</a:t>
            </a:r>
            <a:endParaRPr lang="en-US" sz="950" spc="10" dirty="0">
              <a:solidFill>
                <a:schemeClr val="bg1"/>
              </a:solidFill>
            </a:endParaRPr>
          </a:p>
        </p:txBody>
      </p:sp>
      <p:sp>
        <p:nvSpPr>
          <p:cNvPr id="6" name="Picture Placeholder 14">
            <a:extLst>
              <a:ext uri="{FF2B5EF4-FFF2-40B4-BE49-F238E27FC236}">
                <a16:creationId xmlns:a16="http://schemas.microsoft.com/office/drawing/2014/main" id="{D93C3042-FFC5-2993-C81B-4230A830E7B0}"/>
              </a:ext>
            </a:extLst>
          </p:cNvPr>
          <p:cNvSpPr>
            <a:spLocks noGrp="1"/>
          </p:cNvSpPr>
          <p:nvPr>
            <p:ph type="pic" sz="quarter" idx="22" hasCustomPrompt="1"/>
          </p:nvPr>
        </p:nvSpPr>
        <p:spPr>
          <a:xfrm>
            <a:off x="6165741" y="0"/>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8" name="Picture 7">
            <a:extLst>
              <a:ext uri="{FF2B5EF4-FFF2-40B4-BE49-F238E27FC236}">
                <a16:creationId xmlns:a16="http://schemas.microsoft.com/office/drawing/2014/main" id="{9311C909-A558-5261-5393-725EEE214743}"/>
              </a:ext>
            </a:extLst>
          </p:cNvPr>
          <p:cNvPicPr>
            <a:picLocks noChangeAspect="1"/>
          </p:cNvPicPr>
          <p:nvPr userDrawn="1"/>
        </p:nvPicPr>
        <p:blipFill>
          <a:blip r:embed="rId4"/>
          <a:srcRect/>
          <a:stretch/>
        </p:blipFill>
        <p:spPr>
          <a:xfrm>
            <a:off x="0" y="2459861"/>
            <a:ext cx="4800241" cy="3159575"/>
          </a:xfrm>
          <a:prstGeom prst="rect">
            <a:avLst/>
          </a:prstGeom>
        </p:spPr>
      </p:pic>
      <p:sp>
        <p:nvSpPr>
          <p:cNvPr id="9" name="Text Placeholder 22">
            <a:extLst>
              <a:ext uri="{FF2B5EF4-FFF2-40B4-BE49-F238E27FC236}">
                <a16:creationId xmlns:a16="http://schemas.microsoft.com/office/drawing/2014/main" id="{B1D52141-8497-50B2-B01F-6B7BFA0181F4}"/>
              </a:ext>
            </a:extLst>
          </p:cNvPr>
          <p:cNvSpPr>
            <a:spLocks noGrp="1"/>
          </p:cNvSpPr>
          <p:nvPr>
            <p:ph type="body" sz="quarter" idx="23" hasCustomPrompt="1"/>
          </p:nvPr>
        </p:nvSpPr>
        <p:spPr>
          <a:xfrm>
            <a:off x="302401" y="1211257"/>
            <a:ext cx="5369980" cy="900111"/>
          </a:xfrm>
          <a:prstGeom prst="rect">
            <a:avLst/>
          </a:prstGeom>
        </p:spPr>
        <p:txBody>
          <a:bodyPr lIns="0" tIns="0" rIns="0" bIns="0">
            <a:noAutofit/>
          </a:bodyPr>
          <a:lstStyle>
            <a:lvl1pPr>
              <a:lnSpc>
                <a:spcPct val="90000"/>
              </a:lnSpc>
              <a:defRPr sz="2800" b="0" i="1">
                <a:solidFill>
                  <a:schemeClr val="bg1"/>
                </a:solidFill>
                <a:latin typeface="Lora" pitchFamily="2" charset="0"/>
              </a:defRPr>
            </a:lvl1pPr>
          </a:lstStyle>
          <a:p>
            <a:pPr lvl="0"/>
            <a:r>
              <a:rPr lang="en-US"/>
              <a:t>The Biotech pink vitamin for sensitive and stressed skin</a:t>
            </a:r>
            <a:endParaRPr lang="en-GB"/>
          </a:p>
        </p:txBody>
      </p:sp>
      <p:sp>
        <p:nvSpPr>
          <p:cNvPr id="5" name="Oval 4">
            <a:extLst>
              <a:ext uri="{FF2B5EF4-FFF2-40B4-BE49-F238E27FC236}">
                <a16:creationId xmlns:a16="http://schemas.microsoft.com/office/drawing/2014/main" id="{340202C7-7BB0-83FD-FABD-566650BAF608}"/>
              </a:ext>
            </a:extLst>
          </p:cNvPr>
          <p:cNvSpPr/>
          <p:nvPr userDrawn="1"/>
        </p:nvSpPr>
        <p:spPr>
          <a:xfrm>
            <a:off x="4103699" y="5244938"/>
            <a:ext cx="1337341" cy="1337341"/>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F5753B2-DFA4-CE19-E447-A0FBF2A86CA0}"/>
              </a:ext>
            </a:extLst>
          </p:cNvPr>
          <p:cNvSpPr/>
          <p:nvPr userDrawn="1"/>
        </p:nvSpPr>
        <p:spPr>
          <a:xfrm>
            <a:off x="-427576" y="3802716"/>
            <a:ext cx="1068376" cy="106837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2B0338D0-E8F0-5056-EDC4-B8F5664F0189}"/>
              </a:ext>
            </a:extLst>
          </p:cNvPr>
          <p:cNvSpPr/>
          <p:nvPr userDrawn="1"/>
        </p:nvSpPr>
        <p:spPr>
          <a:xfrm>
            <a:off x="4649919" y="4053481"/>
            <a:ext cx="1988482" cy="198848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22270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5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6" r:id="rId2"/>
    <p:sldLayoutId id="2147483649" r:id="rId3"/>
    <p:sldLayoutId id="2147483686" r:id="rId4"/>
    <p:sldLayoutId id="2147483687" r:id="rId5"/>
    <p:sldLayoutId id="2147483660" r:id="rId6"/>
    <p:sldLayoutId id="2147483661" r:id="rId7"/>
    <p:sldLayoutId id="2147483662" r:id="rId8"/>
    <p:sldLayoutId id="2147483688" r:id="rId9"/>
    <p:sldLayoutId id="2147483689" r:id="rId10"/>
    <p:sldLayoutId id="2147483690" r:id="rId11"/>
    <p:sldLayoutId id="2147483691" r:id="rId12"/>
    <p:sldLayoutId id="2147483663" r:id="rId13"/>
    <p:sldLayoutId id="2147483664" r:id="rId14"/>
    <p:sldLayoutId id="2147483692" r:id="rId15"/>
    <p:sldLayoutId id="2147483693" r:id="rId16"/>
    <p:sldLayoutId id="2147483694" r:id="rId17"/>
    <p:sldLayoutId id="2147483695" r:id="rId18"/>
    <p:sldLayoutId id="2147483714" r:id="rId19"/>
    <p:sldLayoutId id="2147483669" r:id="rId20"/>
    <p:sldLayoutId id="2147483717" r:id="rId21"/>
    <p:sldLayoutId id="2147483666" r:id="rId22"/>
    <p:sldLayoutId id="2147483667" r:id="rId23"/>
    <p:sldLayoutId id="2147483668" r:id="rId24"/>
    <p:sldLayoutId id="2147483696" r:id="rId25"/>
    <p:sldLayoutId id="2147483718" r:id="rId26"/>
    <p:sldLayoutId id="2147483683" r:id="rId27"/>
    <p:sldLayoutId id="2147483670" r:id="rId28"/>
    <p:sldLayoutId id="2147483711" r:id="rId29"/>
    <p:sldLayoutId id="2147483712" r:id="rId30"/>
    <p:sldLayoutId id="2147483672" r:id="rId31"/>
    <p:sldLayoutId id="2147483674" r:id="rId32"/>
    <p:sldLayoutId id="2147483673" r:id="rId33"/>
    <p:sldLayoutId id="2147483676" r:id="rId34"/>
    <p:sldLayoutId id="2147483697" r:id="rId35"/>
    <p:sldLayoutId id="2147483698" r:id="rId36"/>
    <p:sldLayoutId id="2147483677" r:id="rId37"/>
    <p:sldLayoutId id="2147483678" r:id="rId38"/>
    <p:sldLayoutId id="2147483679" r:id="rId39"/>
    <p:sldLayoutId id="2147483680" r:id="rId40"/>
    <p:sldLayoutId id="2147483699" r:id="rId41"/>
    <p:sldLayoutId id="2147483700" r:id="rId42"/>
    <p:sldLayoutId id="2147483701" r:id="rId43"/>
    <p:sldLayoutId id="2147483702" r:id="rId44"/>
    <p:sldLayoutId id="2147483720" r:id="rId45"/>
    <p:sldLayoutId id="2147483719" r:id="rId46"/>
    <p:sldLayoutId id="2147483721" r:id="rId47"/>
    <p:sldLayoutId id="2147483722" r:id="rId48"/>
    <p:sldLayoutId id="2147483723" r:id="rId49"/>
    <p:sldLayoutId id="2147483724" r:id="rId50"/>
    <p:sldLayoutId id="2147483725" r:id="rId5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userDrawn="1">
          <p15:clr>
            <a:srgbClr val="F26B43"/>
          </p15:clr>
        </p15:guide>
        <p15:guide id="2" pos="3840" userDrawn="1">
          <p15:clr>
            <a:srgbClr val="F26B43"/>
          </p15:clr>
        </p15:guide>
        <p15:guide id="3" pos="929" userDrawn="1">
          <p15:clr>
            <a:srgbClr val="F26B43"/>
          </p15:clr>
        </p15:guide>
        <p15:guide id="4" pos="2408" userDrawn="1">
          <p15:clr>
            <a:srgbClr val="F26B43"/>
          </p15:clr>
        </p15:guide>
        <p15:guide id="5" pos="7491" userDrawn="1">
          <p15:clr>
            <a:srgbClr val="F26B43"/>
          </p15:clr>
        </p15:guide>
        <p15:guide id="6" pos="3053" userDrawn="1">
          <p15:clr>
            <a:srgbClr val="F26B43"/>
          </p15:clr>
        </p15:guide>
        <p15:guide id="7" pos="6846" userDrawn="1">
          <p15:clr>
            <a:srgbClr val="F26B43"/>
          </p15:clr>
        </p15:guide>
        <p15:guide id="8" orient="horz" pos="4133" userDrawn="1">
          <p15:clr>
            <a:srgbClr val="F26B43"/>
          </p15:clr>
        </p15:guide>
        <p15:guide id="9" orient="horz" pos="2205" userDrawn="1">
          <p15:clr>
            <a:srgbClr val="F26B43"/>
          </p15:clr>
        </p15:guide>
        <p15:guide id="10" pos="6012" userDrawn="1">
          <p15:clr>
            <a:srgbClr val="F26B43"/>
          </p15:clr>
        </p15:guide>
        <p15:guide id="11" pos="6107" userDrawn="1">
          <p15:clr>
            <a:srgbClr val="F26B43"/>
          </p15:clr>
        </p15:guide>
        <p15:guide id="12" pos="6750" userDrawn="1">
          <p15:clr>
            <a:srgbClr val="F26B43"/>
          </p15:clr>
        </p15:guide>
        <p15:guide id="13" pos="3792" userDrawn="1">
          <p15:clr>
            <a:srgbClr val="F26B43"/>
          </p15:clr>
        </p15:guide>
        <p15:guide id="14" pos="3887" userDrawn="1">
          <p15:clr>
            <a:srgbClr val="F26B43"/>
          </p15:clr>
        </p15:guide>
        <p15:guide id="15" pos="4531" userDrawn="1">
          <p15:clr>
            <a:srgbClr val="F26B43"/>
          </p15:clr>
        </p15:guide>
        <p15:guide id="16" pos="3149" userDrawn="1">
          <p15:clr>
            <a:srgbClr val="F26B43"/>
          </p15:clr>
        </p15:guide>
        <p15:guide id="17" pos="4628" userDrawn="1">
          <p15:clr>
            <a:srgbClr val="F26B43"/>
          </p15:clr>
        </p15:guide>
        <p15:guide id="18" pos="5273" userDrawn="1">
          <p15:clr>
            <a:srgbClr val="F26B43"/>
          </p15:clr>
        </p15:guide>
        <p15:guide id="19" pos="5367" userDrawn="1">
          <p15:clr>
            <a:srgbClr val="F26B43"/>
          </p15:clr>
        </p15:guide>
        <p15:guide id="20" pos="2313" userDrawn="1">
          <p15:clr>
            <a:srgbClr val="F26B43"/>
          </p15:clr>
        </p15:guide>
        <p15:guide id="21" pos="1668" userDrawn="1">
          <p15:clr>
            <a:srgbClr val="F26B43"/>
          </p15:clr>
        </p15:guide>
        <p15:guide id="22" pos="1574" userDrawn="1">
          <p15:clr>
            <a:srgbClr val="F26B43"/>
          </p15:clr>
        </p15:guide>
        <p15:guide id="23" pos="834" userDrawn="1">
          <p15:clr>
            <a:srgbClr val="F26B43"/>
          </p15:clr>
        </p15:guide>
        <p15:guide id="24" pos="189" userDrawn="1">
          <p15:clr>
            <a:srgbClr val="F26B43"/>
          </p15:clr>
        </p15:guide>
        <p15:guide id="25" orient="horz" pos="2160" userDrawn="1">
          <p15:clr>
            <a:srgbClr val="F26B43"/>
          </p15:clr>
        </p15:guide>
        <p15:guide id="26" orient="horz" pos="2786" userDrawn="1">
          <p15:clr>
            <a:srgbClr val="F26B43"/>
          </p15:clr>
        </p15:guide>
        <p15:guide id="27" orient="horz" pos="1535" userDrawn="1">
          <p15:clr>
            <a:srgbClr val="F26B43"/>
          </p15:clr>
        </p15:guide>
        <p15:guide id="28" orient="horz" pos="1439" userDrawn="1">
          <p15:clr>
            <a:srgbClr val="F26B43"/>
          </p15:clr>
        </p15:guide>
        <p15:guide id="29" orient="horz" pos="860" userDrawn="1">
          <p15:clr>
            <a:srgbClr val="F26B43"/>
          </p15:clr>
        </p15:guide>
        <p15:guide id="30" orient="horz" pos="765" userDrawn="1">
          <p15:clr>
            <a:srgbClr val="F26B43"/>
          </p15:clr>
        </p15:guide>
        <p15:guide id="31" orient="horz" pos="2880" userDrawn="1">
          <p15:clr>
            <a:srgbClr val="F26B43"/>
          </p15:clr>
        </p15:guide>
        <p15:guide id="32" orient="horz" pos="3459"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48.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gif"/></Relationships>
</file>

<file path=ppt/slides/_rels/slide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4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1.gif"/></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49.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7.png"/><Relationship Id="rId1" Type="http://schemas.openxmlformats.org/officeDocument/2006/relationships/slideLayout" Target="../slideLayouts/slideLayout49.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svg"/></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8.xml"/><Relationship Id="rId4" Type="http://schemas.openxmlformats.org/officeDocument/2006/relationships/image" Target="../media/image2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E8BD03C-C9B1-DC78-B7E6-10B685798019}"/>
              </a:ext>
            </a:extLst>
          </p:cNvPr>
          <p:cNvSpPr>
            <a:spLocks noGrp="1"/>
          </p:cNvSpPr>
          <p:nvPr>
            <p:ph type="body" sz="quarter" idx="20"/>
          </p:nvPr>
        </p:nvSpPr>
        <p:spPr/>
        <p:txBody>
          <a:bodyPr/>
          <a:lstStyle/>
          <a:p>
            <a:r>
              <a:rPr lang="en-US"/>
              <a:t>Vitamin B12</a:t>
            </a:r>
          </a:p>
        </p:txBody>
      </p:sp>
      <p:pic>
        <p:nvPicPr>
          <p:cNvPr id="14" name="Picture Placeholder 13">
            <a:extLst>
              <a:ext uri="{FF2B5EF4-FFF2-40B4-BE49-F238E27FC236}">
                <a16:creationId xmlns:a16="http://schemas.microsoft.com/office/drawing/2014/main" id="{450FD0E1-0E93-9BD5-96DB-8C85F8CBC761}"/>
              </a:ext>
            </a:extLst>
          </p:cNvPr>
          <p:cNvPicPr>
            <a:picLocks noGrp="1" noChangeAspect="1"/>
          </p:cNvPicPr>
          <p:nvPr>
            <p:ph type="pic" sz="quarter" idx="22"/>
          </p:nvPr>
        </p:nvPicPr>
        <p:blipFill>
          <a:blip r:embed="rId2"/>
          <a:srcRect t="4478" b="4478"/>
          <a:stretch/>
        </p:blipFill>
        <p:spPr>
          <a:xfrm>
            <a:off x="6165741" y="0"/>
            <a:ext cx="6026259" cy="6858000"/>
          </a:xfrm>
        </p:spPr>
      </p:pic>
      <p:sp>
        <p:nvSpPr>
          <p:cNvPr id="12" name="Text Placeholder 11">
            <a:extLst>
              <a:ext uri="{FF2B5EF4-FFF2-40B4-BE49-F238E27FC236}">
                <a16:creationId xmlns:a16="http://schemas.microsoft.com/office/drawing/2014/main" id="{60793569-7D6D-E749-5605-FB0C22827D2A}"/>
              </a:ext>
            </a:extLst>
          </p:cNvPr>
          <p:cNvSpPr>
            <a:spLocks noGrp="1"/>
          </p:cNvSpPr>
          <p:nvPr>
            <p:ph type="body" sz="quarter" idx="23"/>
          </p:nvPr>
        </p:nvSpPr>
        <p:spPr/>
        <p:txBody>
          <a:bodyPr/>
          <a:lstStyle/>
          <a:p>
            <a:pPr lvl="0"/>
            <a:r>
              <a:rPr lang="en-US"/>
              <a:t>The Biotech pink vitamin for sensitive and stressed skin</a:t>
            </a:r>
            <a:endParaRPr lang="en-GB"/>
          </a:p>
        </p:txBody>
      </p:sp>
      <p:sp>
        <p:nvSpPr>
          <p:cNvPr id="2" name="Oval 1">
            <a:extLst>
              <a:ext uri="{FF2B5EF4-FFF2-40B4-BE49-F238E27FC236}">
                <a16:creationId xmlns:a16="http://schemas.microsoft.com/office/drawing/2014/main" id="{AF631470-BCAE-9028-61CC-646FEEE7751F}"/>
              </a:ext>
            </a:extLst>
          </p:cNvPr>
          <p:cNvSpPr/>
          <p:nvPr/>
        </p:nvSpPr>
        <p:spPr>
          <a:xfrm>
            <a:off x="4649919" y="4053481"/>
            <a:ext cx="1988482" cy="198848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5FDCC90-195F-4A26-7B80-295E734AFD4C}"/>
              </a:ext>
            </a:extLst>
          </p:cNvPr>
          <p:cNvSpPr txBox="1"/>
          <p:nvPr/>
        </p:nvSpPr>
        <p:spPr>
          <a:xfrm>
            <a:off x="206454" y="6107904"/>
            <a:ext cx="1132862"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June 2025</a:t>
            </a:r>
            <a:endParaRPr lang="en-CH" sz="1100" dirty="0">
              <a:solidFill>
                <a:schemeClr val="bg1"/>
              </a:solidFill>
            </a:endParaRPr>
          </a:p>
        </p:txBody>
      </p:sp>
    </p:spTree>
    <p:extLst>
      <p:ext uri="{BB962C8B-B14F-4D97-AF65-F5344CB8AC3E}">
        <p14:creationId xmlns:p14="http://schemas.microsoft.com/office/powerpoint/2010/main" val="1651215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807EE-CD21-14A9-8637-0FD0278BDC4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A26C4A-A37B-0522-BAF8-5A5A92D1584C}"/>
              </a:ext>
            </a:extLst>
          </p:cNvPr>
          <p:cNvSpPr>
            <a:spLocks noGrp="1"/>
          </p:cNvSpPr>
          <p:nvPr>
            <p:ph type="sldNum" sz="quarter" idx="10"/>
          </p:nvPr>
        </p:nvSpPr>
        <p:spPr/>
        <p:txBody>
          <a:bodyPr/>
          <a:lstStyle/>
          <a:p>
            <a:fld id="{5BA3E189-2F3A-42E5-B572-3520703B6186}" type="slidenum">
              <a:rPr lang="en-GB" smtClean="0"/>
              <a:pPr/>
              <a:t>2</a:t>
            </a:fld>
            <a:endParaRPr lang="en-GB"/>
          </a:p>
        </p:txBody>
      </p:sp>
      <p:sp>
        <p:nvSpPr>
          <p:cNvPr id="8" name="Text Placeholder 7">
            <a:extLst>
              <a:ext uri="{FF2B5EF4-FFF2-40B4-BE49-F238E27FC236}">
                <a16:creationId xmlns:a16="http://schemas.microsoft.com/office/drawing/2014/main" id="{6CF6B2A0-E0C7-96F8-FB01-25B065656422}"/>
              </a:ext>
            </a:extLst>
          </p:cNvPr>
          <p:cNvSpPr>
            <a:spLocks noGrp="1"/>
          </p:cNvSpPr>
          <p:nvPr>
            <p:ph type="body" idx="11"/>
          </p:nvPr>
        </p:nvSpPr>
        <p:spPr>
          <a:xfrm>
            <a:off x="302400" y="605611"/>
            <a:ext cx="9283727" cy="1022222"/>
          </a:xfrm>
        </p:spPr>
        <p:txBody>
          <a:bodyPr/>
          <a:lstStyle/>
          <a:p>
            <a:r>
              <a:rPr lang="en-US">
                <a:solidFill>
                  <a:srgbClr val="E67F7C"/>
                </a:solidFill>
              </a:rPr>
              <a:t>The biotech pink vitamin for sensitive</a:t>
            </a:r>
            <a:br>
              <a:rPr lang="en-US">
                <a:solidFill>
                  <a:srgbClr val="E67F7C"/>
                </a:solidFill>
              </a:rPr>
            </a:br>
            <a:r>
              <a:rPr lang="en-US">
                <a:solidFill>
                  <a:srgbClr val="E67F7C"/>
                </a:solidFill>
              </a:rPr>
              <a:t>and stressed skin</a:t>
            </a:r>
          </a:p>
        </p:txBody>
      </p:sp>
      <p:sp>
        <p:nvSpPr>
          <p:cNvPr id="7" name="Title 6">
            <a:extLst>
              <a:ext uri="{FF2B5EF4-FFF2-40B4-BE49-F238E27FC236}">
                <a16:creationId xmlns:a16="http://schemas.microsoft.com/office/drawing/2014/main" id="{399602DE-8292-36FB-272C-360812C6F98D}"/>
              </a:ext>
            </a:extLst>
          </p:cNvPr>
          <p:cNvSpPr>
            <a:spLocks noGrp="1"/>
          </p:cNvSpPr>
          <p:nvPr>
            <p:ph type="title"/>
          </p:nvPr>
        </p:nvSpPr>
        <p:spPr/>
        <p:txBody>
          <a:bodyPr/>
          <a:lstStyle/>
          <a:p>
            <a:r>
              <a:rPr lang="en-US"/>
              <a:t>Vitamin B12</a:t>
            </a:r>
          </a:p>
        </p:txBody>
      </p:sp>
      <p:sp>
        <p:nvSpPr>
          <p:cNvPr id="14" name="TextBox 13">
            <a:extLst>
              <a:ext uri="{FF2B5EF4-FFF2-40B4-BE49-F238E27FC236}">
                <a16:creationId xmlns:a16="http://schemas.microsoft.com/office/drawing/2014/main" id="{381C8BCD-4B64-54C1-4EE8-4231488932DB}"/>
              </a:ext>
            </a:extLst>
          </p:cNvPr>
          <p:cNvSpPr txBox="1"/>
          <p:nvPr/>
        </p:nvSpPr>
        <p:spPr>
          <a:xfrm>
            <a:off x="243366" y="1600673"/>
            <a:ext cx="4055811" cy="307777"/>
          </a:xfrm>
          <a:prstGeom prst="rect">
            <a:avLst/>
          </a:prstGeom>
          <a:noFill/>
        </p:spPr>
        <p:txBody>
          <a:bodyPr wrap="square" anchor="ctr">
            <a:spAutoFit/>
          </a:bodyPr>
          <a:lstStyle/>
          <a:p>
            <a:r>
              <a:rPr lang="en-US" sz="1400" b="1">
                <a:solidFill>
                  <a:srgbClr val="D34252"/>
                </a:solidFill>
                <a:latin typeface="+mn-lt"/>
              </a:rPr>
              <a:t>Unique Product Features:</a:t>
            </a:r>
          </a:p>
        </p:txBody>
      </p:sp>
      <p:sp>
        <p:nvSpPr>
          <p:cNvPr id="15" name="TextBox 14">
            <a:extLst>
              <a:ext uri="{FF2B5EF4-FFF2-40B4-BE49-F238E27FC236}">
                <a16:creationId xmlns:a16="http://schemas.microsoft.com/office/drawing/2014/main" id="{B710BF4E-F36A-259A-1319-C775DAE09BE9}"/>
              </a:ext>
            </a:extLst>
          </p:cNvPr>
          <p:cNvSpPr txBox="1"/>
          <p:nvPr/>
        </p:nvSpPr>
        <p:spPr>
          <a:xfrm>
            <a:off x="243365" y="1952212"/>
            <a:ext cx="6786748" cy="3785652"/>
          </a:xfrm>
          <a:prstGeom prst="rect">
            <a:avLst/>
          </a:prstGeom>
          <a:noFill/>
        </p:spPr>
        <p:txBody>
          <a:bodyPr wrap="square" lIns="91440" tIns="45720" rIns="91440" bIns="45720" anchor="t">
            <a:spAutoFit/>
          </a:bodyPr>
          <a:lstStyle/>
          <a:p>
            <a:pPr marL="342900" indent="-342900">
              <a:buClr>
                <a:srgbClr val="D34252"/>
              </a:buClr>
              <a:buFont typeface="Wingdings" panose="05000000000000000000" pitchFamily="2" charset="2"/>
              <a:buChar char="l"/>
            </a:pPr>
            <a:r>
              <a:rPr lang="en-US" sz="1400" b="1" dirty="0"/>
              <a:t>Biotech naturally derived pink </a:t>
            </a:r>
            <a:r>
              <a:rPr lang="en-US" sz="1400" dirty="0"/>
              <a:t>vitamin</a:t>
            </a:r>
          </a:p>
          <a:p>
            <a:pPr marL="342900" indent="-342900">
              <a:buClr>
                <a:srgbClr val="D34252"/>
              </a:buClr>
              <a:buFont typeface="Wingdings" panose="05000000000000000000" pitchFamily="2" charset="2"/>
              <a:buChar char="l"/>
            </a:pPr>
            <a:endParaRPr lang="en-US" sz="1400"/>
          </a:p>
          <a:p>
            <a:pPr marL="342900" indent="-342900">
              <a:buClr>
                <a:srgbClr val="D34252"/>
              </a:buClr>
              <a:buFont typeface="Wingdings" panose="05000000000000000000" pitchFamily="2" charset="2"/>
              <a:buChar char="l"/>
            </a:pPr>
            <a:r>
              <a:rPr lang="en-US" sz="1400" dirty="0"/>
              <a:t>Active on </a:t>
            </a:r>
            <a:r>
              <a:rPr lang="en-US" sz="1400" b="1" dirty="0"/>
              <a:t>atopic dermatitis</a:t>
            </a:r>
            <a:r>
              <a:rPr lang="en-US" sz="1400" dirty="0"/>
              <a:t>, </a:t>
            </a:r>
            <a:r>
              <a:rPr lang="en-US" sz="1400" b="1" dirty="0"/>
              <a:t>reducing erythema and pruritus </a:t>
            </a:r>
            <a:r>
              <a:rPr lang="en-US" sz="1400" i="1" dirty="0"/>
              <a:t>in vivo</a:t>
            </a:r>
          </a:p>
          <a:p>
            <a:pPr marL="342900" indent="-342900">
              <a:buClr>
                <a:srgbClr val="D34252"/>
              </a:buClr>
              <a:buFont typeface="Wingdings" panose="05000000000000000000" pitchFamily="2" charset="2"/>
              <a:buChar char="l"/>
            </a:pPr>
            <a:endParaRPr lang="en-US" sz="1400"/>
          </a:p>
          <a:p>
            <a:pPr marL="342900" indent="-342900">
              <a:buClr>
                <a:srgbClr val="D34252"/>
              </a:buClr>
              <a:buFont typeface="Wingdings" panose="05000000000000000000" pitchFamily="2" charset="2"/>
              <a:buChar char="l"/>
            </a:pPr>
            <a:r>
              <a:rPr lang="en-US" sz="1400" dirty="0"/>
              <a:t>Prevents inflammation </a:t>
            </a:r>
            <a:r>
              <a:rPr lang="en-US" sz="1400" i="1" dirty="0"/>
              <a:t>ex vivo</a:t>
            </a:r>
            <a:r>
              <a:rPr lang="en-US" sz="1400" dirty="0"/>
              <a:t>: </a:t>
            </a:r>
            <a:r>
              <a:rPr lang="en-US" sz="1400" b="1" dirty="0"/>
              <a:t>significant and strong reduction of inflammasome and inflammatory cytokines such IL1-ß.</a:t>
            </a:r>
          </a:p>
          <a:p>
            <a:pPr marL="342900" indent="-342900">
              <a:buClr>
                <a:srgbClr val="D34252"/>
              </a:buClr>
              <a:buFont typeface="Wingdings" panose="05000000000000000000" pitchFamily="2" charset="2"/>
              <a:buChar char="l"/>
            </a:pPr>
            <a:endParaRPr lang="en-US" sz="1400"/>
          </a:p>
          <a:p>
            <a:pPr marL="342900" indent="-342900">
              <a:buClr>
                <a:srgbClr val="D34252"/>
              </a:buClr>
              <a:buFont typeface="Wingdings" panose="05000000000000000000" pitchFamily="2" charset="2"/>
              <a:buChar char="l"/>
            </a:pPr>
            <a:r>
              <a:rPr lang="en-US" sz="1400" b="1" dirty="0"/>
              <a:t>Epigenetic regulation of inflammasome: over-expression by 61% of miR-22-3p </a:t>
            </a:r>
            <a:r>
              <a:rPr lang="en-US" sz="1400" dirty="0"/>
              <a:t>with vitamin B12 leads to </a:t>
            </a:r>
            <a:r>
              <a:rPr lang="en-US" sz="1400" b="1" dirty="0"/>
              <a:t>a reduction of inflammasome </a:t>
            </a:r>
            <a:r>
              <a:rPr lang="en-US" sz="1400" i="1" dirty="0"/>
              <a:t>ex vivo</a:t>
            </a:r>
          </a:p>
          <a:p>
            <a:pPr marL="342900" indent="-342900">
              <a:buClr>
                <a:srgbClr val="D34252"/>
              </a:buClr>
              <a:buFont typeface="Wingdings" panose="05000000000000000000" pitchFamily="2" charset="2"/>
              <a:buChar char="l"/>
            </a:pPr>
            <a:endParaRPr lang="en-US" sz="1400"/>
          </a:p>
          <a:p>
            <a:pPr marL="342900" indent="-342900">
              <a:buClr>
                <a:srgbClr val="D34252"/>
              </a:buClr>
              <a:buFont typeface="Wingdings" panose="05000000000000000000" pitchFamily="2" charset="2"/>
              <a:buChar char="l"/>
            </a:pPr>
            <a:r>
              <a:rPr lang="en-US" sz="1400" dirty="0"/>
              <a:t>Significantly </a:t>
            </a:r>
            <a:r>
              <a:rPr lang="en-US" sz="1400" b="1" dirty="0"/>
              <a:t>reduction of Mast cell degranulation by 27%, drops the histamine release </a:t>
            </a:r>
            <a:r>
              <a:rPr lang="en-US" sz="1400" i="1" dirty="0"/>
              <a:t>in vitro</a:t>
            </a:r>
          </a:p>
          <a:p>
            <a:pPr marL="342900" indent="-342900">
              <a:buClr>
                <a:srgbClr val="D34252"/>
              </a:buClr>
              <a:buFont typeface="Wingdings" panose="05000000000000000000" pitchFamily="2" charset="2"/>
              <a:buChar char="l"/>
            </a:pPr>
            <a:endParaRPr lang="en-US" sz="1400"/>
          </a:p>
          <a:p>
            <a:pPr marL="342900" indent="-342900">
              <a:buClr>
                <a:srgbClr val="D34252"/>
              </a:buClr>
              <a:buFont typeface="Wingdings" panose="05000000000000000000" pitchFamily="2" charset="2"/>
              <a:buChar char="l"/>
            </a:pPr>
            <a:r>
              <a:rPr lang="en-US" sz="1400" b="1" dirty="0"/>
              <a:t>Maintains healthy skin microbiome, </a:t>
            </a:r>
            <a:r>
              <a:rPr lang="en-US" sz="1400" dirty="0"/>
              <a:t>by reducing pathogenic </a:t>
            </a:r>
            <a:r>
              <a:rPr lang="en-US" sz="1400" i="1" dirty="0"/>
              <a:t>S. aureus</a:t>
            </a:r>
            <a:br>
              <a:rPr lang="en-US" sz="1400" i="1" dirty="0"/>
            </a:br>
            <a:r>
              <a:rPr lang="en-US" sz="1400" dirty="0"/>
              <a:t>vs beneficial bacteria </a:t>
            </a:r>
            <a:r>
              <a:rPr lang="en-US" sz="1400" i="1" dirty="0"/>
              <a:t>in vitro</a:t>
            </a:r>
          </a:p>
          <a:p>
            <a:pPr marL="342900" indent="-342900">
              <a:buClr>
                <a:srgbClr val="FFAB49"/>
              </a:buClr>
              <a:buFont typeface="Wingdings" panose="05000000000000000000" pitchFamily="2" charset="2"/>
              <a:buChar char="l"/>
            </a:pPr>
            <a:endParaRPr lang="en-US" sz="1400">
              <a:solidFill>
                <a:schemeClr val="tx1"/>
              </a:solidFill>
              <a:latin typeface="DM Sans"/>
              <a:ea typeface="Fira Sans" panose="020B0503050000020004" pitchFamily="34" charset="0"/>
              <a:cs typeface="+mn-lt"/>
            </a:endParaRPr>
          </a:p>
          <a:p>
            <a:pPr marL="342900" indent="-342900">
              <a:buClr>
                <a:srgbClr val="FFAB49"/>
              </a:buClr>
              <a:buFont typeface="Wingdings" panose="05000000000000000000" pitchFamily="2" charset="2"/>
              <a:buChar char="l"/>
            </a:pPr>
            <a:endParaRPr lang="en-US" sz="1600"/>
          </a:p>
        </p:txBody>
      </p:sp>
      <p:pic>
        <p:nvPicPr>
          <p:cNvPr id="18" name="Picture 47">
            <a:extLst>
              <a:ext uri="{FF2B5EF4-FFF2-40B4-BE49-F238E27FC236}">
                <a16:creationId xmlns:a16="http://schemas.microsoft.com/office/drawing/2014/main" id="{78AD4CD4-B2D0-2995-A156-4E1E8A58C4E8}"/>
              </a:ext>
            </a:extLst>
          </p:cNvPr>
          <p:cNvPicPr>
            <a:picLocks noChangeAspect="1"/>
          </p:cNvPicPr>
          <p:nvPr/>
        </p:nvPicPr>
        <p:blipFill>
          <a:blip r:embed="rId2"/>
          <a:srcRect/>
          <a:stretch/>
        </p:blipFill>
        <p:spPr>
          <a:xfrm>
            <a:off x="1447248" y="5733775"/>
            <a:ext cx="656753" cy="501124"/>
          </a:xfrm>
          <a:prstGeom prst="rect">
            <a:avLst/>
          </a:prstGeom>
          <a:effectLst/>
        </p:spPr>
      </p:pic>
      <p:pic>
        <p:nvPicPr>
          <p:cNvPr id="19" name="Picture 48" descr="A picture containing drawing&#10;&#10;Description automatically generated">
            <a:extLst>
              <a:ext uri="{FF2B5EF4-FFF2-40B4-BE49-F238E27FC236}">
                <a16:creationId xmlns:a16="http://schemas.microsoft.com/office/drawing/2014/main" id="{ECF9E617-25E2-3F6C-2A10-EA2DBE7FD47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2921" y="5694899"/>
            <a:ext cx="734693" cy="540000"/>
          </a:xfrm>
          <a:prstGeom prst="rect">
            <a:avLst/>
          </a:prstGeom>
        </p:spPr>
      </p:pic>
      <p:pic>
        <p:nvPicPr>
          <p:cNvPr id="20" name="Picture 10" descr="A close up of a sign&#10;&#10;Description generated with high confidence">
            <a:extLst>
              <a:ext uri="{FF2B5EF4-FFF2-40B4-BE49-F238E27FC236}">
                <a16:creationId xmlns:a16="http://schemas.microsoft.com/office/drawing/2014/main" id="{0176840E-AAB9-5D83-111B-D07B3176C23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457096" y="5780571"/>
            <a:ext cx="1263617" cy="405730"/>
          </a:xfrm>
          <a:prstGeom prst="rect">
            <a:avLst/>
          </a:prstGeom>
        </p:spPr>
      </p:pic>
      <p:pic>
        <p:nvPicPr>
          <p:cNvPr id="3" name="Picture Placeholder 15">
            <a:extLst>
              <a:ext uri="{FF2B5EF4-FFF2-40B4-BE49-F238E27FC236}">
                <a16:creationId xmlns:a16="http://schemas.microsoft.com/office/drawing/2014/main" id="{ADE20646-2C0F-FEB4-0ADC-5C3DE26BC52F}"/>
              </a:ext>
            </a:extLst>
          </p:cNvPr>
          <p:cNvPicPr>
            <a:picLocks noGrp="1" noChangeAspect="1"/>
          </p:cNvPicPr>
          <p:nvPr>
            <p:ph type="pic" sz="quarter" idx="21"/>
          </p:nvPr>
        </p:nvPicPr>
        <p:blipFill>
          <a:blip r:embed="rId5" cstate="print">
            <a:extLst>
              <a:ext uri="{28A0092B-C50C-407E-A947-70E740481C1C}">
                <a14:useLocalDpi xmlns:a14="http://schemas.microsoft.com/office/drawing/2010/main"/>
              </a:ext>
            </a:extLst>
          </a:blip>
          <a:srcRect/>
          <a:stretch/>
        </p:blipFill>
        <p:spPr>
          <a:xfrm>
            <a:off x="7337427" y="2"/>
            <a:ext cx="4854573" cy="6857998"/>
          </a:xfrm>
          <a:solidFill>
            <a:schemeClr val="bg2"/>
          </a:solidFill>
        </p:spPr>
      </p:pic>
      <p:pic>
        <p:nvPicPr>
          <p:cNvPr id="4" name="Picture 12" descr="A picture containing bottle, photo, sign, sitting&#10;&#10;Description automatically generated">
            <a:extLst>
              <a:ext uri="{FF2B5EF4-FFF2-40B4-BE49-F238E27FC236}">
                <a16:creationId xmlns:a16="http://schemas.microsoft.com/office/drawing/2014/main" id="{EC4F6326-4EFF-ED56-7774-247E0F08715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83635" y="5717551"/>
            <a:ext cx="531617" cy="534838"/>
          </a:xfrm>
          <a:prstGeom prst="rect">
            <a:avLst/>
          </a:prstGeom>
        </p:spPr>
      </p:pic>
      <p:pic>
        <p:nvPicPr>
          <p:cNvPr id="5" name="Picture 2" descr="Diagram, venn diagram&#10;&#10;Description automatically generated">
            <a:extLst>
              <a:ext uri="{FF2B5EF4-FFF2-40B4-BE49-F238E27FC236}">
                <a16:creationId xmlns:a16="http://schemas.microsoft.com/office/drawing/2014/main" id="{0AE62391-975D-8F39-9DE6-A09592B2C0B3}"/>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5497640" y="5594118"/>
            <a:ext cx="708654" cy="70865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Diagram&#10;&#10;Description automatically generated">
            <a:extLst>
              <a:ext uri="{FF2B5EF4-FFF2-40B4-BE49-F238E27FC236}">
                <a16:creationId xmlns:a16="http://schemas.microsoft.com/office/drawing/2014/main" id="{A78927B5-621B-702E-5B83-6D049C6B9B84}"/>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6292450" y="5617188"/>
            <a:ext cx="737663" cy="700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8073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CAD0F-E8BD-43E0-669D-716CF5C7B64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2484D8-2947-4A76-0607-87BD3666F9A1}"/>
              </a:ext>
            </a:extLst>
          </p:cNvPr>
          <p:cNvSpPr>
            <a:spLocks noGrp="1"/>
          </p:cNvSpPr>
          <p:nvPr>
            <p:ph type="sldNum" sz="quarter" idx="10"/>
          </p:nvPr>
        </p:nvSpPr>
        <p:spPr/>
        <p:txBody>
          <a:bodyPr/>
          <a:lstStyle/>
          <a:p>
            <a:fld id="{5BA3E189-2F3A-42E5-B572-3520703B6186}" type="slidenum">
              <a:rPr lang="en-GB" smtClean="0"/>
              <a:pPr/>
              <a:t>3</a:t>
            </a:fld>
            <a:endParaRPr lang="en-GB"/>
          </a:p>
        </p:txBody>
      </p:sp>
      <p:sp>
        <p:nvSpPr>
          <p:cNvPr id="8" name="Text Placeholder 7">
            <a:extLst>
              <a:ext uri="{FF2B5EF4-FFF2-40B4-BE49-F238E27FC236}">
                <a16:creationId xmlns:a16="http://schemas.microsoft.com/office/drawing/2014/main" id="{F37F4CD5-9F59-4670-750A-FB49414E377B}"/>
              </a:ext>
            </a:extLst>
          </p:cNvPr>
          <p:cNvSpPr>
            <a:spLocks noGrp="1"/>
          </p:cNvSpPr>
          <p:nvPr>
            <p:ph type="body" idx="11"/>
          </p:nvPr>
        </p:nvSpPr>
        <p:spPr>
          <a:xfrm>
            <a:off x="302400" y="605611"/>
            <a:ext cx="9283727" cy="1022222"/>
          </a:xfrm>
        </p:spPr>
        <p:txBody>
          <a:bodyPr/>
          <a:lstStyle/>
          <a:p>
            <a:r>
              <a:rPr lang="en-US">
                <a:solidFill>
                  <a:srgbClr val="E67F7C"/>
                </a:solidFill>
              </a:rPr>
              <a:t>The biotech pink vitamin for sensitive</a:t>
            </a:r>
            <a:br>
              <a:rPr lang="en-US">
                <a:solidFill>
                  <a:srgbClr val="E67F7C"/>
                </a:solidFill>
              </a:rPr>
            </a:br>
            <a:r>
              <a:rPr lang="en-US">
                <a:solidFill>
                  <a:srgbClr val="E67F7C"/>
                </a:solidFill>
              </a:rPr>
              <a:t>and stressed skin</a:t>
            </a:r>
          </a:p>
        </p:txBody>
      </p:sp>
      <p:sp>
        <p:nvSpPr>
          <p:cNvPr id="7" name="Title 6">
            <a:extLst>
              <a:ext uri="{FF2B5EF4-FFF2-40B4-BE49-F238E27FC236}">
                <a16:creationId xmlns:a16="http://schemas.microsoft.com/office/drawing/2014/main" id="{340A46F3-4477-BF98-99DD-7674EEF262A7}"/>
              </a:ext>
            </a:extLst>
          </p:cNvPr>
          <p:cNvSpPr>
            <a:spLocks noGrp="1"/>
          </p:cNvSpPr>
          <p:nvPr>
            <p:ph type="title"/>
          </p:nvPr>
        </p:nvSpPr>
        <p:spPr/>
        <p:txBody>
          <a:bodyPr/>
          <a:lstStyle/>
          <a:p>
            <a:r>
              <a:rPr lang="en-US"/>
              <a:t>Vitamin B12</a:t>
            </a:r>
          </a:p>
        </p:txBody>
      </p:sp>
      <p:sp>
        <p:nvSpPr>
          <p:cNvPr id="14" name="TextBox 13">
            <a:extLst>
              <a:ext uri="{FF2B5EF4-FFF2-40B4-BE49-F238E27FC236}">
                <a16:creationId xmlns:a16="http://schemas.microsoft.com/office/drawing/2014/main" id="{30504DB3-0B8F-2EF3-90FF-0A679E251DC6}"/>
              </a:ext>
            </a:extLst>
          </p:cNvPr>
          <p:cNvSpPr txBox="1"/>
          <p:nvPr/>
        </p:nvSpPr>
        <p:spPr>
          <a:xfrm>
            <a:off x="243366" y="1600673"/>
            <a:ext cx="4055811" cy="307777"/>
          </a:xfrm>
          <a:prstGeom prst="rect">
            <a:avLst/>
          </a:prstGeom>
          <a:noFill/>
        </p:spPr>
        <p:txBody>
          <a:bodyPr wrap="square" anchor="ctr">
            <a:spAutoFit/>
          </a:bodyPr>
          <a:lstStyle/>
          <a:p>
            <a:r>
              <a:rPr lang="en-US" sz="1400" b="1">
                <a:solidFill>
                  <a:srgbClr val="D34252"/>
                </a:solidFill>
                <a:latin typeface="+mn-lt"/>
              </a:rPr>
              <a:t>Consumer benefits:</a:t>
            </a:r>
          </a:p>
        </p:txBody>
      </p:sp>
      <p:sp>
        <p:nvSpPr>
          <p:cNvPr id="15" name="TextBox 14">
            <a:extLst>
              <a:ext uri="{FF2B5EF4-FFF2-40B4-BE49-F238E27FC236}">
                <a16:creationId xmlns:a16="http://schemas.microsoft.com/office/drawing/2014/main" id="{03C00260-D6A7-4D41-6758-988AE452D386}"/>
              </a:ext>
            </a:extLst>
          </p:cNvPr>
          <p:cNvSpPr txBox="1"/>
          <p:nvPr/>
        </p:nvSpPr>
        <p:spPr>
          <a:xfrm>
            <a:off x="243365" y="1952212"/>
            <a:ext cx="6786748" cy="3570208"/>
          </a:xfrm>
          <a:prstGeom prst="rect">
            <a:avLst/>
          </a:prstGeom>
          <a:noFill/>
        </p:spPr>
        <p:txBody>
          <a:bodyPr wrap="square">
            <a:spAutoFit/>
          </a:bodyPr>
          <a:lstStyle/>
          <a:p>
            <a:pPr marL="342900" indent="-342900">
              <a:buClr>
                <a:srgbClr val="D34252"/>
              </a:buClr>
              <a:buFont typeface="Wingdings" panose="05000000000000000000" pitchFamily="2" charset="2"/>
              <a:buChar char="l"/>
            </a:pPr>
            <a:r>
              <a:rPr lang="en-US" sz="1400"/>
              <a:t>Vitamin B12 </a:t>
            </a:r>
            <a:r>
              <a:rPr lang="en-US" sz="1400" b="1"/>
              <a:t>relieves sensitive and stressed skin</a:t>
            </a:r>
            <a:br>
              <a:rPr lang="en-US" sz="1400" b="1"/>
            </a:br>
            <a:endParaRPr lang="en-US" sz="1400" b="1"/>
          </a:p>
          <a:p>
            <a:pPr marL="342900" indent="-342900">
              <a:buClr>
                <a:srgbClr val="D34252"/>
              </a:buClr>
              <a:buFont typeface="Wingdings" panose="05000000000000000000" pitchFamily="2" charset="2"/>
              <a:buChar char="l"/>
            </a:pPr>
            <a:r>
              <a:rPr lang="en-US" sz="1400"/>
              <a:t>Helps relieve skin conditions like </a:t>
            </a:r>
            <a:r>
              <a:rPr lang="en-US" sz="1400" b="1"/>
              <a:t>itchy, irritated, inflamed, red and cracked skin</a:t>
            </a:r>
            <a:br>
              <a:rPr lang="en-US" sz="1400" b="1"/>
            </a:br>
            <a:endParaRPr lang="en-US" sz="1400" b="1"/>
          </a:p>
          <a:p>
            <a:pPr marL="342900" indent="-342900">
              <a:buClr>
                <a:srgbClr val="D34252"/>
              </a:buClr>
              <a:buFont typeface="Wingdings" panose="05000000000000000000" pitchFamily="2" charset="2"/>
              <a:buChar char="l"/>
            </a:pPr>
            <a:r>
              <a:rPr lang="en-US" sz="1400"/>
              <a:t>Helps</a:t>
            </a:r>
            <a:r>
              <a:rPr lang="en-US" sz="1400" b="1"/>
              <a:t> prevent photo-damaged skin</a:t>
            </a:r>
            <a:br>
              <a:rPr lang="en-US" sz="1400" b="1"/>
            </a:br>
            <a:endParaRPr lang="en-US" sz="1400" b="1"/>
          </a:p>
          <a:p>
            <a:pPr marL="342900" indent="-342900">
              <a:buClr>
                <a:srgbClr val="D34252"/>
              </a:buClr>
              <a:buFont typeface="Wingdings" panose="05000000000000000000" pitchFamily="2" charset="2"/>
              <a:buChar char="l"/>
            </a:pPr>
            <a:r>
              <a:rPr lang="en-US" sz="1400" b="1"/>
              <a:t>Protects the skin barrier damage </a:t>
            </a:r>
            <a:r>
              <a:rPr lang="en-US" sz="1400"/>
              <a:t>induced by inflammation</a:t>
            </a:r>
          </a:p>
          <a:p>
            <a:pPr marL="342900" indent="-342900">
              <a:buClr>
                <a:srgbClr val="D34252"/>
              </a:buClr>
              <a:buFont typeface="Wingdings" panose="05000000000000000000" pitchFamily="2" charset="2"/>
              <a:buChar char="l"/>
            </a:pPr>
            <a:endParaRPr lang="en-US" sz="1400" b="1"/>
          </a:p>
          <a:p>
            <a:pPr marL="342900" indent="-342900">
              <a:buClr>
                <a:srgbClr val="D34252"/>
              </a:buClr>
              <a:buFont typeface="Wingdings" panose="05000000000000000000" pitchFamily="2" charset="2"/>
              <a:buChar char="l"/>
            </a:pPr>
            <a:r>
              <a:rPr lang="en-US" sz="1400"/>
              <a:t>Plays an important part </a:t>
            </a:r>
            <a:r>
              <a:rPr lang="en-US" sz="1400" b="1"/>
              <a:t>in speeding up cell recovery and regeneration</a:t>
            </a:r>
            <a:br>
              <a:rPr lang="en-US" sz="1400" b="1"/>
            </a:br>
            <a:endParaRPr lang="en-US" sz="1400" b="1"/>
          </a:p>
          <a:p>
            <a:pPr marL="342900" indent="-342900">
              <a:buClr>
                <a:srgbClr val="D34252"/>
              </a:buClr>
              <a:buFont typeface="Wingdings" panose="05000000000000000000" pitchFamily="2" charset="2"/>
              <a:buChar char="l"/>
            </a:pPr>
            <a:r>
              <a:rPr lang="en-US" sz="1400" b="1"/>
              <a:t>Maintain a healthy-looking skin for a more vibrant appearance</a:t>
            </a:r>
            <a:br>
              <a:rPr lang="en-US" sz="1400" b="1"/>
            </a:br>
            <a:endParaRPr lang="en-US" sz="1400" b="1"/>
          </a:p>
          <a:p>
            <a:pPr marL="342900" indent="-342900">
              <a:buClr>
                <a:srgbClr val="D34252"/>
              </a:buClr>
              <a:buFont typeface="Wingdings" panose="05000000000000000000" pitchFamily="2" charset="2"/>
              <a:buChar char="l"/>
            </a:pPr>
            <a:r>
              <a:rPr lang="en-US" sz="1400"/>
              <a:t>Provides a </a:t>
            </a:r>
            <a:r>
              <a:rPr lang="en-US" sz="1400" b="1"/>
              <a:t>nice and pleasant pink color </a:t>
            </a:r>
            <a:r>
              <a:rPr lang="en-US" sz="1400"/>
              <a:t>of the cosmetic products</a:t>
            </a:r>
          </a:p>
          <a:p>
            <a:pPr marL="342900" indent="-342900">
              <a:buClr>
                <a:srgbClr val="FFAB49"/>
              </a:buClr>
              <a:buFont typeface="Wingdings" panose="05000000000000000000" pitchFamily="2" charset="2"/>
              <a:buChar char="l"/>
            </a:pPr>
            <a:endParaRPr lang="en-US" sz="1400">
              <a:solidFill>
                <a:schemeClr val="tx1"/>
              </a:solidFill>
              <a:latin typeface="DM Sans"/>
              <a:ea typeface="Fira Sans" panose="020B0503050000020004" pitchFamily="34" charset="0"/>
              <a:cs typeface="+mn-lt"/>
            </a:endParaRPr>
          </a:p>
          <a:p>
            <a:pPr marL="342900" indent="-342900">
              <a:buClr>
                <a:srgbClr val="FFAB49"/>
              </a:buClr>
              <a:buFont typeface="Wingdings" panose="05000000000000000000" pitchFamily="2" charset="2"/>
              <a:buChar char="l"/>
            </a:pPr>
            <a:endParaRPr lang="en-US" sz="1600"/>
          </a:p>
        </p:txBody>
      </p:sp>
      <p:pic>
        <p:nvPicPr>
          <p:cNvPr id="18" name="Picture 47">
            <a:extLst>
              <a:ext uri="{FF2B5EF4-FFF2-40B4-BE49-F238E27FC236}">
                <a16:creationId xmlns:a16="http://schemas.microsoft.com/office/drawing/2014/main" id="{76C057E4-4E1C-1873-607C-C48FD2990A03}"/>
              </a:ext>
            </a:extLst>
          </p:cNvPr>
          <p:cNvPicPr>
            <a:picLocks noChangeAspect="1"/>
          </p:cNvPicPr>
          <p:nvPr/>
        </p:nvPicPr>
        <p:blipFill>
          <a:blip r:embed="rId2"/>
          <a:srcRect/>
          <a:stretch/>
        </p:blipFill>
        <p:spPr>
          <a:xfrm>
            <a:off x="1447248" y="5733775"/>
            <a:ext cx="656753" cy="501124"/>
          </a:xfrm>
          <a:prstGeom prst="rect">
            <a:avLst/>
          </a:prstGeom>
          <a:effectLst/>
        </p:spPr>
      </p:pic>
      <p:pic>
        <p:nvPicPr>
          <p:cNvPr id="19" name="Picture 48" descr="A picture containing drawing&#10;&#10;Description automatically generated">
            <a:extLst>
              <a:ext uri="{FF2B5EF4-FFF2-40B4-BE49-F238E27FC236}">
                <a16:creationId xmlns:a16="http://schemas.microsoft.com/office/drawing/2014/main" id="{F575D20C-766A-93AD-7CEC-3A51EE623D7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2921" y="5694899"/>
            <a:ext cx="734693" cy="540000"/>
          </a:xfrm>
          <a:prstGeom prst="rect">
            <a:avLst/>
          </a:prstGeom>
        </p:spPr>
      </p:pic>
      <p:pic>
        <p:nvPicPr>
          <p:cNvPr id="20" name="Picture 10" descr="A close up of a sign&#10;&#10;Description generated with high confidence">
            <a:extLst>
              <a:ext uri="{FF2B5EF4-FFF2-40B4-BE49-F238E27FC236}">
                <a16:creationId xmlns:a16="http://schemas.microsoft.com/office/drawing/2014/main" id="{54057140-AE67-104A-475E-D320F4A78E0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457096" y="5780571"/>
            <a:ext cx="1263617" cy="405730"/>
          </a:xfrm>
          <a:prstGeom prst="rect">
            <a:avLst/>
          </a:prstGeom>
        </p:spPr>
      </p:pic>
      <p:pic>
        <p:nvPicPr>
          <p:cNvPr id="4" name="Picture 12" descr="A picture containing bottle, photo, sign, sitting&#10;&#10;Description automatically generated">
            <a:extLst>
              <a:ext uri="{FF2B5EF4-FFF2-40B4-BE49-F238E27FC236}">
                <a16:creationId xmlns:a16="http://schemas.microsoft.com/office/drawing/2014/main" id="{04E6644E-0E7F-42C5-AC1D-D95532631CA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83635" y="5717551"/>
            <a:ext cx="531617" cy="534838"/>
          </a:xfrm>
          <a:prstGeom prst="rect">
            <a:avLst/>
          </a:prstGeom>
        </p:spPr>
      </p:pic>
      <p:pic>
        <p:nvPicPr>
          <p:cNvPr id="5" name="Picture 2" descr="Diagram, venn diagram&#10;&#10;Description automatically generated">
            <a:extLst>
              <a:ext uri="{FF2B5EF4-FFF2-40B4-BE49-F238E27FC236}">
                <a16:creationId xmlns:a16="http://schemas.microsoft.com/office/drawing/2014/main" id="{4D6150C6-D7F2-A67F-74E5-2F820933BD03}"/>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497640" y="5594118"/>
            <a:ext cx="708654" cy="70865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Diagram&#10;&#10;Description automatically generated">
            <a:extLst>
              <a:ext uri="{FF2B5EF4-FFF2-40B4-BE49-F238E27FC236}">
                <a16:creationId xmlns:a16="http://schemas.microsoft.com/office/drawing/2014/main" id="{4D4E1DDC-E170-195E-BF42-3F6C38162148}"/>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6292450" y="5617188"/>
            <a:ext cx="737663" cy="70036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Placeholder 15">
            <a:extLst>
              <a:ext uri="{FF2B5EF4-FFF2-40B4-BE49-F238E27FC236}">
                <a16:creationId xmlns:a16="http://schemas.microsoft.com/office/drawing/2014/main" id="{E3AA16CE-14CE-1D2C-A050-EB805C3D1D55}"/>
              </a:ext>
            </a:extLst>
          </p:cNvPr>
          <p:cNvPicPr>
            <a:picLocks noGrp="1" noChangeAspect="1"/>
          </p:cNvPicPr>
          <p:nvPr>
            <p:ph type="pic" sz="quarter" idx="21"/>
          </p:nvPr>
        </p:nvPicPr>
        <p:blipFill>
          <a:blip r:embed="rId8">
            <a:extLst>
              <a:ext uri="{28A0092B-C50C-407E-A947-70E740481C1C}">
                <a14:useLocalDpi xmlns:a14="http://schemas.microsoft.com/office/drawing/2010/main" val="0"/>
              </a:ext>
            </a:extLst>
          </a:blip>
          <a:srcRect l="19503" r="33305"/>
          <a:stretch/>
        </p:blipFill>
        <p:spPr>
          <a:xfrm>
            <a:off x="7337427" y="2"/>
            <a:ext cx="4854573" cy="6857998"/>
          </a:xfrm>
          <a:solidFill>
            <a:schemeClr val="bg2"/>
          </a:solidFill>
        </p:spPr>
      </p:pic>
    </p:spTree>
    <p:extLst>
      <p:ext uri="{BB962C8B-B14F-4D97-AF65-F5344CB8AC3E}">
        <p14:creationId xmlns:p14="http://schemas.microsoft.com/office/powerpoint/2010/main" val="3265608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6A27B-384F-1328-CD1E-08672271756E}"/>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9AE3B5BD-18E0-02E0-09A3-D251B87C8214}"/>
              </a:ext>
            </a:extLst>
          </p:cNvPr>
          <p:cNvSpPr>
            <a:spLocks noGrp="1"/>
          </p:cNvSpPr>
          <p:nvPr>
            <p:ph type="title"/>
          </p:nvPr>
        </p:nvSpPr>
        <p:spPr>
          <a:xfrm>
            <a:off x="302401" y="302400"/>
            <a:ext cx="8026053" cy="580114"/>
          </a:xfrm>
        </p:spPr>
        <p:txBody>
          <a:bodyPr/>
          <a:lstStyle/>
          <a:p>
            <a:r>
              <a:rPr lang="en-US" b="1" err="1">
                <a:solidFill>
                  <a:schemeClr val="tx1"/>
                </a:solidFill>
                <a:latin typeface="DM Sans" pitchFamily="2" charset="0"/>
              </a:rPr>
              <a:t>dsm-firmenich</a:t>
            </a:r>
            <a:r>
              <a:rPr lang="en-US" b="1">
                <a:solidFill>
                  <a:schemeClr val="tx1"/>
                </a:solidFill>
                <a:latin typeface="DM Sans" pitchFamily="2" charset="0"/>
              </a:rPr>
              <a:t> scientists discovered the action</a:t>
            </a:r>
            <a:br>
              <a:rPr lang="en-US" b="1">
                <a:solidFill>
                  <a:schemeClr val="tx1"/>
                </a:solidFill>
                <a:latin typeface="DM Sans" pitchFamily="2" charset="0"/>
              </a:rPr>
            </a:br>
            <a:r>
              <a:rPr lang="en-US" b="1">
                <a:solidFill>
                  <a:schemeClr val="tx1"/>
                </a:solidFill>
                <a:latin typeface="DM Sans" pitchFamily="2" charset="0"/>
              </a:rPr>
              <a:t>of Vitamin B12 on the inflammasome</a:t>
            </a:r>
          </a:p>
        </p:txBody>
      </p:sp>
      <p:sp>
        <p:nvSpPr>
          <p:cNvPr id="2" name="TextBox 1">
            <a:extLst>
              <a:ext uri="{FF2B5EF4-FFF2-40B4-BE49-F238E27FC236}">
                <a16:creationId xmlns:a16="http://schemas.microsoft.com/office/drawing/2014/main" id="{7173EB06-0D87-DDDD-30CA-B3E6CFD99662}"/>
              </a:ext>
            </a:extLst>
          </p:cNvPr>
          <p:cNvSpPr txBox="1"/>
          <p:nvPr/>
        </p:nvSpPr>
        <p:spPr>
          <a:xfrm>
            <a:off x="302400" y="1950817"/>
            <a:ext cx="7420423" cy="246221"/>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1000"/>
              </a:spcAft>
              <a:buClr>
                <a:srgbClr val="45AC34"/>
              </a:buClr>
              <a:buSzTx/>
              <a:buFontTx/>
              <a:buNone/>
              <a:tabLst/>
              <a:defRPr/>
            </a:pPr>
            <a:r>
              <a:rPr kumimoji="0" lang="en-US" sz="1600" b="1" i="0" u="none" strike="noStrike" kern="1200" cap="none" spc="0" normalizeH="0" baseline="0">
                <a:ln>
                  <a:noFill/>
                </a:ln>
                <a:solidFill>
                  <a:srgbClr val="D34252"/>
                </a:solidFill>
                <a:effectLst/>
                <a:uLnTx/>
                <a:uFillTx/>
                <a:ea typeface="+mn-ea"/>
                <a:cs typeface="+mn-cs"/>
              </a:rPr>
              <a:t>miR-22-3p expression after UV stress</a:t>
            </a:r>
          </a:p>
        </p:txBody>
      </p:sp>
      <p:sp>
        <p:nvSpPr>
          <p:cNvPr id="4" name="Text Placeholder 3">
            <a:extLst>
              <a:ext uri="{FF2B5EF4-FFF2-40B4-BE49-F238E27FC236}">
                <a16:creationId xmlns:a16="http://schemas.microsoft.com/office/drawing/2014/main" id="{DE4B0E60-9CF6-2F71-DF59-DE26C4C149DC}"/>
              </a:ext>
            </a:extLst>
          </p:cNvPr>
          <p:cNvSpPr txBox="1">
            <a:spLocks/>
          </p:cNvSpPr>
          <p:nvPr/>
        </p:nvSpPr>
        <p:spPr>
          <a:xfrm>
            <a:off x="302400" y="2307790"/>
            <a:ext cx="4699253" cy="380596"/>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sz="1400" b="0">
                <a:solidFill>
                  <a:prstClr val="black"/>
                </a:solidFill>
                <a:latin typeface="DM Sans"/>
              </a:rPr>
              <a:t>Vitamin B12 significantly up regulates by 61% </a:t>
            </a:r>
            <a:br>
              <a:rPr lang="en-GB" sz="1400" b="0">
                <a:solidFill>
                  <a:prstClr val="black"/>
                </a:solidFill>
                <a:latin typeface="DM Sans"/>
              </a:rPr>
            </a:br>
            <a:r>
              <a:rPr lang="en-GB" sz="1400" b="0">
                <a:solidFill>
                  <a:prstClr val="black"/>
                </a:solidFill>
                <a:latin typeface="DM Sans"/>
              </a:rPr>
              <a:t>miR-22-3p at 0.01%</a:t>
            </a:r>
          </a:p>
        </p:txBody>
      </p:sp>
      <p:sp>
        <p:nvSpPr>
          <p:cNvPr id="21" name="Text Placeholder 6">
            <a:extLst>
              <a:ext uri="{FF2B5EF4-FFF2-40B4-BE49-F238E27FC236}">
                <a16:creationId xmlns:a16="http://schemas.microsoft.com/office/drawing/2014/main" id="{0160A0DA-E81D-0C05-32C8-D29C9FB0DCDC}"/>
              </a:ext>
            </a:extLst>
          </p:cNvPr>
          <p:cNvSpPr txBox="1">
            <a:spLocks/>
          </p:cNvSpPr>
          <p:nvPr/>
        </p:nvSpPr>
        <p:spPr>
          <a:xfrm>
            <a:off x="10169300" y="1965669"/>
            <a:ext cx="1694873" cy="3792580"/>
          </a:xfrm>
          <a:prstGeom prst="rect">
            <a:avLst/>
          </a:prstGeom>
          <a:solidFill>
            <a:srgbClr val="F5D0C9"/>
          </a:solidFill>
        </p:spPr>
        <p:txBody>
          <a:bodyPr vert="horz" wrap="square" lIns="90000" tIns="90000" rIns="90000" bIns="90000" rtlCol="0">
            <a:sp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6350" lvl="1" indent="0" defTabSz="914354">
              <a:spcAft>
                <a:spcPts val="1200"/>
              </a:spcAft>
              <a:buClr>
                <a:srgbClr val="CBD938"/>
              </a:buClr>
              <a:buNone/>
              <a:defRPr/>
            </a:pPr>
            <a:r>
              <a:rPr lang="en-US" sz="1200" b="1">
                <a:latin typeface="+mj-lt"/>
              </a:rPr>
              <a:t>UV, pollution, bacterial invasion or any oxidative stress induce the formation of the inflammasome, </a:t>
            </a:r>
            <a:r>
              <a:rPr lang="en-US" sz="1200">
                <a:latin typeface="+mj-lt"/>
              </a:rPr>
              <a:t>especially in keratinocyte.</a:t>
            </a:r>
          </a:p>
          <a:p>
            <a:pPr marL="6350" lvl="1" indent="0" defTabSz="914354">
              <a:spcAft>
                <a:spcPts val="1200"/>
              </a:spcAft>
              <a:buClr>
                <a:srgbClr val="CBD938"/>
              </a:buClr>
              <a:buNone/>
              <a:defRPr/>
            </a:pPr>
            <a:r>
              <a:rPr lang="en-US" sz="1200">
                <a:latin typeface="+mj-lt"/>
              </a:rPr>
              <a:t>Its components are </a:t>
            </a:r>
            <a:r>
              <a:rPr lang="en-US" sz="1200" b="1">
                <a:latin typeface="+mj-lt"/>
              </a:rPr>
              <a:t>pro-Caspase-1, ASC and  NLRP3 </a:t>
            </a:r>
            <a:r>
              <a:rPr lang="en-US" sz="1200">
                <a:latin typeface="+mj-lt"/>
              </a:rPr>
              <a:t>which is regulated by the epigenetic factor </a:t>
            </a:r>
            <a:r>
              <a:rPr lang="en-US" sz="1200" b="1">
                <a:latin typeface="+mj-lt"/>
              </a:rPr>
              <a:t>miRNA 22-3p.</a:t>
            </a:r>
          </a:p>
          <a:p>
            <a:pPr marL="6350" lvl="1" indent="0" defTabSz="914354">
              <a:spcAft>
                <a:spcPts val="1200"/>
              </a:spcAft>
              <a:buClr>
                <a:srgbClr val="CBD938"/>
              </a:buClr>
              <a:buNone/>
              <a:defRPr/>
            </a:pPr>
            <a:r>
              <a:rPr lang="en-US" sz="1200">
                <a:latin typeface="+mj-lt"/>
              </a:rPr>
              <a:t>If it gets chronically activated, it </a:t>
            </a:r>
            <a:r>
              <a:rPr lang="en-US" sz="1200" b="1">
                <a:latin typeface="+mj-lt"/>
              </a:rPr>
              <a:t>causes skin irritation, skin tissue damage and premature aging.</a:t>
            </a:r>
          </a:p>
        </p:txBody>
      </p:sp>
      <p:cxnSp>
        <p:nvCxnSpPr>
          <p:cNvPr id="23" name="Straight Connector 22">
            <a:extLst>
              <a:ext uri="{FF2B5EF4-FFF2-40B4-BE49-F238E27FC236}">
                <a16:creationId xmlns:a16="http://schemas.microsoft.com/office/drawing/2014/main" id="{86C230DF-85A1-031C-2CD4-993EA12D0628}"/>
              </a:ext>
            </a:extLst>
          </p:cNvPr>
          <p:cNvCxnSpPr>
            <a:cxnSpLocks/>
          </p:cNvCxnSpPr>
          <p:nvPr/>
        </p:nvCxnSpPr>
        <p:spPr>
          <a:xfrm>
            <a:off x="5148634" y="1779373"/>
            <a:ext cx="0" cy="4742595"/>
          </a:xfrm>
          <a:prstGeom prst="line">
            <a:avLst/>
          </a:prstGeom>
          <a:ln w="12700">
            <a:solidFill>
              <a:srgbClr val="D3425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DBAC22D-4551-BA0D-5976-E29645707B3A}"/>
              </a:ext>
            </a:extLst>
          </p:cNvPr>
          <p:cNvPicPr>
            <a:picLocks noChangeAspect="1"/>
          </p:cNvPicPr>
          <p:nvPr/>
        </p:nvPicPr>
        <p:blipFill>
          <a:blip r:embed="rId2"/>
          <a:srcRect/>
          <a:stretch/>
        </p:blipFill>
        <p:spPr>
          <a:xfrm>
            <a:off x="10702989" y="112076"/>
            <a:ext cx="1372945" cy="462762"/>
          </a:xfrm>
          <a:prstGeom prst="rect">
            <a:avLst/>
          </a:prstGeom>
        </p:spPr>
      </p:pic>
      <p:sp>
        <p:nvSpPr>
          <p:cNvPr id="5" name="TextBox 4">
            <a:extLst>
              <a:ext uri="{FF2B5EF4-FFF2-40B4-BE49-F238E27FC236}">
                <a16:creationId xmlns:a16="http://schemas.microsoft.com/office/drawing/2014/main" id="{6DF43B2E-8F1E-7B63-2FDF-8A58BA98E6FE}"/>
              </a:ext>
            </a:extLst>
          </p:cNvPr>
          <p:cNvSpPr txBox="1"/>
          <p:nvPr/>
        </p:nvSpPr>
        <p:spPr>
          <a:xfrm>
            <a:off x="5934468" y="591790"/>
            <a:ext cx="675607" cy="369332"/>
          </a:xfrm>
          <a:prstGeom prst="rect">
            <a:avLst/>
          </a:prstGeom>
          <a:solidFill>
            <a:srgbClr val="9D2835"/>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DM Sans"/>
                <a:ea typeface="+mn-ea"/>
                <a:cs typeface="+mn-cs"/>
              </a:rPr>
              <a:t>New</a:t>
            </a:r>
          </a:p>
        </p:txBody>
      </p:sp>
      <p:sp>
        <p:nvSpPr>
          <p:cNvPr id="12" name="Text Placeholder 7">
            <a:extLst>
              <a:ext uri="{FF2B5EF4-FFF2-40B4-BE49-F238E27FC236}">
                <a16:creationId xmlns:a16="http://schemas.microsoft.com/office/drawing/2014/main" id="{5275E6A3-4C93-ECDC-4E03-27835F22DB9E}"/>
              </a:ext>
            </a:extLst>
          </p:cNvPr>
          <p:cNvSpPr txBox="1">
            <a:spLocks/>
          </p:cNvSpPr>
          <p:nvPr/>
        </p:nvSpPr>
        <p:spPr>
          <a:xfrm>
            <a:off x="302401" y="989552"/>
            <a:ext cx="9002238" cy="407252"/>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D1760F"/>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solidFill>
                  <a:srgbClr val="E67F7C"/>
                </a:solidFill>
              </a:rPr>
              <a:t>Vitamin B12 reduces UV-B induced inflammasome reaction </a:t>
            </a:r>
            <a:r>
              <a:rPr lang="en-US" i="1">
                <a:solidFill>
                  <a:srgbClr val="E67F7C"/>
                </a:solidFill>
              </a:rPr>
              <a:t>ex vivo</a:t>
            </a:r>
          </a:p>
        </p:txBody>
      </p:sp>
      <p:pic>
        <p:nvPicPr>
          <p:cNvPr id="14" name="Picture 11">
            <a:extLst>
              <a:ext uri="{FF2B5EF4-FFF2-40B4-BE49-F238E27FC236}">
                <a16:creationId xmlns:a16="http://schemas.microsoft.com/office/drawing/2014/main" id="{09C1B97B-4FE9-9075-97E3-DB73AEFC39E9}"/>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06535" y="3158493"/>
            <a:ext cx="4183810" cy="2893649"/>
          </a:xfrm>
          <a:prstGeom prst="rect">
            <a:avLst/>
          </a:prstGeom>
        </p:spPr>
      </p:pic>
      <p:sp>
        <p:nvSpPr>
          <p:cNvPr id="25" name="TextBox 24">
            <a:extLst>
              <a:ext uri="{FF2B5EF4-FFF2-40B4-BE49-F238E27FC236}">
                <a16:creationId xmlns:a16="http://schemas.microsoft.com/office/drawing/2014/main" id="{8A425DB5-0AFF-D4EA-190C-C685F7D70766}"/>
              </a:ext>
            </a:extLst>
          </p:cNvPr>
          <p:cNvSpPr txBox="1"/>
          <p:nvPr/>
        </p:nvSpPr>
        <p:spPr>
          <a:xfrm>
            <a:off x="5501990" y="1961166"/>
            <a:ext cx="7420423" cy="246221"/>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1000"/>
              </a:spcAft>
              <a:buClr>
                <a:srgbClr val="45AC34"/>
              </a:buClr>
              <a:buSzTx/>
              <a:buFontTx/>
              <a:buNone/>
              <a:tabLst/>
              <a:defRPr/>
            </a:pPr>
            <a:r>
              <a:rPr kumimoji="0" lang="en-US" sz="1600" b="1" i="0" u="none" strike="noStrike" kern="1200" cap="none" spc="0" normalizeH="0" baseline="0">
                <a:ln>
                  <a:noFill/>
                </a:ln>
                <a:solidFill>
                  <a:srgbClr val="D34252"/>
                </a:solidFill>
                <a:effectLst/>
                <a:uLnTx/>
                <a:uFillTx/>
                <a:ea typeface="+mn-ea"/>
                <a:cs typeface="+mn-cs"/>
              </a:rPr>
              <a:t>Mean ASC intensity</a:t>
            </a:r>
          </a:p>
        </p:txBody>
      </p:sp>
      <p:sp>
        <p:nvSpPr>
          <p:cNvPr id="26" name="Text Placeholder 3">
            <a:extLst>
              <a:ext uri="{FF2B5EF4-FFF2-40B4-BE49-F238E27FC236}">
                <a16:creationId xmlns:a16="http://schemas.microsoft.com/office/drawing/2014/main" id="{5363AC5C-840D-EDDE-1E9A-7836E6CEFBD7}"/>
              </a:ext>
            </a:extLst>
          </p:cNvPr>
          <p:cNvSpPr txBox="1">
            <a:spLocks/>
          </p:cNvSpPr>
          <p:nvPr/>
        </p:nvSpPr>
        <p:spPr>
          <a:xfrm>
            <a:off x="5501991" y="2318139"/>
            <a:ext cx="4345896" cy="840354"/>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400" b="0">
                <a:solidFill>
                  <a:prstClr val="black"/>
                </a:solidFill>
                <a:latin typeface="DM Sans"/>
              </a:rPr>
              <a:t>Vitamin B12 significantly down regulates ASC complex activation by 100%, to the level of non-treated, at 0.01% after UV-B stress</a:t>
            </a:r>
          </a:p>
        </p:txBody>
      </p:sp>
      <p:pic>
        <p:nvPicPr>
          <p:cNvPr id="99" name="Picture 12">
            <a:extLst>
              <a:ext uri="{FF2B5EF4-FFF2-40B4-BE49-F238E27FC236}">
                <a16:creationId xmlns:a16="http://schemas.microsoft.com/office/drawing/2014/main" id="{45EEA1AB-B30C-C9F2-D5E3-97991B655658}"/>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497855" y="3261739"/>
            <a:ext cx="4010107" cy="2790403"/>
          </a:xfrm>
          <a:prstGeom prst="rect">
            <a:avLst/>
          </a:prstGeom>
        </p:spPr>
      </p:pic>
      <p:sp>
        <p:nvSpPr>
          <p:cNvPr id="20" name="Slide Number Placeholder 1">
            <a:extLst>
              <a:ext uri="{FF2B5EF4-FFF2-40B4-BE49-F238E27FC236}">
                <a16:creationId xmlns:a16="http://schemas.microsoft.com/office/drawing/2014/main" id="{74C304DD-3E4B-20BA-8BBD-89E9367E062A}"/>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4</a:t>
            </a:fld>
            <a:endParaRPr lang="en-GB"/>
          </a:p>
        </p:txBody>
      </p:sp>
      <p:pic>
        <p:nvPicPr>
          <p:cNvPr id="7" name="Picture 6">
            <a:extLst>
              <a:ext uri="{FF2B5EF4-FFF2-40B4-BE49-F238E27FC236}">
                <a16:creationId xmlns:a16="http://schemas.microsoft.com/office/drawing/2014/main" id="{5FC9E61A-772F-065D-0BE5-47D9C06955E9}"/>
              </a:ext>
            </a:extLst>
          </p:cNvPr>
          <p:cNvPicPr>
            <a:picLocks noChangeAspect="1"/>
          </p:cNvPicPr>
          <p:nvPr/>
        </p:nvPicPr>
        <p:blipFill>
          <a:blip r:embed="rId7"/>
          <a:stretch>
            <a:fillRect/>
          </a:stretch>
        </p:blipFill>
        <p:spPr>
          <a:xfrm>
            <a:off x="10923343" y="680170"/>
            <a:ext cx="942975" cy="409844"/>
          </a:xfrm>
          <a:prstGeom prst="rect">
            <a:avLst/>
          </a:prstGeom>
        </p:spPr>
      </p:pic>
    </p:spTree>
    <p:extLst>
      <p:ext uri="{BB962C8B-B14F-4D97-AF65-F5344CB8AC3E}">
        <p14:creationId xmlns:p14="http://schemas.microsoft.com/office/powerpoint/2010/main" val="1385199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25AFD-F612-13F3-80FC-829AC6F34BA6}"/>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F61401B7-F534-0F81-6F01-EB5373874F34}"/>
              </a:ext>
            </a:extLst>
          </p:cNvPr>
          <p:cNvSpPr>
            <a:spLocks noGrp="1"/>
          </p:cNvSpPr>
          <p:nvPr>
            <p:ph type="title"/>
          </p:nvPr>
        </p:nvSpPr>
        <p:spPr>
          <a:xfrm>
            <a:off x="302401" y="302400"/>
            <a:ext cx="8026053" cy="580114"/>
          </a:xfrm>
        </p:spPr>
        <p:txBody>
          <a:bodyPr/>
          <a:lstStyle/>
          <a:p>
            <a:r>
              <a:rPr lang="en-US"/>
              <a:t>First discovery:</a:t>
            </a:r>
            <a:endParaRPr lang="en-US" b="1">
              <a:solidFill>
                <a:schemeClr val="tx1"/>
              </a:solidFill>
              <a:latin typeface="DM Sans" pitchFamily="2" charset="0"/>
            </a:endParaRPr>
          </a:p>
        </p:txBody>
      </p:sp>
      <p:sp>
        <p:nvSpPr>
          <p:cNvPr id="21" name="Text Placeholder 6">
            <a:extLst>
              <a:ext uri="{FF2B5EF4-FFF2-40B4-BE49-F238E27FC236}">
                <a16:creationId xmlns:a16="http://schemas.microsoft.com/office/drawing/2014/main" id="{D3A17714-A292-6DEC-7832-3929EB6F287B}"/>
              </a:ext>
            </a:extLst>
          </p:cNvPr>
          <p:cNvSpPr txBox="1">
            <a:spLocks/>
          </p:cNvSpPr>
          <p:nvPr/>
        </p:nvSpPr>
        <p:spPr>
          <a:xfrm>
            <a:off x="9428206" y="1965668"/>
            <a:ext cx="2435968" cy="2559588"/>
          </a:xfrm>
          <a:prstGeom prst="rect">
            <a:avLst/>
          </a:prstGeom>
          <a:solidFill>
            <a:srgbClr val="F5D0C9"/>
          </a:solidFill>
        </p:spPr>
        <p:txBody>
          <a:bodyPr vert="horz" wrap="square" lIns="90000" tIns="90000" rIns="90000" bIns="90000" rtlCol="0">
            <a:sp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6350" lvl="1" indent="0" defTabSz="914354">
              <a:spcAft>
                <a:spcPts val="1200"/>
              </a:spcAft>
              <a:buClr>
                <a:srgbClr val="CBD938"/>
              </a:buClr>
              <a:buNone/>
              <a:defRPr/>
            </a:pPr>
            <a:r>
              <a:rPr lang="en-US" sz="1400">
                <a:latin typeface="+mj-lt"/>
              </a:rPr>
              <a:t>Vitamin B12 </a:t>
            </a:r>
            <a:r>
              <a:rPr lang="en-US" sz="1400" b="1">
                <a:latin typeface="+mj-lt"/>
              </a:rPr>
              <a:t>significantly inhibits mast cell degranulation by 31% </a:t>
            </a:r>
            <a:r>
              <a:rPr lang="en-US" sz="1400">
                <a:latin typeface="+mj-lt"/>
              </a:rPr>
              <a:t>at 0.00015%.</a:t>
            </a:r>
          </a:p>
          <a:p>
            <a:pPr marL="6350" lvl="1" indent="0" defTabSz="914354">
              <a:spcAft>
                <a:spcPts val="1200"/>
              </a:spcAft>
              <a:buClr>
                <a:srgbClr val="CBD938"/>
              </a:buClr>
              <a:buNone/>
              <a:defRPr/>
            </a:pPr>
            <a:endParaRPr lang="en-US" sz="1400">
              <a:latin typeface="+mj-lt"/>
            </a:endParaRPr>
          </a:p>
          <a:p>
            <a:pPr marL="6350" lvl="1" indent="0" defTabSz="914354">
              <a:spcAft>
                <a:spcPts val="1200"/>
              </a:spcAft>
              <a:buClr>
                <a:srgbClr val="CBD938"/>
              </a:buClr>
              <a:buNone/>
              <a:defRPr/>
            </a:pPr>
            <a:r>
              <a:rPr lang="en-US" sz="1400">
                <a:latin typeface="+mj-lt"/>
              </a:rPr>
              <a:t>It helps to protect inflammation induced skin barrier damage and relieves sensitive and irritated skin.</a:t>
            </a:r>
          </a:p>
        </p:txBody>
      </p:sp>
      <p:pic>
        <p:nvPicPr>
          <p:cNvPr id="3" name="Picture 2">
            <a:extLst>
              <a:ext uri="{FF2B5EF4-FFF2-40B4-BE49-F238E27FC236}">
                <a16:creationId xmlns:a16="http://schemas.microsoft.com/office/drawing/2014/main" id="{0902C28F-3DC4-21F0-A241-A5867347F075}"/>
              </a:ext>
            </a:extLst>
          </p:cNvPr>
          <p:cNvPicPr>
            <a:picLocks noChangeAspect="1"/>
          </p:cNvPicPr>
          <p:nvPr/>
        </p:nvPicPr>
        <p:blipFill>
          <a:blip r:embed="rId2"/>
          <a:srcRect/>
          <a:stretch/>
        </p:blipFill>
        <p:spPr>
          <a:xfrm>
            <a:off x="10702989" y="112076"/>
            <a:ext cx="1372945" cy="462762"/>
          </a:xfrm>
          <a:prstGeom prst="rect">
            <a:avLst/>
          </a:prstGeom>
        </p:spPr>
      </p:pic>
      <p:sp>
        <p:nvSpPr>
          <p:cNvPr id="12" name="Text Placeholder 7">
            <a:extLst>
              <a:ext uri="{FF2B5EF4-FFF2-40B4-BE49-F238E27FC236}">
                <a16:creationId xmlns:a16="http://schemas.microsoft.com/office/drawing/2014/main" id="{7405382C-8A5B-D471-A2E1-42F3A8279775}"/>
              </a:ext>
            </a:extLst>
          </p:cNvPr>
          <p:cNvSpPr txBox="1">
            <a:spLocks/>
          </p:cNvSpPr>
          <p:nvPr/>
        </p:nvSpPr>
        <p:spPr>
          <a:xfrm>
            <a:off x="302401" y="625825"/>
            <a:ext cx="11078172" cy="845872"/>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D1760F"/>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solidFill>
                  <a:srgbClr val="E67F7C"/>
                </a:solidFill>
              </a:rPr>
              <a:t>First discovery: Vitamin B12 reduces </a:t>
            </a:r>
            <a:r>
              <a:rPr lang="en-US" err="1">
                <a:solidFill>
                  <a:srgbClr val="E67F7C"/>
                </a:solidFill>
              </a:rPr>
              <a:t>histamin</a:t>
            </a:r>
            <a:br>
              <a:rPr lang="en-US">
                <a:solidFill>
                  <a:srgbClr val="E67F7C"/>
                </a:solidFill>
              </a:rPr>
            </a:br>
            <a:r>
              <a:rPr lang="en-US">
                <a:solidFill>
                  <a:srgbClr val="E67F7C"/>
                </a:solidFill>
              </a:rPr>
              <a:t>by inhibiting mast cell degranulation </a:t>
            </a:r>
            <a:r>
              <a:rPr lang="en-US" i="1">
                <a:solidFill>
                  <a:srgbClr val="E67F7C"/>
                </a:solidFill>
              </a:rPr>
              <a:t>in vitro</a:t>
            </a:r>
          </a:p>
        </p:txBody>
      </p:sp>
      <p:pic>
        <p:nvPicPr>
          <p:cNvPr id="6" name="Picture 18">
            <a:extLst>
              <a:ext uri="{FF2B5EF4-FFF2-40B4-BE49-F238E27FC236}">
                <a16:creationId xmlns:a16="http://schemas.microsoft.com/office/drawing/2014/main" id="{CACC003E-3B8D-0137-97C0-2545AE13FBD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02398" y="1877529"/>
            <a:ext cx="5064532" cy="2849495"/>
          </a:xfrm>
          <a:prstGeom prst="rect">
            <a:avLst/>
          </a:prstGeom>
        </p:spPr>
      </p:pic>
      <p:sp>
        <p:nvSpPr>
          <p:cNvPr id="7" name="TextBox 6">
            <a:extLst>
              <a:ext uri="{FF2B5EF4-FFF2-40B4-BE49-F238E27FC236}">
                <a16:creationId xmlns:a16="http://schemas.microsoft.com/office/drawing/2014/main" id="{37431154-12DF-E952-8405-6733F47958F0}"/>
              </a:ext>
            </a:extLst>
          </p:cNvPr>
          <p:cNvSpPr txBox="1"/>
          <p:nvPr/>
        </p:nvSpPr>
        <p:spPr>
          <a:xfrm>
            <a:off x="0" y="1842558"/>
            <a:ext cx="4233743"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Degranulation rate</a:t>
            </a:r>
          </a:p>
        </p:txBody>
      </p:sp>
      <p:pic>
        <p:nvPicPr>
          <p:cNvPr id="18" name="图片 8">
            <a:extLst>
              <a:ext uri="{FF2B5EF4-FFF2-40B4-BE49-F238E27FC236}">
                <a16:creationId xmlns:a16="http://schemas.microsoft.com/office/drawing/2014/main" id="{D04B63E4-998A-F5DA-0F46-73EBC3796A9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923005" y="1965669"/>
            <a:ext cx="3151770" cy="2862322"/>
          </a:xfrm>
          <a:prstGeom prst="rect">
            <a:avLst/>
          </a:prstGeom>
          <a:solidFill>
            <a:srgbClr val="FFFFFF">
              <a:shade val="85000"/>
            </a:srgbClr>
          </a:solidFill>
          <a:ln w="88900" cap="sq">
            <a:noFill/>
            <a:miter lim="800000"/>
          </a:ln>
          <a:effectLst/>
          <a:scene3d>
            <a:camera prst="orthographicFront"/>
            <a:lightRig rig="twoPt" dir="t">
              <a:rot lat="0" lon="0" rev="7200000"/>
            </a:lightRig>
          </a:scene3d>
          <a:sp3d>
            <a:bevelT w="25400" h="19050"/>
            <a:contourClr>
              <a:srgbClr val="FFFFFF"/>
            </a:contourClr>
          </a:sp3d>
        </p:spPr>
      </p:pic>
      <p:sp>
        <p:nvSpPr>
          <p:cNvPr id="19" name="TextBox 18">
            <a:extLst>
              <a:ext uri="{FF2B5EF4-FFF2-40B4-BE49-F238E27FC236}">
                <a16:creationId xmlns:a16="http://schemas.microsoft.com/office/drawing/2014/main" id="{7B7DA778-8D5A-BC8F-2713-A4F9A7F1A6BD}"/>
              </a:ext>
            </a:extLst>
          </p:cNvPr>
          <p:cNvSpPr txBox="1"/>
          <p:nvPr/>
        </p:nvSpPr>
        <p:spPr>
          <a:xfrm>
            <a:off x="6437190" y="2110799"/>
            <a:ext cx="1553787" cy="430887"/>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t>No degranulation occurred</a:t>
            </a:r>
          </a:p>
        </p:txBody>
      </p:sp>
      <p:sp>
        <p:nvSpPr>
          <p:cNvPr id="20" name="TextBox 19">
            <a:extLst>
              <a:ext uri="{FF2B5EF4-FFF2-40B4-BE49-F238E27FC236}">
                <a16:creationId xmlns:a16="http://schemas.microsoft.com/office/drawing/2014/main" id="{1CFF45C7-7376-E04C-1C75-57274BD04BB2}"/>
              </a:ext>
            </a:extLst>
          </p:cNvPr>
          <p:cNvSpPr txBox="1"/>
          <p:nvPr/>
        </p:nvSpPr>
        <p:spPr>
          <a:xfrm>
            <a:off x="7103941" y="4295199"/>
            <a:ext cx="1119652" cy="261610"/>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t>Degranulation</a:t>
            </a:r>
          </a:p>
        </p:txBody>
      </p:sp>
      <p:cxnSp>
        <p:nvCxnSpPr>
          <p:cNvPr id="22" name="Straight Arrow Connector 21">
            <a:extLst>
              <a:ext uri="{FF2B5EF4-FFF2-40B4-BE49-F238E27FC236}">
                <a16:creationId xmlns:a16="http://schemas.microsoft.com/office/drawing/2014/main" id="{823C383C-5743-739F-9437-ED63E697D24F}"/>
              </a:ext>
            </a:extLst>
          </p:cNvPr>
          <p:cNvCxnSpPr>
            <a:cxnSpLocks/>
          </p:cNvCxnSpPr>
          <p:nvPr/>
        </p:nvCxnSpPr>
        <p:spPr>
          <a:xfrm>
            <a:off x="7074242" y="2541686"/>
            <a:ext cx="0" cy="1080929"/>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4" name="Straight Arrow Connector 23">
            <a:extLst>
              <a:ext uri="{FF2B5EF4-FFF2-40B4-BE49-F238E27FC236}">
                <a16:creationId xmlns:a16="http://schemas.microsoft.com/office/drawing/2014/main" id="{EB908FFB-0740-838E-0CC4-B26D08388C0D}"/>
              </a:ext>
            </a:extLst>
          </p:cNvPr>
          <p:cNvCxnSpPr>
            <a:cxnSpLocks/>
            <a:stCxn id="20" idx="1"/>
          </p:cNvCxnSpPr>
          <p:nvPr/>
        </p:nvCxnSpPr>
        <p:spPr>
          <a:xfrm flipH="1">
            <a:off x="6545141" y="4426004"/>
            <a:ext cx="558799" cy="0"/>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8" name="TextBox 27">
            <a:extLst>
              <a:ext uri="{FF2B5EF4-FFF2-40B4-BE49-F238E27FC236}">
                <a16:creationId xmlns:a16="http://schemas.microsoft.com/office/drawing/2014/main" id="{7EDB961A-F09E-3377-B4CD-A2C8F5163C68}"/>
              </a:ext>
            </a:extLst>
          </p:cNvPr>
          <p:cNvSpPr txBox="1"/>
          <p:nvPr/>
        </p:nvSpPr>
        <p:spPr>
          <a:xfrm>
            <a:off x="302398" y="5037597"/>
            <a:ext cx="5492921"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Mast cells can be activated by environmental stress factors</a:t>
            </a:r>
            <a:br>
              <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br>
            <a:r>
              <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like allergens, UV light, pollution and free radicals.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Degranulation is the release of pro-inflammatory mediators </a:t>
            </a:r>
            <a:r>
              <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such as histamine, cytokines, proteases,…leading to itching, stinging, burning, redness, dry and sensitive skin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7C807E"/>
              </a:solidFill>
              <a:effectLst/>
              <a:uLnTx/>
              <a:uFillTx/>
              <a:latin typeface="Fira Sans" panose="020B0503050000020004" pitchFamily="34" charset="0"/>
              <a:ea typeface="Fira Sans" panose="020B0503050000020004" pitchFamily="34" charset="0"/>
              <a:cs typeface="+mn-cs"/>
            </a:endParaRPr>
          </a:p>
        </p:txBody>
      </p:sp>
      <p:sp>
        <p:nvSpPr>
          <p:cNvPr id="2" name="Slide Number Placeholder 1">
            <a:extLst>
              <a:ext uri="{FF2B5EF4-FFF2-40B4-BE49-F238E27FC236}">
                <a16:creationId xmlns:a16="http://schemas.microsoft.com/office/drawing/2014/main" id="{EA78C489-9E2F-AA9C-E3AE-67C36F9E4E66}"/>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5</a:t>
            </a:fld>
            <a:endParaRPr lang="en-GB"/>
          </a:p>
        </p:txBody>
      </p:sp>
      <p:pic>
        <p:nvPicPr>
          <p:cNvPr id="5" name="Picture 4" descr="A grey and white sign with white text&#10;&#10;AI-generated content may be incorrect.">
            <a:extLst>
              <a:ext uri="{FF2B5EF4-FFF2-40B4-BE49-F238E27FC236}">
                <a16:creationId xmlns:a16="http://schemas.microsoft.com/office/drawing/2014/main" id="{2022A86D-9B60-109C-0ED6-A625F2AC16E8}"/>
              </a:ext>
            </a:extLst>
          </p:cNvPr>
          <p:cNvPicPr>
            <a:picLocks noChangeAspect="1"/>
          </p:cNvPicPr>
          <p:nvPr/>
        </p:nvPicPr>
        <p:blipFill>
          <a:blip r:embed="rId6"/>
          <a:stretch>
            <a:fillRect/>
          </a:stretch>
        </p:blipFill>
        <p:spPr>
          <a:xfrm>
            <a:off x="10923343" y="680170"/>
            <a:ext cx="942974" cy="409844"/>
          </a:xfrm>
          <a:prstGeom prst="rect">
            <a:avLst/>
          </a:prstGeom>
        </p:spPr>
      </p:pic>
    </p:spTree>
    <p:extLst>
      <p:ext uri="{BB962C8B-B14F-4D97-AF65-F5344CB8AC3E}">
        <p14:creationId xmlns:p14="http://schemas.microsoft.com/office/powerpoint/2010/main" val="342368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EAE0A-6BBB-812B-3DC5-A641A5CE2A7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2F3DF2-510D-9EA5-974E-A0B79101B337}"/>
              </a:ext>
            </a:extLst>
          </p:cNvPr>
          <p:cNvSpPr>
            <a:spLocks noGrp="1"/>
          </p:cNvSpPr>
          <p:nvPr>
            <p:ph type="sldNum" sz="quarter" idx="10"/>
          </p:nvPr>
        </p:nvSpPr>
        <p:spPr/>
        <p:txBody>
          <a:bodyPr/>
          <a:lstStyle/>
          <a:p>
            <a:fld id="{5BA3E189-2F3A-42E5-B572-3520703B6186}" type="slidenum">
              <a:rPr lang="en-GB" smtClean="0"/>
              <a:pPr/>
              <a:t>6</a:t>
            </a:fld>
            <a:endParaRPr lang="en-GB"/>
          </a:p>
        </p:txBody>
      </p:sp>
      <p:sp>
        <p:nvSpPr>
          <p:cNvPr id="7" name="Title 6">
            <a:extLst>
              <a:ext uri="{FF2B5EF4-FFF2-40B4-BE49-F238E27FC236}">
                <a16:creationId xmlns:a16="http://schemas.microsoft.com/office/drawing/2014/main" id="{C9EC176E-9DCE-AF8A-328C-EE4A221DA3DD}"/>
              </a:ext>
            </a:extLst>
          </p:cNvPr>
          <p:cNvSpPr>
            <a:spLocks noGrp="1"/>
          </p:cNvSpPr>
          <p:nvPr>
            <p:ph type="title"/>
          </p:nvPr>
        </p:nvSpPr>
        <p:spPr/>
        <p:txBody>
          <a:bodyPr/>
          <a:lstStyle/>
          <a:p>
            <a:r>
              <a:rPr lang="en-US"/>
              <a:t>Vitamin B12 </a:t>
            </a:r>
            <a:r>
              <a:rPr lang="en-US" err="1"/>
              <a:t>cryst</a:t>
            </a:r>
            <a:r>
              <a:rPr lang="en-US"/>
              <a:t> 5016420 </a:t>
            </a:r>
          </a:p>
        </p:txBody>
      </p:sp>
      <p:sp>
        <p:nvSpPr>
          <p:cNvPr id="15" name="TextBox 14">
            <a:extLst>
              <a:ext uri="{FF2B5EF4-FFF2-40B4-BE49-F238E27FC236}">
                <a16:creationId xmlns:a16="http://schemas.microsoft.com/office/drawing/2014/main" id="{3AD0143E-12B3-A9B5-04A6-8EB34363BDCF}"/>
              </a:ext>
            </a:extLst>
          </p:cNvPr>
          <p:cNvSpPr txBox="1"/>
          <p:nvPr/>
        </p:nvSpPr>
        <p:spPr>
          <a:xfrm>
            <a:off x="243365" y="3660114"/>
            <a:ext cx="4611210" cy="2923877"/>
          </a:xfrm>
          <a:prstGeom prst="rect">
            <a:avLst/>
          </a:prstGeom>
          <a:noFill/>
        </p:spPr>
        <p:txBody>
          <a:bodyPr wrap="square">
            <a:spAutoFit/>
          </a:bodyPr>
          <a:lstStyle/>
          <a:p>
            <a:pPr marL="342900" indent="-342900">
              <a:buClr>
                <a:srgbClr val="D34252"/>
              </a:buClr>
              <a:buFont typeface="Wingdings" panose="05000000000000000000" pitchFamily="2" charset="2"/>
              <a:buChar char="l"/>
            </a:pPr>
            <a:r>
              <a:rPr lang="en-US" sz="1400"/>
              <a:t>Easy-to-use</a:t>
            </a:r>
            <a:br>
              <a:rPr lang="en-US" sz="1400"/>
            </a:br>
            <a:endParaRPr lang="en-US" sz="1400"/>
          </a:p>
          <a:p>
            <a:pPr marL="342900" indent="-342900">
              <a:buClr>
                <a:srgbClr val="D34252"/>
              </a:buClr>
              <a:buFont typeface="Wingdings" panose="05000000000000000000" pitchFamily="2" charset="2"/>
              <a:buChar char="l"/>
            </a:pPr>
            <a:r>
              <a:rPr lang="en-US" sz="1400" b="1"/>
              <a:t>Sparingly soluble in water</a:t>
            </a:r>
            <a:r>
              <a:rPr lang="en-US" sz="1400"/>
              <a:t>, slightly soluble in ethanol, insoluble in lipophilic components</a:t>
            </a:r>
          </a:p>
          <a:p>
            <a:pPr marL="342900" indent="-342900">
              <a:buClr>
                <a:srgbClr val="D34252"/>
              </a:buClr>
              <a:buFont typeface="Wingdings" panose="05000000000000000000" pitchFamily="2" charset="2"/>
              <a:buChar char="l"/>
            </a:pPr>
            <a:endParaRPr lang="en-US" sz="1400"/>
          </a:p>
          <a:p>
            <a:pPr marL="342900" indent="-342900">
              <a:buClr>
                <a:srgbClr val="D34252"/>
              </a:buClr>
              <a:buFont typeface="Wingdings" panose="05000000000000000000" pitchFamily="2" charset="2"/>
              <a:buChar char="l"/>
            </a:pPr>
            <a:r>
              <a:rPr lang="en-US" sz="1400" b="1"/>
              <a:t>Can be used for different kinds of leave-on</a:t>
            </a:r>
            <a:br>
              <a:rPr lang="en-US" sz="1400" b="1"/>
            </a:br>
            <a:r>
              <a:rPr lang="en-US" sz="1400" b="1"/>
              <a:t>and rinse-off </a:t>
            </a:r>
            <a:r>
              <a:rPr lang="en-US" sz="1400"/>
              <a:t>products like O/W, W/O or W/Si formulations, cream gel, clear gel, shower gel, shampoo, body wash</a:t>
            </a:r>
          </a:p>
          <a:p>
            <a:pPr>
              <a:buClr>
                <a:srgbClr val="D34252"/>
              </a:buClr>
            </a:pPr>
            <a:endParaRPr lang="en-US" sz="1400"/>
          </a:p>
          <a:p>
            <a:pPr marL="342900" indent="-342900">
              <a:buClr>
                <a:srgbClr val="D34252"/>
              </a:buClr>
              <a:buFont typeface="Wingdings" panose="05000000000000000000" pitchFamily="2" charset="2"/>
              <a:buChar char="l"/>
            </a:pPr>
            <a:r>
              <a:rPr lang="en-US" sz="1400"/>
              <a:t>Use level: </a:t>
            </a:r>
            <a:r>
              <a:rPr lang="en-US" sz="1400" b="1"/>
              <a:t>0.001–0.1%</a:t>
            </a:r>
          </a:p>
          <a:p>
            <a:pPr marL="342900" indent="-342900">
              <a:buClr>
                <a:srgbClr val="FFAB49"/>
              </a:buClr>
              <a:buFont typeface="Wingdings" panose="05000000000000000000" pitchFamily="2" charset="2"/>
              <a:buChar char="l"/>
            </a:pPr>
            <a:endParaRPr lang="en-US" sz="1400">
              <a:solidFill>
                <a:schemeClr val="tx1"/>
              </a:solidFill>
              <a:latin typeface="DM Sans"/>
              <a:ea typeface="Fira Sans" panose="020B0503050000020004" pitchFamily="34" charset="0"/>
              <a:cs typeface="+mn-lt"/>
            </a:endParaRPr>
          </a:p>
          <a:p>
            <a:pPr marL="342900" indent="-342900">
              <a:buClr>
                <a:srgbClr val="FFAB49"/>
              </a:buClr>
              <a:buFont typeface="Wingdings" panose="05000000000000000000" pitchFamily="2" charset="2"/>
              <a:buChar char="l"/>
            </a:pPr>
            <a:endParaRPr lang="en-US" sz="1600"/>
          </a:p>
        </p:txBody>
      </p:sp>
      <p:grpSp>
        <p:nvGrpSpPr>
          <p:cNvPr id="35" name="Group 34">
            <a:extLst>
              <a:ext uri="{FF2B5EF4-FFF2-40B4-BE49-F238E27FC236}">
                <a16:creationId xmlns:a16="http://schemas.microsoft.com/office/drawing/2014/main" id="{3DEA2DFB-ADED-D1A2-8C19-D0B1D11E6574}"/>
              </a:ext>
            </a:extLst>
          </p:cNvPr>
          <p:cNvGrpSpPr/>
          <p:nvPr/>
        </p:nvGrpSpPr>
        <p:grpSpPr>
          <a:xfrm>
            <a:off x="336572" y="1103901"/>
            <a:ext cx="3386734" cy="2415519"/>
            <a:chOff x="5829339" y="2724462"/>
            <a:chExt cx="4511222" cy="2941450"/>
          </a:xfrm>
        </p:grpSpPr>
        <p:pic>
          <p:nvPicPr>
            <p:cNvPr id="36" name="Picture 2">
              <a:extLst>
                <a:ext uri="{FF2B5EF4-FFF2-40B4-BE49-F238E27FC236}">
                  <a16:creationId xmlns:a16="http://schemas.microsoft.com/office/drawing/2014/main" id="{1A109B9E-77A1-A90B-3392-0792ED1E9FC9}"/>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829339" y="4313285"/>
              <a:ext cx="4511222" cy="135262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a:extLst>
                <a:ext uri="{FF2B5EF4-FFF2-40B4-BE49-F238E27FC236}">
                  <a16:creationId xmlns:a16="http://schemas.microsoft.com/office/drawing/2014/main" id="{6B50886C-DA2F-B9C8-F11F-6070EE434955}"/>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829339" y="2724462"/>
              <a:ext cx="4511222" cy="1352627"/>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Group 37">
              <a:extLst>
                <a:ext uri="{FF2B5EF4-FFF2-40B4-BE49-F238E27FC236}">
                  <a16:creationId xmlns:a16="http://schemas.microsoft.com/office/drawing/2014/main" id="{0F6C7F26-E5B1-9D98-727F-C775D8C0F3FE}"/>
                </a:ext>
              </a:extLst>
            </p:cNvPr>
            <p:cNvGrpSpPr/>
            <p:nvPr/>
          </p:nvGrpSpPr>
          <p:grpSpPr>
            <a:xfrm>
              <a:off x="5864184" y="4118243"/>
              <a:ext cx="4446152" cy="158176"/>
              <a:chOff x="5587461" y="4189804"/>
              <a:chExt cx="4446152" cy="158176"/>
            </a:xfrm>
          </p:grpSpPr>
          <p:sp>
            <p:nvSpPr>
              <p:cNvPr id="41" name="TextBox 40">
                <a:extLst>
                  <a:ext uri="{FF2B5EF4-FFF2-40B4-BE49-F238E27FC236}">
                    <a16:creationId xmlns:a16="http://schemas.microsoft.com/office/drawing/2014/main" id="{2763310A-FCF5-91D1-6C08-973CED9D8496}"/>
                  </a:ext>
                </a:extLst>
              </p:cNvPr>
              <p:cNvSpPr txBox="1"/>
              <p:nvPr/>
            </p:nvSpPr>
            <p:spPr>
              <a:xfrm>
                <a:off x="6141203" y="4189804"/>
                <a:ext cx="481430" cy="15817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0.001%</a:t>
                </a:r>
              </a:p>
            </p:txBody>
          </p:sp>
          <p:sp>
            <p:nvSpPr>
              <p:cNvPr id="42" name="TextBox 41">
                <a:extLst>
                  <a:ext uri="{FF2B5EF4-FFF2-40B4-BE49-F238E27FC236}">
                    <a16:creationId xmlns:a16="http://schemas.microsoft.com/office/drawing/2014/main" id="{38CD23FA-4653-575F-1AB2-F2646A663B80}"/>
                  </a:ext>
                </a:extLst>
              </p:cNvPr>
              <p:cNvSpPr txBox="1"/>
              <p:nvPr/>
            </p:nvSpPr>
            <p:spPr>
              <a:xfrm>
                <a:off x="5587461" y="4189804"/>
                <a:ext cx="481430" cy="15817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a:t>
                </a:r>
              </a:p>
            </p:txBody>
          </p:sp>
          <p:sp>
            <p:nvSpPr>
              <p:cNvPr id="43" name="TextBox 42">
                <a:extLst>
                  <a:ext uri="{FF2B5EF4-FFF2-40B4-BE49-F238E27FC236}">
                    <a16:creationId xmlns:a16="http://schemas.microsoft.com/office/drawing/2014/main" id="{69929EC3-4C75-EF47-B550-8820BB16606C}"/>
                  </a:ext>
                </a:extLst>
              </p:cNvPr>
              <p:cNvSpPr txBox="1"/>
              <p:nvPr/>
            </p:nvSpPr>
            <p:spPr>
              <a:xfrm>
                <a:off x="7273338" y="4189804"/>
                <a:ext cx="481430" cy="15817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0.01%</a:t>
                </a:r>
              </a:p>
            </p:txBody>
          </p:sp>
          <p:sp>
            <p:nvSpPr>
              <p:cNvPr id="44" name="TextBox 43">
                <a:extLst>
                  <a:ext uri="{FF2B5EF4-FFF2-40B4-BE49-F238E27FC236}">
                    <a16:creationId xmlns:a16="http://schemas.microsoft.com/office/drawing/2014/main" id="{A2E5908F-91ED-9BDF-1B2B-EF068C189258}"/>
                  </a:ext>
                </a:extLst>
              </p:cNvPr>
              <p:cNvSpPr txBox="1"/>
              <p:nvPr/>
            </p:nvSpPr>
            <p:spPr>
              <a:xfrm>
                <a:off x="6743742" y="4189804"/>
                <a:ext cx="481430" cy="15817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0.005%</a:t>
                </a:r>
              </a:p>
            </p:txBody>
          </p:sp>
          <p:sp>
            <p:nvSpPr>
              <p:cNvPr id="45" name="TextBox 44">
                <a:extLst>
                  <a:ext uri="{FF2B5EF4-FFF2-40B4-BE49-F238E27FC236}">
                    <a16:creationId xmlns:a16="http://schemas.microsoft.com/office/drawing/2014/main" id="{E53BA81E-0477-B38F-CA9B-CD355B9CBFBE}"/>
                  </a:ext>
                </a:extLst>
              </p:cNvPr>
              <p:cNvSpPr txBox="1"/>
              <p:nvPr/>
            </p:nvSpPr>
            <p:spPr>
              <a:xfrm>
                <a:off x="7868066" y="4189804"/>
                <a:ext cx="449461" cy="1581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0.02%</a:t>
                </a:r>
              </a:p>
            </p:txBody>
          </p:sp>
          <p:sp>
            <p:nvSpPr>
              <p:cNvPr id="46" name="TextBox 45">
                <a:extLst>
                  <a:ext uri="{FF2B5EF4-FFF2-40B4-BE49-F238E27FC236}">
                    <a16:creationId xmlns:a16="http://schemas.microsoft.com/office/drawing/2014/main" id="{CEAA1911-726B-6D59-A3DB-E62C4A86692F}"/>
                  </a:ext>
                </a:extLst>
              </p:cNvPr>
              <p:cNvSpPr txBox="1"/>
              <p:nvPr/>
            </p:nvSpPr>
            <p:spPr>
              <a:xfrm>
                <a:off x="8452868" y="4189804"/>
                <a:ext cx="481430" cy="1581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0.03%</a:t>
                </a:r>
              </a:p>
            </p:txBody>
          </p:sp>
          <p:sp>
            <p:nvSpPr>
              <p:cNvPr id="47" name="TextBox 46">
                <a:extLst>
                  <a:ext uri="{FF2B5EF4-FFF2-40B4-BE49-F238E27FC236}">
                    <a16:creationId xmlns:a16="http://schemas.microsoft.com/office/drawing/2014/main" id="{5FE969C6-B2D8-034A-B7CA-85BF9327B21E}"/>
                  </a:ext>
                </a:extLst>
              </p:cNvPr>
              <p:cNvSpPr txBox="1"/>
              <p:nvPr/>
            </p:nvSpPr>
            <p:spPr>
              <a:xfrm>
                <a:off x="9021803" y="4189804"/>
                <a:ext cx="481430" cy="1581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0.04%</a:t>
                </a:r>
              </a:p>
            </p:txBody>
          </p:sp>
          <p:sp>
            <p:nvSpPr>
              <p:cNvPr id="48" name="TextBox 47">
                <a:extLst>
                  <a:ext uri="{FF2B5EF4-FFF2-40B4-BE49-F238E27FC236}">
                    <a16:creationId xmlns:a16="http://schemas.microsoft.com/office/drawing/2014/main" id="{67FFF697-A3D0-CD56-F3E2-A38825FBD57A}"/>
                  </a:ext>
                </a:extLst>
              </p:cNvPr>
              <p:cNvSpPr txBox="1"/>
              <p:nvPr/>
            </p:nvSpPr>
            <p:spPr>
              <a:xfrm>
                <a:off x="9552183" y="4189804"/>
                <a:ext cx="481430" cy="1581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0.05%</a:t>
                </a:r>
              </a:p>
            </p:txBody>
          </p:sp>
        </p:grpSp>
        <p:sp>
          <p:nvSpPr>
            <p:cNvPr id="39" name="TextBox 38">
              <a:extLst>
                <a:ext uri="{FF2B5EF4-FFF2-40B4-BE49-F238E27FC236}">
                  <a16:creationId xmlns:a16="http://schemas.microsoft.com/office/drawing/2014/main" id="{C2195AC5-013C-6CFD-AA61-CD6690EC4D26}"/>
                </a:ext>
              </a:extLst>
            </p:cNvPr>
            <p:cNvSpPr txBox="1"/>
            <p:nvPr/>
          </p:nvSpPr>
          <p:spPr>
            <a:xfrm>
              <a:off x="5911775" y="5223006"/>
              <a:ext cx="4346956" cy="361543"/>
            </a:xfrm>
            <a:prstGeom prst="rect">
              <a:avLst/>
            </a:prstGeom>
            <a:solidFill>
              <a:srgbClr val="FFFFF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Vitamin B12 </a:t>
              </a:r>
              <a:r>
                <a:rPr kumimoji="0" lang="en-US" sz="1000" b="1"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cryst</a:t>
              </a: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in water solution</a:t>
              </a:r>
            </a:p>
          </p:txBody>
        </p:sp>
        <p:sp>
          <p:nvSpPr>
            <p:cNvPr id="40" name="TextBox 39">
              <a:extLst>
                <a:ext uri="{FF2B5EF4-FFF2-40B4-BE49-F238E27FC236}">
                  <a16:creationId xmlns:a16="http://schemas.microsoft.com/office/drawing/2014/main" id="{871566CA-EAC7-4355-EC43-C01368D30875}"/>
                </a:ext>
              </a:extLst>
            </p:cNvPr>
            <p:cNvSpPr txBox="1"/>
            <p:nvPr/>
          </p:nvSpPr>
          <p:spPr>
            <a:xfrm>
              <a:off x="5911147" y="2808981"/>
              <a:ext cx="4347607" cy="361543"/>
            </a:xfrm>
            <a:prstGeom prst="rect">
              <a:avLst/>
            </a:prstGeom>
            <a:solidFill>
              <a:srgbClr val="FFFFF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Vitamin B12 </a:t>
              </a:r>
              <a:r>
                <a:rPr kumimoji="0" lang="en-US" sz="1000" b="1"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cryst</a:t>
              </a: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In O/W emulsion</a:t>
              </a:r>
            </a:p>
          </p:txBody>
        </p:sp>
      </p:grpSp>
      <p:pic>
        <p:nvPicPr>
          <p:cNvPr id="3" name="Picture Placeholder 3" descr="A person in a white robe touching her face&#10;&#10;Description automatically generated">
            <a:extLst>
              <a:ext uri="{FF2B5EF4-FFF2-40B4-BE49-F238E27FC236}">
                <a16:creationId xmlns:a16="http://schemas.microsoft.com/office/drawing/2014/main" id="{8BA1A7EF-29CB-2B58-DA86-5C4807A52482}"/>
              </a:ext>
            </a:extLst>
          </p:cNvPr>
          <p:cNvPicPr>
            <a:picLocks noChangeAspect="1"/>
          </p:cNvPicPr>
          <p:nvPr/>
        </p:nvPicPr>
        <p:blipFill>
          <a:blip r:embed="rId4">
            <a:extLst>
              <a:ext uri="{28A0092B-C50C-407E-A947-70E740481C1C}">
                <a14:useLocalDpi xmlns:a14="http://schemas.microsoft.com/office/drawing/2010/main" val="0"/>
              </a:ext>
            </a:extLst>
          </a:blip>
          <a:srcRect l="20370" r="20370"/>
          <a:stretch>
            <a:fillRect/>
          </a:stretch>
        </p:blipFill>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p:spPr>
      </p:pic>
      <p:sp>
        <p:nvSpPr>
          <p:cNvPr id="4" name="Text Placeholder 7">
            <a:extLst>
              <a:ext uri="{FF2B5EF4-FFF2-40B4-BE49-F238E27FC236}">
                <a16:creationId xmlns:a16="http://schemas.microsoft.com/office/drawing/2014/main" id="{DA31916A-5546-73D4-71D1-A1D8D6D41703}"/>
              </a:ext>
            </a:extLst>
          </p:cNvPr>
          <p:cNvSpPr txBox="1">
            <a:spLocks/>
          </p:cNvSpPr>
          <p:nvPr/>
        </p:nvSpPr>
        <p:spPr>
          <a:xfrm>
            <a:off x="302401" y="625825"/>
            <a:ext cx="11078172" cy="845872"/>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D1760F"/>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solidFill>
                  <a:srgbClr val="E67F7C"/>
                </a:solidFill>
              </a:rPr>
              <a:t>Formulation guidelines</a:t>
            </a:r>
          </a:p>
        </p:txBody>
      </p:sp>
    </p:spTree>
    <p:extLst>
      <p:ext uri="{BB962C8B-B14F-4D97-AF65-F5344CB8AC3E}">
        <p14:creationId xmlns:p14="http://schemas.microsoft.com/office/powerpoint/2010/main" val="1322650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8828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484825"/>
      </p:ext>
    </p:extLst>
  </p:cSld>
  <p:clrMapOvr>
    <a:masterClrMapping/>
  </p:clrMapOvr>
  <p:transition spd="med">
    <p:pull/>
  </p:transition>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 xsi:nil="true"/>
    <Marcom_x0020_Status xmlns="4e78ffb6-5573-4dae-972d-0246748d492f">ongoing</Marcom_x0020_Status>
    <Transfer_x0020_B_x0026_C_x0020_Connect xmlns="4e78ffb6-5573-4dae-972d-0246748d492f">yes</Transfer_x0020_B_x0026_C_x0020_Connect>
    <Validation_x0020_Mkt xmlns="4e78ffb6-5573-4dae-972d-0246748d492f">no</Validation_x0020_Mkt>
    <Marcom_x0020_Support_x0020_Needed xmlns="4e78ffb6-5573-4dae-972d-0246748d492f">yes</Marcom_x0020_Support_x0020_Needed>
    <Content_x0020_Revision xmlns="4e78ffb6-5573-4dae-972d-0246748d492f">Finished</Content_x0020_Revision>
    <Assigned_x0020_to0 xmlns="4e78ffb6-5573-4dae-972d-0246748d492f">Hannah Rogers</Assigned_x0020_to0>
    <Est_x002e_Cost xmlns="4e78ffb6-5573-4dae-972d-0246748d492f" xsi:nil="true"/>
    <Notes xmlns="4e78ffb6-5573-4dae-972d-0246748d492f" xsi:nil="true"/>
  </documentManagement>
</p:properties>
</file>

<file path=customXml/item3.xml><?xml version="1.0" encoding="utf-8"?>
<?mso-contentType ?>
<SharedContentType xmlns="Microsoft.SharePoint.Taxonomy.ContentTypeSync" SourceId="1e82cb03-88f0-48bb-a65d-3e95f13147ee"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2.xml><?xml version="1.0" encoding="utf-8"?>
<ds:datastoreItem xmlns:ds="http://schemas.openxmlformats.org/officeDocument/2006/customXml" ds:itemID="{7D192AB7-E55D-4C62-9017-90AD644F626D}">
  <ds:schemaRefs>
    <ds:schemaRef ds:uri="http://schemas.microsoft.com/office/2006/documentManagement/types"/>
    <ds:schemaRef ds:uri="http://schemas.microsoft.com/office/infopath/2007/PartnerControls"/>
    <ds:schemaRef ds:uri="4e78ffb6-5573-4dae-972d-0246748d492f"/>
    <ds:schemaRef ds:uri="http://purl.org/dc/elements/1.1/"/>
    <ds:schemaRef ds:uri="http://schemas.microsoft.com/office/2006/metadata/properties"/>
    <ds:schemaRef ds:uri="http://schemas.openxmlformats.org/package/2006/metadata/core-properties"/>
    <ds:schemaRef ds:uri="http://purl.org/dc/terms/"/>
    <ds:schemaRef ds:uri="8a4562e5-d5b1-4d26-b0bf-7e79abe2fe6f"/>
    <ds:schemaRef ds:uri="5a2251cd-bd5e-462d-8f0e-b8d48ef43808"/>
    <ds:schemaRef ds:uri="http://www.w3.org/XML/1998/namespace"/>
    <ds:schemaRef ds:uri="http://purl.org/dc/dcmitype/"/>
  </ds:schemaRefs>
</ds:datastoreItem>
</file>

<file path=customXml/itemProps3.xml><?xml version="1.0" encoding="utf-8"?>
<ds:datastoreItem xmlns:ds="http://schemas.openxmlformats.org/officeDocument/2006/customXml" ds:itemID="{DB40E08C-4DE7-4183-83B3-11498B392717}">
  <ds:schemaRefs>
    <ds:schemaRef ds:uri="Microsoft.SharePoint.Taxonomy.ContentTypeSync"/>
  </ds:schemaRefs>
</ds:datastoreItem>
</file>

<file path=customXml/itemProps4.xml><?xml version="1.0" encoding="utf-8"?>
<ds:datastoreItem xmlns:ds="http://schemas.openxmlformats.org/officeDocument/2006/customXml" ds:itemID="{47F360EF-9343-4252-9008-FCFB89A93FEB}">
  <ds:schemaRefs>
    <ds:schemaRef ds:uri="4e78ffb6-5573-4dae-972d-0246748d492f"/>
    <ds:schemaRef ds:uri="5a2251cd-bd5e-462d-8f0e-b8d48ef43808"/>
    <ds:schemaRef ds:uri="8a4562e5-d5b1-4d26-b0bf-7e79abe2fe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528</Words>
  <Application>Microsoft Office PowerPoint</Application>
  <PresentationFormat>Widescreen</PresentationFormat>
  <Paragraphs>71</Paragraphs>
  <Slides>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vt:i4>
      </vt:variant>
    </vt:vector>
  </HeadingPairs>
  <TitlesOfParts>
    <vt:vector size="17" baseType="lpstr">
      <vt:lpstr>Lora</vt:lpstr>
      <vt:lpstr>DM Sans Medium</vt:lpstr>
      <vt:lpstr>DM Sans</vt:lpstr>
      <vt:lpstr>Fira Sans</vt:lpstr>
      <vt:lpstr>Wingdings</vt:lpstr>
      <vt:lpstr>Arial</vt:lpstr>
      <vt:lpstr>Calibri</vt:lpstr>
      <vt:lpstr>DM Sans Bold</vt:lpstr>
      <vt:lpstr>dsm-firmenich</vt:lpstr>
      <vt:lpstr>PowerPoint Presentation</vt:lpstr>
      <vt:lpstr>Vitamin B12</vt:lpstr>
      <vt:lpstr>Vitamin B12</vt:lpstr>
      <vt:lpstr>dsm-firmenich scientists discovered the action of Vitamin B12 on the inflammasome</vt:lpstr>
      <vt:lpstr>First discovery:</vt:lpstr>
      <vt:lpstr>Vitamin B12 cryst 5016420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vitamin_b12_teaser_2025-06</dc:title>
  <dc:creator>Emma Gueniker</dc:creator>
  <cp:lastModifiedBy>Marie-Sophie Meisinger</cp:lastModifiedBy>
  <cp:revision>5</cp:revision>
  <dcterms:created xsi:type="dcterms:W3CDTF">2023-03-31T07:21:36Z</dcterms:created>
  <dcterms:modified xsi:type="dcterms:W3CDTF">2025-07-30T09:01:56Z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ff753fd-faf2-4608-9b59-553f003adcdf_Enabled">
    <vt:lpwstr>true</vt:lpwstr>
  </property>
  <property fmtid="{D5CDD505-2E9C-101B-9397-08002B2CF9AE}" pid="5" name="MSIP_Label_2ff753fd-faf2-4608-9b59-553f003adcdf_SetDate">
    <vt:lpwstr>2025-04-22T17:07:49Z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72466404-b84f-4a2b-b0c4-834cac10689c</vt:lpwstr>
  </property>
  <property fmtid="{D5CDD505-2E9C-101B-9397-08002B2CF9AE}" pid="10" name="MSIP_Label_2ff753fd-faf2-4608-9b59-553f003adcdf_ContentBits">
    <vt:lpwstr>0</vt:lpwstr>
  </property>
  <property fmtid="{D5CDD505-2E9C-101B-9397-08002B2CF9AE}" pid="11" name="MSIP_Label_2ff753fd-faf2-4608-9b59-553f003adcdf_Tag">
    <vt:lpwstr>10, 0, 1, 1</vt:lpwstr>
  </property>
</Properties>
</file>