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2.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3.xml" ContentType="application/vnd.openxmlformats-officedocument.theme+xml"/>
  <Override PartName="/ppt/slideLayouts/slideLayout1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912" r:id="rId6"/>
    <p:sldMasterId id="2147483983" r:id="rId7"/>
    <p:sldMasterId id="2147483995" r:id="rId8"/>
  </p:sldMasterIdLst>
  <p:notesMasterIdLst>
    <p:notesMasterId r:id="rId26"/>
  </p:notesMasterIdLst>
  <p:sldIdLst>
    <p:sldId id="258" r:id="rId9"/>
    <p:sldId id="2147483256" r:id="rId10"/>
    <p:sldId id="2147483255" r:id="rId11"/>
    <p:sldId id="2147483208" r:id="rId12"/>
    <p:sldId id="2147483254" r:id="rId13"/>
    <p:sldId id="2147483219" r:id="rId14"/>
    <p:sldId id="2147483244" r:id="rId15"/>
    <p:sldId id="2147483250" r:id="rId16"/>
    <p:sldId id="2147483249" r:id="rId17"/>
    <p:sldId id="2147483245" r:id="rId18"/>
    <p:sldId id="2147483224" r:id="rId19"/>
    <p:sldId id="2147483242" r:id="rId20"/>
    <p:sldId id="2147483252" r:id="rId21"/>
    <p:sldId id="2147483248" r:id="rId22"/>
    <p:sldId id="2147483228" r:id="rId23"/>
    <p:sldId id="2147472862"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FC4BCA26-A39A-799C-47A2-187089F82AC0}" name="Mathias Gempeler" initials="MG" userId="S::Mathias.Gempeler@dsm-firmenich.com::2bd9c7c1-0887-47e6-9db2-e1644afc0b0b" providerId="AD"/>
  <p188:author id="{9080AA39-C6B6-9A83-09DB-2C6B8CA893C2}" name="Beatrice Albanese" initials="BA" userId="S::Beatrice.Albanese@dsm-firmenich.com::cf8a0dcc-7a34-4e2d-a3d2-85706be59435" providerId="AD"/>
  <p188:author id="{DC148F6B-1089-1BFA-A312-6D83FAB2DC7E}" name="Francois Paul" initials="FP" userId="S::francois.paul@dsm-firmenich.com::cd345e1b-5b33-44e8-b09c-75307eac9781" providerId="AD"/>
  <p188:author id="{E9E93E9F-4C20-E842-BEC3-52194DBFE3EC}" name="Beatrice Albanese" initials="BA" userId="S::beatrice.albanese@dsm-firmenich.com::cf8a0dcc-7a34-4e2d-a3d2-85706be59435" providerId="AD"/>
  <p188:author id="{B4400EC5-F082-F808-E811-8D94579EA382}" name="Mathieu Moulin" initials="MM" userId="S::Mathieu.Moulin@dsm-firmenich.com::8a3c87ec-8a02-4479-8891-5886153d3357" providerId="AD"/>
  <p188:author id="{C52F8ED0-AD44-F319-DD9A-5B29DD710783}" name="Francesca Pascucci" initials="FP" userId="S::Francesca.Pascucci@dsm-firmenich.com::811ad1a6-1062-4d6d-a024-d8bcd1d58767" providerId="AD"/>
  <p188:author id="{CAD3D6D9-085F-C775-A45B-7BDDBBBE2DE6}" name="Francois Paul" initials="FP" userId="S::Francois.Paul@dsm-firmenich.com::cd345e1b-5b33-44e8-b09c-75307eac9781" providerId="AD"/>
  <p188:author id="{C2D4BBEC-B309-3618-CA41-0E005CD41C4E}" name="Anastasia Biel" initials="AB" userId="S::anastasia.biel@dsm-firmenich.com::4969d011-70ee-4a2f-96d4-7d7d40a4c8e7" providerId="AD"/>
  <p188:author id="{2865FFEF-5E54-3D20-035B-D47C4D33AA48}" name="Jochen Klock" initials="JK" userId="S::Jochen.Klock@dsm-firmenich.com::3c7266a5-d89c-432b-a3cc-6cda981c8ed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26F"/>
    <a:srgbClr val="C3B3AF"/>
    <a:srgbClr val="43A2CD"/>
    <a:srgbClr val="79C3E4"/>
    <a:srgbClr val="B2D8EB"/>
    <a:srgbClr val="CC7414"/>
    <a:srgbClr val="F5D8B8"/>
    <a:srgbClr val="F08B1F"/>
    <a:srgbClr val="FFAB49"/>
    <a:srgbClr val="F78B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6D1FC-7F35-4F5B-85E5-3158D73EC098}" v="3" dt="2026-08-19T14:02:25.4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212" autoAdjust="0"/>
  </p:normalViewPr>
  <p:slideViewPr>
    <p:cSldViewPr snapToGrid="0">
      <p:cViewPr varScale="1">
        <p:scale>
          <a:sx n="109" d="100"/>
          <a:sy n="109" d="100"/>
        </p:scale>
        <p:origin x="44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8-19T14:05:29.353" v="17" actId="790"/>
      <pc:docMkLst>
        <pc:docMk/>
      </pc:docMkLst>
      <pc:sldChg chg="addSp modSp mod">
        <pc:chgData name="Marie-Sophie Meisinger" userId="286e1ad8-c636-4702-a91e-982a33a1b0e7" providerId="ADAL" clId="{703D20AE-90AE-4C74-BB80-742CA35F1309}" dt="2026-08-19T14:05:29.353" v="17" actId="790"/>
        <pc:sldMkLst>
          <pc:docMk/>
          <pc:sldMk cId="41177234" sldId="258"/>
        </pc:sldMkLst>
        <pc:spChg chg="add mod">
          <ac:chgData name="Marie-Sophie Meisinger" userId="286e1ad8-c636-4702-a91e-982a33a1b0e7" providerId="ADAL" clId="{703D20AE-90AE-4C74-BB80-742CA35F1309}" dt="2026-08-19T14:05:29.353" v="17" actId="790"/>
          <ac:spMkLst>
            <pc:docMk/>
            <pc:sldMk cId="41177234" sldId="258"/>
            <ac:spMk id="2" creationId="{573F7AAB-9D2F-A0E0-A215-AA3C34AEB5F2}"/>
          </ac:spMkLst>
        </pc:spChg>
        <pc:spChg chg="mod">
          <ac:chgData name="Marie-Sophie Meisinger" userId="286e1ad8-c636-4702-a91e-982a33a1b0e7" providerId="ADAL" clId="{703D20AE-90AE-4C74-BB80-742CA35F1309}" dt="2026-08-19T14:05:29.353" v="17" actId="790"/>
          <ac:spMkLst>
            <pc:docMk/>
            <pc:sldMk cId="41177234" sldId="258"/>
            <ac:spMk id="8" creationId="{67480EE8-5ADD-EB0A-CE70-CB5A4CFD1E36}"/>
          </ac:spMkLst>
        </pc:spChg>
        <pc:spChg chg="mod">
          <ac:chgData name="Marie-Sophie Meisinger" userId="286e1ad8-c636-4702-a91e-982a33a1b0e7" providerId="ADAL" clId="{703D20AE-90AE-4C74-BB80-742CA35F1309}" dt="2026-08-19T14:05:29.353" v="17" actId="790"/>
          <ac:spMkLst>
            <pc:docMk/>
            <pc:sldMk cId="41177234" sldId="258"/>
            <ac:spMk id="10" creationId="{A5329BF8-77A9-BAD1-1E24-97DAC52BB159}"/>
          </ac:spMkLst>
        </pc:spChg>
        <pc:spChg chg="mod">
          <ac:chgData name="Marie-Sophie Meisinger" userId="286e1ad8-c636-4702-a91e-982a33a1b0e7" providerId="ADAL" clId="{703D20AE-90AE-4C74-BB80-742CA35F1309}" dt="2026-08-19T14:05:29.353" v="17" actId="790"/>
          <ac:spMkLst>
            <pc:docMk/>
            <pc:sldMk cId="41177234" sldId="258"/>
            <ac:spMk id="11" creationId="{24057CF4-730B-7B79-594A-3E7866A9B28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985072-829B-40EA-831D-943171290136}"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568A5F-AEF8-4C26-92A1-96E791147868}" type="slidenum">
              <a:rPr lang="en-US" smtClean="0"/>
              <a:t>‹#›</a:t>
            </a:fld>
            <a:endParaRPr lang="en-US"/>
          </a:p>
        </p:txBody>
      </p:sp>
    </p:spTree>
    <p:extLst>
      <p:ext uri="{BB962C8B-B14F-4D97-AF65-F5344CB8AC3E}">
        <p14:creationId xmlns:p14="http://schemas.microsoft.com/office/powerpoint/2010/main" val="4279221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8AB14E-D827-7645-910B-F8610BA15A31}"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5464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5</a:t>
            </a:fld>
            <a:endParaRPr lang="en-US"/>
          </a:p>
        </p:txBody>
      </p:sp>
    </p:spTree>
    <p:extLst>
      <p:ext uri="{BB962C8B-B14F-4D97-AF65-F5344CB8AC3E}">
        <p14:creationId xmlns:p14="http://schemas.microsoft.com/office/powerpoint/2010/main" val="1777262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Hallmarks fit</a:t>
            </a:r>
          </a:p>
          <a:p>
            <a:r>
              <a:rPr lang="en-US" sz="1200" kern="1200">
                <a:solidFill>
                  <a:schemeClr val="tx1"/>
                </a:solidFill>
                <a:effectLst/>
                <a:latin typeface="+mn-lt"/>
                <a:ea typeface="+mn-ea"/>
                <a:cs typeface="+mn-cs"/>
              </a:rPr>
              <a:t>Epigenetics and Genomic instability</a:t>
            </a:r>
          </a:p>
          <a:p>
            <a:r>
              <a:rPr lang="en-US" sz="1200" kern="1200">
                <a:solidFill>
                  <a:schemeClr val="tx1"/>
                </a:solidFill>
                <a:effectLst/>
                <a:latin typeface="+mn-lt"/>
                <a:ea typeface="+mn-ea"/>
                <a:cs typeface="+mn-cs"/>
              </a:rPr>
              <a:t>Dysbiosis and mitochondrial (indirect)</a:t>
            </a:r>
          </a:p>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6</a:t>
            </a:fld>
            <a:endParaRPr lang="en-US"/>
          </a:p>
        </p:txBody>
      </p:sp>
    </p:spTree>
    <p:extLst>
      <p:ext uri="{BB962C8B-B14F-4D97-AF65-F5344CB8AC3E}">
        <p14:creationId xmlns:p14="http://schemas.microsoft.com/office/powerpoint/2010/main" val="3542698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Hallmarks fit:</a:t>
            </a:r>
          </a:p>
          <a:p>
            <a:r>
              <a:rPr lang="en-US"/>
              <a:t>Chronic inflammation</a:t>
            </a:r>
          </a:p>
          <a:p>
            <a:r>
              <a:rPr lang="en-US"/>
              <a:t>Senescence (prevention)</a:t>
            </a:r>
          </a:p>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7</a:t>
            </a:fld>
            <a:endParaRPr lang="en-US"/>
          </a:p>
        </p:txBody>
      </p:sp>
    </p:spTree>
    <p:extLst>
      <p:ext uri="{BB962C8B-B14F-4D97-AF65-F5344CB8AC3E}">
        <p14:creationId xmlns:p14="http://schemas.microsoft.com/office/powerpoint/2010/main" val="103570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61B30-2B4A-58A5-75D6-D4D331206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BA587-D460-4525-F5E0-94EDD1ADB2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74D153-0496-A95A-3646-30EEF174BD76}"/>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NAD⁺ is like the “fuel” that turns on sirtuins. </a:t>
            </a:r>
            <a:r>
              <a:rPr lang="en-US" sz="1200" b="0" i="0" kern="1200" dirty="0">
                <a:solidFill>
                  <a:schemeClr val="tx1"/>
                </a:solidFill>
                <a:effectLst/>
                <a:latin typeface="+mn-lt"/>
                <a:ea typeface="+mn-ea"/>
                <a:cs typeface="+mn-cs"/>
              </a:rPr>
              <a:t>When sirtuins are active, they help cells make energy, fix damage, and protect DNA. To efficiently boost NAD+ Niacinamide needs to contain a minimum level of nicotinic acid (above 30ppm but less than 90ppm). This includes </a:t>
            </a:r>
            <a:r>
              <a:rPr lang="en-US" sz="1200" b="1" i="0" kern="1200" dirty="0">
                <a:solidFill>
                  <a:schemeClr val="tx1"/>
                </a:solidFill>
                <a:effectLst/>
                <a:latin typeface="+mn-lt"/>
                <a:ea typeface="+mn-ea"/>
                <a:cs typeface="+mn-cs"/>
              </a:rPr>
              <a:t>supporting mitochondria</a:t>
            </a:r>
            <a:r>
              <a:rPr lang="en-US" sz="1200" b="0" i="0" kern="1200" dirty="0">
                <a:solidFill>
                  <a:schemeClr val="tx1"/>
                </a:solidFill>
                <a:effectLst/>
                <a:latin typeface="+mn-lt"/>
                <a:ea typeface="+mn-ea"/>
                <a:cs typeface="+mn-cs"/>
              </a:rPr>
              <a:t> (the cell’s power plants) and </a:t>
            </a:r>
            <a:r>
              <a:rPr lang="en-US" sz="1200" b="1" i="0" kern="1200" dirty="0">
                <a:solidFill>
                  <a:schemeClr val="tx1"/>
                </a:solidFill>
                <a:effectLst/>
                <a:latin typeface="+mn-lt"/>
                <a:ea typeface="+mn-ea"/>
                <a:cs typeface="+mn-cs"/>
              </a:rPr>
              <a:t>helping keep telomeres stable</a:t>
            </a:r>
            <a:r>
              <a:rPr lang="en-US" sz="1200" b="0" i="0" kern="1200" dirty="0">
                <a:solidFill>
                  <a:schemeClr val="tx1"/>
                </a:solidFill>
                <a:effectLst/>
                <a:latin typeface="+mn-lt"/>
                <a:ea typeface="+mn-ea"/>
                <a:cs typeface="+mn-cs"/>
              </a:rPr>
              <a:t>, so cells stay functional for longer. When </a:t>
            </a:r>
            <a:r>
              <a:rPr lang="en-US" sz="1200" b="1" i="0" kern="1200" dirty="0">
                <a:solidFill>
                  <a:schemeClr val="tx1"/>
                </a:solidFill>
                <a:effectLst/>
                <a:latin typeface="+mn-lt"/>
                <a:ea typeface="+mn-ea"/>
                <a:cs typeface="+mn-cs"/>
              </a:rPr>
              <a:t>telomeres are stable</a:t>
            </a:r>
            <a:r>
              <a:rPr lang="en-US" sz="1200" b="0" i="0" kern="1200" dirty="0">
                <a:solidFill>
                  <a:schemeClr val="tx1"/>
                </a:solidFill>
                <a:effectLst/>
                <a:latin typeface="+mn-lt"/>
                <a:ea typeface="+mn-ea"/>
                <a:cs typeface="+mn-cs"/>
              </a:rPr>
              <a:t>, it means cells are </a:t>
            </a:r>
            <a:r>
              <a:rPr lang="en-US" sz="1200" b="1" i="0" kern="1200" dirty="0">
                <a:solidFill>
                  <a:schemeClr val="tx1"/>
                </a:solidFill>
                <a:effectLst/>
                <a:latin typeface="+mn-lt"/>
                <a:ea typeface="+mn-ea"/>
                <a:cs typeface="+mn-cs"/>
              </a:rPr>
              <a:t>less likely to become damaged, dysfunctional, or “aged” too early</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dirty="0"/>
              <a:t>Hallmarks fit: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Mitochondrial dysfunction</a:t>
            </a:r>
            <a:endParaRPr lang="en-US" sz="1200" b="0" i="0" kern="1200" dirty="0">
              <a:solidFill>
                <a:schemeClr val="tx1"/>
              </a:solidFill>
              <a:effectLst/>
              <a:latin typeface="+mn-lt"/>
              <a:ea typeface="+mn-ea"/>
              <a:cs typeface="+mn-cs"/>
            </a:endParaRPr>
          </a:p>
          <a:p>
            <a:r>
              <a:rPr lang="en-US" dirty="0"/>
              <a:t>Genomic instability</a:t>
            </a:r>
          </a:p>
          <a:p>
            <a:r>
              <a:rPr lang="en-US" dirty="0"/>
              <a:t>Telomere attrition</a:t>
            </a:r>
          </a:p>
          <a:p>
            <a:r>
              <a:rPr lang="en-US" dirty="0"/>
              <a:t>Chronic inflammation</a:t>
            </a:r>
          </a:p>
          <a:p>
            <a:r>
              <a:rPr lang="en-US" dirty="0"/>
              <a:t>Senescence (prevention)</a:t>
            </a:r>
          </a:p>
          <a:p>
            <a:endParaRPr lang="en-US" dirty="0"/>
          </a:p>
        </p:txBody>
      </p:sp>
      <p:sp>
        <p:nvSpPr>
          <p:cNvPr id="4" name="Slide Number Placeholder 3">
            <a:extLst>
              <a:ext uri="{FF2B5EF4-FFF2-40B4-BE49-F238E27FC236}">
                <a16:creationId xmlns:a16="http://schemas.microsoft.com/office/drawing/2014/main" id="{3D6BAA39-DB61-BFE2-2196-DC1A8284E832}"/>
              </a:ext>
            </a:extLst>
          </p:cNvPr>
          <p:cNvSpPr>
            <a:spLocks noGrp="1"/>
          </p:cNvSpPr>
          <p:nvPr>
            <p:ph type="sldNum" sz="quarter" idx="5"/>
          </p:nvPr>
        </p:nvSpPr>
        <p:spPr/>
        <p:txBody>
          <a:bodyPr/>
          <a:lstStyle/>
          <a:p>
            <a:fld id="{40568A5F-AEF8-4C26-92A1-96E791147868}" type="slidenum">
              <a:rPr lang="en-US" smtClean="0"/>
              <a:t>8</a:t>
            </a:fld>
            <a:endParaRPr lang="en-US"/>
          </a:p>
        </p:txBody>
      </p:sp>
    </p:spTree>
    <p:extLst>
      <p:ext uri="{BB962C8B-B14F-4D97-AF65-F5344CB8AC3E}">
        <p14:creationId xmlns:p14="http://schemas.microsoft.com/office/powerpoint/2010/main" val="2603195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Hallmarks fit:</a:t>
            </a:r>
          </a:p>
          <a:p>
            <a:r>
              <a:rPr lang="en-US"/>
              <a:t>Genomic instability </a:t>
            </a:r>
          </a:p>
          <a:p>
            <a:r>
              <a:rPr lang="en-US"/>
              <a:t>Epigenetic alterations</a:t>
            </a:r>
          </a:p>
          <a:p>
            <a:r>
              <a:rPr lang="en-US"/>
              <a:t>Chronic inflammation</a:t>
            </a:r>
          </a:p>
          <a:p>
            <a:r>
              <a:rPr lang="en-US"/>
              <a:t>Senescence (prevention)</a:t>
            </a:r>
          </a:p>
          <a:p>
            <a:r>
              <a:rPr lang="en-US"/>
              <a:t>Telomer attrition (prevention)</a:t>
            </a:r>
          </a:p>
          <a:p>
            <a:r>
              <a:rPr lang="en-US"/>
              <a:t>Mitochondrial dysfunction (prevention)</a:t>
            </a:r>
          </a:p>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9</a:t>
            </a:fld>
            <a:endParaRPr lang="en-US"/>
          </a:p>
        </p:txBody>
      </p:sp>
    </p:spTree>
    <p:extLst>
      <p:ext uri="{BB962C8B-B14F-4D97-AF65-F5344CB8AC3E}">
        <p14:creationId xmlns:p14="http://schemas.microsoft.com/office/powerpoint/2010/main" val="2627857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Hallmarks fit:</a:t>
            </a:r>
          </a:p>
          <a:p>
            <a:r>
              <a:rPr lang="en-US"/>
              <a:t>Chronic inflammation</a:t>
            </a:r>
          </a:p>
          <a:p>
            <a:r>
              <a:rPr lang="en-US" err="1"/>
              <a:t>macroautophagy</a:t>
            </a:r>
            <a:endParaRPr lang="en-US"/>
          </a:p>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10</a:t>
            </a:fld>
            <a:endParaRPr lang="en-US"/>
          </a:p>
        </p:txBody>
      </p:sp>
    </p:spTree>
    <p:extLst>
      <p:ext uri="{BB962C8B-B14F-4D97-AF65-F5344CB8AC3E}">
        <p14:creationId xmlns:p14="http://schemas.microsoft.com/office/powerpoint/2010/main" val="174295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Hallmarks fit:</a:t>
            </a:r>
          </a:p>
          <a:p>
            <a:r>
              <a:rPr lang="en-US"/>
              <a:t>Telomere attrition</a:t>
            </a:r>
          </a:p>
          <a:p>
            <a:r>
              <a:rPr lang="en-US"/>
              <a:t>Epigenetic alterations</a:t>
            </a:r>
          </a:p>
          <a:p>
            <a:r>
              <a:rPr lang="en-US"/>
              <a:t>Loss of </a:t>
            </a:r>
            <a:r>
              <a:rPr lang="en-US" err="1"/>
              <a:t>proteostasis</a:t>
            </a:r>
            <a:endParaRPr lang="en-US"/>
          </a:p>
          <a:p>
            <a:r>
              <a:rPr lang="en-US"/>
              <a:t>Genomic instability</a:t>
            </a:r>
          </a:p>
        </p:txBody>
      </p:sp>
      <p:sp>
        <p:nvSpPr>
          <p:cNvPr id="4" name="Slide Number Placeholder 3"/>
          <p:cNvSpPr>
            <a:spLocks noGrp="1"/>
          </p:cNvSpPr>
          <p:nvPr>
            <p:ph type="sldNum" sz="quarter" idx="5"/>
          </p:nvPr>
        </p:nvSpPr>
        <p:spPr/>
        <p:txBody>
          <a:bodyPr/>
          <a:lstStyle/>
          <a:p>
            <a:fld id="{40568A5F-AEF8-4C26-92A1-96E791147868}" type="slidenum">
              <a:rPr lang="en-US" smtClean="0"/>
              <a:t>11</a:t>
            </a:fld>
            <a:endParaRPr lang="en-US"/>
          </a:p>
        </p:txBody>
      </p:sp>
    </p:spTree>
    <p:extLst>
      <p:ext uri="{BB962C8B-B14F-4D97-AF65-F5344CB8AC3E}">
        <p14:creationId xmlns:p14="http://schemas.microsoft.com/office/powerpoint/2010/main" val="2243667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12</a:t>
            </a:fld>
            <a:endParaRPr lang="en-US"/>
          </a:p>
        </p:txBody>
      </p:sp>
    </p:spTree>
    <p:extLst>
      <p:ext uri="{BB962C8B-B14F-4D97-AF65-F5344CB8AC3E}">
        <p14:creationId xmlns:p14="http://schemas.microsoft.com/office/powerpoint/2010/main" val="1587810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Hallmarks fit: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Epigenetic alterations</a:t>
            </a:r>
          </a:p>
          <a:p>
            <a:r>
              <a:rPr lang="en-US" err="1"/>
              <a:t>Mtiochondrial</a:t>
            </a:r>
            <a:r>
              <a:rPr lang="en-US"/>
              <a:t> dysfunction</a:t>
            </a:r>
          </a:p>
          <a:p>
            <a:endParaRPr lang="en-US"/>
          </a:p>
        </p:txBody>
      </p:sp>
      <p:sp>
        <p:nvSpPr>
          <p:cNvPr id="4" name="Slide Number Placeholder 3"/>
          <p:cNvSpPr>
            <a:spLocks noGrp="1"/>
          </p:cNvSpPr>
          <p:nvPr>
            <p:ph type="sldNum" sz="quarter" idx="5"/>
          </p:nvPr>
        </p:nvSpPr>
        <p:spPr/>
        <p:txBody>
          <a:bodyPr/>
          <a:lstStyle/>
          <a:p>
            <a:fld id="{40568A5F-AEF8-4C26-92A1-96E791147868}" type="slidenum">
              <a:rPr lang="en-US" smtClean="0"/>
              <a:t>13</a:t>
            </a:fld>
            <a:endParaRPr lang="en-US"/>
          </a:p>
        </p:txBody>
      </p:sp>
    </p:spTree>
    <p:extLst>
      <p:ext uri="{BB962C8B-B14F-4D97-AF65-F5344CB8AC3E}">
        <p14:creationId xmlns:p14="http://schemas.microsoft.com/office/powerpoint/2010/main" val="2580303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nly for 1-pager - logo on top">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5" name="Picture Placeholder 4">
            <a:extLst>
              <a:ext uri="{FF2B5EF4-FFF2-40B4-BE49-F238E27FC236}">
                <a16:creationId xmlns:a16="http://schemas.microsoft.com/office/drawing/2014/main" id="{B4A34C28-AE70-77F0-4DEA-C57991F46FAD}"/>
              </a:ext>
            </a:extLst>
          </p:cNvPr>
          <p:cNvSpPr>
            <a:spLocks noGrp="1"/>
          </p:cNvSpPr>
          <p:nvPr>
            <p:ph type="pic" sz="quarter" idx="28"/>
          </p:nvPr>
        </p:nvSpPr>
        <p:spPr>
          <a:xfrm>
            <a:off x="6165742" y="0"/>
            <a:ext cx="6026258" cy="6858000"/>
          </a:xfrm>
          <a:prstGeom prst="rect">
            <a:avLst/>
          </a:prstGeom>
        </p:spPr>
        <p:txBody>
          <a:bodyPr/>
          <a:lstStyle/>
          <a:p>
            <a:endParaRPr lang="en-US"/>
          </a:p>
        </p:txBody>
      </p:sp>
    </p:spTree>
    <p:extLst>
      <p:ext uri="{BB962C8B-B14F-4D97-AF65-F5344CB8AC3E}">
        <p14:creationId xmlns:p14="http://schemas.microsoft.com/office/powerpoint/2010/main" val="252197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White Logo)">
    <p:bg>
      <p:bgPr>
        <a:solidFill>
          <a:schemeClr val="tx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115880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300425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chemeClr val="tx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63700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rgbClr val="CC741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Vitamins</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4000" b="1">
                <a:solidFill>
                  <a:schemeClr val="bg1"/>
                </a:solidFill>
                <a:latin typeface="+mj-lt"/>
              </a:defRPr>
            </a:lvl1pPr>
          </a:lstStyle>
          <a:p>
            <a:pPr lvl="0"/>
            <a:r>
              <a:rPr lang="en-US"/>
              <a:t>Subtitle</a:t>
            </a:r>
            <a:endParaRPr lang="en-GB"/>
          </a:p>
        </p:txBody>
      </p:sp>
      <p:sp>
        <p:nvSpPr>
          <p:cNvPr id="12" name="Slide Number Placeholder 5">
            <a:extLst>
              <a:ext uri="{FF2B5EF4-FFF2-40B4-BE49-F238E27FC236}">
                <a16:creationId xmlns:a16="http://schemas.microsoft.com/office/drawing/2014/main" id="{C735A60E-EE61-0212-4579-F92365553FFF}"/>
              </a:ext>
            </a:extLst>
          </p:cNvPr>
          <p:cNvSpPr>
            <a:spLocks noGrp="1"/>
          </p:cNvSpPr>
          <p:nvPr>
            <p:ph type="sldNum" sz="quarter" idx="12"/>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4010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hapter 1">
    <p:bg>
      <p:bgPr>
        <a:solidFill>
          <a:srgbClr val="CC741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297381"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Subtitle about the Vitamin</a:t>
            </a:r>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8871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hapter 1">
    <p:bg>
      <p:bgPr>
        <a:solidFill>
          <a:srgbClr val="CC741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699D84C-F6AA-B853-3421-520F9831F89F}"/>
              </a:ext>
            </a:extLst>
          </p:cNvPr>
          <p:cNvSpPr/>
          <p:nvPr userDrawn="1"/>
        </p:nvSpPr>
        <p:spPr>
          <a:xfrm>
            <a:off x="6165741" y="0"/>
            <a:ext cx="6026259" cy="685799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a:t>
            </a:r>
            <a:endParaRPr lang="en-GB"/>
          </a:p>
        </p:txBody>
      </p:sp>
      <p:sp>
        <p:nvSpPr>
          <p:cNvPr id="2" name="TextBox 1">
            <a:extLst>
              <a:ext uri="{FF2B5EF4-FFF2-40B4-BE49-F238E27FC236}">
                <a16:creationId xmlns:a16="http://schemas.microsoft.com/office/drawing/2014/main" id="{9E09AFF3-9E65-0181-6F09-6D8A51EF75E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Subtitle about the Vitamin</a:t>
            </a:r>
            <a:endParaRPr lang="en-GB"/>
          </a:p>
        </p:txBody>
      </p:sp>
      <p:sp>
        <p:nvSpPr>
          <p:cNvPr id="12" name="Slide Number Placeholder 5">
            <a:extLst>
              <a:ext uri="{FF2B5EF4-FFF2-40B4-BE49-F238E27FC236}">
                <a16:creationId xmlns:a16="http://schemas.microsoft.com/office/drawing/2014/main" id="{C735A60E-EE61-0212-4579-F92365553FFF}"/>
              </a:ext>
            </a:extLst>
          </p:cNvPr>
          <p:cNvSpPr>
            <a:spLocks noGrp="1"/>
          </p:cNvSpPr>
          <p:nvPr>
            <p:ph type="sldNum" sz="quarter" idx="12"/>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6542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741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2" name="Picture 12">
            <a:extLst>
              <a:ext uri="{FF2B5EF4-FFF2-40B4-BE49-F238E27FC236}">
                <a16:creationId xmlns:a16="http://schemas.microsoft.com/office/drawing/2014/main" id="{0B1F0AC9-260F-94AB-39F1-88FB3B39E6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TextBox 2">
            <a:extLst>
              <a:ext uri="{FF2B5EF4-FFF2-40B4-BE49-F238E27FC236}">
                <a16:creationId xmlns:a16="http://schemas.microsoft.com/office/drawing/2014/main" id="{19A72432-2A65-B066-2CAB-C49A281B550F}"/>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989377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F78B1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89C67C36-85AA-BCC3-0C24-14E2288694C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135956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FFAA4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D660837F-3331-7928-344A-028DDD1C12D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686126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CC741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82BE37D2-4B81-0C40-8ED0-104FF38837C5}"/>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1153440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Table of Contents">
    <p:spTree>
      <p:nvGrpSpPr>
        <p:cNvPr id="1" name=""/>
        <p:cNvGrpSpPr/>
        <p:nvPr/>
      </p:nvGrpSpPr>
      <p:grpSpPr>
        <a:xfrm>
          <a:off x="0" y="0"/>
          <a:ext cx="0" cy="0"/>
          <a:chOff x="0" y="0"/>
          <a:chExt cx="0" cy="0"/>
        </a:xfrm>
      </p:grpSpPr>
      <p:sp>
        <p:nvSpPr>
          <p:cNvPr id="14" name="Picture Placeholder 57">
            <a:extLst>
              <a:ext uri="{FF2B5EF4-FFF2-40B4-BE49-F238E27FC236}">
                <a16:creationId xmlns:a16="http://schemas.microsoft.com/office/drawing/2014/main" id="{BB452FD3-E8D1-F475-3FFF-65D8F7ADA3BC}"/>
              </a:ext>
            </a:extLst>
          </p:cNvPr>
          <p:cNvSpPr>
            <a:spLocks noGrp="1"/>
          </p:cNvSpPr>
          <p:nvPr>
            <p:ph type="pic" sz="quarter" idx="34"/>
          </p:nvPr>
        </p:nvSpPr>
        <p:spPr>
          <a:xfrm>
            <a:off x="8574084"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6" y="302400"/>
            <a:ext cx="6690178"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2" name="Text Placeholder 10">
            <a:extLst>
              <a:ext uri="{FF2B5EF4-FFF2-40B4-BE49-F238E27FC236}">
                <a16:creationId xmlns:a16="http://schemas.microsoft.com/office/drawing/2014/main" id="{5CBE5348-943F-2158-F319-7CB6E680AD60}"/>
              </a:ext>
            </a:extLst>
          </p:cNvPr>
          <p:cNvSpPr>
            <a:spLocks noGrp="1"/>
          </p:cNvSpPr>
          <p:nvPr>
            <p:ph type="body" sz="quarter" idx="13" hasCustomPrompt="1"/>
          </p:nvPr>
        </p:nvSpPr>
        <p:spPr>
          <a:xfrm>
            <a:off x="1880968" y="1172439"/>
            <a:ext cx="858838"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01</a:t>
            </a:r>
            <a:endParaRPr lang="en-GB"/>
          </a:p>
        </p:txBody>
      </p:sp>
      <p:sp>
        <p:nvSpPr>
          <p:cNvPr id="7" name="Text Placeholder 10">
            <a:extLst>
              <a:ext uri="{FF2B5EF4-FFF2-40B4-BE49-F238E27FC236}">
                <a16:creationId xmlns:a16="http://schemas.microsoft.com/office/drawing/2014/main" id="{9C71344F-20BD-71DA-B65E-054375A73A87}"/>
              </a:ext>
            </a:extLst>
          </p:cNvPr>
          <p:cNvSpPr>
            <a:spLocks noGrp="1"/>
          </p:cNvSpPr>
          <p:nvPr>
            <p:ph type="body" sz="quarter" idx="14" hasCustomPrompt="1"/>
          </p:nvPr>
        </p:nvSpPr>
        <p:spPr>
          <a:xfrm>
            <a:off x="1880968" y="1806910"/>
            <a:ext cx="858838"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02</a:t>
            </a:r>
            <a:endParaRPr lang="en-GB"/>
          </a:p>
        </p:txBody>
      </p:sp>
      <p:sp>
        <p:nvSpPr>
          <p:cNvPr id="8" name="Text Placeholder 10">
            <a:extLst>
              <a:ext uri="{FF2B5EF4-FFF2-40B4-BE49-F238E27FC236}">
                <a16:creationId xmlns:a16="http://schemas.microsoft.com/office/drawing/2014/main" id="{4B52C8B2-0A77-1002-DFD6-C0A2D72860BF}"/>
              </a:ext>
            </a:extLst>
          </p:cNvPr>
          <p:cNvSpPr>
            <a:spLocks noGrp="1"/>
          </p:cNvSpPr>
          <p:nvPr>
            <p:ph type="body" sz="quarter" idx="16" hasCustomPrompt="1"/>
          </p:nvPr>
        </p:nvSpPr>
        <p:spPr>
          <a:xfrm>
            <a:off x="1880968" y="2440510"/>
            <a:ext cx="858838" cy="658800"/>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03</a:t>
            </a:r>
            <a:endParaRPr lang="en-GB"/>
          </a:p>
        </p:txBody>
      </p:sp>
      <p:sp>
        <p:nvSpPr>
          <p:cNvPr id="9" name="Text Placeholder 10">
            <a:extLst>
              <a:ext uri="{FF2B5EF4-FFF2-40B4-BE49-F238E27FC236}">
                <a16:creationId xmlns:a16="http://schemas.microsoft.com/office/drawing/2014/main" id="{6E1B4055-EEB1-4BED-02A8-B6CCE1461308}"/>
              </a:ext>
            </a:extLst>
          </p:cNvPr>
          <p:cNvSpPr>
            <a:spLocks noGrp="1"/>
          </p:cNvSpPr>
          <p:nvPr>
            <p:ph type="body" sz="quarter" idx="17" hasCustomPrompt="1"/>
          </p:nvPr>
        </p:nvSpPr>
        <p:spPr>
          <a:xfrm>
            <a:off x="2796954" y="1172439"/>
            <a:ext cx="5777133"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0F665755-B5B8-879A-A8E2-096672FC59A7}"/>
              </a:ext>
            </a:extLst>
          </p:cNvPr>
          <p:cNvSpPr>
            <a:spLocks noGrp="1"/>
          </p:cNvSpPr>
          <p:nvPr>
            <p:ph type="body" sz="quarter" idx="18" hasCustomPrompt="1"/>
          </p:nvPr>
        </p:nvSpPr>
        <p:spPr>
          <a:xfrm>
            <a:off x="2796953" y="1806010"/>
            <a:ext cx="5777133" cy="659765"/>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E9B469C-1D14-4D7A-D184-0EA7CED12788}"/>
              </a:ext>
            </a:extLst>
          </p:cNvPr>
          <p:cNvSpPr>
            <a:spLocks noGrp="1"/>
          </p:cNvSpPr>
          <p:nvPr>
            <p:ph type="body" sz="quarter" idx="19" hasCustomPrompt="1"/>
          </p:nvPr>
        </p:nvSpPr>
        <p:spPr>
          <a:xfrm>
            <a:off x="2796952" y="2439582"/>
            <a:ext cx="5777133" cy="658492"/>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B5820E53-ED55-B5E6-85C0-42BA3735D0E3}"/>
              </a:ext>
            </a:extLst>
          </p:cNvPr>
          <p:cNvSpPr>
            <a:spLocks noGrp="1"/>
          </p:cNvSpPr>
          <p:nvPr>
            <p:ph type="body" sz="quarter" idx="21" hasCustomPrompt="1"/>
          </p:nvPr>
        </p:nvSpPr>
        <p:spPr>
          <a:xfrm>
            <a:off x="1880967" y="3075469"/>
            <a:ext cx="858837" cy="658800"/>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04</a:t>
            </a:r>
            <a:endParaRPr lang="en-GB"/>
          </a:p>
        </p:txBody>
      </p:sp>
      <p:sp>
        <p:nvSpPr>
          <p:cNvPr id="19" name="Text Placeholder 10">
            <a:extLst>
              <a:ext uri="{FF2B5EF4-FFF2-40B4-BE49-F238E27FC236}">
                <a16:creationId xmlns:a16="http://schemas.microsoft.com/office/drawing/2014/main" id="{B30F8502-FAB3-6A95-6C51-560FBB39B1CB}"/>
              </a:ext>
            </a:extLst>
          </p:cNvPr>
          <p:cNvSpPr>
            <a:spLocks noGrp="1"/>
          </p:cNvSpPr>
          <p:nvPr>
            <p:ph type="body" sz="quarter" idx="22" hasCustomPrompt="1"/>
          </p:nvPr>
        </p:nvSpPr>
        <p:spPr>
          <a:xfrm>
            <a:off x="2796951" y="3074541"/>
            <a:ext cx="5777133" cy="658492"/>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Chapter title</a:t>
            </a:r>
            <a:endParaRPr lang="en-GB"/>
          </a:p>
        </p:txBody>
      </p:sp>
      <p:sp>
        <p:nvSpPr>
          <p:cNvPr id="27" name="Text Placeholder 10">
            <a:extLst>
              <a:ext uri="{FF2B5EF4-FFF2-40B4-BE49-F238E27FC236}">
                <a16:creationId xmlns:a16="http://schemas.microsoft.com/office/drawing/2014/main" id="{27DC1B37-60E3-81FA-B5AE-01A953FFFEA5}"/>
              </a:ext>
            </a:extLst>
          </p:cNvPr>
          <p:cNvSpPr>
            <a:spLocks noGrp="1"/>
          </p:cNvSpPr>
          <p:nvPr>
            <p:ph type="body" sz="quarter" idx="23" hasCustomPrompt="1"/>
          </p:nvPr>
        </p:nvSpPr>
        <p:spPr>
          <a:xfrm>
            <a:off x="1880967" y="3707710"/>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05</a:t>
            </a:r>
            <a:endParaRPr lang="en-GB"/>
          </a:p>
        </p:txBody>
      </p:sp>
      <p:sp>
        <p:nvSpPr>
          <p:cNvPr id="28" name="Text Placeholder 10">
            <a:extLst>
              <a:ext uri="{FF2B5EF4-FFF2-40B4-BE49-F238E27FC236}">
                <a16:creationId xmlns:a16="http://schemas.microsoft.com/office/drawing/2014/main" id="{3BAAF0D3-EC29-6346-2F9D-D4BF3E4AFEA5}"/>
              </a:ext>
            </a:extLst>
          </p:cNvPr>
          <p:cNvSpPr>
            <a:spLocks noGrp="1"/>
          </p:cNvSpPr>
          <p:nvPr>
            <p:ph type="body" sz="quarter" idx="24" hasCustomPrompt="1"/>
          </p:nvPr>
        </p:nvSpPr>
        <p:spPr>
          <a:xfrm>
            <a:off x="2796951" y="3707710"/>
            <a:ext cx="5777133"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29" name="Text Placeholder 10">
            <a:extLst>
              <a:ext uri="{FF2B5EF4-FFF2-40B4-BE49-F238E27FC236}">
                <a16:creationId xmlns:a16="http://schemas.microsoft.com/office/drawing/2014/main" id="{62C88BB8-3183-67B1-099C-4CD9FC3816A9}"/>
              </a:ext>
            </a:extLst>
          </p:cNvPr>
          <p:cNvSpPr>
            <a:spLocks noGrp="1"/>
          </p:cNvSpPr>
          <p:nvPr>
            <p:ph type="body" sz="quarter" idx="27" hasCustomPrompt="1"/>
          </p:nvPr>
        </p:nvSpPr>
        <p:spPr>
          <a:xfrm>
            <a:off x="1880967" y="4341031"/>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06</a:t>
            </a:r>
            <a:endParaRPr lang="en-GB"/>
          </a:p>
        </p:txBody>
      </p:sp>
      <p:sp>
        <p:nvSpPr>
          <p:cNvPr id="30" name="Text Placeholder 10">
            <a:extLst>
              <a:ext uri="{FF2B5EF4-FFF2-40B4-BE49-F238E27FC236}">
                <a16:creationId xmlns:a16="http://schemas.microsoft.com/office/drawing/2014/main" id="{DC168AC2-5D72-23BA-C8E3-F67F2DC98F73}"/>
              </a:ext>
            </a:extLst>
          </p:cNvPr>
          <p:cNvSpPr>
            <a:spLocks noGrp="1"/>
          </p:cNvSpPr>
          <p:nvPr>
            <p:ph type="body" sz="quarter" idx="29" hasCustomPrompt="1"/>
          </p:nvPr>
        </p:nvSpPr>
        <p:spPr>
          <a:xfrm>
            <a:off x="2796951" y="4340103"/>
            <a:ext cx="5777133"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3" name="Text Placeholder 10">
            <a:extLst>
              <a:ext uri="{FF2B5EF4-FFF2-40B4-BE49-F238E27FC236}">
                <a16:creationId xmlns:a16="http://schemas.microsoft.com/office/drawing/2014/main" id="{B7AA7F09-C83F-A28B-DD0A-CDCEB276FC0C}"/>
              </a:ext>
            </a:extLst>
          </p:cNvPr>
          <p:cNvSpPr>
            <a:spLocks noGrp="1"/>
          </p:cNvSpPr>
          <p:nvPr>
            <p:ph type="body" sz="quarter" idx="30" hasCustomPrompt="1"/>
          </p:nvPr>
        </p:nvSpPr>
        <p:spPr>
          <a:xfrm>
            <a:off x="1880967" y="5052566"/>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711EA50-D370-EE6E-7BC3-337FB0F278B8}"/>
              </a:ext>
            </a:extLst>
          </p:cNvPr>
          <p:cNvSpPr>
            <a:spLocks noGrp="1"/>
          </p:cNvSpPr>
          <p:nvPr>
            <p:ph type="body" sz="quarter" idx="31" hasCustomPrompt="1"/>
          </p:nvPr>
        </p:nvSpPr>
        <p:spPr>
          <a:xfrm>
            <a:off x="2796951" y="5052566"/>
            <a:ext cx="5777133"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83C4143A-E74D-E9E2-4AFF-BA1E452626E2}"/>
              </a:ext>
            </a:extLst>
          </p:cNvPr>
          <p:cNvSpPr>
            <a:spLocks noGrp="1"/>
          </p:cNvSpPr>
          <p:nvPr>
            <p:ph type="body" sz="quarter" idx="32" hasCustomPrompt="1"/>
          </p:nvPr>
        </p:nvSpPr>
        <p:spPr>
          <a:xfrm>
            <a:off x="1880967" y="5685887"/>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1C11BD41-89B6-229B-6A84-BE71D6C5234C}"/>
              </a:ext>
            </a:extLst>
          </p:cNvPr>
          <p:cNvSpPr>
            <a:spLocks noGrp="1"/>
          </p:cNvSpPr>
          <p:nvPr>
            <p:ph type="body" sz="quarter" idx="33" hasCustomPrompt="1"/>
          </p:nvPr>
        </p:nvSpPr>
        <p:spPr>
          <a:xfrm>
            <a:off x="2796951" y="5684959"/>
            <a:ext cx="5777133"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17" name="TextBox 16">
            <a:extLst>
              <a:ext uri="{FF2B5EF4-FFF2-40B4-BE49-F238E27FC236}">
                <a16:creationId xmlns:a16="http://schemas.microsoft.com/office/drawing/2014/main" id="{5223220F-A56F-B94B-62F4-036C82E9BF95}"/>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16" name="Picture 12">
            <a:extLst>
              <a:ext uri="{FF2B5EF4-FFF2-40B4-BE49-F238E27FC236}">
                <a16:creationId xmlns:a16="http://schemas.microsoft.com/office/drawing/2014/main" id="{82A3D72E-BA31-DF8C-5156-99478B06F0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631231" y="6208276"/>
            <a:ext cx="2510023" cy="485060"/>
          </a:xfrm>
          <a:prstGeom prst="rect">
            <a:avLst/>
          </a:prstGeom>
        </p:spPr>
      </p:pic>
    </p:spTree>
    <p:extLst>
      <p:ext uri="{BB962C8B-B14F-4D97-AF65-F5344CB8AC3E}">
        <p14:creationId xmlns:p14="http://schemas.microsoft.com/office/powerpoint/2010/main" val="4005268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able of Contents">
    <p:spTree>
      <p:nvGrpSpPr>
        <p:cNvPr id="1" name=""/>
        <p:cNvGrpSpPr/>
        <p:nvPr/>
      </p:nvGrpSpPr>
      <p:grpSpPr>
        <a:xfrm>
          <a:off x="0" y="0"/>
          <a:ext cx="0" cy="0"/>
          <a:chOff x="0" y="0"/>
          <a:chExt cx="0" cy="0"/>
        </a:xfrm>
      </p:grpSpPr>
      <p:sp>
        <p:nvSpPr>
          <p:cNvPr id="58" name="Picture Placeholder 57">
            <a:extLst>
              <a:ext uri="{FF2B5EF4-FFF2-40B4-BE49-F238E27FC236}">
                <a16:creationId xmlns:a16="http://schemas.microsoft.com/office/drawing/2014/main" id="{17EF77B7-44B9-B522-8DA3-D15B1F331F8E}"/>
              </a:ext>
            </a:extLst>
          </p:cNvPr>
          <p:cNvSpPr>
            <a:spLocks noGrp="1"/>
          </p:cNvSpPr>
          <p:nvPr>
            <p:ph type="pic" sz="quarter" idx="34"/>
          </p:nvPr>
        </p:nvSpPr>
        <p:spPr>
          <a:xfrm>
            <a:off x="0"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lvl1pPr>
              <a:defRPr>
                <a:solidFill>
                  <a:schemeClr val="bg1"/>
                </a:solidFill>
              </a:defRPr>
            </a:lvl1pPr>
          </a:lstStyle>
          <a:p>
            <a:fld id="{5BA3E189-2F3A-42E5-B572-3520703B6186}" type="slidenum">
              <a:rPr lang="en-GB" smtClean="0"/>
              <a:pPr/>
              <a:t>‹#›</a:t>
            </a:fld>
            <a:endParaRPr lang="en-GB"/>
          </a:p>
        </p:txBody>
      </p:sp>
      <p:sp>
        <p:nvSpPr>
          <p:cNvPr id="39" name="Text Placeholder 22">
            <a:extLst>
              <a:ext uri="{FF2B5EF4-FFF2-40B4-BE49-F238E27FC236}">
                <a16:creationId xmlns:a16="http://schemas.microsoft.com/office/drawing/2014/main" id="{68F09873-11EC-F68A-06DD-26A40157D391}"/>
              </a:ext>
            </a:extLst>
          </p:cNvPr>
          <p:cNvSpPr>
            <a:spLocks noGrp="1"/>
          </p:cNvSpPr>
          <p:nvPr>
            <p:ph type="body" sz="quarter" idx="20" hasCustomPrompt="1"/>
          </p:nvPr>
        </p:nvSpPr>
        <p:spPr>
          <a:xfrm>
            <a:off x="3819710" y="302400"/>
            <a:ext cx="6939082"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40" name="Title 1">
            <a:extLst>
              <a:ext uri="{FF2B5EF4-FFF2-40B4-BE49-F238E27FC236}">
                <a16:creationId xmlns:a16="http://schemas.microsoft.com/office/drawing/2014/main" id="{24FB1303-E17F-F485-35C9-0853C4870387}"/>
              </a:ext>
            </a:extLst>
          </p:cNvPr>
          <p:cNvSpPr>
            <a:spLocks noGrp="1"/>
          </p:cNvSpPr>
          <p:nvPr>
            <p:ph type="title" hasCustomPrompt="1"/>
          </p:nvPr>
        </p:nvSpPr>
        <p:spPr>
          <a:xfrm>
            <a:off x="10905145" y="302400"/>
            <a:ext cx="124514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41" name="Text Placeholder 10">
            <a:extLst>
              <a:ext uri="{FF2B5EF4-FFF2-40B4-BE49-F238E27FC236}">
                <a16:creationId xmlns:a16="http://schemas.microsoft.com/office/drawing/2014/main" id="{8E48B771-BAD5-2E89-F15C-C72C29A81796}"/>
              </a:ext>
            </a:extLst>
          </p:cNvPr>
          <p:cNvSpPr>
            <a:spLocks noGrp="1"/>
          </p:cNvSpPr>
          <p:nvPr>
            <p:ph type="body" sz="quarter" idx="13" hasCustomPrompt="1"/>
          </p:nvPr>
        </p:nvSpPr>
        <p:spPr>
          <a:xfrm>
            <a:off x="3816772" y="1172439"/>
            <a:ext cx="858838"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01</a:t>
            </a:r>
            <a:endParaRPr lang="en-GB"/>
          </a:p>
        </p:txBody>
      </p:sp>
      <p:sp>
        <p:nvSpPr>
          <p:cNvPr id="42" name="Text Placeholder 10">
            <a:extLst>
              <a:ext uri="{FF2B5EF4-FFF2-40B4-BE49-F238E27FC236}">
                <a16:creationId xmlns:a16="http://schemas.microsoft.com/office/drawing/2014/main" id="{259B5A38-9121-A9F8-95CA-5EB415E10485}"/>
              </a:ext>
            </a:extLst>
          </p:cNvPr>
          <p:cNvSpPr>
            <a:spLocks noGrp="1"/>
          </p:cNvSpPr>
          <p:nvPr>
            <p:ph type="body" sz="quarter" idx="14" hasCustomPrompt="1"/>
          </p:nvPr>
        </p:nvSpPr>
        <p:spPr>
          <a:xfrm>
            <a:off x="3816772" y="1806910"/>
            <a:ext cx="858838"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02</a:t>
            </a:r>
            <a:endParaRPr lang="en-GB"/>
          </a:p>
        </p:txBody>
      </p:sp>
      <p:sp>
        <p:nvSpPr>
          <p:cNvPr id="43" name="Text Placeholder 10">
            <a:extLst>
              <a:ext uri="{FF2B5EF4-FFF2-40B4-BE49-F238E27FC236}">
                <a16:creationId xmlns:a16="http://schemas.microsoft.com/office/drawing/2014/main" id="{2BF46EAF-17DE-C8AF-3DBD-1F17CE8CBF7B}"/>
              </a:ext>
            </a:extLst>
          </p:cNvPr>
          <p:cNvSpPr>
            <a:spLocks noGrp="1"/>
          </p:cNvSpPr>
          <p:nvPr>
            <p:ph type="body" sz="quarter" idx="16" hasCustomPrompt="1"/>
          </p:nvPr>
        </p:nvSpPr>
        <p:spPr>
          <a:xfrm>
            <a:off x="3816772" y="2440510"/>
            <a:ext cx="858838" cy="658800"/>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03</a:t>
            </a:r>
            <a:endParaRPr lang="en-GB"/>
          </a:p>
        </p:txBody>
      </p:sp>
      <p:sp>
        <p:nvSpPr>
          <p:cNvPr id="44" name="Text Placeholder 10">
            <a:extLst>
              <a:ext uri="{FF2B5EF4-FFF2-40B4-BE49-F238E27FC236}">
                <a16:creationId xmlns:a16="http://schemas.microsoft.com/office/drawing/2014/main" id="{D2B2A506-7F5C-B8AA-0A78-F26E03752BCD}"/>
              </a:ext>
            </a:extLst>
          </p:cNvPr>
          <p:cNvSpPr>
            <a:spLocks noGrp="1"/>
          </p:cNvSpPr>
          <p:nvPr>
            <p:ph type="body" sz="quarter" idx="17" hasCustomPrompt="1"/>
          </p:nvPr>
        </p:nvSpPr>
        <p:spPr>
          <a:xfrm>
            <a:off x="4732758" y="1172439"/>
            <a:ext cx="7148514"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45" name="Text Placeholder 10">
            <a:extLst>
              <a:ext uri="{FF2B5EF4-FFF2-40B4-BE49-F238E27FC236}">
                <a16:creationId xmlns:a16="http://schemas.microsoft.com/office/drawing/2014/main" id="{4CC38241-D316-BDDD-7083-9EC7924DC7CB}"/>
              </a:ext>
            </a:extLst>
          </p:cNvPr>
          <p:cNvSpPr>
            <a:spLocks noGrp="1"/>
          </p:cNvSpPr>
          <p:nvPr>
            <p:ph type="body" sz="quarter" idx="18" hasCustomPrompt="1"/>
          </p:nvPr>
        </p:nvSpPr>
        <p:spPr>
          <a:xfrm>
            <a:off x="4732757" y="1806010"/>
            <a:ext cx="7148514" cy="659765"/>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46" name="Text Placeholder 10">
            <a:extLst>
              <a:ext uri="{FF2B5EF4-FFF2-40B4-BE49-F238E27FC236}">
                <a16:creationId xmlns:a16="http://schemas.microsoft.com/office/drawing/2014/main" id="{43E35662-A589-7466-6C70-9DF70F1B2DE9}"/>
              </a:ext>
            </a:extLst>
          </p:cNvPr>
          <p:cNvSpPr>
            <a:spLocks noGrp="1"/>
          </p:cNvSpPr>
          <p:nvPr>
            <p:ph type="body" sz="quarter" idx="19" hasCustomPrompt="1"/>
          </p:nvPr>
        </p:nvSpPr>
        <p:spPr>
          <a:xfrm>
            <a:off x="4732756" y="2439582"/>
            <a:ext cx="7148516" cy="658492"/>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Chapter title</a:t>
            </a:r>
            <a:endParaRPr lang="en-GB"/>
          </a:p>
        </p:txBody>
      </p:sp>
      <p:sp>
        <p:nvSpPr>
          <p:cNvPr id="47" name="Text Placeholder 10">
            <a:extLst>
              <a:ext uri="{FF2B5EF4-FFF2-40B4-BE49-F238E27FC236}">
                <a16:creationId xmlns:a16="http://schemas.microsoft.com/office/drawing/2014/main" id="{73818478-8623-551D-E1B9-0CAB5DBA760B}"/>
              </a:ext>
            </a:extLst>
          </p:cNvPr>
          <p:cNvSpPr>
            <a:spLocks noGrp="1"/>
          </p:cNvSpPr>
          <p:nvPr>
            <p:ph type="body" sz="quarter" idx="21" hasCustomPrompt="1"/>
          </p:nvPr>
        </p:nvSpPr>
        <p:spPr>
          <a:xfrm>
            <a:off x="3816771" y="3075469"/>
            <a:ext cx="858837" cy="658800"/>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04</a:t>
            </a:r>
            <a:endParaRPr lang="en-GB"/>
          </a:p>
        </p:txBody>
      </p:sp>
      <p:sp>
        <p:nvSpPr>
          <p:cNvPr id="48" name="Text Placeholder 10">
            <a:extLst>
              <a:ext uri="{FF2B5EF4-FFF2-40B4-BE49-F238E27FC236}">
                <a16:creationId xmlns:a16="http://schemas.microsoft.com/office/drawing/2014/main" id="{D9B5EED6-1045-5A4F-0981-38CDB6922B9D}"/>
              </a:ext>
            </a:extLst>
          </p:cNvPr>
          <p:cNvSpPr>
            <a:spLocks noGrp="1"/>
          </p:cNvSpPr>
          <p:nvPr>
            <p:ph type="body" sz="quarter" idx="22" hasCustomPrompt="1"/>
          </p:nvPr>
        </p:nvSpPr>
        <p:spPr>
          <a:xfrm>
            <a:off x="4732755" y="3074541"/>
            <a:ext cx="7148516" cy="658492"/>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Chapter title</a:t>
            </a:r>
            <a:endParaRPr lang="en-GB"/>
          </a:p>
        </p:txBody>
      </p:sp>
      <p:sp>
        <p:nvSpPr>
          <p:cNvPr id="49" name="Text Placeholder 10">
            <a:extLst>
              <a:ext uri="{FF2B5EF4-FFF2-40B4-BE49-F238E27FC236}">
                <a16:creationId xmlns:a16="http://schemas.microsoft.com/office/drawing/2014/main" id="{8DB411EE-F010-631C-51E6-6CB58E0DD14D}"/>
              </a:ext>
            </a:extLst>
          </p:cNvPr>
          <p:cNvSpPr>
            <a:spLocks noGrp="1"/>
          </p:cNvSpPr>
          <p:nvPr>
            <p:ph type="body" sz="quarter" idx="23" hasCustomPrompt="1"/>
          </p:nvPr>
        </p:nvSpPr>
        <p:spPr>
          <a:xfrm>
            <a:off x="3816771" y="3707710"/>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05</a:t>
            </a:r>
            <a:endParaRPr lang="en-GB"/>
          </a:p>
        </p:txBody>
      </p:sp>
      <p:sp>
        <p:nvSpPr>
          <p:cNvPr id="50" name="Text Placeholder 10">
            <a:extLst>
              <a:ext uri="{FF2B5EF4-FFF2-40B4-BE49-F238E27FC236}">
                <a16:creationId xmlns:a16="http://schemas.microsoft.com/office/drawing/2014/main" id="{A3142F09-C19F-F576-FC27-B60138F9B5EB}"/>
              </a:ext>
            </a:extLst>
          </p:cNvPr>
          <p:cNvSpPr>
            <a:spLocks noGrp="1"/>
          </p:cNvSpPr>
          <p:nvPr>
            <p:ph type="body" sz="quarter" idx="24" hasCustomPrompt="1"/>
          </p:nvPr>
        </p:nvSpPr>
        <p:spPr>
          <a:xfrm>
            <a:off x="4732755" y="3707710"/>
            <a:ext cx="7148516"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51" name="Text Placeholder 10">
            <a:extLst>
              <a:ext uri="{FF2B5EF4-FFF2-40B4-BE49-F238E27FC236}">
                <a16:creationId xmlns:a16="http://schemas.microsoft.com/office/drawing/2014/main" id="{395DA0DF-F308-C385-9023-EB5055E2C205}"/>
              </a:ext>
            </a:extLst>
          </p:cNvPr>
          <p:cNvSpPr>
            <a:spLocks noGrp="1"/>
          </p:cNvSpPr>
          <p:nvPr>
            <p:ph type="body" sz="quarter" idx="27" hasCustomPrompt="1"/>
          </p:nvPr>
        </p:nvSpPr>
        <p:spPr>
          <a:xfrm>
            <a:off x="3816771" y="4341031"/>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06</a:t>
            </a:r>
            <a:endParaRPr lang="en-GB"/>
          </a:p>
        </p:txBody>
      </p:sp>
      <p:sp>
        <p:nvSpPr>
          <p:cNvPr id="52" name="Text Placeholder 10">
            <a:extLst>
              <a:ext uri="{FF2B5EF4-FFF2-40B4-BE49-F238E27FC236}">
                <a16:creationId xmlns:a16="http://schemas.microsoft.com/office/drawing/2014/main" id="{2AD0A2EE-23E8-CFCA-732D-E2FE8E2056AC}"/>
              </a:ext>
            </a:extLst>
          </p:cNvPr>
          <p:cNvSpPr>
            <a:spLocks noGrp="1"/>
          </p:cNvSpPr>
          <p:nvPr>
            <p:ph type="body" sz="quarter" idx="29" hasCustomPrompt="1"/>
          </p:nvPr>
        </p:nvSpPr>
        <p:spPr>
          <a:xfrm>
            <a:off x="4732755" y="4340103"/>
            <a:ext cx="7148516"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53" name="Text Placeholder 10">
            <a:extLst>
              <a:ext uri="{FF2B5EF4-FFF2-40B4-BE49-F238E27FC236}">
                <a16:creationId xmlns:a16="http://schemas.microsoft.com/office/drawing/2014/main" id="{7CDBC896-9DB2-D9BB-7130-2466FED7E718}"/>
              </a:ext>
            </a:extLst>
          </p:cNvPr>
          <p:cNvSpPr>
            <a:spLocks noGrp="1"/>
          </p:cNvSpPr>
          <p:nvPr>
            <p:ph type="body" sz="quarter" idx="30" hasCustomPrompt="1"/>
          </p:nvPr>
        </p:nvSpPr>
        <p:spPr>
          <a:xfrm>
            <a:off x="3816771" y="5052566"/>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07</a:t>
            </a:r>
            <a:endParaRPr lang="en-GB"/>
          </a:p>
        </p:txBody>
      </p:sp>
      <p:sp>
        <p:nvSpPr>
          <p:cNvPr id="54" name="Text Placeholder 10">
            <a:extLst>
              <a:ext uri="{FF2B5EF4-FFF2-40B4-BE49-F238E27FC236}">
                <a16:creationId xmlns:a16="http://schemas.microsoft.com/office/drawing/2014/main" id="{618C3997-6535-942D-ED82-24EA01B42AC0}"/>
              </a:ext>
            </a:extLst>
          </p:cNvPr>
          <p:cNvSpPr>
            <a:spLocks noGrp="1"/>
          </p:cNvSpPr>
          <p:nvPr>
            <p:ph type="body" sz="quarter" idx="31" hasCustomPrompt="1"/>
          </p:nvPr>
        </p:nvSpPr>
        <p:spPr>
          <a:xfrm>
            <a:off x="4732755" y="5052566"/>
            <a:ext cx="7148516"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55" name="Text Placeholder 10">
            <a:extLst>
              <a:ext uri="{FF2B5EF4-FFF2-40B4-BE49-F238E27FC236}">
                <a16:creationId xmlns:a16="http://schemas.microsoft.com/office/drawing/2014/main" id="{F9A3A6AF-E7B4-D7D0-7415-C7A3F1F79A16}"/>
              </a:ext>
            </a:extLst>
          </p:cNvPr>
          <p:cNvSpPr>
            <a:spLocks noGrp="1"/>
          </p:cNvSpPr>
          <p:nvPr>
            <p:ph type="body" sz="quarter" idx="32" hasCustomPrompt="1"/>
          </p:nvPr>
        </p:nvSpPr>
        <p:spPr>
          <a:xfrm>
            <a:off x="3816771" y="5685887"/>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08</a:t>
            </a:r>
            <a:endParaRPr lang="en-GB"/>
          </a:p>
        </p:txBody>
      </p:sp>
      <p:sp>
        <p:nvSpPr>
          <p:cNvPr id="56" name="Text Placeholder 10">
            <a:extLst>
              <a:ext uri="{FF2B5EF4-FFF2-40B4-BE49-F238E27FC236}">
                <a16:creationId xmlns:a16="http://schemas.microsoft.com/office/drawing/2014/main" id="{EA7ACC3F-5CED-6B39-C10D-DBF4572BB761}"/>
              </a:ext>
            </a:extLst>
          </p:cNvPr>
          <p:cNvSpPr>
            <a:spLocks noGrp="1"/>
          </p:cNvSpPr>
          <p:nvPr>
            <p:ph type="body" sz="quarter" idx="33" hasCustomPrompt="1"/>
          </p:nvPr>
        </p:nvSpPr>
        <p:spPr>
          <a:xfrm>
            <a:off x="4732755" y="5684959"/>
            <a:ext cx="7148516"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59" name="TextBox 58">
            <a:extLst>
              <a:ext uri="{FF2B5EF4-FFF2-40B4-BE49-F238E27FC236}">
                <a16:creationId xmlns:a16="http://schemas.microsoft.com/office/drawing/2014/main" id="{DFD667D4-3504-9118-6B13-7D4671FF462C}"/>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pic>
        <p:nvPicPr>
          <p:cNvPr id="60" name="Picture 59" descr="A black background with a black square&#10;&#10;AI-generated content may be incorrect.">
            <a:extLst>
              <a:ext uri="{FF2B5EF4-FFF2-40B4-BE49-F238E27FC236}">
                <a16:creationId xmlns:a16="http://schemas.microsoft.com/office/drawing/2014/main" id="{2889CB4D-B1FE-6981-E15B-7E5D66C8DE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Tree>
    <p:extLst>
      <p:ext uri="{BB962C8B-B14F-4D97-AF65-F5344CB8AC3E}">
        <p14:creationId xmlns:p14="http://schemas.microsoft.com/office/powerpoint/2010/main" val="2991737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2" name="Text Placeholder 10">
            <a:extLst>
              <a:ext uri="{FF2B5EF4-FFF2-40B4-BE49-F238E27FC236}">
                <a16:creationId xmlns:a16="http://schemas.microsoft.com/office/drawing/2014/main" id="{5CBE5348-943F-2158-F319-7CB6E680AD60}"/>
              </a:ext>
            </a:extLst>
          </p:cNvPr>
          <p:cNvSpPr>
            <a:spLocks noGrp="1"/>
          </p:cNvSpPr>
          <p:nvPr>
            <p:ph type="body" sz="quarter" idx="13" hasCustomPrompt="1"/>
          </p:nvPr>
        </p:nvSpPr>
        <p:spPr>
          <a:xfrm>
            <a:off x="1880968" y="1172439"/>
            <a:ext cx="858838"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01</a:t>
            </a:r>
            <a:endParaRPr lang="en-GB"/>
          </a:p>
        </p:txBody>
      </p:sp>
      <p:sp>
        <p:nvSpPr>
          <p:cNvPr id="7" name="Text Placeholder 10">
            <a:extLst>
              <a:ext uri="{FF2B5EF4-FFF2-40B4-BE49-F238E27FC236}">
                <a16:creationId xmlns:a16="http://schemas.microsoft.com/office/drawing/2014/main" id="{9C71344F-20BD-71DA-B65E-054375A73A87}"/>
              </a:ext>
            </a:extLst>
          </p:cNvPr>
          <p:cNvSpPr>
            <a:spLocks noGrp="1"/>
          </p:cNvSpPr>
          <p:nvPr>
            <p:ph type="body" sz="quarter" idx="14" hasCustomPrompt="1"/>
          </p:nvPr>
        </p:nvSpPr>
        <p:spPr>
          <a:xfrm>
            <a:off x="1880968" y="1806910"/>
            <a:ext cx="858838"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02</a:t>
            </a:r>
            <a:endParaRPr lang="en-GB"/>
          </a:p>
        </p:txBody>
      </p:sp>
      <p:sp>
        <p:nvSpPr>
          <p:cNvPr id="8" name="Text Placeholder 10">
            <a:extLst>
              <a:ext uri="{FF2B5EF4-FFF2-40B4-BE49-F238E27FC236}">
                <a16:creationId xmlns:a16="http://schemas.microsoft.com/office/drawing/2014/main" id="{4B52C8B2-0A77-1002-DFD6-C0A2D72860BF}"/>
              </a:ext>
            </a:extLst>
          </p:cNvPr>
          <p:cNvSpPr>
            <a:spLocks noGrp="1"/>
          </p:cNvSpPr>
          <p:nvPr>
            <p:ph type="body" sz="quarter" idx="16" hasCustomPrompt="1"/>
          </p:nvPr>
        </p:nvSpPr>
        <p:spPr>
          <a:xfrm>
            <a:off x="1880968" y="2440510"/>
            <a:ext cx="858838" cy="658800"/>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03</a:t>
            </a:r>
            <a:endParaRPr lang="en-GB"/>
          </a:p>
        </p:txBody>
      </p:sp>
      <p:sp>
        <p:nvSpPr>
          <p:cNvPr id="9" name="Text Placeholder 10">
            <a:extLst>
              <a:ext uri="{FF2B5EF4-FFF2-40B4-BE49-F238E27FC236}">
                <a16:creationId xmlns:a16="http://schemas.microsoft.com/office/drawing/2014/main" id="{6E1B4055-EEB1-4BED-02A8-B6CCE1461308}"/>
              </a:ext>
            </a:extLst>
          </p:cNvPr>
          <p:cNvSpPr>
            <a:spLocks noGrp="1"/>
          </p:cNvSpPr>
          <p:nvPr>
            <p:ph type="body" sz="quarter" idx="17" hasCustomPrompt="1"/>
          </p:nvPr>
        </p:nvSpPr>
        <p:spPr>
          <a:xfrm>
            <a:off x="2796954" y="1172439"/>
            <a:ext cx="7148514"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0F665755-B5B8-879A-A8E2-096672FC59A7}"/>
              </a:ext>
            </a:extLst>
          </p:cNvPr>
          <p:cNvSpPr>
            <a:spLocks noGrp="1"/>
          </p:cNvSpPr>
          <p:nvPr>
            <p:ph type="body" sz="quarter" idx="18" hasCustomPrompt="1"/>
          </p:nvPr>
        </p:nvSpPr>
        <p:spPr>
          <a:xfrm>
            <a:off x="2796953" y="1806010"/>
            <a:ext cx="7148514" cy="659765"/>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E9B469C-1D14-4D7A-D184-0EA7CED12788}"/>
              </a:ext>
            </a:extLst>
          </p:cNvPr>
          <p:cNvSpPr>
            <a:spLocks noGrp="1"/>
          </p:cNvSpPr>
          <p:nvPr>
            <p:ph type="body" sz="quarter" idx="19" hasCustomPrompt="1"/>
          </p:nvPr>
        </p:nvSpPr>
        <p:spPr>
          <a:xfrm>
            <a:off x="2796952" y="2439582"/>
            <a:ext cx="7148516" cy="658492"/>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B5820E53-ED55-B5E6-85C0-42BA3735D0E3}"/>
              </a:ext>
            </a:extLst>
          </p:cNvPr>
          <p:cNvSpPr>
            <a:spLocks noGrp="1"/>
          </p:cNvSpPr>
          <p:nvPr>
            <p:ph type="body" sz="quarter" idx="21" hasCustomPrompt="1"/>
          </p:nvPr>
        </p:nvSpPr>
        <p:spPr>
          <a:xfrm>
            <a:off x="1880967" y="3075469"/>
            <a:ext cx="858837" cy="658800"/>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04</a:t>
            </a:r>
            <a:endParaRPr lang="en-GB"/>
          </a:p>
        </p:txBody>
      </p:sp>
      <p:sp>
        <p:nvSpPr>
          <p:cNvPr id="19" name="Text Placeholder 10">
            <a:extLst>
              <a:ext uri="{FF2B5EF4-FFF2-40B4-BE49-F238E27FC236}">
                <a16:creationId xmlns:a16="http://schemas.microsoft.com/office/drawing/2014/main" id="{B30F8502-FAB3-6A95-6C51-560FBB39B1CB}"/>
              </a:ext>
            </a:extLst>
          </p:cNvPr>
          <p:cNvSpPr>
            <a:spLocks noGrp="1"/>
          </p:cNvSpPr>
          <p:nvPr>
            <p:ph type="body" sz="quarter" idx="22" hasCustomPrompt="1"/>
          </p:nvPr>
        </p:nvSpPr>
        <p:spPr>
          <a:xfrm>
            <a:off x="2796951" y="3074541"/>
            <a:ext cx="7148516" cy="658492"/>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Chapter title</a:t>
            </a:r>
            <a:endParaRPr lang="en-GB"/>
          </a:p>
        </p:txBody>
      </p:sp>
      <p:sp>
        <p:nvSpPr>
          <p:cNvPr id="27" name="Text Placeholder 10">
            <a:extLst>
              <a:ext uri="{FF2B5EF4-FFF2-40B4-BE49-F238E27FC236}">
                <a16:creationId xmlns:a16="http://schemas.microsoft.com/office/drawing/2014/main" id="{27DC1B37-60E3-81FA-B5AE-01A953FFFEA5}"/>
              </a:ext>
            </a:extLst>
          </p:cNvPr>
          <p:cNvSpPr>
            <a:spLocks noGrp="1"/>
          </p:cNvSpPr>
          <p:nvPr>
            <p:ph type="body" sz="quarter" idx="23" hasCustomPrompt="1"/>
          </p:nvPr>
        </p:nvSpPr>
        <p:spPr>
          <a:xfrm>
            <a:off x="1880967" y="3707710"/>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05</a:t>
            </a:r>
            <a:endParaRPr lang="en-GB"/>
          </a:p>
        </p:txBody>
      </p:sp>
      <p:sp>
        <p:nvSpPr>
          <p:cNvPr id="28" name="Text Placeholder 10">
            <a:extLst>
              <a:ext uri="{FF2B5EF4-FFF2-40B4-BE49-F238E27FC236}">
                <a16:creationId xmlns:a16="http://schemas.microsoft.com/office/drawing/2014/main" id="{3BAAF0D3-EC29-6346-2F9D-D4BF3E4AFEA5}"/>
              </a:ext>
            </a:extLst>
          </p:cNvPr>
          <p:cNvSpPr>
            <a:spLocks noGrp="1"/>
          </p:cNvSpPr>
          <p:nvPr>
            <p:ph type="body" sz="quarter" idx="24" hasCustomPrompt="1"/>
          </p:nvPr>
        </p:nvSpPr>
        <p:spPr>
          <a:xfrm>
            <a:off x="2796951" y="3707710"/>
            <a:ext cx="7148516"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29" name="Text Placeholder 10">
            <a:extLst>
              <a:ext uri="{FF2B5EF4-FFF2-40B4-BE49-F238E27FC236}">
                <a16:creationId xmlns:a16="http://schemas.microsoft.com/office/drawing/2014/main" id="{62C88BB8-3183-67B1-099C-4CD9FC3816A9}"/>
              </a:ext>
            </a:extLst>
          </p:cNvPr>
          <p:cNvSpPr>
            <a:spLocks noGrp="1"/>
          </p:cNvSpPr>
          <p:nvPr>
            <p:ph type="body" sz="quarter" idx="27" hasCustomPrompt="1"/>
          </p:nvPr>
        </p:nvSpPr>
        <p:spPr>
          <a:xfrm>
            <a:off x="1880967" y="4341031"/>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06</a:t>
            </a:r>
            <a:endParaRPr lang="en-GB"/>
          </a:p>
        </p:txBody>
      </p:sp>
      <p:sp>
        <p:nvSpPr>
          <p:cNvPr id="30" name="Text Placeholder 10">
            <a:extLst>
              <a:ext uri="{FF2B5EF4-FFF2-40B4-BE49-F238E27FC236}">
                <a16:creationId xmlns:a16="http://schemas.microsoft.com/office/drawing/2014/main" id="{DC168AC2-5D72-23BA-C8E3-F67F2DC98F73}"/>
              </a:ext>
            </a:extLst>
          </p:cNvPr>
          <p:cNvSpPr>
            <a:spLocks noGrp="1"/>
          </p:cNvSpPr>
          <p:nvPr>
            <p:ph type="body" sz="quarter" idx="29" hasCustomPrompt="1"/>
          </p:nvPr>
        </p:nvSpPr>
        <p:spPr>
          <a:xfrm>
            <a:off x="2796951" y="4340103"/>
            <a:ext cx="7148516"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3" name="Text Placeholder 10">
            <a:extLst>
              <a:ext uri="{FF2B5EF4-FFF2-40B4-BE49-F238E27FC236}">
                <a16:creationId xmlns:a16="http://schemas.microsoft.com/office/drawing/2014/main" id="{B7AA7F09-C83F-A28B-DD0A-CDCEB276FC0C}"/>
              </a:ext>
            </a:extLst>
          </p:cNvPr>
          <p:cNvSpPr>
            <a:spLocks noGrp="1"/>
          </p:cNvSpPr>
          <p:nvPr>
            <p:ph type="body" sz="quarter" idx="30" hasCustomPrompt="1"/>
          </p:nvPr>
        </p:nvSpPr>
        <p:spPr>
          <a:xfrm>
            <a:off x="1880967" y="5052566"/>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711EA50-D370-EE6E-7BC3-337FB0F278B8}"/>
              </a:ext>
            </a:extLst>
          </p:cNvPr>
          <p:cNvSpPr>
            <a:spLocks noGrp="1"/>
          </p:cNvSpPr>
          <p:nvPr>
            <p:ph type="body" sz="quarter" idx="31" hasCustomPrompt="1"/>
          </p:nvPr>
        </p:nvSpPr>
        <p:spPr>
          <a:xfrm>
            <a:off x="2796951" y="5052566"/>
            <a:ext cx="7148516"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83C4143A-E74D-E9E2-4AFF-BA1E452626E2}"/>
              </a:ext>
            </a:extLst>
          </p:cNvPr>
          <p:cNvSpPr>
            <a:spLocks noGrp="1"/>
          </p:cNvSpPr>
          <p:nvPr>
            <p:ph type="body" sz="quarter" idx="32" hasCustomPrompt="1"/>
          </p:nvPr>
        </p:nvSpPr>
        <p:spPr>
          <a:xfrm>
            <a:off x="1880967" y="5685887"/>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1C11BD41-89B6-229B-6A84-BE71D6C5234C}"/>
              </a:ext>
            </a:extLst>
          </p:cNvPr>
          <p:cNvSpPr>
            <a:spLocks noGrp="1"/>
          </p:cNvSpPr>
          <p:nvPr>
            <p:ph type="body" sz="quarter" idx="33" hasCustomPrompt="1"/>
          </p:nvPr>
        </p:nvSpPr>
        <p:spPr>
          <a:xfrm>
            <a:off x="2796951" y="5684959"/>
            <a:ext cx="7148516"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1661338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Tree>
    <p:extLst>
      <p:ext uri="{BB962C8B-B14F-4D97-AF65-F5344CB8AC3E}">
        <p14:creationId xmlns:p14="http://schemas.microsoft.com/office/powerpoint/2010/main" val="2391204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F78B1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F78B1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2063270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8" y="1255460"/>
            <a:ext cx="308359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8" name="Picture Placeholder 4">
            <a:extLst>
              <a:ext uri="{FF2B5EF4-FFF2-40B4-BE49-F238E27FC236}">
                <a16:creationId xmlns:a16="http://schemas.microsoft.com/office/drawing/2014/main" id="{786B7792-EFBE-1E7A-0882-768AE2698C69}"/>
              </a:ext>
            </a:extLst>
          </p:cNvPr>
          <p:cNvSpPr>
            <a:spLocks noGrp="1"/>
          </p:cNvSpPr>
          <p:nvPr>
            <p:ph type="pic" sz="quarter" idx="28"/>
          </p:nvPr>
        </p:nvSpPr>
        <p:spPr>
          <a:xfrm flipH="1">
            <a:off x="4554203" y="1255460"/>
            <a:ext cx="3083594" cy="3441562"/>
          </a:xfrm>
          <a:prstGeom prst="rect">
            <a:avLst/>
          </a:prstGeom>
        </p:spPr>
        <p:txBody>
          <a:bodyPr/>
          <a:lstStyle/>
          <a:p>
            <a:endParaRPr lang="en-US"/>
          </a:p>
        </p:txBody>
      </p:sp>
      <p:sp>
        <p:nvSpPr>
          <p:cNvPr id="19" name="Text Placeholder 6">
            <a:extLst>
              <a:ext uri="{FF2B5EF4-FFF2-40B4-BE49-F238E27FC236}">
                <a16:creationId xmlns:a16="http://schemas.microsoft.com/office/drawing/2014/main" id="{1AC0EFAB-43A6-D225-9CC8-397B945DEB6C}"/>
              </a:ext>
            </a:extLst>
          </p:cNvPr>
          <p:cNvSpPr>
            <a:spLocks noGrp="1"/>
          </p:cNvSpPr>
          <p:nvPr>
            <p:ph type="body" sz="quarter" idx="29" hasCustomPrompt="1"/>
          </p:nvPr>
        </p:nvSpPr>
        <p:spPr>
          <a:xfrm>
            <a:off x="4554204"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21" name="Picture Placeholder 4">
            <a:extLst>
              <a:ext uri="{FF2B5EF4-FFF2-40B4-BE49-F238E27FC236}">
                <a16:creationId xmlns:a16="http://schemas.microsoft.com/office/drawing/2014/main" id="{3207CCD1-D644-25DE-1AB5-C4A4499269D5}"/>
              </a:ext>
            </a:extLst>
          </p:cNvPr>
          <p:cNvSpPr>
            <a:spLocks noGrp="1"/>
          </p:cNvSpPr>
          <p:nvPr>
            <p:ph type="pic" sz="quarter" idx="30"/>
          </p:nvPr>
        </p:nvSpPr>
        <p:spPr>
          <a:xfrm flipH="1">
            <a:off x="8806008" y="1255460"/>
            <a:ext cx="3083594" cy="3441562"/>
          </a:xfrm>
          <a:prstGeom prst="rect">
            <a:avLst/>
          </a:prstGeom>
        </p:spPr>
        <p:txBody>
          <a:bodyPr/>
          <a:lstStyle/>
          <a:p>
            <a:endParaRPr lang="en-US"/>
          </a:p>
        </p:txBody>
      </p:sp>
      <p:sp>
        <p:nvSpPr>
          <p:cNvPr id="22" name="Text Placeholder 6">
            <a:extLst>
              <a:ext uri="{FF2B5EF4-FFF2-40B4-BE49-F238E27FC236}">
                <a16:creationId xmlns:a16="http://schemas.microsoft.com/office/drawing/2014/main" id="{F26D2258-F9B8-FA84-308F-BDA1ACB4349E}"/>
              </a:ext>
            </a:extLst>
          </p:cNvPr>
          <p:cNvSpPr>
            <a:spLocks noGrp="1"/>
          </p:cNvSpPr>
          <p:nvPr>
            <p:ph type="body" sz="quarter" idx="31" hasCustomPrompt="1"/>
          </p:nvPr>
        </p:nvSpPr>
        <p:spPr>
          <a:xfrm>
            <a:off x="880600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1789112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8" y="1255461"/>
            <a:ext cx="2190439" cy="244472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8" y="4232727"/>
            <a:ext cx="3822129" cy="1699808"/>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commodo</a:t>
            </a:r>
            <a:r>
              <a:rPr lang="en-US"/>
              <a:t>, gravida </a:t>
            </a:r>
            <a:r>
              <a:rPr lang="en-US" err="1"/>
              <a:t>enim</a:t>
            </a:r>
            <a:r>
              <a:rPr lang="en-US"/>
              <a:t> in, </a:t>
            </a:r>
            <a:r>
              <a:rPr lang="en-US" err="1"/>
              <a:t>hendrerit</a:t>
            </a: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a:p>
            <a:pPr lvl="0"/>
            <a:endParaRPr lang="en-GB"/>
          </a:p>
        </p:txBody>
      </p:sp>
      <p:sp>
        <p:nvSpPr>
          <p:cNvPr id="18" name="Picture Placeholder 4">
            <a:extLst>
              <a:ext uri="{FF2B5EF4-FFF2-40B4-BE49-F238E27FC236}">
                <a16:creationId xmlns:a16="http://schemas.microsoft.com/office/drawing/2014/main" id="{786B7792-EFBE-1E7A-0882-768AE2698C69}"/>
              </a:ext>
            </a:extLst>
          </p:cNvPr>
          <p:cNvSpPr>
            <a:spLocks noGrp="1"/>
          </p:cNvSpPr>
          <p:nvPr>
            <p:ph type="pic" sz="quarter" idx="28"/>
          </p:nvPr>
        </p:nvSpPr>
        <p:spPr>
          <a:xfrm flipH="1">
            <a:off x="4554203" y="1255461"/>
            <a:ext cx="2190439" cy="2444722"/>
          </a:xfrm>
          <a:prstGeom prst="rect">
            <a:avLst/>
          </a:prstGeom>
        </p:spPr>
        <p:txBody>
          <a:bodyPr/>
          <a:lstStyle/>
          <a:p>
            <a:endParaRPr lang="en-US"/>
          </a:p>
        </p:txBody>
      </p:sp>
      <p:sp>
        <p:nvSpPr>
          <p:cNvPr id="19" name="Text Placeholder 6">
            <a:extLst>
              <a:ext uri="{FF2B5EF4-FFF2-40B4-BE49-F238E27FC236}">
                <a16:creationId xmlns:a16="http://schemas.microsoft.com/office/drawing/2014/main" id="{1AC0EFAB-43A6-D225-9CC8-397B945DEB6C}"/>
              </a:ext>
            </a:extLst>
          </p:cNvPr>
          <p:cNvSpPr>
            <a:spLocks noGrp="1"/>
          </p:cNvSpPr>
          <p:nvPr>
            <p:ph type="body" sz="quarter" idx="29" hasCustomPrompt="1"/>
          </p:nvPr>
        </p:nvSpPr>
        <p:spPr>
          <a:xfrm>
            <a:off x="4554204" y="4232726"/>
            <a:ext cx="3636485" cy="197614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hendreritcommodo</a:t>
            </a:r>
            <a:r>
              <a:rPr lang="en-US"/>
              <a:t>, gravida </a:t>
            </a:r>
            <a:r>
              <a:rPr lang="en-US" err="1"/>
              <a:t>enim</a:t>
            </a:r>
            <a:r>
              <a:rPr lang="en-US"/>
              <a:t> in, </a:t>
            </a:r>
            <a:r>
              <a:rPr lang="en-US" err="1"/>
              <a:t>hendrerit</a:t>
            </a:r>
            <a:r>
              <a:rPr lang="en-US"/>
              <a:t> </a:t>
            </a:r>
            <a:r>
              <a:rPr lang="en-US" err="1"/>
              <a:t>commodo</a:t>
            </a:r>
            <a:r>
              <a:rPr lang="en-US"/>
              <a:t>, gravida </a:t>
            </a:r>
            <a:r>
              <a:rPr lang="en-US" err="1"/>
              <a:t>enim</a:t>
            </a:r>
            <a:r>
              <a:rPr lang="en-US"/>
              <a:t> in, </a:t>
            </a: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p:txBody>
      </p:sp>
      <p:sp>
        <p:nvSpPr>
          <p:cNvPr id="21" name="Picture Placeholder 4">
            <a:extLst>
              <a:ext uri="{FF2B5EF4-FFF2-40B4-BE49-F238E27FC236}">
                <a16:creationId xmlns:a16="http://schemas.microsoft.com/office/drawing/2014/main" id="{3207CCD1-D644-25DE-1AB5-C4A4499269D5}"/>
              </a:ext>
            </a:extLst>
          </p:cNvPr>
          <p:cNvSpPr>
            <a:spLocks noGrp="1"/>
          </p:cNvSpPr>
          <p:nvPr>
            <p:ph type="pic" sz="quarter" idx="30"/>
          </p:nvPr>
        </p:nvSpPr>
        <p:spPr>
          <a:xfrm flipH="1">
            <a:off x="8806008" y="1255461"/>
            <a:ext cx="2190439" cy="2444722"/>
          </a:xfrm>
          <a:prstGeom prst="rect">
            <a:avLst/>
          </a:prstGeom>
        </p:spPr>
        <p:txBody>
          <a:bodyPr/>
          <a:lstStyle/>
          <a:p>
            <a:endParaRPr lang="en-US"/>
          </a:p>
        </p:txBody>
      </p:sp>
      <p:sp>
        <p:nvSpPr>
          <p:cNvPr id="22" name="Text Placeholder 6">
            <a:extLst>
              <a:ext uri="{FF2B5EF4-FFF2-40B4-BE49-F238E27FC236}">
                <a16:creationId xmlns:a16="http://schemas.microsoft.com/office/drawing/2014/main" id="{F26D2258-F9B8-FA84-308F-BDA1ACB4349E}"/>
              </a:ext>
            </a:extLst>
          </p:cNvPr>
          <p:cNvSpPr>
            <a:spLocks noGrp="1"/>
          </p:cNvSpPr>
          <p:nvPr>
            <p:ph type="body" sz="quarter" idx="31" hasCustomPrompt="1"/>
          </p:nvPr>
        </p:nvSpPr>
        <p:spPr>
          <a:xfrm>
            <a:off x="8806009" y="4232726"/>
            <a:ext cx="3241698" cy="1699808"/>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endParaRPr lang="en-GB"/>
          </a:p>
        </p:txBody>
      </p:sp>
      <p:sp>
        <p:nvSpPr>
          <p:cNvPr id="4" name="Text Placeholder 2">
            <a:extLst>
              <a:ext uri="{FF2B5EF4-FFF2-40B4-BE49-F238E27FC236}">
                <a16:creationId xmlns:a16="http://schemas.microsoft.com/office/drawing/2014/main" id="{FD331CCA-EA4E-63A9-4754-18F93212CD57}"/>
              </a:ext>
            </a:extLst>
          </p:cNvPr>
          <p:cNvSpPr>
            <a:spLocks noGrp="1"/>
          </p:cNvSpPr>
          <p:nvPr>
            <p:ph type="body" idx="32" hasCustomPrompt="1"/>
          </p:nvPr>
        </p:nvSpPr>
        <p:spPr>
          <a:xfrm>
            <a:off x="302399" y="3818060"/>
            <a:ext cx="3083593" cy="288767"/>
          </a:xfrm>
          <a:prstGeom prst="rect">
            <a:avLst/>
          </a:prstGeom>
        </p:spPr>
        <p:txBody>
          <a:bodyPr lIns="0" tIns="0" rIns="0" bIns="0" anchor="t" anchorCtr="0">
            <a:noAutofit/>
          </a:bodyPr>
          <a:lstStyle>
            <a:lvl1pPr marL="0" indent="0">
              <a:buNone/>
              <a:defRPr sz="1600" b="1">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5" name="Text Placeholder 2">
            <a:extLst>
              <a:ext uri="{FF2B5EF4-FFF2-40B4-BE49-F238E27FC236}">
                <a16:creationId xmlns:a16="http://schemas.microsoft.com/office/drawing/2014/main" id="{A1B8C921-46F6-6156-A529-1D2897B5CA27}"/>
              </a:ext>
            </a:extLst>
          </p:cNvPr>
          <p:cNvSpPr>
            <a:spLocks noGrp="1"/>
          </p:cNvSpPr>
          <p:nvPr>
            <p:ph type="body" idx="33" hasCustomPrompt="1"/>
          </p:nvPr>
        </p:nvSpPr>
        <p:spPr>
          <a:xfrm>
            <a:off x="4554204" y="3822444"/>
            <a:ext cx="3083593" cy="288767"/>
          </a:xfrm>
          <a:prstGeom prst="rect">
            <a:avLst/>
          </a:prstGeom>
        </p:spPr>
        <p:txBody>
          <a:bodyPr lIns="0" tIns="0" rIns="0" bIns="0" anchor="t" anchorCtr="0">
            <a:noAutofit/>
          </a:bodyPr>
          <a:lstStyle>
            <a:lvl1pPr marL="0" indent="0">
              <a:buNone/>
              <a:defRPr sz="1600" b="1">
                <a:solidFill>
                  <a:srgbClr val="F78B1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6" name="Text Placeholder 2">
            <a:extLst>
              <a:ext uri="{FF2B5EF4-FFF2-40B4-BE49-F238E27FC236}">
                <a16:creationId xmlns:a16="http://schemas.microsoft.com/office/drawing/2014/main" id="{AF23B768-3798-D1F2-1B4D-AF566AB1DFED}"/>
              </a:ext>
            </a:extLst>
          </p:cNvPr>
          <p:cNvSpPr>
            <a:spLocks noGrp="1"/>
          </p:cNvSpPr>
          <p:nvPr>
            <p:ph type="body" idx="34" hasCustomPrompt="1"/>
          </p:nvPr>
        </p:nvSpPr>
        <p:spPr>
          <a:xfrm>
            <a:off x="8806008" y="3818059"/>
            <a:ext cx="3083593" cy="288767"/>
          </a:xfrm>
          <a:prstGeom prst="rect">
            <a:avLst/>
          </a:prstGeom>
        </p:spPr>
        <p:txBody>
          <a:bodyPr lIns="0" tIns="0" rIns="0" bIns="0" anchor="t" anchorCtr="0">
            <a:noAutofit/>
          </a:bodyPr>
          <a:lstStyle>
            <a:lvl1pPr marL="0" indent="0">
              <a:buNone/>
              <a:defRPr sz="1800" b="1">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3260169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8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5" y="1268889"/>
            <a:ext cx="5593579"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400" y="5298634"/>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a:p>
            <a:pPr lvl="0"/>
            <a:endParaRPr lang="en-GB"/>
          </a:p>
        </p:txBody>
      </p:sp>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6296028" y="1268889"/>
            <a:ext cx="5593579"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6296033" y="5298634"/>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a:p>
            <a:pPr lvl="0"/>
            <a:endParaRPr lang="en-GB"/>
          </a:p>
        </p:txBody>
      </p:sp>
      <p:sp>
        <p:nvSpPr>
          <p:cNvPr id="4" name="Text Placeholder 2">
            <a:extLst>
              <a:ext uri="{FF2B5EF4-FFF2-40B4-BE49-F238E27FC236}">
                <a16:creationId xmlns:a16="http://schemas.microsoft.com/office/drawing/2014/main" id="{A3E75759-AEBF-F107-8FBE-F5C7DA824032}"/>
              </a:ext>
            </a:extLst>
          </p:cNvPr>
          <p:cNvSpPr>
            <a:spLocks noGrp="1"/>
          </p:cNvSpPr>
          <p:nvPr>
            <p:ph type="body" idx="32" hasCustomPrompt="1"/>
          </p:nvPr>
        </p:nvSpPr>
        <p:spPr>
          <a:xfrm>
            <a:off x="302399" y="4913219"/>
            <a:ext cx="3083593" cy="288767"/>
          </a:xfrm>
          <a:prstGeom prst="rect">
            <a:avLst/>
          </a:prstGeom>
        </p:spPr>
        <p:txBody>
          <a:bodyPr lIns="0" tIns="0" rIns="0" bIns="0" anchor="t" anchorCtr="0">
            <a:noAutofit/>
          </a:bodyPr>
          <a:lstStyle>
            <a:lvl1pPr marL="0" indent="0">
              <a:buNone/>
              <a:defRPr sz="1600" b="1">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5" name="Text Placeholder 2">
            <a:extLst>
              <a:ext uri="{FF2B5EF4-FFF2-40B4-BE49-F238E27FC236}">
                <a16:creationId xmlns:a16="http://schemas.microsoft.com/office/drawing/2014/main" id="{5F726FA5-9428-4477-462E-4622DFA9E7DE}"/>
              </a:ext>
            </a:extLst>
          </p:cNvPr>
          <p:cNvSpPr>
            <a:spLocks noGrp="1"/>
          </p:cNvSpPr>
          <p:nvPr>
            <p:ph type="body" idx="33" hasCustomPrompt="1"/>
          </p:nvPr>
        </p:nvSpPr>
        <p:spPr>
          <a:xfrm>
            <a:off x="6296028" y="4917603"/>
            <a:ext cx="3083593"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17250166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5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5" y="1268889"/>
            <a:ext cx="5593579"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400"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a:t>
            </a:r>
            <a:r>
              <a:rPr lang="en-US" err="1"/>
              <a:t>sitFusce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endParaRPr lang="en-GB"/>
          </a:p>
        </p:txBody>
      </p:sp>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6296028" y="1268889"/>
            <a:ext cx="5593579"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6296033"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a:t>
            </a:r>
            <a:r>
              <a:rPr lang="en-US" err="1"/>
              <a:t>sitFusce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endParaRPr lang="en-GB"/>
          </a:p>
          <a:p>
            <a:pPr lvl="0"/>
            <a:endParaRPr lang="en-GB"/>
          </a:p>
        </p:txBody>
      </p:sp>
    </p:spTree>
    <p:extLst>
      <p:ext uri="{BB962C8B-B14F-4D97-AF65-F5344CB8AC3E}">
        <p14:creationId xmlns:p14="http://schemas.microsoft.com/office/powerpoint/2010/main" val="1760008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6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5772149" y="1260000"/>
            <a:ext cx="6117457"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5772149" y="4919954"/>
            <a:ext cx="6117458"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a:p>
            <a:pPr lvl="0"/>
            <a:endParaRPr lang="en-GB"/>
          </a:p>
        </p:txBody>
      </p:sp>
      <p:sp>
        <p:nvSpPr>
          <p:cNvPr id="4" name="Text Placeholder 6">
            <a:extLst>
              <a:ext uri="{FF2B5EF4-FFF2-40B4-BE49-F238E27FC236}">
                <a16:creationId xmlns:a16="http://schemas.microsoft.com/office/drawing/2014/main" id="{91C66F21-8EA4-0AE3-2AAC-A53AFE5A90DB}"/>
              </a:ext>
            </a:extLst>
          </p:cNvPr>
          <p:cNvSpPr>
            <a:spLocks noGrp="1"/>
          </p:cNvSpPr>
          <p:nvPr>
            <p:ph type="body" sz="quarter" idx="23" hasCustomPrompt="1"/>
          </p:nvPr>
        </p:nvSpPr>
        <p:spPr>
          <a:xfrm>
            <a:off x="302400" y="1260000"/>
            <a:ext cx="401242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871159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7" y="1268889"/>
            <a:ext cx="343814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Picture Placeholder 4">
            <a:extLst>
              <a:ext uri="{FF2B5EF4-FFF2-40B4-BE49-F238E27FC236}">
                <a16:creationId xmlns:a16="http://schemas.microsoft.com/office/drawing/2014/main" id="{592A07F1-E58F-D2EC-F9D3-1D6ADAB3F79B}"/>
              </a:ext>
            </a:extLst>
          </p:cNvPr>
          <p:cNvSpPr>
            <a:spLocks noGrp="1"/>
          </p:cNvSpPr>
          <p:nvPr>
            <p:ph type="pic" sz="quarter" idx="28"/>
          </p:nvPr>
        </p:nvSpPr>
        <p:spPr>
          <a:xfrm flipH="1">
            <a:off x="4376927" y="1268889"/>
            <a:ext cx="3438144" cy="3441562"/>
          </a:xfrm>
          <a:prstGeom prst="rect">
            <a:avLst/>
          </a:prstGeom>
        </p:spPr>
        <p:txBody>
          <a:bodyPr/>
          <a:lstStyle/>
          <a:p>
            <a:endParaRPr lang="en-US"/>
          </a:p>
        </p:txBody>
      </p:sp>
      <p:sp>
        <p:nvSpPr>
          <p:cNvPr id="5" name="Text Placeholder 6">
            <a:extLst>
              <a:ext uri="{FF2B5EF4-FFF2-40B4-BE49-F238E27FC236}">
                <a16:creationId xmlns:a16="http://schemas.microsoft.com/office/drawing/2014/main" id="{33DC381B-8A47-B0C6-04DA-DAD491493AB4}"/>
              </a:ext>
            </a:extLst>
          </p:cNvPr>
          <p:cNvSpPr>
            <a:spLocks noGrp="1"/>
          </p:cNvSpPr>
          <p:nvPr>
            <p:ph type="body" sz="quarter" idx="29" hasCustomPrompt="1"/>
          </p:nvPr>
        </p:nvSpPr>
        <p:spPr>
          <a:xfrm>
            <a:off x="437692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6ACC42DA-C381-D697-CED3-E23FC4E1E6C5}"/>
              </a:ext>
            </a:extLst>
          </p:cNvPr>
          <p:cNvSpPr>
            <a:spLocks noGrp="1"/>
          </p:cNvSpPr>
          <p:nvPr>
            <p:ph type="pic" sz="quarter" idx="30"/>
          </p:nvPr>
        </p:nvSpPr>
        <p:spPr>
          <a:xfrm flipH="1">
            <a:off x="8451457" y="1268889"/>
            <a:ext cx="3438144"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3661CAA4-1AF2-1C9A-D016-C0D7B2644234}"/>
              </a:ext>
            </a:extLst>
          </p:cNvPr>
          <p:cNvSpPr>
            <a:spLocks noGrp="1"/>
          </p:cNvSpPr>
          <p:nvPr>
            <p:ph type="body" sz="quarter" idx="31" hasCustomPrompt="1"/>
          </p:nvPr>
        </p:nvSpPr>
        <p:spPr>
          <a:xfrm>
            <a:off x="845145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3827762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9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7" y="1268889"/>
            <a:ext cx="3089674" cy="3092746"/>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5002481"/>
            <a:ext cx="3438142" cy="829455"/>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Picture Placeholder 4">
            <a:extLst>
              <a:ext uri="{FF2B5EF4-FFF2-40B4-BE49-F238E27FC236}">
                <a16:creationId xmlns:a16="http://schemas.microsoft.com/office/drawing/2014/main" id="{592A07F1-E58F-D2EC-F9D3-1D6ADAB3F79B}"/>
              </a:ext>
            </a:extLst>
          </p:cNvPr>
          <p:cNvSpPr>
            <a:spLocks noGrp="1"/>
          </p:cNvSpPr>
          <p:nvPr>
            <p:ph type="pic" sz="quarter" idx="28"/>
          </p:nvPr>
        </p:nvSpPr>
        <p:spPr>
          <a:xfrm flipH="1">
            <a:off x="4376927" y="1268889"/>
            <a:ext cx="3089674" cy="3092746"/>
          </a:xfrm>
          <a:prstGeom prst="rect">
            <a:avLst/>
          </a:prstGeom>
        </p:spPr>
        <p:txBody>
          <a:bodyPr/>
          <a:lstStyle/>
          <a:p>
            <a:endParaRPr lang="en-US"/>
          </a:p>
        </p:txBody>
      </p:sp>
      <p:sp>
        <p:nvSpPr>
          <p:cNvPr id="5" name="Text Placeholder 6">
            <a:extLst>
              <a:ext uri="{FF2B5EF4-FFF2-40B4-BE49-F238E27FC236}">
                <a16:creationId xmlns:a16="http://schemas.microsoft.com/office/drawing/2014/main" id="{33DC381B-8A47-B0C6-04DA-DAD491493AB4}"/>
              </a:ext>
            </a:extLst>
          </p:cNvPr>
          <p:cNvSpPr>
            <a:spLocks noGrp="1"/>
          </p:cNvSpPr>
          <p:nvPr>
            <p:ph type="body" sz="quarter" idx="29" hasCustomPrompt="1"/>
          </p:nvPr>
        </p:nvSpPr>
        <p:spPr>
          <a:xfrm>
            <a:off x="4376929" y="5002481"/>
            <a:ext cx="3438142" cy="829455"/>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6ACC42DA-C381-D697-CED3-E23FC4E1E6C5}"/>
              </a:ext>
            </a:extLst>
          </p:cNvPr>
          <p:cNvSpPr>
            <a:spLocks noGrp="1"/>
          </p:cNvSpPr>
          <p:nvPr>
            <p:ph type="pic" sz="quarter" idx="30"/>
          </p:nvPr>
        </p:nvSpPr>
        <p:spPr>
          <a:xfrm flipH="1">
            <a:off x="8451457" y="1268889"/>
            <a:ext cx="3089674" cy="3092746"/>
          </a:xfrm>
          <a:prstGeom prst="rect">
            <a:avLst/>
          </a:prstGeom>
        </p:spPr>
        <p:txBody>
          <a:bodyPr/>
          <a:lstStyle/>
          <a:p>
            <a:endParaRPr lang="en-US"/>
          </a:p>
        </p:txBody>
      </p:sp>
      <p:sp>
        <p:nvSpPr>
          <p:cNvPr id="7" name="Text Placeholder 6">
            <a:extLst>
              <a:ext uri="{FF2B5EF4-FFF2-40B4-BE49-F238E27FC236}">
                <a16:creationId xmlns:a16="http://schemas.microsoft.com/office/drawing/2014/main" id="{3661CAA4-1AF2-1C9A-D016-C0D7B2644234}"/>
              </a:ext>
            </a:extLst>
          </p:cNvPr>
          <p:cNvSpPr>
            <a:spLocks noGrp="1"/>
          </p:cNvSpPr>
          <p:nvPr>
            <p:ph type="body" sz="quarter" idx="31" hasCustomPrompt="1"/>
          </p:nvPr>
        </p:nvSpPr>
        <p:spPr>
          <a:xfrm>
            <a:off x="8451459" y="5002481"/>
            <a:ext cx="3438142" cy="829455"/>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3" name="Text Placeholder 2">
            <a:extLst>
              <a:ext uri="{FF2B5EF4-FFF2-40B4-BE49-F238E27FC236}">
                <a16:creationId xmlns:a16="http://schemas.microsoft.com/office/drawing/2014/main" id="{BDF31EAC-3665-2538-2676-001025E7317A}"/>
              </a:ext>
            </a:extLst>
          </p:cNvPr>
          <p:cNvSpPr>
            <a:spLocks noGrp="1"/>
          </p:cNvSpPr>
          <p:nvPr>
            <p:ph type="body" idx="32" hasCustomPrompt="1"/>
          </p:nvPr>
        </p:nvSpPr>
        <p:spPr>
          <a:xfrm>
            <a:off x="302399" y="4614326"/>
            <a:ext cx="3083593" cy="288767"/>
          </a:xfrm>
          <a:prstGeom prst="rect">
            <a:avLst/>
          </a:prstGeom>
        </p:spPr>
        <p:txBody>
          <a:bodyPr lIns="0" tIns="0" rIns="0" bIns="0" anchor="t" anchorCtr="0">
            <a:noAutofit/>
          </a:bodyPr>
          <a:lstStyle>
            <a:lvl1pPr marL="0" indent="0">
              <a:buNone/>
              <a:defRPr sz="1600" b="1">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082BFAB3-8CE7-43AC-A700-6DA009E0CC78}"/>
              </a:ext>
            </a:extLst>
          </p:cNvPr>
          <p:cNvSpPr>
            <a:spLocks noGrp="1"/>
          </p:cNvSpPr>
          <p:nvPr>
            <p:ph type="body" idx="33" hasCustomPrompt="1"/>
          </p:nvPr>
        </p:nvSpPr>
        <p:spPr>
          <a:xfrm>
            <a:off x="4376927" y="4618710"/>
            <a:ext cx="3083593"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8" name="Text Placeholder 2">
            <a:extLst>
              <a:ext uri="{FF2B5EF4-FFF2-40B4-BE49-F238E27FC236}">
                <a16:creationId xmlns:a16="http://schemas.microsoft.com/office/drawing/2014/main" id="{508D81FF-D520-7E6A-FFA5-CDBDB651B381}"/>
              </a:ext>
            </a:extLst>
          </p:cNvPr>
          <p:cNvSpPr>
            <a:spLocks noGrp="1"/>
          </p:cNvSpPr>
          <p:nvPr>
            <p:ph type="body" idx="34" hasCustomPrompt="1"/>
          </p:nvPr>
        </p:nvSpPr>
        <p:spPr>
          <a:xfrm>
            <a:off x="8451455" y="4614326"/>
            <a:ext cx="3083593"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587684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0" y="0"/>
            <a:ext cx="6096000"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F08B1F"/>
              </a:buClr>
              <a:defRPr sz="2000"/>
            </a:lvl2pPr>
            <a:lvl3pPr>
              <a:lnSpc>
                <a:spcPct val="100000"/>
              </a:lnSpc>
              <a:spcAft>
                <a:spcPts val="1000"/>
              </a:spcAft>
              <a:buClr>
                <a:srgbClr val="F08B1F"/>
              </a:buClr>
              <a:defRPr sz="2000"/>
            </a:lvl3pPr>
            <a:lvl4pPr>
              <a:lnSpc>
                <a:spcPct val="100000"/>
              </a:lnSpc>
              <a:spcAft>
                <a:spcPts val="1000"/>
              </a:spcAft>
              <a:buClr>
                <a:srgbClr val="F08B1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Tree>
    <p:extLst>
      <p:ext uri="{BB962C8B-B14F-4D97-AF65-F5344CB8AC3E}">
        <p14:creationId xmlns:p14="http://schemas.microsoft.com/office/powerpoint/2010/main" val="320273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1" y="0"/>
            <a:ext cx="6165741"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12" name="Oval 11">
            <a:extLst>
              <a:ext uri="{FF2B5EF4-FFF2-40B4-BE49-F238E27FC236}">
                <a16:creationId xmlns:a16="http://schemas.microsoft.com/office/drawing/2014/main" id="{B0C7D22D-7C9D-F2AB-41EE-AB60E83AC6AE}"/>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13" name="Oval 12">
            <a:extLst>
              <a:ext uri="{FF2B5EF4-FFF2-40B4-BE49-F238E27FC236}">
                <a16:creationId xmlns:a16="http://schemas.microsoft.com/office/drawing/2014/main" id="{04A41BDB-1708-010E-D786-AEE3B45126B0}"/>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EE1C59-5F24-FD78-A272-078DE82CF622}"/>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14">
            <a:extLst>
              <a:ext uri="{FF2B5EF4-FFF2-40B4-BE49-F238E27FC236}">
                <a16:creationId xmlns:a16="http://schemas.microsoft.com/office/drawing/2014/main" id="{57F47379-35AE-A571-ECBC-6A457D2F23FB}"/>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34473312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yellow">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1" y="0"/>
            <a:ext cx="6165741"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12" name="Oval 11">
            <a:extLst>
              <a:ext uri="{FF2B5EF4-FFF2-40B4-BE49-F238E27FC236}">
                <a16:creationId xmlns:a16="http://schemas.microsoft.com/office/drawing/2014/main" id="{B0C7D22D-7C9D-F2AB-41EE-AB60E83AC6AE}"/>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13" name="Oval 12">
            <a:extLst>
              <a:ext uri="{FF2B5EF4-FFF2-40B4-BE49-F238E27FC236}">
                <a16:creationId xmlns:a16="http://schemas.microsoft.com/office/drawing/2014/main" id="{04A41BDB-1708-010E-D786-AEE3B45126B0}"/>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EE1C59-5F24-FD78-A272-078DE82CF622}"/>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14">
            <a:extLst>
              <a:ext uri="{FF2B5EF4-FFF2-40B4-BE49-F238E27FC236}">
                <a16:creationId xmlns:a16="http://schemas.microsoft.com/office/drawing/2014/main" id="{57F47379-35AE-A571-ECBC-6A457D2F23FB}"/>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3871325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2953955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3" name="Rectangle 2">
            <a:extLst>
              <a:ext uri="{FF2B5EF4-FFF2-40B4-BE49-F238E27FC236}">
                <a16:creationId xmlns:a16="http://schemas.microsoft.com/office/drawing/2014/main" id="{CF864F53-F2CA-2611-781A-8B9796A49698}"/>
              </a:ext>
            </a:extLst>
          </p:cNvPr>
          <p:cNvSpPr/>
          <p:nvPr userDrawn="1"/>
        </p:nvSpPr>
        <p:spPr>
          <a:xfrm>
            <a:off x="7444409" y="0"/>
            <a:ext cx="4747591"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3205"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2648580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5259421"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5259421"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5259422"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4" name="Picture Placeholder 3">
            <a:extLst>
              <a:ext uri="{FF2B5EF4-FFF2-40B4-BE49-F238E27FC236}">
                <a16:creationId xmlns:a16="http://schemas.microsoft.com/office/drawing/2014/main" id="{D5291816-0A37-00DD-7B14-6FD9CE722DE1}"/>
              </a:ext>
            </a:extLst>
          </p:cNvPr>
          <p:cNvSpPr>
            <a:spLocks noGrp="1"/>
          </p:cNvSpPr>
          <p:nvPr>
            <p:ph type="pic" sz="quarter" idx="22"/>
          </p:nvPr>
        </p:nvSpPr>
        <p:spPr>
          <a:xfrm>
            <a:off x="-79" y="0"/>
            <a:ext cx="4886229" cy="6857998"/>
          </a:xfrm>
          <a:prstGeom prst="rect">
            <a:avLst/>
          </a:prstGeom>
        </p:spPr>
        <p:txBody>
          <a:bodyPr/>
          <a:lstStyle/>
          <a:p>
            <a:endParaRPr lang="en-US"/>
          </a:p>
        </p:txBody>
      </p:sp>
      <p:pic>
        <p:nvPicPr>
          <p:cNvPr id="5" name="Picture 12">
            <a:extLst>
              <a:ext uri="{FF2B5EF4-FFF2-40B4-BE49-F238E27FC236}">
                <a16:creationId xmlns:a16="http://schemas.microsoft.com/office/drawing/2014/main" id="{062A5D37-BB1E-1B8B-5638-528E9C86EB1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10" name="TextBox 9">
            <a:extLst>
              <a:ext uri="{FF2B5EF4-FFF2-40B4-BE49-F238E27FC236}">
                <a16:creationId xmlns:a16="http://schemas.microsoft.com/office/drawing/2014/main" id="{60307255-22E2-AFB4-AA11-2220D363371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20343754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92E3D85-B26B-AD58-2282-99FF85D8726D}"/>
              </a:ext>
            </a:extLst>
          </p:cNvPr>
          <p:cNvSpPr>
            <a:spLocks noGrp="1"/>
          </p:cNvSpPr>
          <p:nvPr>
            <p:ph type="pic" sz="quarter" idx="23"/>
          </p:nvPr>
        </p:nvSpPr>
        <p:spPr>
          <a:xfrm>
            <a:off x="0" y="0"/>
            <a:ext cx="6021388" cy="6858000"/>
          </a:xfrm>
          <a:prstGeom prst="rect">
            <a:avLst/>
          </a:prstGeom>
        </p:spPr>
        <p:txBody>
          <a:bodyPr/>
          <a:lstStyle/>
          <a:p>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387831" y="1260000"/>
            <a:ext cx="5168630"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6387831" y="605611"/>
            <a:ext cx="516863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6387832" y="302400"/>
            <a:ext cx="516863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5" name="Picture 12">
            <a:extLst>
              <a:ext uri="{FF2B5EF4-FFF2-40B4-BE49-F238E27FC236}">
                <a16:creationId xmlns:a16="http://schemas.microsoft.com/office/drawing/2014/main" id="{062A5D37-BB1E-1B8B-5638-528E9C86EB1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10" name="TextBox 9">
            <a:extLst>
              <a:ext uri="{FF2B5EF4-FFF2-40B4-BE49-F238E27FC236}">
                <a16:creationId xmlns:a16="http://schemas.microsoft.com/office/drawing/2014/main" id="{60307255-22E2-AFB4-AA11-2220D363371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2560464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4108792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4" name="Rectangle 3">
            <a:extLst>
              <a:ext uri="{FF2B5EF4-FFF2-40B4-BE49-F238E27FC236}">
                <a16:creationId xmlns:a16="http://schemas.microsoft.com/office/drawing/2014/main" id="{A20A4791-ECEC-AEEE-7CB2-127A96DAB426}"/>
              </a:ext>
            </a:extLst>
          </p:cNvPr>
          <p:cNvSpPr/>
          <p:nvPr userDrawn="1"/>
        </p:nvSpPr>
        <p:spPr>
          <a:xfrm>
            <a:off x="9085006" y="0"/>
            <a:ext cx="310699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1"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30256883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extBox 2">
            <a:extLst>
              <a:ext uri="{FF2B5EF4-FFF2-40B4-BE49-F238E27FC236}">
                <a16:creationId xmlns:a16="http://schemas.microsoft.com/office/drawing/2014/main" id="{CF579B04-8E78-41A0-E3CF-88CF9D1473C4}"/>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6012725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3">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extBox 2">
            <a:extLst>
              <a:ext uri="{FF2B5EF4-FFF2-40B4-BE49-F238E27FC236}">
                <a16:creationId xmlns:a16="http://schemas.microsoft.com/office/drawing/2014/main" id="{CF579B04-8E78-41A0-E3CF-88CF9D1473C4}"/>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7878546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4992182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1_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Rectangle 1">
            <a:extLst>
              <a:ext uri="{FF2B5EF4-FFF2-40B4-BE49-F238E27FC236}">
                <a16:creationId xmlns:a16="http://schemas.microsoft.com/office/drawing/2014/main" id="{E598D943-7F25-2134-64F8-92D1FFCA8173}"/>
              </a:ext>
            </a:extLst>
          </p:cNvPr>
          <p:cNvSpPr/>
          <p:nvPr userDrawn="1"/>
        </p:nvSpPr>
        <p:spPr>
          <a:xfrm>
            <a:off x="9301316" y="0"/>
            <a:ext cx="289068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17180711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37365445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1910567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2" name="Picture 1">
            <a:extLst>
              <a:ext uri="{FF2B5EF4-FFF2-40B4-BE49-F238E27FC236}">
                <a16:creationId xmlns:a16="http://schemas.microsoft.com/office/drawing/2014/main" id="{43B94D68-17B5-B663-723F-25C889F7F3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5400000" flipH="1">
            <a:off x="7173646" y="1839646"/>
            <a:ext cx="6853954" cy="3182754"/>
          </a:xfrm>
          <a:prstGeom prst="rect">
            <a:avLst/>
          </a:prstGeom>
        </p:spPr>
      </p:pic>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30862218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5_Title only">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2" name="Picture 1">
            <a:extLst>
              <a:ext uri="{FF2B5EF4-FFF2-40B4-BE49-F238E27FC236}">
                <a16:creationId xmlns:a16="http://schemas.microsoft.com/office/drawing/2014/main" id="{43B94D68-17B5-B663-723F-25C889F7F3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9" b="-4545"/>
          <a:stretch/>
        </p:blipFill>
        <p:spPr>
          <a:xfrm rot="5400000" flipH="1">
            <a:off x="-2863843" y="2789827"/>
            <a:ext cx="6853956" cy="1282393"/>
          </a:xfrm>
          <a:prstGeom prst="rect">
            <a:avLst/>
          </a:prstGeom>
        </p:spPr>
      </p:pic>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6" name="TextBox 5">
            <a:extLst>
              <a:ext uri="{FF2B5EF4-FFF2-40B4-BE49-F238E27FC236}">
                <a16:creationId xmlns:a16="http://schemas.microsoft.com/office/drawing/2014/main" id="{5B0F014F-A4C5-779F-8C66-1A94C3A86543}"/>
              </a:ext>
            </a:extLst>
          </p:cNvPr>
          <p:cNvSpPr txBox="1">
            <a:spLocks/>
          </p:cNvSpPr>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a:t>
            </a:r>
            <a:r>
              <a:rPr lang="en-US" sz="950" spc="-20"/>
              <a:t> </a:t>
            </a:r>
            <a:r>
              <a:rPr lang="en-US" sz="1000" b="0" i="0">
                <a:effectLst/>
                <a:latin typeface="DM Sans" pitchFamily="2" charset="0"/>
              </a:rPr>
              <a:t>Healthy foundations</a:t>
            </a:r>
            <a:endParaRPr lang="en-US" sz="950" spc="10"/>
          </a:p>
        </p:txBody>
      </p:sp>
    </p:spTree>
    <p:extLst>
      <p:ext uri="{BB962C8B-B14F-4D97-AF65-F5344CB8AC3E}">
        <p14:creationId xmlns:p14="http://schemas.microsoft.com/office/powerpoint/2010/main" val="16692957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F78B18"/>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5903847"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F78B18"/>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6437150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CC7414"/>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a:extLst>
              <a:ext uri="{FF2B5EF4-FFF2-40B4-BE49-F238E27FC236}">
                <a16:creationId xmlns:a16="http://schemas.microsoft.com/office/drawing/2014/main" id="{98D15C98-E463-99AC-BD06-6C447E251CA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7458159" y="2468829"/>
            <a:ext cx="4733841"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F5D8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261288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CC7414"/>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a:extLst>
              <a:ext uri="{FF2B5EF4-FFF2-40B4-BE49-F238E27FC236}">
                <a16:creationId xmlns:a16="http://schemas.microsoft.com/office/drawing/2014/main" id="{98D15C98-E463-99AC-BD06-6C447E251CA5}"/>
              </a:ext>
            </a:extLst>
          </p:cNvPr>
          <p:cNvPicPr>
            <a:picLocks noChangeAspect="1"/>
          </p:cNvPicPr>
          <p:nvPr userDrawn="1"/>
        </p:nvPicPr>
        <p:blipFill>
          <a:blip r:embed="rId2"/>
          <a:srcRect/>
          <a:stretch/>
        </p:blipFill>
        <p:spPr>
          <a:xfrm flipH="1">
            <a:off x="7458159" y="2468829"/>
            <a:ext cx="4733841"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F5D8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39296533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CC7414"/>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5D8B8"/>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p:txBody>
      </p:sp>
    </p:spTree>
    <p:extLst>
      <p:ext uri="{BB962C8B-B14F-4D97-AF65-F5344CB8AC3E}">
        <p14:creationId xmlns:p14="http://schemas.microsoft.com/office/powerpoint/2010/main" val="17170244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Quote 1">
    <p:bg>
      <p:bgPr>
        <a:solidFill>
          <a:srgbClr val="CC7414"/>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a:solidFill>
            <a:srgbClr val="FFAB49"/>
          </a:solidFill>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grp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grp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grp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5D8B8"/>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p:txBody>
      </p:sp>
    </p:spTree>
    <p:extLst>
      <p:ext uri="{BB962C8B-B14F-4D97-AF65-F5344CB8AC3E}">
        <p14:creationId xmlns:p14="http://schemas.microsoft.com/office/powerpoint/2010/main" val="34691965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02401" y="3982585"/>
            <a:ext cx="11352188" cy="155681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a:t>
            </a:r>
            <a:br>
              <a:rPr lang="en-US" sz="1200">
                <a:solidFill>
                  <a:schemeClr val="bg1"/>
                </a:solidFill>
              </a:rPr>
            </a:b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2025 </a:t>
            </a:r>
            <a:r>
              <a:rPr lang="en-US" sz="1200" err="1">
                <a:solidFill>
                  <a:schemeClr val="bg1"/>
                </a:solidFill>
              </a:rPr>
              <a:t>dsm-firmenich</a:t>
            </a:r>
            <a:r>
              <a:rPr lang="en-US" sz="1200">
                <a:solidFill>
                  <a:schemeClr val="bg1"/>
                </a:solidFill>
              </a:rPr>
              <a:t> group.</a:t>
            </a: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994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pic>
        <p:nvPicPr>
          <p:cNvPr id="2" name="Picture 12">
            <a:extLst>
              <a:ext uri="{FF2B5EF4-FFF2-40B4-BE49-F238E27FC236}">
                <a16:creationId xmlns:a16="http://schemas.microsoft.com/office/drawing/2014/main" id="{2102D342-0D42-1579-CA55-1F1E8F80CC3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986705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CC741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F08B1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F08B1F"/>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F08B1F"/>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264E74D9-DA8A-3FBE-019D-7C193F1B85A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937929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900591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069846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488066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858812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61811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a:prstGeom prst="rect">
            <a:avLst/>
          </a:prstGeo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a:prstGeom prst="rect">
            <a:avLst/>
          </a:prstGeo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a:prstGeom prst="rect">
            <a:avLst/>
          </a:prstGeo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2263193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2_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a:prstGeom prst="rect">
            <a:avLst/>
          </a:prstGeo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a:prstGeom prst="rect">
            <a:avLst/>
          </a:prstGeo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a:prstGeom prst="rect">
            <a:avLst/>
          </a:prstGeom>
        </p:spPr>
        <p:txBody>
          <a:bodyPr/>
          <a:lstStyle>
            <a:lvl1pPr algn="r">
              <a:defRPr sz="1200">
                <a:solidFill>
                  <a:schemeClr val="bg1"/>
                </a:solidFill>
                <a:latin typeface="+mn-lt"/>
              </a:defRPr>
            </a:lvl1pPr>
          </a:lstStyle>
          <a:p>
            <a:pPr lvl="0"/>
            <a:r>
              <a:rPr lang="en-GB"/>
              <a:t>document status</a:t>
            </a:r>
          </a:p>
        </p:txBody>
      </p:sp>
      <p:sp>
        <p:nvSpPr>
          <p:cNvPr id="3" name="Rectangle 2">
            <a:extLst>
              <a:ext uri="{FF2B5EF4-FFF2-40B4-BE49-F238E27FC236}">
                <a16:creationId xmlns:a16="http://schemas.microsoft.com/office/drawing/2014/main" id="{99B07A94-5D2E-82BF-B1EF-0B28ECD8C8B2}"/>
              </a:ext>
            </a:extLst>
          </p:cNvPr>
          <p:cNvSpPr/>
          <p:nvPr userDrawn="1"/>
        </p:nvSpPr>
        <p:spPr>
          <a:xfrm>
            <a:off x="8937523" y="0"/>
            <a:ext cx="3254477"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15228533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a:prstGeom prst="rect">
            <a:avLst/>
          </a:prstGeo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a:prstGeom prst="rect">
            <a:avLst/>
          </a:prstGeo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a:prstGeom prst="rect">
            <a:avLst/>
          </a:prstGeo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a:prstGeom prst="rect">
            <a:avLst/>
          </a:prstGeo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3329387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a:prstGeom prst="rect">
            <a:avLst/>
          </a:prstGeo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a:prstGeom prst="rect">
            <a:avLst/>
          </a:prstGeo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prstGeom prst="rect">
            <a:avLst/>
          </a:prstGeo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prstGeom prst="rect">
            <a:avLst/>
          </a:prstGeom>
          <a:solidFill>
            <a:schemeClr val="bg2"/>
          </a:solidFill>
        </p:spPr>
        <p:txBody>
          <a:bodyPr/>
          <a:lstStyle>
            <a:lvl1pPr>
              <a:defRPr/>
            </a:lvl1pPr>
          </a:lstStyle>
          <a:p>
            <a:r>
              <a:rPr lang="en-GB"/>
              <a:t> </a:t>
            </a:r>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12" name="Text Placeholder 2">
            <a:extLst>
              <a:ext uri="{FF2B5EF4-FFF2-40B4-BE49-F238E27FC236}">
                <a16:creationId xmlns:a16="http://schemas.microsoft.com/office/drawing/2014/main" id="{49C15117-2E8B-D45C-1643-80D6C95E092C}"/>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itle 3">
            <a:extLst>
              <a:ext uri="{FF2B5EF4-FFF2-40B4-BE49-F238E27FC236}">
                <a16:creationId xmlns:a16="http://schemas.microsoft.com/office/drawing/2014/main" id="{9DFDD1D4-39F4-8ECC-F275-BC049096FFD0}"/>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27556287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prstGeom prst="rect">
            <a:avLst/>
          </a:prstGeo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prstGeom prst="rect">
            <a:avLst/>
          </a:prstGeo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a:prstGeom prst="rect">
            <a:avLst/>
          </a:prstGeo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a:prstGeom prst="rect">
            <a:avLst/>
          </a:prstGeo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5" name="Text Placeholder 2">
            <a:extLst>
              <a:ext uri="{FF2B5EF4-FFF2-40B4-BE49-F238E27FC236}">
                <a16:creationId xmlns:a16="http://schemas.microsoft.com/office/drawing/2014/main" id="{56513FBC-307F-48DD-35CA-B4E6D9F8E919}"/>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0" name="Title 3">
            <a:extLst>
              <a:ext uri="{FF2B5EF4-FFF2-40B4-BE49-F238E27FC236}">
                <a16:creationId xmlns:a16="http://schemas.microsoft.com/office/drawing/2014/main" id="{2904E1ED-3D3E-19CE-7E48-2A0327E27068}"/>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19748323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prstGeom prst="rect">
            <a:avLst/>
          </a:prstGeo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prstGeom prst="rect">
            <a:avLst/>
          </a:prstGeo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prstGeom prst="rect">
            <a:avLst/>
          </a:prstGeom>
          <a:solidFill>
            <a:schemeClr val="bg2"/>
          </a:solidFill>
        </p:spPr>
        <p:txBody>
          <a:bodyPr/>
          <a:lstStyle>
            <a:lvl1pPr>
              <a:defRPr/>
            </a:lvl1pPr>
          </a:lstStyle>
          <a:p>
            <a:r>
              <a:rPr lang="en-GB"/>
              <a:t> </a:t>
            </a:r>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3" name="Text Placeholder 2">
            <a:extLst>
              <a:ext uri="{FF2B5EF4-FFF2-40B4-BE49-F238E27FC236}">
                <a16:creationId xmlns:a16="http://schemas.microsoft.com/office/drawing/2014/main" id="{4BB960CD-217A-4446-1DF9-9C07AF055C23}"/>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6B9F83F0-299B-C6DD-5769-DCB9CB10C2F7}"/>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8495516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3" name="Text Placeholder 2">
            <a:extLst>
              <a:ext uri="{FF2B5EF4-FFF2-40B4-BE49-F238E27FC236}">
                <a16:creationId xmlns:a16="http://schemas.microsoft.com/office/drawing/2014/main" id="{03E838CE-C12E-CF48-8452-A783A539C429}"/>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3">
            <a:extLst>
              <a:ext uri="{FF2B5EF4-FFF2-40B4-BE49-F238E27FC236}">
                <a16:creationId xmlns:a16="http://schemas.microsoft.com/office/drawing/2014/main" id="{356706ED-4C35-CE6E-646C-7D88BBC74240}"/>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7462416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7353"/>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Graphic 41">
            <a:extLst>
              <a:ext uri="{FF2B5EF4-FFF2-40B4-BE49-F238E27FC236}">
                <a16:creationId xmlns:a16="http://schemas.microsoft.com/office/drawing/2014/main" id="{F4C03FDE-4ED9-8F49-3293-04E15D4A34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867277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5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2126575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19-8-2026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4890539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19-8-2026</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7E0FAE7-048D-DEA8-F330-08E374651AE6}"/>
              </a:ext>
            </a:extLst>
          </p:cNvPr>
          <p:cNvSpPr>
            <a:spLocks noGrp="1"/>
          </p:cNvSpPr>
          <p:nvPr>
            <p:ph type="subTitle" idx="1" hasCustomPrompt="1"/>
          </p:nvPr>
        </p:nvSpPr>
        <p:spPr>
          <a:xfrm>
            <a:off x="302400" y="2420938"/>
            <a:ext cx="6456746"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2316811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le Slide 11">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19-8-2026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023414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Only for 1-pager - logo on top">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
        <p:nvSpPr>
          <p:cNvPr id="5" name="Picture Placeholder 4">
            <a:extLst>
              <a:ext uri="{FF2B5EF4-FFF2-40B4-BE49-F238E27FC236}">
                <a16:creationId xmlns:a16="http://schemas.microsoft.com/office/drawing/2014/main" id="{B4A34C28-AE70-77F0-4DEA-C57991F46FAD}"/>
              </a:ext>
            </a:extLst>
          </p:cNvPr>
          <p:cNvSpPr>
            <a:spLocks noGrp="1"/>
          </p:cNvSpPr>
          <p:nvPr>
            <p:ph type="pic" sz="quarter" idx="28"/>
          </p:nvPr>
        </p:nvSpPr>
        <p:spPr>
          <a:xfrm>
            <a:off x="6165742" y="0"/>
            <a:ext cx="6026258" cy="6858000"/>
          </a:xfrm>
          <a:prstGeom prst="rect">
            <a:avLst/>
          </a:prstGeom>
        </p:spPr>
        <p:txBody>
          <a:bodyPr/>
          <a:lstStyle/>
          <a:p>
            <a:endParaRPr lang="en-US"/>
          </a:p>
        </p:txBody>
      </p:sp>
    </p:spTree>
    <p:extLst>
      <p:ext uri="{BB962C8B-B14F-4D97-AF65-F5344CB8AC3E}">
        <p14:creationId xmlns:p14="http://schemas.microsoft.com/office/powerpoint/2010/main" val="13477228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377298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Title Slide (White Logo)">
    <p:bg>
      <p:bgPr>
        <a:solidFill>
          <a:schemeClr val="tx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3572850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41792729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chemeClr val="tx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519497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rgbClr val="CC741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Vitamins</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4000" b="1">
                <a:solidFill>
                  <a:schemeClr val="bg1"/>
                </a:solidFill>
                <a:latin typeface="+mj-lt"/>
              </a:defRPr>
            </a:lvl1pPr>
          </a:lstStyle>
          <a:p>
            <a:pPr lvl="0"/>
            <a:r>
              <a:rPr lang="en-US"/>
              <a:t>Subtitle</a:t>
            </a:r>
            <a:endParaRPr lang="en-GB"/>
          </a:p>
        </p:txBody>
      </p:sp>
      <p:sp>
        <p:nvSpPr>
          <p:cNvPr id="12" name="Slide Number Placeholder 5">
            <a:extLst>
              <a:ext uri="{FF2B5EF4-FFF2-40B4-BE49-F238E27FC236}">
                <a16:creationId xmlns:a16="http://schemas.microsoft.com/office/drawing/2014/main" id="{C735A60E-EE61-0212-4579-F92365553FFF}"/>
              </a:ext>
            </a:extLst>
          </p:cNvPr>
          <p:cNvSpPr>
            <a:spLocks noGrp="1"/>
          </p:cNvSpPr>
          <p:nvPr>
            <p:ph type="sldNum" sz="quarter" idx="12"/>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3206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Chapter 1">
    <p:bg>
      <p:bgPr>
        <a:solidFill>
          <a:srgbClr val="CC741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297381"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Subtitle about the Vitamin</a:t>
            </a:r>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41862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Chapter 1">
    <p:bg>
      <p:bgPr>
        <a:solidFill>
          <a:srgbClr val="CC741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699D84C-F6AA-B853-3421-520F9831F89F}"/>
              </a:ext>
            </a:extLst>
          </p:cNvPr>
          <p:cNvSpPr/>
          <p:nvPr userDrawn="1"/>
        </p:nvSpPr>
        <p:spPr>
          <a:xfrm>
            <a:off x="6165741" y="0"/>
            <a:ext cx="6026259" cy="685799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a:t>
            </a:r>
            <a:endParaRPr lang="en-GB"/>
          </a:p>
        </p:txBody>
      </p:sp>
      <p:sp>
        <p:nvSpPr>
          <p:cNvPr id="2" name="TextBox 1">
            <a:extLst>
              <a:ext uri="{FF2B5EF4-FFF2-40B4-BE49-F238E27FC236}">
                <a16:creationId xmlns:a16="http://schemas.microsoft.com/office/drawing/2014/main" id="{9E09AFF3-9E65-0181-6F09-6D8A51EF75E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Subtitle about the Vitamin</a:t>
            </a:r>
            <a:endParaRPr lang="en-GB"/>
          </a:p>
        </p:txBody>
      </p:sp>
      <p:sp>
        <p:nvSpPr>
          <p:cNvPr id="12" name="Slide Number Placeholder 5">
            <a:extLst>
              <a:ext uri="{FF2B5EF4-FFF2-40B4-BE49-F238E27FC236}">
                <a16:creationId xmlns:a16="http://schemas.microsoft.com/office/drawing/2014/main" id="{C735A60E-EE61-0212-4579-F92365553FFF}"/>
              </a:ext>
            </a:extLst>
          </p:cNvPr>
          <p:cNvSpPr>
            <a:spLocks noGrp="1"/>
          </p:cNvSpPr>
          <p:nvPr>
            <p:ph type="sldNum" sz="quarter" idx="12"/>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28796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741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2" name="Picture 12">
            <a:extLst>
              <a:ext uri="{FF2B5EF4-FFF2-40B4-BE49-F238E27FC236}">
                <a16:creationId xmlns:a16="http://schemas.microsoft.com/office/drawing/2014/main" id="{0B1F0AC9-260F-94AB-39F1-88FB3B39E6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TextBox 2">
            <a:extLst>
              <a:ext uri="{FF2B5EF4-FFF2-40B4-BE49-F238E27FC236}">
                <a16:creationId xmlns:a16="http://schemas.microsoft.com/office/drawing/2014/main" id="{19A72432-2A65-B066-2CAB-C49A281B550F}"/>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1194702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F78B1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89C67C36-85AA-BCC3-0C24-14E2288694C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4475058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FFAA4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D660837F-3331-7928-344A-028DDD1C12D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37252762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CC741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08B1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82BE37D2-4B81-0C40-8ED0-104FF38837C5}"/>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8462713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3_Table of Contents">
    <p:spTree>
      <p:nvGrpSpPr>
        <p:cNvPr id="1" name=""/>
        <p:cNvGrpSpPr/>
        <p:nvPr/>
      </p:nvGrpSpPr>
      <p:grpSpPr>
        <a:xfrm>
          <a:off x="0" y="0"/>
          <a:ext cx="0" cy="0"/>
          <a:chOff x="0" y="0"/>
          <a:chExt cx="0" cy="0"/>
        </a:xfrm>
      </p:grpSpPr>
      <p:sp>
        <p:nvSpPr>
          <p:cNvPr id="14" name="Picture Placeholder 57">
            <a:extLst>
              <a:ext uri="{FF2B5EF4-FFF2-40B4-BE49-F238E27FC236}">
                <a16:creationId xmlns:a16="http://schemas.microsoft.com/office/drawing/2014/main" id="{BB452FD3-E8D1-F475-3FFF-65D8F7ADA3BC}"/>
              </a:ext>
            </a:extLst>
          </p:cNvPr>
          <p:cNvSpPr>
            <a:spLocks noGrp="1"/>
          </p:cNvSpPr>
          <p:nvPr>
            <p:ph type="pic" sz="quarter" idx="34"/>
          </p:nvPr>
        </p:nvSpPr>
        <p:spPr>
          <a:xfrm>
            <a:off x="8574084"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6" y="302400"/>
            <a:ext cx="6690178"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2" name="Text Placeholder 10">
            <a:extLst>
              <a:ext uri="{FF2B5EF4-FFF2-40B4-BE49-F238E27FC236}">
                <a16:creationId xmlns:a16="http://schemas.microsoft.com/office/drawing/2014/main" id="{5CBE5348-943F-2158-F319-7CB6E680AD60}"/>
              </a:ext>
            </a:extLst>
          </p:cNvPr>
          <p:cNvSpPr>
            <a:spLocks noGrp="1"/>
          </p:cNvSpPr>
          <p:nvPr>
            <p:ph type="body" sz="quarter" idx="13" hasCustomPrompt="1"/>
          </p:nvPr>
        </p:nvSpPr>
        <p:spPr>
          <a:xfrm>
            <a:off x="1880968" y="1172439"/>
            <a:ext cx="858838" cy="659765"/>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01</a:t>
            </a:r>
            <a:endParaRPr lang="en-GB"/>
          </a:p>
        </p:txBody>
      </p:sp>
      <p:sp>
        <p:nvSpPr>
          <p:cNvPr id="7" name="Text Placeholder 10">
            <a:extLst>
              <a:ext uri="{FF2B5EF4-FFF2-40B4-BE49-F238E27FC236}">
                <a16:creationId xmlns:a16="http://schemas.microsoft.com/office/drawing/2014/main" id="{9C71344F-20BD-71DA-B65E-054375A73A87}"/>
              </a:ext>
            </a:extLst>
          </p:cNvPr>
          <p:cNvSpPr>
            <a:spLocks noGrp="1"/>
          </p:cNvSpPr>
          <p:nvPr>
            <p:ph type="body" sz="quarter" idx="14" hasCustomPrompt="1"/>
          </p:nvPr>
        </p:nvSpPr>
        <p:spPr>
          <a:xfrm>
            <a:off x="1880968" y="1806910"/>
            <a:ext cx="858838"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02</a:t>
            </a:r>
            <a:endParaRPr lang="en-GB"/>
          </a:p>
        </p:txBody>
      </p:sp>
      <p:sp>
        <p:nvSpPr>
          <p:cNvPr id="8" name="Text Placeholder 10">
            <a:extLst>
              <a:ext uri="{FF2B5EF4-FFF2-40B4-BE49-F238E27FC236}">
                <a16:creationId xmlns:a16="http://schemas.microsoft.com/office/drawing/2014/main" id="{4B52C8B2-0A77-1002-DFD6-C0A2D72860BF}"/>
              </a:ext>
            </a:extLst>
          </p:cNvPr>
          <p:cNvSpPr>
            <a:spLocks noGrp="1"/>
          </p:cNvSpPr>
          <p:nvPr>
            <p:ph type="body" sz="quarter" idx="16" hasCustomPrompt="1"/>
          </p:nvPr>
        </p:nvSpPr>
        <p:spPr>
          <a:xfrm>
            <a:off x="1880968" y="2440510"/>
            <a:ext cx="858838" cy="658800"/>
          </a:xfrm>
          <a:prstGeom prst="rect">
            <a:avLst/>
          </a:prstGeom>
        </p:spPr>
        <p:txBody>
          <a:bodyPr lIns="0" tIns="0" rIns="0" bIns="0" anchor="ctr">
            <a:noAutofit/>
          </a:bodyPr>
          <a:lstStyle>
            <a:lvl1pPr>
              <a:defRPr sz="4300">
                <a:solidFill>
                  <a:srgbClr val="F78B18"/>
                </a:solidFill>
                <a:latin typeface="DM Sans 14pt Medium" pitchFamily="2" charset="0"/>
              </a:defRPr>
            </a:lvl1pPr>
          </a:lstStyle>
          <a:p>
            <a:pPr lvl="0"/>
            <a:r>
              <a:rPr lang="en-US"/>
              <a:t>03</a:t>
            </a:r>
            <a:endParaRPr lang="en-GB"/>
          </a:p>
        </p:txBody>
      </p:sp>
      <p:sp>
        <p:nvSpPr>
          <p:cNvPr id="9" name="Text Placeholder 10">
            <a:extLst>
              <a:ext uri="{FF2B5EF4-FFF2-40B4-BE49-F238E27FC236}">
                <a16:creationId xmlns:a16="http://schemas.microsoft.com/office/drawing/2014/main" id="{6E1B4055-EEB1-4BED-02A8-B6CCE1461308}"/>
              </a:ext>
            </a:extLst>
          </p:cNvPr>
          <p:cNvSpPr>
            <a:spLocks noGrp="1"/>
          </p:cNvSpPr>
          <p:nvPr>
            <p:ph type="body" sz="quarter" idx="17" hasCustomPrompt="1"/>
          </p:nvPr>
        </p:nvSpPr>
        <p:spPr>
          <a:xfrm>
            <a:off x="2796954" y="1172439"/>
            <a:ext cx="5777133" cy="659765"/>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0F665755-B5B8-879A-A8E2-096672FC59A7}"/>
              </a:ext>
            </a:extLst>
          </p:cNvPr>
          <p:cNvSpPr>
            <a:spLocks noGrp="1"/>
          </p:cNvSpPr>
          <p:nvPr>
            <p:ph type="body" sz="quarter" idx="18" hasCustomPrompt="1"/>
          </p:nvPr>
        </p:nvSpPr>
        <p:spPr>
          <a:xfrm>
            <a:off x="2796953" y="1806010"/>
            <a:ext cx="5777133" cy="659765"/>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E9B469C-1D14-4D7A-D184-0EA7CED12788}"/>
              </a:ext>
            </a:extLst>
          </p:cNvPr>
          <p:cNvSpPr>
            <a:spLocks noGrp="1"/>
          </p:cNvSpPr>
          <p:nvPr>
            <p:ph type="body" sz="quarter" idx="19" hasCustomPrompt="1"/>
          </p:nvPr>
        </p:nvSpPr>
        <p:spPr>
          <a:xfrm>
            <a:off x="2796952" y="2439582"/>
            <a:ext cx="5777133" cy="658492"/>
          </a:xfrm>
          <a:prstGeom prst="rect">
            <a:avLst/>
          </a:prstGeom>
        </p:spPr>
        <p:txBody>
          <a:bodyPr lIns="0" tIns="0" rIns="0" bIns="0" anchor="ctr">
            <a:noAutofit/>
          </a:bodyPr>
          <a:lstStyle>
            <a:lvl1pPr>
              <a:defRPr sz="4300">
                <a:solidFill>
                  <a:srgbClr val="F78B18"/>
                </a:solidFill>
                <a:latin typeface="DM Sans 14pt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B5820E53-ED55-B5E6-85C0-42BA3735D0E3}"/>
              </a:ext>
            </a:extLst>
          </p:cNvPr>
          <p:cNvSpPr>
            <a:spLocks noGrp="1"/>
          </p:cNvSpPr>
          <p:nvPr>
            <p:ph type="body" sz="quarter" idx="21" hasCustomPrompt="1"/>
          </p:nvPr>
        </p:nvSpPr>
        <p:spPr>
          <a:xfrm>
            <a:off x="1880967" y="3075469"/>
            <a:ext cx="858837" cy="658800"/>
          </a:xfrm>
          <a:prstGeom prst="rect">
            <a:avLst/>
          </a:prstGeom>
        </p:spPr>
        <p:txBody>
          <a:bodyPr lIns="0" tIns="0" rIns="0" bIns="0" anchor="ctr">
            <a:noAutofit/>
          </a:bodyPr>
          <a:lstStyle>
            <a:lvl1pPr>
              <a:defRPr sz="4300">
                <a:solidFill>
                  <a:srgbClr val="D1760F"/>
                </a:solidFill>
                <a:latin typeface="DM Sans 14pt Medium" pitchFamily="2" charset="0"/>
              </a:defRPr>
            </a:lvl1pPr>
          </a:lstStyle>
          <a:p>
            <a:pPr lvl="0"/>
            <a:r>
              <a:rPr lang="en-US"/>
              <a:t>04</a:t>
            </a:r>
            <a:endParaRPr lang="en-GB"/>
          </a:p>
        </p:txBody>
      </p:sp>
      <p:sp>
        <p:nvSpPr>
          <p:cNvPr id="19" name="Text Placeholder 10">
            <a:extLst>
              <a:ext uri="{FF2B5EF4-FFF2-40B4-BE49-F238E27FC236}">
                <a16:creationId xmlns:a16="http://schemas.microsoft.com/office/drawing/2014/main" id="{B30F8502-FAB3-6A95-6C51-560FBB39B1CB}"/>
              </a:ext>
            </a:extLst>
          </p:cNvPr>
          <p:cNvSpPr>
            <a:spLocks noGrp="1"/>
          </p:cNvSpPr>
          <p:nvPr>
            <p:ph type="body" sz="quarter" idx="22" hasCustomPrompt="1"/>
          </p:nvPr>
        </p:nvSpPr>
        <p:spPr>
          <a:xfrm>
            <a:off x="2796951" y="3074541"/>
            <a:ext cx="5777133" cy="658492"/>
          </a:xfrm>
          <a:prstGeom prst="rect">
            <a:avLst/>
          </a:prstGeom>
        </p:spPr>
        <p:txBody>
          <a:bodyPr lIns="0" tIns="0" rIns="0" bIns="0" anchor="ctr">
            <a:noAutofit/>
          </a:bodyPr>
          <a:lstStyle>
            <a:lvl1pPr>
              <a:defRPr sz="4300">
                <a:solidFill>
                  <a:srgbClr val="D1760F"/>
                </a:solidFill>
                <a:latin typeface="DM Sans 14pt Medium" pitchFamily="2" charset="0"/>
              </a:defRPr>
            </a:lvl1pPr>
          </a:lstStyle>
          <a:p>
            <a:pPr lvl="0"/>
            <a:r>
              <a:rPr lang="en-US"/>
              <a:t>Chapter title</a:t>
            </a:r>
            <a:endParaRPr lang="en-GB"/>
          </a:p>
        </p:txBody>
      </p:sp>
      <p:sp>
        <p:nvSpPr>
          <p:cNvPr id="27" name="Text Placeholder 10">
            <a:extLst>
              <a:ext uri="{FF2B5EF4-FFF2-40B4-BE49-F238E27FC236}">
                <a16:creationId xmlns:a16="http://schemas.microsoft.com/office/drawing/2014/main" id="{27DC1B37-60E3-81FA-B5AE-01A953FFFEA5}"/>
              </a:ext>
            </a:extLst>
          </p:cNvPr>
          <p:cNvSpPr>
            <a:spLocks noGrp="1"/>
          </p:cNvSpPr>
          <p:nvPr>
            <p:ph type="body" sz="quarter" idx="23" hasCustomPrompt="1"/>
          </p:nvPr>
        </p:nvSpPr>
        <p:spPr>
          <a:xfrm>
            <a:off x="1880967" y="3707710"/>
            <a:ext cx="858837" cy="658800"/>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05</a:t>
            </a:r>
            <a:endParaRPr lang="en-GB"/>
          </a:p>
        </p:txBody>
      </p:sp>
      <p:sp>
        <p:nvSpPr>
          <p:cNvPr id="28" name="Text Placeholder 10">
            <a:extLst>
              <a:ext uri="{FF2B5EF4-FFF2-40B4-BE49-F238E27FC236}">
                <a16:creationId xmlns:a16="http://schemas.microsoft.com/office/drawing/2014/main" id="{3BAAF0D3-EC29-6346-2F9D-D4BF3E4AFEA5}"/>
              </a:ext>
            </a:extLst>
          </p:cNvPr>
          <p:cNvSpPr>
            <a:spLocks noGrp="1"/>
          </p:cNvSpPr>
          <p:nvPr>
            <p:ph type="body" sz="quarter" idx="24" hasCustomPrompt="1"/>
          </p:nvPr>
        </p:nvSpPr>
        <p:spPr>
          <a:xfrm>
            <a:off x="2796951" y="3707710"/>
            <a:ext cx="5777133" cy="658492"/>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29" name="Text Placeholder 10">
            <a:extLst>
              <a:ext uri="{FF2B5EF4-FFF2-40B4-BE49-F238E27FC236}">
                <a16:creationId xmlns:a16="http://schemas.microsoft.com/office/drawing/2014/main" id="{62C88BB8-3183-67B1-099C-4CD9FC3816A9}"/>
              </a:ext>
            </a:extLst>
          </p:cNvPr>
          <p:cNvSpPr>
            <a:spLocks noGrp="1"/>
          </p:cNvSpPr>
          <p:nvPr>
            <p:ph type="body" sz="quarter" idx="27" hasCustomPrompt="1"/>
          </p:nvPr>
        </p:nvSpPr>
        <p:spPr>
          <a:xfrm>
            <a:off x="1880967" y="4341031"/>
            <a:ext cx="858837"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06</a:t>
            </a:r>
            <a:endParaRPr lang="en-GB"/>
          </a:p>
        </p:txBody>
      </p:sp>
      <p:sp>
        <p:nvSpPr>
          <p:cNvPr id="30" name="Text Placeholder 10">
            <a:extLst>
              <a:ext uri="{FF2B5EF4-FFF2-40B4-BE49-F238E27FC236}">
                <a16:creationId xmlns:a16="http://schemas.microsoft.com/office/drawing/2014/main" id="{DC168AC2-5D72-23BA-C8E3-F67F2DC98F73}"/>
              </a:ext>
            </a:extLst>
          </p:cNvPr>
          <p:cNvSpPr>
            <a:spLocks noGrp="1"/>
          </p:cNvSpPr>
          <p:nvPr>
            <p:ph type="body" sz="quarter" idx="29" hasCustomPrompt="1"/>
          </p:nvPr>
        </p:nvSpPr>
        <p:spPr>
          <a:xfrm>
            <a:off x="2796951" y="4340103"/>
            <a:ext cx="5777133" cy="658492"/>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3" name="Text Placeholder 10">
            <a:extLst>
              <a:ext uri="{FF2B5EF4-FFF2-40B4-BE49-F238E27FC236}">
                <a16:creationId xmlns:a16="http://schemas.microsoft.com/office/drawing/2014/main" id="{B7AA7F09-C83F-A28B-DD0A-CDCEB276FC0C}"/>
              </a:ext>
            </a:extLst>
          </p:cNvPr>
          <p:cNvSpPr>
            <a:spLocks noGrp="1"/>
          </p:cNvSpPr>
          <p:nvPr>
            <p:ph type="body" sz="quarter" idx="30" hasCustomPrompt="1"/>
          </p:nvPr>
        </p:nvSpPr>
        <p:spPr>
          <a:xfrm>
            <a:off x="1880967" y="5052566"/>
            <a:ext cx="858837" cy="658800"/>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711EA50-D370-EE6E-7BC3-337FB0F278B8}"/>
              </a:ext>
            </a:extLst>
          </p:cNvPr>
          <p:cNvSpPr>
            <a:spLocks noGrp="1"/>
          </p:cNvSpPr>
          <p:nvPr>
            <p:ph type="body" sz="quarter" idx="31" hasCustomPrompt="1"/>
          </p:nvPr>
        </p:nvSpPr>
        <p:spPr>
          <a:xfrm>
            <a:off x="2796951" y="5052566"/>
            <a:ext cx="5777133" cy="658492"/>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83C4143A-E74D-E9E2-4AFF-BA1E452626E2}"/>
              </a:ext>
            </a:extLst>
          </p:cNvPr>
          <p:cNvSpPr>
            <a:spLocks noGrp="1"/>
          </p:cNvSpPr>
          <p:nvPr>
            <p:ph type="body" sz="quarter" idx="32" hasCustomPrompt="1"/>
          </p:nvPr>
        </p:nvSpPr>
        <p:spPr>
          <a:xfrm>
            <a:off x="1880967" y="5685887"/>
            <a:ext cx="858837"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1C11BD41-89B6-229B-6A84-BE71D6C5234C}"/>
              </a:ext>
            </a:extLst>
          </p:cNvPr>
          <p:cNvSpPr>
            <a:spLocks noGrp="1"/>
          </p:cNvSpPr>
          <p:nvPr>
            <p:ph type="body" sz="quarter" idx="33" hasCustomPrompt="1"/>
          </p:nvPr>
        </p:nvSpPr>
        <p:spPr>
          <a:xfrm>
            <a:off x="2796951" y="5684959"/>
            <a:ext cx="5777133" cy="658492"/>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17" name="TextBox 16">
            <a:extLst>
              <a:ext uri="{FF2B5EF4-FFF2-40B4-BE49-F238E27FC236}">
                <a16:creationId xmlns:a16="http://schemas.microsoft.com/office/drawing/2014/main" id="{5223220F-A56F-B94B-62F4-036C82E9BF95}"/>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16" name="Picture 12">
            <a:extLst>
              <a:ext uri="{FF2B5EF4-FFF2-40B4-BE49-F238E27FC236}">
                <a16:creationId xmlns:a16="http://schemas.microsoft.com/office/drawing/2014/main" id="{82A3D72E-BA31-DF8C-5156-99478B06F0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631231" y="6208276"/>
            <a:ext cx="2510023" cy="485060"/>
          </a:xfrm>
          <a:prstGeom prst="rect">
            <a:avLst/>
          </a:prstGeom>
        </p:spPr>
      </p:pic>
    </p:spTree>
    <p:extLst>
      <p:ext uri="{BB962C8B-B14F-4D97-AF65-F5344CB8AC3E}">
        <p14:creationId xmlns:p14="http://schemas.microsoft.com/office/powerpoint/2010/main" val="42820995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Table of Contents">
    <p:spTree>
      <p:nvGrpSpPr>
        <p:cNvPr id="1" name=""/>
        <p:cNvGrpSpPr/>
        <p:nvPr/>
      </p:nvGrpSpPr>
      <p:grpSpPr>
        <a:xfrm>
          <a:off x="0" y="0"/>
          <a:ext cx="0" cy="0"/>
          <a:chOff x="0" y="0"/>
          <a:chExt cx="0" cy="0"/>
        </a:xfrm>
      </p:grpSpPr>
      <p:sp>
        <p:nvSpPr>
          <p:cNvPr id="58" name="Picture Placeholder 57">
            <a:extLst>
              <a:ext uri="{FF2B5EF4-FFF2-40B4-BE49-F238E27FC236}">
                <a16:creationId xmlns:a16="http://schemas.microsoft.com/office/drawing/2014/main" id="{17EF77B7-44B9-B522-8DA3-D15B1F331F8E}"/>
              </a:ext>
            </a:extLst>
          </p:cNvPr>
          <p:cNvSpPr>
            <a:spLocks noGrp="1"/>
          </p:cNvSpPr>
          <p:nvPr>
            <p:ph type="pic" sz="quarter" idx="34"/>
          </p:nvPr>
        </p:nvSpPr>
        <p:spPr>
          <a:xfrm>
            <a:off x="0"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lvl1pPr>
              <a:defRPr>
                <a:solidFill>
                  <a:schemeClr val="bg1"/>
                </a:solidFill>
              </a:defRPr>
            </a:lvl1pPr>
          </a:lstStyle>
          <a:p>
            <a:fld id="{5BA3E189-2F3A-42E5-B572-3520703B6186}" type="slidenum">
              <a:rPr lang="en-GB" smtClean="0"/>
              <a:pPr/>
              <a:t>‹#›</a:t>
            </a:fld>
            <a:endParaRPr lang="en-GB"/>
          </a:p>
        </p:txBody>
      </p:sp>
      <p:sp>
        <p:nvSpPr>
          <p:cNvPr id="39" name="Text Placeholder 22">
            <a:extLst>
              <a:ext uri="{FF2B5EF4-FFF2-40B4-BE49-F238E27FC236}">
                <a16:creationId xmlns:a16="http://schemas.microsoft.com/office/drawing/2014/main" id="{68F09873-11EC-F68A-06DD-26A40157D391}"/>
              </a:ext>
            </a:extLst>
          </p:cNvPr>
          <p:cNvSpPr>
            <a:spLocks noGrp="1"/>
          </p:cNvSpPr>
          <p:nvPr>
            <p:ph type="body" sz="quarter" idx="20" hasCustomPrompt="1"/>
          </p:nvPr>
        </p:nvSpPr>
        <p:spPr>
          <a:xfrm>
            <a:off x="3819710" y="302400"/>
            <a:ext cx="6939082"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40" name="Title 1">
            <a:extLst>
              <a:ext uri="{FF2B5EF4-FFF2-40B4-BE49-F238E27FC236}">
                <a16:creationId xmlns:a16="http://schemas.microsoft.com/office/drawing/2014/main" id="{24FB1303-E17F-F485-35C9-0853C4870387}"/>
              </a:ext>
            </a:extLst>
          </p:cNvPr>
          <p:cNvSpPr>
            <a:spLocks noGrp="1"/>
          </p:cNvSpPr>
          <p:nvPr>
            <p:ph type="title" hasCustomPrompt="1"/>
          </p:nvPr>
        </p:nvSpPr>
        <p:spPr>
          <a:xfrm>
            <a:off x="10905145" y="302400"/>
            <a:ext cx="124514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41" name="Text Placeholder 10">
            <a:extLst>
              <a:ext uri="{FF2B5EF4-FFF2-40B4-BE49-F238E27FC236}">
                <a16:creationId xmlns:a16="http://schemas.microsoft.com/office/drawing/2014/main" id="{8E48B771-BAD5-2E89-F15C-C72C29A81796}"/>
              </a:ext>
            </a:extLst>
          </p:cNvPr>
          <p:cNvSpPr>
            <a:spLocks noGrp="1"/>
          </p:cNvSpPr>
          <p:nvPr>
            <p:ph type="body" sz="quarter" idx="13" hasCustomPrompt="1"/>
          </p:nvPr>
        </p:nvSpPr>
        <p:spPr>
          <a:xfrm>
            <a:off x="3816772" y="1172439"/>
            <a:ext cx="858838" cy="659765"/>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01</a:t>
            </a:r>
            <a:endParaRPr lang="en-GB"/>
          </a:p>
        </p:txBody>
      </p:sp>
      <p:sp>
        <p:nvSpPr>
          <p:cNvPr id="42" name="Text Placeholder 10">
            <a:extLst>
              <a:ext uri="{FF2B5EF4-FFF2-40B4-BE49-F238E27FC236}">
                <a16:creationId xmlns:a16="http://schemas.microsoft.com/office/drawing/2014/main" id="{259B5A38-9121-A9F8-95CA-5EB415E10485}"/>
              </a:ext>
            </a:extLst>
          </p:cNvPr>
          <p:cNvSpPr>
            <a:spLocks noGrp="1"/>
          </p:cNvSpPr>
          <p:nvPr>
            <p:ph type="body" sz="quarter" idx="14" hasCustomPrompt="1"/>
          </p:nvPr>
        </p:nvSpPr>
        <p:spPr>
          <a:xfrm>
            <a:off x="3816772" y="1806910"/>
            <a:ext cx="858838"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02</a:t>
            </a:r>
            <a:endParaRPr lang="en-GB"/>
          </a:p>
        </p:txBody>
      </p:sp>
      <p:sp>
        <p:nvSpPr>
          <p:cNvPr id="43" name="Text Placeholder 10">
            <a:extLst>
              <a:ext uri="{FF2B5EF4-FFF2-40B4-BE49-F238E27FC236}">
                <a16:creationId xmlns:a16="http://schemas.microsoft.com/office/drawing/2014/main" id="{2BF46EAF-17DE-C8AF-3DBD-1F17CE8CBF7B}"/>
              </a:ext>
            </a:extLst>
          </p:cNvPr>
          <p:cNvSpPr>
            <a:spLocks noGrp="1"/>
          </p:cNvSpPr>
          <p:nvPr>
            <p:ph type="body" sz="quarter" idx="16" hasCustomPrompt="1"/>
          </p:nvPr>
        </p:nvSpPr>
        <p:spPr>
          <a:xfrm>
            <a:off x="3816772" y="2440510"/>
            <a:ext cx="858838" cy="658800"/>
          </a:xfrm>
          <a:prstGeom prst="rect">
            <a:avLst/>
          </a:prstGeom>
        </p:spPr>
        <p:txBody>
          <a:bodyPr lIns="0" tIns="0" rIns="0" bIns="0" anchor="ctr">
            <a:noAutofit/>
          </a:bodyPr>
          <a:lstStyle>
            <a:lvl1pPr>
              <a:defRPr sz="4300">
                <a:solidFill>
                  <a:srgbClr val="F78B18"/>
                </a:solidFill>
                <a:latin typeface="DM Sans 14pt Medium" pitchFamily="2" charset="0"/>
              </a:defRPr>
            </a:lvl1pPr>
          </a:lstStyle>
          <a:p>
            <a:pPr lvl="0"/>
            <a:r>
              <a:rPr lang="en-US"/>
              <a:t>03</a:t>
            </a:r>
            <a:endParaRPr lang="en-GB"/>
          </a:p>
        </p:txBody>
      </p:sp>
      <p:sp>
        <p:nvSpPr>
          <p:cNvPr id="44" name="Text Placeholder 10">
            <a:extLst>
              <a:ext uri="{FF2B5EF4-FFF2-40B4-BE49-F238E27FC236}">
                <a16:creationId xmlns:a16="http://schemas.microsoft.com/office/drawing/2014/main" id="{D2B2A506-7F5C-B8AA-0A78-F26E03752BCD}"/>
              </a:ext>
            </a:extLst>
          </p:cNvPr>
          <p:cNvSpPr>
            <a:spLocks noGrp="1"/>
          </p:cNvSpPr>
          <p:nvPr>
            <p:ph type="body" sz="quarter" idx="17" hasCustomPrompt="1"/>
          </p:nvPr>
        </p:nvSpPr>
        <p:spPr>
          <a:xfrm>
            <a:off x="4732758" y="1172439"/>
            <a:ext cx="7148514" cy="659765"/>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45" name="Text Placeholder 10">
            <a:extLst>
              <a:ext uri="{FF2B5EF4-FFF2-40B4-BE49-F238E27FC236}">
                <a16:creationId xmlns:a16="http://schemas.microsoft.com/office/drawing/2014/main" id="{4CC38241-D316-BDDD-7083-9EC7924DC7CB}"/>
              </a:ext>
            </a:extLst>
          </p:cNvPr>
          <p:cNvSpPr>
            <a:spLocks noGrp="1"/>
          </p:cNvSpPr>
          <p:nvPr>
            <p:ph type="body" sz="quarter" idx="18" hasCustomPrompt="1"/>
          </p:nvPr>
        </p:nvSpPr>
        <p:spPr>
          <a:xfrm>
            <a:off x="4732757" y="1806010"/>
            <a:ext cx="7148514" cy="659765"/>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46" name="Text Placeholder 10">
            <a:extLst>
              <a:ext uri="{FF2B5EF4-FFF2-40B4-BE49-F238E27FC236}">
                <a16:creationId xmlns:a16="http://schemas.microsoft.com/office/drawing/2014/main" id="{43E35662-A589-7466-6C70-9DF70F1B2DE9}"/>
              </a:ext>
            </a:extLst>
          </p:cNvPr>
          <p:cNvSpPr>
            <a:spLocks noGrp="1"/>
          </p:cNvSpPr>
          <p:nvPr>
            <p:ph type="body" sz="quarter" idx="19" hasCustomPrompt="1"/>
          </p:nvPr>
        </p:nvSpPr>
        <p:spPr>
          <a:xfrm>
            <a:off x="4732756" y="2439582"/>
            <a:ext cx="7148516" cy="658492"/>
          </a:xfrm>
          <a:prstGeom prst="rect">
            <a:avLst/>
          </a:prstGeom>
        </p:spPr>
        <p:txBody>
          <a:bodyPr lIns="0" tIns="0" rIns="0" bIns="0" anchor="ctr">
            <a:noAutofit/>
          </a:bodyPr>
          <a:lstStyle>
            <a:lvl1pPr>
              <a:defRPr sz="4300">
                <a:solidFill>
                  <a:srgbClr val="F78B18"/>
                </a:solidFill>
                <a:latin typeface="DM Sans 14pt Medium" pitchFamily="2" charset="0"/>
              </a:defRPr>
            </a:lvl1pPr>
          </a:lstStyle>
          <a:p>
            <a:pPr lvl="0"/>
            <a:r>
              <a:rPr lang="en-US"/>
              <a:t>Chapter title</a:t>
            </a:r>
            <a:endParaRPr lang="en-GB"/>
          </a:p>
        </p:txBody>
      </p:sp>
      <p:sp>
        <p:nvSpPr>
          <p:cNvPr id="47" name="Text Placeholder 10">
            <a:extLst>
              <a:ext uri="{FF2B5EF4-FFF2-40B4-BE49-F238E27FC236}">
                <a16:creationId xmlns:a16="http://schemas.microsoft.com/office/drawing/2014/main" id="{73818478-8623-551D-E1B9-0CAB5DBA760B}"/>
              </a:ext>
            </a:extLst>
          </p:cNvPr>
          <p:cNvSpPr>
            <a:spLocks noGrp="1"/>
          </p:cNvSpPr>
          <p:nvPr>
            <p:ph type="body" sz="quarter" idx="21" hasCustomPrompt="1"/>
          </p:nvPr>
        </p:nvSpPr>
        <p:spPr>
          <a:xfrm>
            <a:off x="3816771" y="3075469"/>
            <a:ext cx="858837" cy="658800"/>
          </a:xfrm>
          <a:prstGeom prst="rect">
            <a:avLst/>
          </a:prstGeom>
        </p:spPr>
        <p:txBody>
          <a:bodyPr lIns="0" tIns="0" rIns="0" bIns="0" anchor="ctr">
            <a:noAutofit/>
          </a:bodyPr>
          <a:lstStyle>
            <a:lvl1pPr>
              <a:defRPr sz="4300">
                <a:solidFill>
                  <a:srgbClr val="D1760F"/>
                </a:solidFill>
                <a:latin typeface="DM Sans 14pt Medium" pitchFamily="2" charset="0"/>
              </a:defRPr>
            </a:lvl1pPr>
          </a:lstStyle>
          <a:p>
            <a:pPr lvl="0"/>
            <a:r>
              <a:rPr lang="en-US"/>
              <a:t>04</a:t>
            </a:r>
            <a:endParaRPr lang="en-GB"/>
          </a:p>
        </p:txBody>
      </p:sp>
      <p:sp>
        <p:nvSpPr>
          <p:cNvPr id="48" name="Text Placeholder 10">
            <a:extLst>
              <a:ext uri="{FF2B5EF4-FFF2-40B4-BE49-F238E27FC236}">
                <a16:creationId xmlns:a16="http://schemas.microsoft.com/office/drawing/2014/main" id="{D9B5EED6-1045-5A4F-0981-38CDB6922B9D}"/>
              </a:ext>
            </a:extLst>
          </p:cNvPr>
          <p:cNvSpPr>
            <a:spLocks noGrp="1"/>
          </p:cNvSpPr>
          <p:nvPr>
            <p:ph type="body" sz="quarter" idx="22" hasCustomPrompt="1"/>
          </p:nvPr>
        </p:nvSpPr>
        <p:spPr>
          <a:xfrm>
            <a:off x="4732755" y="3074541"/>
            <a:ext cx="7148516" cy="658492"/>
          </a:xfrm>
          <a:prstGeom prst="rect">
            <a:avLst/>
          </a:prstGeom>
        </p:spPr>
        <p:txBody>
          <a:bodyPr lIns="0" tIns="0" rIns="0" bIns="0" anchor="ctr">
            <a:noAutofit/>
          </a:bodyPr>
          <a:lstStyle>
            <a:lvl1pPr>
              <a:defRPr sz="4300">
                <a:solidFill>
                  <a:srgbClr val="D1760F"/>
                </a:solidFill>
                <a:latin typeface="DM Sans 14pt Medium" pitchFamily="2" charset="0"/>
              </a:defRPr>
            </a:lvl1pPr>
          </a:lstStyle>
          <a:p>
            <a:pPr lvl="0"/>
            <a:r>
              <a:rPr lang="en-US"/>
              <a:t>Chapter title</a:t>
            </a:r>
            <a:endParaRPr lang="en-GB"/>
          </a:p>
        </p:txBody>
      </p:sp>
      <p:sp>
        <p:nvSpPr>
          <p:cNvPr id="49" name="Text Placeholder 10">
            <a:extLst>
              <a:ext uri="{FF2B5EF4-FFF2-40B4-BE49-F238E27FC236}">
                <a16:creationId xmlns:a16="http://schemas.microsoft.com/office/drawing/2014/main" id="{8DB411EE-F010-631C-51E6-6CB58E0DD14D}"/>
              </a:ext>
            </a:extLst>
          </p:cNvPr>
          <p:cNvSpPr>
            <a:spLocks noGrp="1"/>
          </p:cNvSpPr>
          <p:nvPr>
            <p:ph type="body" sz="quarter" idx="23" hasCustomPrompt="1"/>
          </p:nvPr>
        </p:nvSpPr>
        <p:spPr>
          <a:xfrm>
            <a:off x="3816771" y="3707710"/>
            <a:ext cx="858837" cy="658800"/>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05</a:t>
            </a:r>
            <a:endParaRPr lang="en-GB"/>
          </a:p>
        </p:txBody>
      </p:sp>
      <p:sp>
        <p:nvSpPr>
          <p:cNvPr id="50" name="Text Placeholder 10">
            <a:extLst>
              <a:ext uri="{FF2B5EF4-FFF2-40B4-BE49-F238E27FC236}">
                <a16:creationId xmlns:a16="http://schemas.microsoft.com/office/drawing/2014/main" id="{A3142F09-C19F-F576-FC27-B60138F9B5EB}"/>
              </a:ext>
            </a:extLst>
          </p:cNvPr>
          <p:cNvSpPr>
            <a:spLocks noGrp="1"/>
          </p:cNvSpPr>
          <p:nvPr>
            <p:ph type="body" sz="quarter" idx="24" hasCustomPrompt="1"/>
          </p:nvPr>
        </p:nvSpPr>
        <p:spPr>
          <a:xfrm>
            <a:off x="4732755" y="3707710"/>
            <a:ext cx="7148516" cy="658492"/>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51" name="Text Placeholder 10">
            <a:extLst>
              <a:ext uri="{FF2B5EF4-FFF2-40B4-BE49-F238E27FC236}">
                <a16:creationId xmlns:a16="http://schemas.microsoft.com/office/drawing/2014/main" id="{395DA0DF-F308-C385-9023-EB5055E2C205}"/>
              </a:ext>
            </a:extLst>
          </p:cNvPr>
          <p:cNvSpPr>
            <a:spLocks noGrp="1"/>
          </p:cNvSpPr>
          <p:nvPr>
            <p:ph type="body" sz="quarter" idx="27" hasCustomPrompt="1"/>
          </p:nvPr>
        </p:nvSpPr>
        <p:spPr>
          <a:xfrm>
            <a:off x="3816771" y="4341031"/>
            <a:ext cx="858837"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06</a:t>
            </a:r>
            <a:endParaRPr lang="en-GB"/>
          </a:p>
        </p:txBody>
      </p:sp>
      <p:sp>
        <p:nvSpPr>
          <p:cNvPr id="52" name="Text Placeholder 10">
            <a:extLst>
              <a:ext uri="{FF2B5EF4-FFF2-40B4-BE49-F238E27FC236}">
                <a16:creationId xmlns:a16="http://schemas.microsoft.com/office/drawing/2014/main" id="{2AD0A2EE-23E8-CFCA-732D-E2FE8E2056AC}"/>
              </a:ext>
            </a:extLst>
          </p:cNvPr>
          <p:cNvSpPr>
            <a:spLocks noGrp="1"/>
          </p:cNvSpPr>
          <p:nvPr>
            <p:ph type="body" sz="quarter" idx="29" hasCustomPrompt="1"/>
          </p:nvPr>
        </p:nvSpPr>
        <p:spPr>
          <a:xfrm>
            <a:off x="4732755" y="4340103"/>
            <a:ext cx="7148516" cy="658492"/>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53" name="Text Placeholder 10">
            <a:extLst>
              <a:ext uri="{FF2B5EF4-FFF2-40B4-BE49-F238E27FC236}">
                <a16:creationId xmlns:a16="http://schemas.microsoft.com/office/drawing/2014/main" id="{7CDBC896-9DB2-D9BB-7130-2466FED7E718}"/>
              </a:ext>
            </a:extLst>
          </p:cNvPr>
          <p:cNvSpPr>
            <a:spLocks noGrp="1"/>
          </p:cNvSpPr>
          <p:nvPr>
            <p:ph type="body" sz="quarter" idx="30" hasCustomPrompt="1"/>
          </p:nvPr>
        </p:nvSpPr>
        <p:spPr>
          <a:xfrm>
            <a:off x="3816771" y="5052566"/>
            <a:ext cx="858837" cy="658800"/>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07</a:t>
            </a:r>
            <a:endParaRPr lang="en-GB"/>
          </a:p>
        </p:txBody>
      </p:sp>
      <p:sp>
        <p:nvSpPr>
          <p:cNvPr id="54" name="Text Placeholder 10">
            <a:extLst>
              <a:ext uri="{FF2B5EF4-FFF2-40B4-BE49-F238E27FC236}">
                <a16:creationId xmlns:a16="http://schemas.microsoft.com/office/drawing/2014/main" id="{618C3997-6535-942D-ED82-24EA01B42AC0}"/>
              </a:ext>
            </a:extLst>
          </p:cNvPr>
          <p:cNvSpPr>
            <a:spLocks noGrp="1"/>
          </p:cNvSpPr>
          <p:nvPr>
            <p:ph type="body" sz="quarter" idx="31" hasCustomPrompt="1"/>
          </p:nvPr>
        </p:nvSpPr>
        <p:spPr>
          <a:xfrm>
            <a:off x="4732755" y="5052566"/>
            <a:ext cx="7148516" cy="658492"/>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55" name="Text Placeholder 10">
            <a:extLst>
              <a:ext uri="{FF2B5EF4-FFF2-40B4-BE49-F238E27FC236}">
                <a16:creationId xmlns:a16="http://schemas.microsoft.com/office/drawing/2014/main" id="{F9A3A6AF-E7B4-D7D0-7415-C7A3F1F79A16}"/>
              </a:ext>
            </a:extLst>
          </p:cNvPr>
          <p:cNvSpPr>
            <a:spLocks noGrp="1"/>
          </p:cNvSpPr>
          <p:nvPr>
            <p:ph type="body" sz="quarter" idx="32" hasCustomPrompt="1"/>
          </p:nvPr>
        </p:nvSpPr>
        <p:spPr>
          <a:xfrm>
            <a:off x="3816771" y="5685887"/>
            <a:ext cx="858837"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08</a:t>
            </a:r>
            <a:endParaRPr lang="en-GB"/>
          </a:p>
        </p:txBody>
      </p:sp>
      <p:sp>
        <p:nvSpPr>
          <p:cNvPr id="56" name="Text Placeholder 10">
            <a:extLst>
              <a:ext uri="{FF2B5EF4-FFF2-40B4-BE49-F238E27FC236}">
                <a16:creationId xmlns:a16="http://schemas.microsoft.com/office/drawing/2014/main" id="{EA7ACC3F-5CED-6B39-C10D-DBF4572BB761}"/>
              </a:ext>
            </a:extLst>
          </p:cNvPr>
          <p:cNvSpPr>
            <a:spLocks noGrp="1"/>
          </p:cNvSpPr>
          <p:nvPr>
            <p:ph type="body" sz="quarter" idx="33" hasCustomPrompt="1"/>
          </p:nvPr>
        </p:nvSpPr>
        <p:spPr>
          <a:xfrm>
            <a:off x="4732755" y="5684959"/>
            <a:ext cx="7148516" cy="658492"/>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59" name="TextBox 58">
            <a:extLst>
              <a:ext uri="{FF2B5EF4-FFF2-40B4-BE49-F238E27FC236}">
                <a16:creationId xmlns:a16="http://schemas.microsoft.com/office/drawing/2014/main" id="{DFD667D4-3504-9118-6B13-7D4671FF462C}"/>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pic>
        <p:nvPicPr>
          <p:cNvPr id="60" name="Picture 59" descr="A black background with a black square&#10;&#10;AI-generated content may be incorrect.">
            <a:extLst>
              <a:ext uri="{FF2B5EF4-FFF2-40B4-BE49-F238E27FC236}">
                <a16:creationId xmlns:a16="http://schemas.microsoft.com/office/drawing/2014/main" id="{2889CB4D-B1FE-6981-E15B-7E5D66C8DE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Tree>
    <p:extLst>
      <p:ext uri="{BB962C8B-B14F-4D97-AF65-F5344CB8AC3E}">
        <p14:creationId xmlns:p14="http://schemas.microsoft.com/office/powerpoint/2010/main" val="13412918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2" name="Text Placeholder 10">
            <a:extLst>
              <a:ext uri="{FF2B5EF4-FFF2-40B4-BE49-F238E27FC236}">
                <a16:creationId xmlns:a16="http://schemas.microsoft.com/office/drawing/2014/main" id="{5CBE5348-943F-2158-F319-7CB6E680AD60}"/>
              </a:ext>
            </a:extLst>
          </p:cNvPr>
          <p:cNvSpPr>
            <a:spLocks noGrp="1"/>
          </p:cNvSpPr>
          <p:nvPr>
            <p:ph type="body" sz="quarter" idx="13" hasCustomPrompt="1"/>
          </p:nvPr>
        </p:nvSpPr>
        <p:spPr>
          <a:xfrm>
            <a:off x="1880968" y="1172439"/>
            <a:ext cx="858838" cy="659765"/>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01</a:t>
            </a:r>
            <a:endParaRPr lang="en-GB"/>
          </a:p>
        </p:txBody>
      </p:sp>
      <p:sp>
        <p:nvSpPr>
          <p:cNvPr id="7" name="Text Placeholder 10">
            <a:extLst>
              <a:ext uri="{FF2B5EF4-FFF2-40B4-BE49-F238E27FC236}">
                <a16:creationId xmlns:a16="http://schemas.microsoft.com/office/drawing/2014/main" id="{9C71344F-20BD-71DA-B65E-054375A73A87}"/>
              </a:ext>
            </a:extLst>
          </p:cNvPr>
          <p:cNvSpPr>
            <a:spLocks noGrp="1"/>
          </p:cNvSpPr>
          <p:nvPr>
            <p:ph type="body" sz="quarter" idx="14" hasCustomPrompt="1"/>
          </p:nvPr>
        </p:nvSpPr>
        <p:spPr>
          <a:xfrm>
            <a:off x="1880968" y="1806910"/>
            <a:ext cx="858838"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02</a:t>
            </a:r>
            <a:endParaRPr lang="en-GB"/>
          </a:p>
        </p:txBody>
      </p:sp>
      <p:sp>
        <p:nvSpPr>
          <p:cNvPr id="8" name="Text Placeholder 10">
            <a:extLst>
              <a:ext uri="{FF2B5EF4-FFF2-40B4-BE49-F238E27FC236}">
                <a16:creationId xmlns:a16="http://schemas.microsoft.com/office/drawing/2014/main" id="{4B52C8B2-0A77-1002-DFD6-C0A2D72860BF}"/>
              </a:ext>
            </a:extLst>
          </p:cNvPr>
          <p:cNvSpPr>
            <a:spLocks noGrp="1"/>
          </p:cNvSpPr>
          <p:nvPr>
            <p:ph type="body" sz="quarter" idx="16" hasCustomPrompt="1"/>
          </p:nvPr>
        </p:nvSpPr>
        <p:spPr>
          <a:xfrm>
            <a:off x="1880968" y="2440510"/>
            <a:ext cx="858838" cy="658800"/>
          </a:xfrm>
          <a:prstGeom prst="rect">
            <a:avLst/>
          </a:prstGeom>
        </p:spPr>
        <p:txBody>
          <a:bodyPr lIns="0" tIns="0" rIns="0" bIns="0" anchor="ctr">
            <a:noAutofit/>
          </a:bodyPr>
          <a:lstStyle>
            <a:lvl1pPr>
              <a:defRPr sz="4300">
                <a:solidFill>
                  <a:srgbClr val="F78B18"/>
                </a:solidFill>
                <a:latin typeface="DM Sans 14pt Medium" pitchFamily="2" charset="0"/>
              </a:defRPr>
            </a:lvl1pPr>
          </a:lstStyle>
          <a:p>
            <a:pPr lvl="0"/>
            <a:r>
              <a:rPr lang="en-US"/>
              <a:t>03</a:t>
            </a:r>
            <a:endParaRPr lang="en-GB"/>
          </a:p>
        </p:txBody>
      </p:sp>
      <p:sp>
        <p:nvSpPr>
          <p:cNvPr id="9" name="Text Placeholder 10">
            <a:extLst>
              <a:ext uri="{FF2B5EF4-FFF2-40B4-BE49-F238E27FC236}">
                <a16:creationId xmlns:a16="http://schemas.microsoft.com/office/drawing/2014/main" id="{6E1B4055-EEB1-4BED-02A8-B6CCE1461308}"/>
              </a:ext>
            </a:extLst>
          </p:cNvPr>
          <p:cNvSpPr>
            <a:spLocks noGrp="1"/>
          </p:cNvSpPr>
          <p:nvPr>
            <p:ph type="body" sz="quarter" idx="17" hasCustomPrompt="1"/>
          </p:nvPr>
        </p:nvSpPr>
        <p:spPr>
          <a:xfrm>
            <a:off x="2796954" y="1172439"/>
            <a:ext cx="7148514" cy="659765"/>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0F665755-B5B8-879A-A8E2-096672FC59A7}"/>
              </a:ext>
            </a:extLst>
          </p:cNvPr>
          <p:cNvSpPr>
            <a:spLocks noGrp="1"/>
          </p:cNvSpPr>
          <p:nvPr>
            <p:ph type="body" sz="quarter" idx="18" hasCustomPrompt="1"/>
          </p:nvPr>
        </p:nvSpPr>
        <p:spPr>
          <a:xfrm>
            <a:off x="2796953" y="1806010"/>
            <a:ext cx="7148514" cy="659765"/>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E9B469C-1D14-4D7A-D184-0EA7CED12788}"/>
              </a:ext>
            </a:extLst>
          </p:cNvPr>
          <p:cNvSpPr>
            <a:spLocks noGrp="1"/>
          </p:cNvSpPr>
          <p:nvPr>
            <p:ph type="body" sz="quarter" idx="19" hasCustomPrompt="1"/>
          </p:nvPr>
        </p:nvSpPr>
        <p:spPr>
          <a:xfrm>
            <a:off x="2796952" y="2439582"/>
            <a:ext cx="7148516" cy="658492"/>
          </a:xfrm>
          <a:prstGeom prst="rect">
            <a:avLst/>
          </a:prstGeom>
        </p:spPr>
        <p:txBody>
          <a:bodyPr lIns="0" tIns="0" rIns="0" bIns="0" anchor="ctr">
            <a:noAutofit/>
          </a:bodyPr>
          <a:lstStyle>
            <a:lvl1pPr>
              <a:defRPr sz="4300">
                <a:solidFill>
                  <a:srgbClr val="F78B18"/>
                </a:solidFill>
                <a:latin typeface="DM Sans 14pt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B5820E53-ED55-B5E6-85C0-42BA3735D0E3}"/>
              </a:ext>
            </a:extLst>
          </p:cNvPr>
          <p:cNvSpPr>
            <a:spLocks noGrp="1"/>
          </p:cNvSpPr>
          <p:nvPr>
            <p:ph type="body" sz="quarter" idx="21" hasCustomPrompt="1"/>
          </p:nvPr>
        </p:nvSpPr>
        <p:spPr>
          <a:xfrm>
            <a:off x="1880967" y="3075469"/>
            <a:ext cx="858837" cy="658800"/>
          </a:xfrm>
          <a:prstGeom prst="rect">
            <a:avLst/>
          </a:prstGeom>
        </p:spPr>
        <p:txBody>
          <a:bodyPr lIns="0" tIns="0" rIns="0" bIns="0" anchor="ctr">
            <a:noAutofit/>
          </a:bodyPr>
          <a:lstStyle>
            <a:lvl1pPr>
              <a:defRPr sz="4300">
                <a:solidFill>
                  <a:srgbClr val="D1760F"/>
                </a:solidFill>
                <a:latin typeface="DM Sans 14pt Medium" pitchFamily="2" charset="0"/>
              </a:defRPr>
            </a:lvl1pPr>
          </a:lstStyle>
          <a:p>
            <a:pPr lvl="0"/>
            <a:r>
              <a:rPr lang="en-US"/>
              <a:t>04</a:t>
            </a:r>
            <a:endParaRPr lang="en-GB"/>
          </a:p>
        </p:txBody>
      </p:sp>
      <p:sp>
        <p:nvSpPr>
          <p:cNvPr id="19" name="Text Placeholder 10">
            <a:extLst>
              <a:ext uri="{FF2B5EF4-FFF2-40B4-BE49-F238E27FC236}">
                <a16:creationId xmlns:a16="http://schemas.microsoft.com/office/drawing/2014/main" id="{B30F8502-FAB3-6A95-6C51-560FBB39B1CB}"/>
              </a:ext>
            </a:extLst>
          </p:cNvPr>
          <p:cNvSpPr>
            <a:spLocks noGrp="1"/>
          </p:cNvSpPr>
          <p:nvPr>
            <p:ph type="body" sz="quarter" idx="22" hasCustomPrompt="1"/>
          </p:nvPr>
        </p:nvSpPr>
        <p:spPr>
          <a:xfrm>
            <a:off x="2796951" y="3074541"/>
            <a:ext cx="7148516" cy="658492"/>
          </a:xfrm>
          <a:prstGeom prst="rect">
            <a:avLst/>
          </a:prstGeom>
        </p:spPr>
        <p:txBody>
          <a:bodyPr lIns="0" tIns="0" rIns="0" bIns="0" anchor="ctr">
            <a:noAutofit/>
          </a:bodyPr>
          <a:lstStyle>
            <a:lvl1pPr>
              <a:defRPr sz="4300">
                <a:solidFill>
                  <a:srgbClr val="D1760F"/>
                </a:solidFill>
                <a:latin typeface="DM Sans 14pt Medium" pitchFamily="2" charset="0"/>
              </a:defRPr>
            </a:lvl1pPr>
          </a:lstStyle>
          <a:p>
            <a:pPr lvl="0"/>
            <a:r>
              <a:rPr lang="en-US"/>
              <a:t>Chapter title</a:t>
            </a:r>
            <a:endParaRPr lang="en-GB"/>
          </a:p>
        </p:txBody>
      </p:sp>
      <p:sp>
        <p:nvSpPr>
          <p:cNvPr id="27" name="Text Placeholder 10">
            <a:extLst>
              <a:ext uri="{FF2B5EF4-FFF2-40B4-BE49-F238E27FC236}">
                <a16:creationId xmlns:a16="http://schemas.microsoft.com/office/drawing/2014/main" id="{27DC1B37-60E3-81FA-B5AE-01A953FFFEA5}"/>
              </a:ext>
            </a:extLst>
          </p:cNvPr>
          <p:cNvSpPr>
            <a:spLocks noGrp="1"/>
          </p:cNvSpPr>
          <p:nvPr>
            <p:ph type="body" sz="quarter" idx="23" hasCustomPrompt="1"/>
          </p:nvPr>
        </p:nvSpPr>
        <p:spPr>
          <a:xfrm>
            <a:off x="1880967" y="3707710"/>
            <a:ext cx="858837" cy="658800"/>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05</a:t>
            </a:r>
            <a:endParaRPr lang="en-GB"/>
          </a:p>
        </p:txBody>
      </p:sp>
      <p:sp>
        <p:nvSpPr>
          <p:cNvPr id="28" name="Text Placeholder 10">
            <a:extLst>
              <a:ext uri="{FF2B5EF4-FFF2-40B4-BE49-F238E27FC236}">
                <a16:creationId xmlns:a16="http://schemas.microsoft.com/office/drawing/2014/main" id="{3BAAF0D3-EC29-6346-2F9D-D4BF3E4AFEA5}"/>
              </a:ext>
            </a:extLst>
          </p:cNvPr>
          <p:cNvSpPr>
            <a:spLocks noGrp="1"/>
          </p:cNvSpPr>
          <p:nvPr>
            <p:ph type="body" sz="quarter" idx="24" hasCustomPrompt="1"/>
          </p:nvPr>
        </p:nvSpPr>
        <p:spPr>
          <a:xfrm>
            <a:off x="2796951" y="3707710"/>
            <a:ext cx="7148516" cy="658492"/>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29" name="Text Placeholder 10">
            <a:extLst>
              <a:ext uri="{FF2B5EF4-FFF2-40B4-BE49-F238E27FC236}">
                <a16:creationId xmlns:a16="http://schemas.microsoft.com/office/drawing/2014/main" id="{62C88BB8-3183-67B1-099C-4CD9FC3816A9}"/>
              </a:ext>
            </a:extLst>
          </p:cNvPr>
          <p:cNvSpPr>
            <a:spLocks noGrp="1"/>
          </p:cNvSpPr>
          <p:nvPr>
            <p:ph type="body" sz="quarter" idx="27" hasCustomPrompt="1"/>
          </p:nvPr>
        </p:nvSpPr>
        <p:spPr>
          <a:xfrm>
            <a:off x="1880967" y="4341031"/>
            <a:ext cx="858837"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06</a:t>
            </a:r>
            <a:endParaRPr lang="en-GB"/>
          </a:p>
        </p:txBody>
      </p:sp>
      <p:sp>
        <p:nvSpPr>
          <p:cNvPr id="30" name="Text Placeholder 10">
            <a:extLst>
              <a:ext uri="{FF2B5EF4-FFF2-40B4-BE49-F238E27FC236}">
                <a16:creationId xmlns:a16="http://schemas.microsoft.com/office/drawing/2014/main" id="{DC168AC2-5D72-23BA-C8E3-F67F2DC98F73}"/>
              </a:ext>
            </a:extLst>
          </p:cNvPr>
          <p:cNvSpPr>
            <a:spLocks noGrp="1"/>
          </p:cNvSpPr>
          <p:nvPr>
            <p:ph type="body" sz="quarter" idx="29" hasCustomPrompt="1"/>
          </p:nvPr>
        </p:nvSpPr>
        <p:spPr>
          <a:xfrm>
            <a:off x="2796951" y="4340103"/>
            <a:ext cx="7148516" cy="658492"/>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
        <p:nvSpPr>
          <p:cNvPr id="3" name="Text Placeholder 10">
            <a:extLst>
              <a:ext uri="{FF2B5EF4-FFF2-40B4-BE49-F238E27FC236}">
                <a16:creationId xmlns:a16="http://schemas.microsoft.com/office/drawing/2014/main" id="{B7AA7F09-C83F-A28B-DD0A-CDCEB276FC0C}"/>
              </a:ext>
            </a:extLst>
          </p:cNvPr>
          <p:cNvSpPr>
            <a:spLocks noGrp="1"/>
          </p:cNvSpPr>
          <p:nvPr>
            <p:ph type="body" sz="quarter" idx="30" hasCustomPrompt="1"/>
          </p:nvPr>
        </p:nvSpPr>
        <p:spPr>
          <a:xfrm>
            <a:off x="1880967" y="5052566"/>
            <a:ext cx="858837" cy="658800"/>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711EA50-D370-EE6E-7BC3-337FB0F278B8}"/>
              </a:ext>
            </a:extLst>
          </p:cNvPr>
          <p:cNvSpPr>
            <a:spLocks noGrp="1"/>
          </p:cNvSpPr>
          <p:nvPr>
            <p:ph type="body" sz="quarter" idx="31" hasCustomPrompt="1"/>
          </p:nvPr>
        </p:nvSpPr>
        <p:spPr>
          <a:xfrm>
            <a:off x="2796951" y="5052566"/>
            <a:ext cx="7148516" cy="658492"/>
          </a:xfrm>
          <a:prstGeom prst="rect">
            <a:avLst/>
          </a:prstGeom>
        </p:spPr>
        <p:txBody>
          <a:bodyPr lIns="0" tIns="0" rIns="0" bIns="0" anchor="ctr">
            <a:noAutofit/>
          </a:bodyPr>
          <a:lstStyle>
            <a:lvl1pPr>
              <a:defRPr sz="4300">
                <a:solidFill>
                  <a:srgbClr val="F5D8B8"/>
                </a:solidFill>
                <a:latin typeface="DM Sans 14pt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83C4143A-E74D-E9E2-4AFF-BA1E452626E2}"/>
              </a:ext>
            </a:extLst>
          </p:cNvPr>
          <p:cNvSpPr>
            <a:spLocks noGrp="1"/>
          </p:cNvSpPr>
          <p:nvPr>
            <p:ph type="body" sz="quarter" idx="32" hasCustomPrompt="1"/>
          </p:nvPr>
        </p:nvSpPr>
        <p:spPr>
          <a:xfrm>
            <a:off x="1880967" y="5685887"/>
            <a:ext cx="858837" cy="658800"/>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1C11BD41-89B6-229B-6A84-BE71D6C5234C}"/>
              </a:ext>
            </a:extLst>
          </p:cNvPr>
          <p:cNvSpPr>
            <a:spLocks noGrp="1"/>
          </p:cNvSpPr>
          <p:nvPr>
            <p:ph type="body" sz="quarter" idx="33" hasCustomPrompt="1"/>
          </p:nvPr>
        </p:nvSpPr>
        <p:spPr>
          <a:xfrm>
            <a:off x="2796951" y="5684959"/>
            <a:ext cx="7148516" cy="658492"/>
          </a:xfrm>
          <a:prstGeom prst="rect">
            <a:avLst/>
          </a:prstGeom>
        </p:spPr>
        <p:txBody>
          <a:bodyPr lIns="0" tIns="0" rIns="0" bIns="0" anchor="ctr">
            <a:noAutofit/>
          </a:bodyPr>
          <a:lstStyle>
            <a:lvl1pPr>
              <a:defRPr sz="4300">
                <a:solidFill>
                  <a:srgbClr val="FFAA4D"/>
                </a:solidFill>
                <a:latin typeface="DM Sans 14pt Medium" pitchFamily="2" charset="0"/>
              </a:defRPr>
            </a:lvl1pPr>
          </a:lstStyle>
          <a:p>
            <a:pPr lvl="0"/>
            <a:r>
              <a:rPr lang="en-US"/>
              <a:t>Chapter title</a:t>
            </a:r>
            <a:endParaRPr lang="en-GB"/>
          </a:p>
        </p:txBody>
      </p:sp>
    </p:spTree>
    <p:extLst>
      <p:ext uri="{BB962C8B-B14F-4D97-AF65-F5344CB8AC3E}">
        <p14:creationId xmlns:p14="http://schemas.microsoft.com/office/powerpoint/2010/main" val="12201044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Tree>
    <p:extLst>
      <p:ext uri="{BB962C8B-B14F-4D97-AF65-F5344CB8AC3E}">
        <p14:creationId xmlns:p14="http://schemas.microsoft.com/office/powerpoint/2010/main" val="27775426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F78B1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F78B1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38065076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8" y="1255460"/>
            <a:ext cx="308359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8" name="Picture Placeholder 4">
            <a:extLst>
              <a:ext uri="{FF2B5EF4-FFF2-40B4-BE49-F238E27FC236}">
                <a16:creationId xmlns:a16="http://schemas.microsoft.com/office/drawing/2014/main" id="{786B7792-EFBE-1E7A-0882-768AE2698C69}"/>
              </a:ext>
            </a:extLst>
          </p:cNvPr>
          <p:cNvSpPr>
            <a:spLocks noGrp="1"/>
          </p:cNvSpPr>
          <p:nvPr>
            <p:ph type="pic" sz="quarter" idx="28"/>
          </p:nvPr>
        </p:nvSpPr>
        <p:spPr>
          <a:xfrm flipH="1">
            <a:off x="4554203" y="1255460"/>
            <a:ext cx="3083594" cy="3441562"/>
          </a:xfrm>
          <a:prstGeom prst="rect">
            <a:avLst/>
          </a:prstGeom>
        </p:spPr>
        <p:txBody>
          <a:bodyPr/>
          <a:lstStyle/>
          <a:p>
            <a:endParaRPr lang="en-US"/>
          </a:p>
        </p:txBody>
      </p:sp>
      <p:sp>
        <p:nvSpPr>
          <p:cNvPr id="19" name="Text Placeholder 6">
            <a:extLst>
              <a:ext uri="{FF2B5EF4-FFF2-40B4-BE49-F238E27FC236}">
                <a16:creationId xmlns:a16="http://schemas.microsoft.com/office/drawing/2014/main" id="{1AC0EFAB-43A6-D225-9CC8-397B945DEB6C}"/>
              </a:ext>
            </a:extLst>
          </p:cNvPr>
          <p:cNvSpPr>
            <a:spLocks noGrp="1"/>
          </p:cNvSpPr>
          <p:nvPr>
            <p:ph type="body" sz="quarter" idx="29" hasCustomPrompt="1"/>
          </p:nvPr>
        </p:nvSpPr>
        <p:spPr>
          <a:xfrm>
            <a:off x="4554204"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21" name="Picture Placeholder 4">
            <a:extLst>
              <a:ext uri="{FF2B5EF4-FFF2-40B4-BE49-F238E27FC236}">
                <a16:creationId xmlns:a16="http://schemas.microsoft.com/office/drawing/2014/main" id="{3207CCD1-D644-25DE-1AB5-C4A4499269D5}"/>
              </a:ext>
            </a:extLst>
          </p:cNvPr>
          <p:cNvSpPr>
            <a:spLocks noGrp="1"/>
          </p:cNvSpPr>
          <p:nvPr>
            <p:ph type="pic" sz="quarter" idx="30"/>
          </p:nvPr>
        </p:nvSpPr>
        <p:spPr>
          <a:xfrm flipH="1">
            <a:off x="8806008" y="1255460"/>
            <a:ext cx="3083594" cy="3441562"/>
          </a:xfrm>
          <a:prstGeom prst="rect">
            <a:avLst/>
          </a:prstGeom>
        </p:spPr>
        <p:txBody>
          <a:bodyPr/>
          <a:lstStyle/>
          <a:p>
            <a:endParaRPr lang="en-US"/>
          </a:p>
        </p:txBody>
      </p:sp>
      <p:sp>
        <p:nvSpPr>
          <p:cNvPr id="22" name="Text Placeholder 6">
            <a:extLst>
              <a:ext uri="{FF2B5EF4-FFF2-40B4-BE49-F238E27FC236}">
                <a16:creationId xmlns:a16="http://schemas.microsoft.com/office/drawing/2014/main" id="{F26D2258-F9B8-FA84-308F-BDA1ACB4349E}"/>
              </a:ext>
            </a:extLst>
          </p:cNvPr>
          <p:cNvSpPr>
            <a:spLocks noGrp="1"/>
          </p:cNvSpPr>
          <p:nvPr>
            <p:ph type="body" sz="quarter" idx="31" hasCustomPrompt="1"/>
          </p:nvPr>
        </p:nvSpPr>
        <p:spPr>
          <a:xfrm>
            <a:off x="880600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36433009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7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8" y="1255461"/>
            <a:ext cx="2190439" cy="244472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8" y="4232727"/>
            <a:ext cx="3822129" cy="1699808"/>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commodo</a:t>
            </a:r>
            <a:r>
              <a:rPr lang="en-US"/>
              <a:t>, gravida </a:t>
            </a:r>
            <a:r>
              <a:rPr lang="en-US" err="1"/>
              <a:t>enim</a:t>
            </a:r>
            <a:r>
              <a:rPr lang="en-US"/>
              <a:t> in, </a:t>
            </a:r>
            <a:r>
              <a:rPr lang="en-US" err="1"/>
              <a:t>hendrerit</a:t>
            </a: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a:p>
            <a:pPr lvl="0"/>
            <a:endParaRPr lang="en-GB"/>
          </a:p>
        </p:txBody>
      </p:sp>
      <p:sp>
        <p:nvSpPr>
          <p:cNvPr id="18" name="Picture Placeholder 4">
            <a:extLst>
              <a:ext uri="{FF2B5EF4-FFF2-40B4-BE49-F238E27FC236}">
                <a16:creationId xmlns:a16="http://schemas.microsoft.com/office/drawing/2014/main" id="{786B7792-EFBE-1E7A-0882-768AE2698C69}"/>
              </a:ext>
            </a:extLst>
          </p:cNvPr>
          <p:cNvSpPr>
            <a:spLocks noGrp="1"/>
          </p:cNvSpPr>
          <p:nvPr>
            <p:ph type="pic" sz="quarter" idx="28"/>
          </p:nvPr>
        </p:nvSpPr>
        <p:spPr>
          <a:xfrm flipH="1">
            <a:off x="4554203" y="1255461"/>
            <a:ext cx="2190439" cy="2444722"/>
          </a:xfrm>
          <a:prstGeom prst="rect">
            <a:avLst/>
          </a:prstGeom>
        </p:spPr>
        <p:txBody>
          <a:bodyPr/>
          <a:lstStyle/>
          <a:p>
            <a:endParaRPr lang="en-US"/>
          </a:p>
        </p:txBody>
      </p:sp>
      <p:sp>
        <p:nvSpPr>
          <p:cNvPr id="19" name="Text Placeholder 6">
            <a:extLst>
              <a:ext uri="{FF2B5EF4-FFF2-40B4-BE49-F238E27FC236}">
                <a16:creationId xmlns:a16="http://schemas.microsoft.com/office/drawing/2014/main" id="{1AC0EFAB-43A6-D225-9CC8-397B945DEB6C}"/>
              </a:ext>
            </a:extLst>
          </p:cNvPr>
          <p:cNvSpPr>
            <a:spLocks noGrp="1"/>
          </p:cNvSpPr>
          <p:nvPr>
            <p:ph type="body" sz="quarter" idx="29" hasCustomPrompt="1"/>
          </p:nvPr>
        </p:nvSpPr>
        <p:spPr>
          <a:xfrm>
            <a:off x="4554204" y="4232726"/>
            <a:ext cx="3636485" cy="197614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hendreritcommodo</a:t>
            </a:r>
            <a:r>
              <a:rPr lang="en-US"/>
              <a:t>, gravida </a:t>
            </a:r>
            <a:r>
              <a:rPr lang="en-US" err="1"/>
              <a:t>enim</a:t>
            </a:r>
            <a:r>
              <a:rPr lang="en-US"/>
              <a:t> in, </a:t>
            </a:r>
            <a:r>
              <a:rPr lang="en-US" err="1"/>
              <a:t>hendrerit</a:t>
            </a:r>
            <a:r>
              <a:rPr lang="en-US"/>
              <a:t> </a:t>
            </a:r>
            <a:r>
              <a:rPr lang="en-US" err="1"/>
              <a:t>commodo</a:t>
            </a:r>
            <a:r>
              <a:rPr lang="en-US"/>
              <a:t>, gravida </a:t>
            </a:r>
            <a:r>
              <a:rPr lang="en-US" err="1"/>
              <a:t>enim</a:t>
            </a:r>
            <a:r>
              <a:rPr lang="en-US"/>
              <a:t> in, </a:t>
            </a: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p:txBody>
      </p:sp>
      <p:sp>
        <p:nvSpPr>
          <p:cNvPr id="21" name="Picture Placeholder 4">
            <a:extLst>
              <a:ext uri="{FF2B5EF4-FFF2-40B4-BE49-F238E27FC236}">
                <a16:creationId xmlns:a16="http://schemas.microsoft.com/office/drawing/2014/main" id="{3207CCD1-D644-25DE-1AB5-C4A4499269D5}"/>
              </a:ext>
            </a:extLst>
          </p:cNvPr>
          <p:cNvSpPr>
            <a:spLocks noGrp="1"/>
          </p:cNvSpPr>
          <p:nvPr>
            <p:ph type="pic" sz="quarter" idx="30"/>
          </p:nvPr>
        </p:nvSpPr>
        <p:spPr>
          <a:xfrm flipH="1">
            <a:off x="8806008" y="1255461"/>
            <a:ext cx="2190439" cy="2444722"/>
          </a:xfrm>
          <a:prstGeom prst="rect">
            <a:avLst/>
          </a:prstGeom>
        </p:spPr>
        <p:txBody>
          <a:bodyPr/>
          <a:lstStyle/>
          <a:p>
            <a:endParaRPr lang="en-US"/>
          </a:p>
        </p:txBody>
      </p:sp>
      <p:sp>
        <p:nvSpPr>
          <p:cNvPr id="22" name="Text Placeholder 6">
            <a:extLst>
              <a:ext uri="{FF2B5EF4-FFF2-40B4-BE49-F238E27FC236}">
                <a16:creationId xmlns:a16="http://schemas.microsoft.com/office/drawing/2014/main" id="{F26D2258-F9B8-FA84-308F-BDA1ACB4349E}"/>
              </a:ext>
            </a:extLst>
          </p:cNvPr>
          <p:cNvSpPr>
            <a:spLocks noGrp="1"/>
          </p:cNvSpPr>
          <p:nvPr>
            <p:ph type="body" sz="quarter" idx="31" hasCustomPrompt="1"/>
          </p:nvPr>
        </p:nvSpPr>
        <p:spPr>
          <a:xfrm>
            <a:off x="8806009" y="4232726"/>
            <a:ext cx="3241698" cy="1699808"/>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endParaRPr lang="en-GB"/>
          </a:p>
        </p:txBody>
      </p:sp>
      <p:sp>
        <p:nvSpPr>
          <p:cNvPr id="4" name="Text Placeholder 2">
            <a:extLst>
              <a:ext uri="{FF2B5EF4-FFF2-40B4-BE49-F238E27FC236}">
                <a16:creationId xmlns:a16="http://schemas.microsoft.com/office/drawing/2014/main" id="{FD331CCA-EA4E-63A9-4754-18F93212CD57}"/>
              </a:ext>
            </a:extLst>
          </p:cNvPr>
          <p:cNvSpPr>
            <a:spLocks noGrp="1"/>
          </p:cNvSpPr>
          <p:nvPr>
            <p:ph type="body" idx="32" hasCustomPrompt="1"/>
          </p:nvPr>
        </p:nvSpPr>
        <p:spPr>
          <a:xfrm>
            <a:off x="302399" y="3818060"/>
            <a:ext cx="3083593" cy="288767"/>
          </a:xfrm>
          <a:prstGeom prst="rect">
            <a:avLst/>
          </a:prstGeom>
        </p:spPr>
        <p:txBody>
          <a:bodyPr lIns="0" tIns="0" rIns="0" bIns="0" anchor="t" anchorCtr="0">
            <a:noAutofit/>
          </a:bodyPr>
          <a:lstStyle>
            <a:lvl1pPr marL="0" indent="0">
              <a:buNone/>
              <a:defRPr sz="1600" b="1">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5" name="Text Placeholder 2">
            <a:extLst>
              <a:ext uri="{FF2B5EF4-FFF2-40B4-BE49-F238E27FC236}">
                <a16:creationId xmlns:a16="http://schemas.microsoft.com/office/drawing/2014/main" id="{A1B8C921-46F6-6156-A529-1D2897B5CA27}"/>
              </a:ext>
            </a:extLst>
          </p:cNvPr>
          <p:cNvSpPr>
            <a:spLocks noGrp="1"/>
          </p:cNvSpPr>
          <p:nvPr>
            <p:ph type="body" idx="33" hasCustomPrompt="1"/>
          </p:nvPr>
        </p:nvSpPr>
        <p:spPr>
          <a:xfrm>
            <a:off x="4554204" y="3822444"/>
            <a:ext cx="3083593" cy="288767"/>
          </a:xfrm>
          <a:prstGeom prst="rect">
            <a:avLst/>
          </a:prstGeom>
        </p:spPr>
        <p:txBody>
          <a:bodyPr lIns="0" tIns="0" rIns="0" bIns="0" anchor="t" anchorCtr="0">
            <a:noAutofit/>
          </a:bodyPr>
          <a:lstStyle>
            <a:lvl1pPr marL="0" indent="0">
              <a:buNone/>
              <a:defRPr sz="1600" b="1">
                <a:solidFill>
                  <a:srgbClr val="F78B1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6" name="Text Placeholder 2">
            <a:extLst>
              <a:ext uri="{FF2B5EF4-FFF2-40B4-BE49-F238E27FC236}">
                <a16:creationId xmlns:a16="http://schemas.microsoft.com/office/drawing/2014/main" id="{AF23B768-3798-D1F2-1B4D-AF566AB1DFED}"/>
              </a:ext>
            </a:extLst>
          </p:cNvPr>
          <p:cNvSpPr>
            <a:spLocks noGrp="1"/>
          </p:cNvSpPr>
          <p:nvPr>
            <p:ph type="body" idx="34" hasCustomPrompt="1"/>
          </p:nvPr>
        </p:nvSpPr>
        <p:spPr>
          <a:xfrm>
            <a:off x="8806008" y="3818059"/>
            <a:ext cx="3083593" cy="288767"/>
          </a:xfrm>
          <a:prstGeom prst="rect">
            <a:avLst/>
          </a:prstGeom>
        </p:spPr>
        <p:txBody>
          <a:bodyPr lIns="0" tIns="0" rIns="0" bIns="0" anchor="t" anchorCtr="0">
            <a:noAutofit/>
          </a:bodyPr>
          <a:lstStyle>
            <a:lvl1pPr marL="0" indent="0">
              <a:buNone/>
              <a:defRPr sz="1800" b="1">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15596902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8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5" y="1268889"/>
            <a:ext cx="5593579"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400" y="5298634"/>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a:p>
            <a:pPr lvl="0"/>
            <a:endParaRPr lang="en-GB"/>
          </a:p>
        </p:txBody>
      </p:sp>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6296028" y="1268889"/>
            <a:ext cx="5593579"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6296033" y="5298634"/>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a:p>
            <a:pPr lvl="0"/>
            <a:endParaRPr lang="en-GB"/>
          </a:p>
        </p:txBody>
      </p:sp>
      <p:sp>
        <p:nvSpPr>
          <p:cNvPr id="4" name="Text Placeholder 2">
            <a:extLst>
              <a:ext uri="{FF2B5EF4-FFF2-40B4-BE49-F238E27FC236}">
                <a16:creationId xmlns:a16="http://schemas.microsoft.com/office/drawing/2014/main" id="{A3E75759-AEBF-F107-8FBE-F5C7DA824032}"/>
              </a:ext>
            </a:extLst>
          </p:cNvPr>
          <p:cNvSpPr>
            <a:spLocks noGrp="1"/>
          </p:cNvSpPr>
          <p:nvPr>
            <p:ph type="body" idx="32" hasCustomPrompt="1"/>
          </p:nvPr>
        </p:nvSpPr>
        <p:spPr>
          <a:xfrm>
            <a:off x="302399" y="4913219"/>
            <a:ext cx="3083593" cy="288767"/>
          </a:xfrm>
          <a:prstGeom prst="rect">
            <a:avLst/>
          </a:prstGeom>
        </p:spPr>
        <p:txBody>
          <a:bodyPr lIns="0" tIns="0" rIns="0" bIns="0" anchor="t" anchorCtr="0">
            <a:noAutofit/>
          </a:bodyPr>
          <a:lstStyle>
            <a:lvl1pPr marL="0" indent="0">
              <a:buNone/>
              <a:defRPr sz="1600" b="1">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5" name="Text Placeholder 2">
            <a:extLst>
              <a:ext uri="{FF2B5EF4-FFF2-40B4-BE49-F238E27FC236}">
                <a16:creationId xmlns:a16="http://schemas.microsoft.com/office/drawing/2014/main" id="{5F726FA5-9428-4477-462E-4622DFA9E7DE}"/>
              </a:ext>
            </a:extLst>
          </p:cNvPr>
          <p:cNvSpPr>
            <a:spLocks noGrp="1"/>
          </p:cNvSpPr>
          <p:nvPr>
            <p:ph type="body" idx="33" hasCustomPrompt="1"/>
          </p:nvPr>
        </p:nvSpPr>
        <p:spPr>
          <a:xfrm>
            <a:off x="6296028" y="4917603"/>
            <a:ext cx="3083593"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181171236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5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5" y="1268889"/>
            <a:ext cx="5593579"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400"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a:t>
            </a:r>
            <a:r>
              <a:rPr lang="en-US" err="1"/>
              <a:t>sitFusce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endParaRPr lang="en-GB"/>
          </a:p>
        </p:txBody>
      </p:sp>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6296028" y="1268889"/>
            <a:ext cx="5593579"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6296033"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a:t>
            </a:r>
            <a:r>
              <a:rPr lang="en-US" err="1"/>
              <a:t>sitFusce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endParaRPr lang="en-GB"/>
          </a:p>
          <a:p>
            <a:pPr lvl="0"/>
            <a:endParaRPr lang="en-GB"/>
          </a:p>
        </p:txBody>
      </p:sp>
    </p:spTree>
    <p:extLst>
      <p:ext uri="{BB962C8B-B14F-4D97-AF65-F5344CB8AC3E}">
        <p14:creationId xmlns:p14="http://schemas.microsoft.com/office/powerpoint/2010/main" val="38219494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6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5772149" y="1260000"/>
            <a:ext cx="6117457"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5772149" y="4919954"/>
            <a:ext cx="6117458"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lang="en-GB"/>
          </a:p>
          <a:p>
            <a:pPr lvl="0"/>
            <a:endParaRPr lang="en-GB"/>
          </a:p>
        </p:txBody>
      </p:sp>
      <p:sp>
        <p:nvSpPr>
          <p:cNvPr id="4" name="Text Placeholder 6">
            <a:extLst>
              <a:ext uri="{FF2B5EF4-FFF2-40B4-BE49-F238E27FC236}">
                <a16:creationId xmlns:a16="http://schemas.microsoft.com/office/drawing/2014/main" id="{91C66F21-8EA4-0AE3-2AAC-A53AFE5A90DB}"/>
              </a:ext>
            </a:extLst>
          </p:cNvPr>
          <p:cNvSpPr>
            <a:spLocks noGrp="1"/>
          </p:cNvSpPr>
          <p:nvPr>
            <p:ph type="body" sz="quarter" idx="23" hasCustomPrompt="1"/>
          </p:nvPr>
        </p:nvSpPr>
        <p:spPr>
          <a:xfrm>
            <a:off x="302400" y="1260000"/>
            <a:ext cx="401242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508185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4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7" y="1268889"/>
            <a:ext cx="343814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Picture Placeholder 4">
            <a:extLst>
              <a:ext uri="{FF2B5EF4-FFF2-40B4-BE49-F238E27FC236}">
                <a16:creationId xmlns:a16="http://schemas.microsoft.com/office/drawing/2014/main" id="{592A07F1-E58F-D2EC-F9D3-1D6ADAB3F79B}"/>
              </a:ext>
            </a:extLst>
          </p:cNvPr>
          <p:cNvSpPr>
            <a:spLocks noGrp="1"/>
          </p:cNvSpPr>
          <p:nvPr>
            <p:ph type="pic" sz="quarter" idx="28"/>
          </p:nvPr>
        </p:nvSpPr>
        <p:spPr>
          <a:xfrm flipH="1">
            <a:off x="4376927" y="1268889"/>
            <a:ext cx="3438144" cy="3441562"/>
          </a:xfrm>
          <a:prstGeom prst="rect">
            <a:avLst/>
          </a:prstGeom>
        </p:spPr>
        <p:txBody>
          <a:bodyPr/>
          <a:lstStyle/>
          <a:p>
            <a:endParaRPr lang="en-US"/>
          </a:p>
        </p:txBody>
      </p:sp>
      <p:sp>
        <p:nvSpPr>
          <p:cNvPr id="5" name="Text Placeholder 6">
            <a:extLst>
              <a:ext uri="{FF2B5EF4-FFF2-40B4-BE49-F238E27FC236}">
                <a16:creationId xmlns:a16="http://schemas.microsoft.com/office/drawing/2014/main" id="{33DC381B-8A47-B0C6-04DA-DAD491493AB4}"/>
              </a:ext>
            </a:extLst>
          </p:cNvPr>
          <p:cNvSpPr>
            <a:spLocks noGrp="1"/>
          </p:cNvSpPr>
          <p:nvPr>
            <p:ph type="body" sz="quarter" idx="29" hasCustomPrompt="1"/>
          </p:nvPr>
        </p:nvSpPr>
        <p:spPr>
          <a:xfrm>
            <a:off x="437692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6ACC42DA-C381-D697-CED3-E23FC4E1E6C5}"/>
              </a:ext>
            </a:extLst>
          </p:cNvPr>
          <p:cNvSpPr>
            <a:spLocks noGrp="1"/>
          </p:cNvSpPr>
          <p:nvPr>
            <p:ph type="pic" sz="quarter" idx="30"/>
          </p:nvPr>
        </p:nvSpPr>
        <p:spPr>
          <a:xfrm flipH="1">
            <a:off x="8451457" y="1268889"/>
            <a:ext cx="3438144"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3661CAA4-1AF2-1C9A-D016-C0D7B2644234}"/>
              </a:ext>
            </a:extLst>
          </p:cNvPr>
          <p:cNvSpPr>
            <a:spLocks noGrp="1"/>
          </p:cNvSpPr>
          <p:nvPr>
            <p:ph type="body" sz="quarter" idx="31" hasCustomPrompt="1"/>
          </p:nvPr>
        </p:nvSpPr>
        <p:spPr>
          <a:xfrm>
            <a:off x="845145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20148604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9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7" y="1268889"/>
            <a:ext cx="3089674" cy="3092746"/>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5002481"/>
            <a:ext cx="3438142" cy="829455"/>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Picture Placeholder 4">
            <a:extLst>
              <a:ext uri="{FF2B5EF4-FFF2-40B4-BE49-F238E27FC236}">
                <a16:creationId xmlns:a16="http://schemas.microsoft.com/office/drawing/2014/main" id="{592A07F1-E58F-D2EC-F9D3-1D6ADAB3F79B}"/>
              </a:ext>
            </a:extLst>
          </p:cNvPr>
          <p:cNvSpPr>
            <a:spLocks noGrp="1"/>
          </p:cNvSpPr>
          <p:nvPr>
            <p:ph type="pic" sz="quarter" idx="28"/>
          </p:nvPr>
        </p:nvSpPr>
        <p:spPr>
          <a:xfrm flipH="1">
            <a:off x="4376927" y="1268889"/>
            <a:ext cx="3089674" cy="3092746"/>
          </a:xfrm>
          <a:prstGeom prst="rect">
            <a:avLst/>
          </a:prstGeom>
        </p:spPr>
        <p:txBody>
          <a:bodyPr/>
          <a:lstStyle/>
          <a:p>
            <a:endParaRPr lang="en-US"/>
          </a:p>
        </p:txBody>
      </p:sp>
      <p:sp>
        <p:nvSpPr>
          <p:cNvPr id="5" name="Text Placeholder 6">
            <a:extLst>
              <a:ext uri="{FF2B5EF4-FFF2-40B4-BE49-F238E27FC236}">
                <a16:creationId xmlns:a16="http://schemas.microsoft.com/office/drawing/2014/main" id="{33DC381B-8A47-B0C6-04DA-DAD491493AB4}"/>
              </a:ext>
            </a:extLst>
          </p:cNvPr>
          <p:cNvSpPr>
            <a:spLocks noGrp="1"/>
          </p:cNvSpPr>
          <p:nvPr>
            <p:ph type="body" sz="quarter" idx="29" hasCustomPrompt="1"/>
          </p:nvPr>
        </p:nvSpPr>
        <p:spPr>
          <a:xfrm>
            <a:off x="4376929" y="5002481"/>
            <a:ext cx="3438142" cy="829455"/>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6ACC42DA-C381-D697-CED3-E23FC4E1E6C5}"/>
              </a:ext>
            </a:extLst>
          </p:cNvPr>
          <p:cNvSpPr>
            <a:spLocks noGrp="1"/>
          </p:cNvSpPr>
          <p:nvPr>
            <p:ph type="pic" sz="quarter" idx="30"/>
          </p:nvPr>
        </p:nvSpPr>
        <p:spPr>
          <a:xfrm flipH="1">
            <a:off x="8451457" y="1268889"/>
            <a:ext cx="3089674" cy="3092746"/>
          </a:xfrm>
          <a:prstGeom prst="rect">
            <a:avLst/>
          </a:prstGeom>
        </p:spPr>
        <p:txBody>
          <a:bodyPr/>
          <a:lstStyle/>
          <a:p>
            <a:endParaRPr lang="en-US"/>
          </a:p>
        </p:txBody>
      </p:sp>
      <p:sp>
        <p:nvSpPr>
          <p:cNvPr id="7" name="Text Placeholder 6">
            <a:extLst>
              <a:ext uri="{FF2B5EF4-FFF2-40B4-BE49-F238E27FC236}">
                <a16:creationId xmlns:a16="http://schemas.microsoft.com/office/drawing/2014/main" id="{3661CAA4-1AF2-1C9A-D016-C0D7B2644234}"/>
              </a:ext>
            </a:extLst>
          </p:cNvPr>
          <p:cNvSpPr>
            <a:spLocks noGrp="1"/>
          </p:cNvSpPr>
          <p:nvPr>
            <p:ph type="body" sz="quarter" idx="31" hasCustomPrompt="1"/>
          </p:nvPr>
        </p:nvSpPr>
        <p:spPr>
          <a:xfrm>
            <a:off x="8451459" y="5002481"/>
            <a:ext cx="3438142" cy="829455"/>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3" name="Text Placeholder 2">
            <a:extLst>
              <a:ext uri="{FF2B5EF4-FFF2-40B4-BE49-F238E27FC236}">
                <a16:creationId xmlns:a16="http://schemas.microsoft.com/office/drawing/2014/main" id="{BDF31EAC-3665-2538-2676-001025E7317A}"/>
              </a:ext>
            </a:extLst>
          </p:cNvPr>
          <p:cNvSpPr>
            <a:spLocks noGrp="1"/>
          </p:cNvSpPr>
          <p:nvPr>
            <p:ph type="body" idx="32" hasCustomPrompt="1"/>
          </p:nvPr>
        </p:nvSpPr>
        <p:spPr>
          <a:xfrm>
            <a:off x="302399" y="4614326"/>
            <a:ext cx="3083593" cy="288767"/>
          </a:xfrm>
          <a:prstGeom prst="rect">
            <a:avLst/>
          </a:prstGeom>
        </p:spPr>
        <p:txBody>
          <a:bodyPr lIns="0" tIns="0" rIns="0" bIns="0" anchor="t" anchorCtr="0">
            <a:noAutofit/>
          </a:bodyPr>
          <a:lstStyle>
            <a:lvl1pPr marL="0" indent="0">
              <a:buNone/>
              <a:defRPr sz="1600" b="1">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082BFAB3-8CE7-43AC-A700-6DA009E0CC78}"/>
              </a:ext>
            </a:extLst>
          </p:cNvPr>
          <p:cNvSpPr>
            <a:spLocks noGrp="1"/>
          </p:cNvSpPr>
          <p:nvPr>
            <p:ph type="body" idx="33" hasCustomPrompt="1"/>
          </p:nvPr>
        </p:nvSpPr>
        <p:spPr>
          <a:xfrm>
            <a:off x="4376927" y="4618710"/>
            <a:ext cx="3083593"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8" name="Text Placeholder 2">
            <a:extLst>
              <a:ext uri="{FF2B5EF4-FFF2-40B4-BE49-F238E27FC236}">
                <a16:creationId xmlns:a16="http://schemas.microsoft.com/office/drawing/2014/main" id="{508D81FF-D520-7E6A-FFA5-CDBDB651B381}"/>
              </a:ext>
            </a:extLst>
          </p:cNvPr>
          <p:cNvSpPr>
            <a:spLocks noGrp="1"/>
          </p:cNvSpPr>
          <p:nvPr>
            <p:ph type="body" idx="34" hasCustomPrompt="1"/>
          </p:nvPr>
        </p:nvSpPr>
        <p:spPr>
          <a:xfrm>
            <a:off x="8451455" y="4614326"/>
            <a:ext cx="3083593" cy="288767"/>
          </a:xfrm>
          <a:prstGeom prst="rect">
            <a:avLst/>
          </a:prstGeom>
        </p:spPr>
        <p:txBody>
          <a:bodyPr lIns="0" tIns="0" rIns="0" bIns="0" anchor="t" anchorCtr="0">
            <a:noAutofit/>
          </a:bodyPr>
          <a:lstStyle>
            <a:lvl1pPr marL="0" indent="0">
              <a:buNone/>
              <a:defRPr sz="1600" b="1">
                <a:solidFill>
                  <a:srgbClr val="CC741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7885775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0" y="0"/>
            <a:ext cx="6096000"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F08B1F"/>
              </a:buClr>
              <a:defRPr sz="2000"/>
            </a:lvl2pPr>
            <a:lvl3pPr>
              <a:lnSpc>
                <a:spcPct val="100000"/>
              </a:lnSpc>
              <a:spcAft>
                <a:spcPts val="1000"/>
              </a:spcAft>
              <a:buClr>
                <a:srgbClr val="F08B1F"/>
              </a:buClr>
              <a:defRPr sz="2000"/>
            </a:lvl3pPr>
            <a:lvl4pPr>
              <a:lnSpc>
                <a:spcPct val="100000"/>
              </a:lnSpc>
              <a:spcAft>
                <a:spcPts val="1000"/>
              </a:spcAft>
              <a:buClr>
                <a:srgbClr val="F08B1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Tree>
    <p:extLst>
      <p:ext uri="{BB962C8B-B14F-4D97-AF65-F5344CB8AC3E}">
        <p14:creationId xmlns:p14="http://schemas.microsoft.com/office/powerpoint/2010/main" val="24192792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1" y="0"/>
            <a:ext cx="6165741"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12" name="Oval 11">
            <a:extLst>
              <a:ext uri="{FF2B5EF4-FFF2-40B4-BE49-F238E27FC236}">
                <a16:creationId xmlns:a16="http://schemas.microsoft.com/office/drawing/2014/main" id="{B0C7D22D-7C9D-F2AB-41EE-AB60E83AC6AE}"/>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13" name="Oval 12">
            <a:extLst>
              <a:ext uri="{FF2B5EF4-FFF2-40B4-BE49-F238E27FC236}">
                <a16:creationId xmlns:a16="http://schemas.microsoft.com/office/drawing/2014/main" id="{04A41BDB-1708-010E-D786-AEE3B45126B0}"/>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EE1C59-5F24-FD78-A272-078DE82CF622}"/>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14">
            <a:extLst>
              <a:ext uri="{FF2B5EF4-FFF2-40B4-BE49-F238E27FC236}">
                <a16:creationId xmlns:a16="http://schemas.microsoft.com/office/drawing/2014/main" id="{57F47379-35AE-A571-ECBC-6A457D2F23FB}"/>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215679473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yellow">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1" y="0"/>
            <a:ext cx="6165741"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0" y="2439568"/>
            <a:ext cx="4800241" cy="3200161"/>
          </a:xfrm>
          <a:prstGeom prst="rect">
            <a:avLst/>
          </a:prstGeom>
        </p:spPr>
      </p:pic>
      <p:sp>
        <p:nvSpPr>
          <p:cNvPr id="12" name="Oval 11">
            <a:extLst>
              <a:ext uri="{FF2B5EF4-FFF2-40B4-BE49-F238E27FC236}">
                <a16:creationId xmlns:a16="http://schemas.microsoft.com/office/drawing/2014/main" id="{B0C7D22D-7C9D-F2AB-41EE-AB60E83AC6AE}"/>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13" name="Oval 12">
            <a:extLst>
              <a:ext uri="{FF2B5EF4-FFF2-40B4-BE49-F238E27FC236}">
                <a16:creationId xmlns:a16="http://schemas.microsoft.com/office/drawing/2014/main" id="{04A41BDB-1708-010E-D786-AEE3B45126B0}"/>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EE1C59-5F24-FD78-A272-078DE82CF622}"/>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14">
            <a:extLst>
              <a:ext uri="{FF2B5EF4-FFF2-40B4-BE49-F238E27FC236}">
                <a16:creationId xmlns:a16="http://schemas.microsoft.com/office/drawing/2014/main" id="{57F47379-35AE-A571-ECBC-6A457D2F23FB}"/>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9646625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quis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quis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
        <p:nvSpPr>
          <p:cNvPr id="3" name="Picture Placeholder 57">
            <a:extLst>
              <a:ext uri="{FF2B5EF4-FFF2-40B4-BE49-F238E27FC236}">
                <a16:creationId xmlns:a16="http://schemas.microsoft.com/office/drawing/2014/main" id="{725A8C0E-1131-4AF4-3A22-96462E07F830}"/>
              </a:ext>
            </a:extLst>
          </p:cNvPr>
          <p:cNvSpPr>
            <a:spLocks noGrp="1"/>
          </p:cNvSpPr>
          <p:nvPr>
            <p:ph type="pic" sz="quarter" idx="34"/>
          </p:nvPr>
        </p:nvSpPr>
        <p:spPr>
          <a:xfrm>
            <a:off x="8574084" y="0"/>
            <a:ext cx="3617913" cy="6858000"/>
          </a:xfrm>
          <a:prstGeom prst="rect">
            <a:avLst/>
          </a:prstGeom>
          <a:solidFill>
            <a:schemeClr val="bg1">
              <a:lumMod val="95000"/>
            </a:schemeClr>
          </a:solidFill>
        </p:spPr>
        <p:txBody>
          <a:bodyPr/>
          <a:lstStyle/>
          <a:p>
            <a:endParaRPr lang="en-US"/>
          </a:p>
        </p:txBody>
      </p:sp>
    </p:spTree>
    <p:extLst>
      <p:ext uri="{BB962C8B-B14F-4D97-AF65-F5344CB8AC3E}">
        <p14:creationId xmlns:p14="http://schemas.microsoft.com/office/powerpoint/2010/main" val="33730695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5_Title and 2 Content 2">
    <p:bg>
      <p:bgPr>
        <a:solidFill>
          <a:srgbClr val="CC741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0"/>
              </a:spcAft>
              <a:defRPr sz="1600">
                <a:solidFill>
                  <a:schemeClr val="bg1"/>
                </a:solidFill>
              </a:defRPr>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quis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quis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14pt" pitchFamily="2" charset="0"/>
              </a:rPr>
              <a:t>Healthy foundations</a:t>
            </a:r>
            <a:endParaRPr lang="en-US" sz="950" spc="10">
              <a:solidFill>
                <a:schemeClr val="bg1"/>
              </a:solidFill>
            </a:endParaRPr>
          </a:p>
        </p:txBody>
      </p:sp>
      <p:sp>
        <p:nvSpPr>
          <p:cNvPr id="3" name="Picture Placeholder 57">
            <a:extLst>
              <a:ext uri="{FF2B5EF4-FFF2-40B4-BE49-F238E27FC236}">
                <a16:creationId xmlns:a16="http://schemas.microsoft.com/office/drawing/2014/main" id="{725A8C0E-1131-4AF4-3A22-96462E07F830}"/>
              </a:ext>
            </a:extLst>
          </p:cNvPr>
          <p:cNvSpPr>
            <a:spLocks noGrp="1"/>
          </p:cNvSpPr>
          <p:nvPr>
            <p:ph type="pic" sz="quarter" idx="34"/>
          </p:nvPr>
        </p:nvSpPr>
        <p:spPr>
          <a:xfrm>
            <a:off x="8574084" y="0"/>
            <a:ext cx="3617913" cy="6858000"/>
          </a:xfrm>
          <a:prstGeom prst="rect">
            <a:avLst/>
          </a:prstGeom>
          <a:solidFill>
            <a:schemeClr val="bg1">
              <a:lumMod val="95000"/>
            </a:schemeClr>
          </a:solidFill>
        </p:spPr>
        <p:txBody>
          <a:bodyPr/>
          <a:lstStyle/>
          <a:p>
            <a:endParaRPr lang="en-US"/>
          </a:p>
        </p:txBody>
      </p:sp>
    </p:spTree>
    <p:extLst>
      <p:ext uri="{BB962C8B-B14F-4D97-AF65-F5344CB8AC3E}">
        <p14:creationId xmlns:p14="http://schemas.microsoft.com/office/powerpoint/2010/main" val="41368826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4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28022435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
        <p:nvSpPr>
          <p:cNvPr id="3" name="Rectangle 2">
            <a:extLst>
              <a:ext uri="{FF2B5EF4-FFF2-40B4-BE49-F238E27FC236}">
                <a16:creationId xmlns:a16="http://schemas.microsoft.com/office/drawing/2014/main" id="{CF864F53-F2CA-2611-781A-8B9796A49698}"/>
              </a:ext>
            </a:extLst>
          </p:cNvPr>
          <p:cNvSpPr/>
          <p:nvPr userDrawn="1"/>
        </p:nvSpPr>
        <p:spPr>
          <a:xfrm>
            <a:off x="7444409" y="0"/>
            <a:ext cx="4747591"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3205"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33463256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5259421"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5259421" y="605611"/>
            <a:ext cx="6537669"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5259422"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4" name="Picture Placeholder 3">
            <a:extLst>
              <a:ext uri="{FF2B5EF4-FFF2-40B4-BE49-F238E27FC236}">
                <a16:creationId xmlns:a16="http://schemas.microsoft.com/office/drawing/2014/main" id="{D5291816-0A37-00DD-7B14-6FD9CE722DE1}"/>
              </a:ext>
            </a:extLst>
          </p:cNvPr>
          <p:cNvSpPr>
            <a:spLocks noGrp="1"/>
          </p:cNvSpPr>
          <p:nvPr>
            <p:ph type="pic" sz="quarter" idx="22"/>
          </p:nvPr>
        </p:nvSpPr>
        <p:spPr>
          <a:xfrm>
            <a:off x="-79" y="0"/>
            <a:ext cx="4886229" cy="6857998"/>
          </a:xfrm>
          <a:prstGeom prst="rect">
            <a:avLst/>
          </a:prstGeom>
        </p:spPr>
        <p:txBody>
          <a:bodyPr/>
          <a:lstStyle/>
          <a:p>
            <a:endParaRPr lang="en-US"/>
          </a:p>
        </p:txBody>
      </p:sp>
      <p:pic>
        <p:nvPicPr>
          <p:cNvPr id="5" name="Picture 12">
            <a:extLst>
              <a:ext uri="{FF2B5EF4-FFF2-40B4-BE49-F238E27FC236}">
                <a16:creationId xmlns:a16="http://schemas.microsoft.com/office/drawing/2014/main" id="{062A5D37-BB1E-1B8B-5638-528E9C86EB1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10" name="TextBox 9">
            <a:extLst>
              <a:ext uri="{FF2B5EF4-FFF2-40B4-BE49-F238E27FC236}">
                <a16:creationId xmlns:a16="http://schemas.microsoft.com/office/drawing/2014/main" id="{60307255-22E2-AFB4-AA11-2220D363371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25920610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92E3D85-B26B-AD58-2282-99FF85D8726D}"/>
              </a:ext>
            </a:extLst>
          </p:cNvPr>
          <p:cNvSpPr>
            <a:spLocks noGrp="1"/>
          </p:cNvSpPr>
          <p:nvPr>
            <p:ph type="pic" sz="quarter" idx="23"/>
          </p:nvPr>
        </p:nvSpPr>
        <p:spPr>
          <a:xfrm>
            <a:off x="0" y="0"/>
            <a:ext cx="6021388" cy="6858000"/>
          </a:xfrm>
          <a:prstGeom prst="rect">
            <a:avLst/>
          </a:prstGeom>
        </p:spPr>
        <p:txBody>
          <a:bodyPr/>
          <a:lstStyle/>
          <a:p>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387831" y="1260000"/>
            <a:ext cx="5168630"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6387831" y="605611"/>
            <a:ext cx="516863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6387832" y="302400"/>
            <a:ext cx="516863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5" name="Picture 12">
            <a:extLst>
              <a:ext uri="{FF2B5EF4-FFF2-40B4-BE49-F238E27FC236}">
                <a16:creationId xmlns:a16="http://schemas.microsoft.com/office/drawing/2014/main" id="{062A5D37-BB1E-1B8B-5638-528E9C86EB1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10" name="TextBox 9">
            <a:extLst>
              <a:ext uri="{FF2B5EF4-FFF2-40B4-BE49-F238E27FC236}">
                <a16:creationId xmlns:a16="http://schemas.microsoft.com/office/drawing/2014/main" id="{60307255-22E2-AFB4-AA11-2220D363371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23069743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4013753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
        <p:nvSpPr>
          <p:cNvPr id="4" name="Rectangle 3">
            <a:extLst>
              <a:ext uri="{FF2B5EF4-FFF2-40B4-BE49-F238E27FC236}">
                <a16:creationId xmlns:a16="http://schemas.microsoft.com/office/drawing/2014/main" id="{A20A4791-ECEC-AEEE-7CB2-127A96DAB426}"/>
              </a:ext>
            </a:extLst>
          </p:cNvPr>
          <p:cNvSpPr/>
          <p:nvPr userDrawn="1"/>
        </p:nvSpPr>
        <p:spPr>
          <a:xfrm>
            <a:off x="9085006" y="0"/>
            <a:ext cx="310699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1"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36498102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extBox 2">
            <a:extLst>
              <a:ext uri="{FF2B5EF4-FFF2-40B4-BE49-F238E27FC236}">
                <a16:creationId xmlns:a16="http://schemas.microsoft.com/office/drawing/2014/main" id="{CF579B04-8E78-41A0-E3CF-88CF9D1473C4}"/>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2546861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3">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extBox 2">
            <a:extLst>
              <a:ext uri="{FF2B5EF4-FFF2-40B4-BE49-F238E27FC236}">
                <a16:creationId xmlns:a16="http://schemas.microsoft.com/office/drawing/2014/main" id="{CF579B04-8E78-41A0-E3CF-88CF9D1473C4}"/>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348357479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9626004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1_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Rectangle 1">
            <a:extLst>
              <a:ext uri="{FF2B5EF4-FFF2-40B4-BE49-F238E27FC236}">
                <a16:creationId xmlns:a16="http://schemas.microsoft.com/office/drawing/2014/main" id="{E598D943-7F25-2134-64F8-92D1FFCA8173}"/>
              </a:ext>
            </a:extLst>
          </p:cNvPr>
          <p:cNvSpPr/>
          <p:nvPr userDrawn="1"/>
        </p:nvSpPr>
        <p:spPr>
          <a:xfrm>
            <a:off x="9301316" y="0"/>
            <a:ext cx="289068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113291322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13638458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8351453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4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2" name="Picture 1">
            <a:extLst>
              <a:ext uri="{FF2B5EF4-FFF2-40B4-BE49-F238E27FC236}">
                <a16:creationId xmlns:a16="http://schemas.microsoft.com/office/drawing/2014/main" id="{43B94D68-17B5-B663-723F-25C889F7F3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5400000" flipH="1">
            <a:off x="7173646" y="1839646"/>
            <a:ext cx="6853954" cy="3182754"/>
          </a:xfrm>
          <a:prstGeom prst="rect">
            <a:avLst/>
          </a:prstGeom>
        </p:spPr>
      </p:pic>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232434293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5_Title only">
    <p:spTree>
      <p:nvGrpSpPr>
        <p:cNvPr id="1" name=""/>
        <p:cNvGrpSpPr/>
        <p:nvPr/>
      </p:nvGrpSpPr>
      <p:grpSpPr>
        <a:xfrm>
          <a:off x="0" y="0"/>
          <a:ext cx="0" cy="0"/>
          <a:chOff x="0" y="0"/>
          <a:chExt cx="0" cy="0"/>
        </a:xfrm>
      </p:grpSpPr>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2" name="Picture 1">
            <a:extLst>
              <a:ext uri="{FF2B5EF4-FFF2-40B4-BE49-F238E27FC236}">
                <a16:creationId xmlns:a16="http://schemas.microsoft.com/office/drawing/2014/main" id="{43B94D68-17B5-B663-723F-25C889F7F3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9" b="-4545"/>
          <a:stretch/>
        </p:blipFill>
        <p:spPr>
          <a:xfrm rot="5400000" flipH="1">
            <a:off x="-2863843" y="2789827"/>
            <a:ext cx="6853956" cy="1282393"/>
          </a:xfrm>
          <a:prstGeom prst="rect">
            <a:avLst/>
          </a:prstGeom>
        </p:spPr>
      </p:pic>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6" name="TextBox 5">
            <a:extLst>
              <a:ext uri="{FF2B5EF4-FFF2-40B4-BE49-F238E27FC236}">
                <a16:creationId xmlns:a16="http://schemas.microsoft.com/office/drawing/2014/main" id="{5B0F014F-A4C5-779F-8C66-1A94C3A86543}"/>
              </a:ext>
            </a:extLst>
          </p:cNvPr>
          <p:cNvSpPr txBox="1">
            <a:spLocks/>
          </p:cNvSpPr>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a:t>
            </a:r>
            <a:r>
              <a:rPr lang="en-US" sz="950" spc="-20"/>
              <a:t> </a:t>
            </a:r>
            <a:r>
              <a:rPr lang="en-US" sz="1000" b="0" i="0">
                <a:effectLst/>
                <a:latin typeface="DM Sans 14pt" pitchFamily="2" charset="0"/>
              </a:rPr>
              <a:t>Healthy foundations</a:t>
            </a:r>
            <a:endParaRPr lang="en-US" sz="950" spc="10"/>
          </a:p>
        </p:txBody>
      </p:sp>
    </p:spTree>
    <p:extLst>
      <p:ext uri="{BB962C8B-B14F-4D97-AF65-F5344CB8AC3E}">
        <p14:creationId xmlns:p14="http://schemas.microsoft.com/office/powerpoint/2010/main" val="375525904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F78B18"/>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2109996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5903847"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F78B18"/>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10393084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CC7414"/>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a:extLst>
              <a:ext uri="{FF2B5EF4-FFF2-40B4-BE49-F238E27FC236}">
                <a16:creationId xmlns:a16="http://schemas.microsoft.com/office/drawing/2014/main" id="{98D15C98-E463-99AC-BD06-6C447E251CA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flipH="1">
            <a:off x="7458159" y="2468829"/>
            <a:ext cx="4733841"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F5D8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18215566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CC7414"/>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5D8B8"/>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p:txBody>
      </p:sp>
    </p:spTree>
    <p:extLst>
      <p:ext uri="{BB962C8B-B14F-4D97-AF65-F5344CB8AC3E}">
        <p14:creationId xmlns:p14="http://schemas.microsoft.com/office/powerpoint/2010/main" val="20890068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3_Quote 1">
    <p:bg>
      <p:bgPr>
        <a:solidFill>
          <a:srgbClr val="CC7414"/>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a:solidFill>
            <a:srgbClr val="FFAB49"/>
          </a:solidFill>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grp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grp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grp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5D8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14pt" pitchFamily="2" charset="0"/>
              </a:rPr>
              <a:t>Healthy foundations</a:t>
            </a:r>
            <a:endParaRPr lang="en-US" sz="950" spc="10">
              <a:solidFill>
                <a:schemeClr val="bg1"/>
              </a:solidFill>
            </a:endParaRPr>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5D8B8"/>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p:txBody>
      </p:sp>
    </p:spTree>
    <p:extLst>
      <p:ext uri="{BB962C8B-B14F-4D97-AF65-F5344CB8AC3E}">
        <p14:creationId xmlns:p14="http://schemas.microsoft.com/office/powerpoint/2010/main" val="198865927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02401" y="3982585"/>
            <a:ext cx="11352188" cy="155681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a:t>
            </a:r>
            <a:br>
              <a:rPr lang="en-US" sz="1200">
                <a:solidFill>
                  <a:schemeClr val="bg1"/>
                </a:solidFill>
              </a:rPr>
            </a:b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2025 </a:t>
            </a:r>
            <a:r>
              <a:rPr lang="en-US" sz="1200" err="1">
                <a:solidFill>
                  <a:schemeClr val="bg1"/>
                </a:solidFill>
              </a:rPr>
              <a:t>dsm-firmenich</a:t>
            </a:r>
            <a:r>
              <a:rPr lang="en-US" sz="1200">
                <a:solidFill>
                  <a:schemeClr val="bg1"/>
                </a:solidFill>
              </a:rPr>
              <a:t> group.</a:t>
            </a: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994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pic>
        <p:nvPicPr>
          <p:cNvPr id="2" name="Picture 12">
            <a:extLst>
              <a:ext uri="{FF2B5EF4-FFF2-40B4-BE49-F238E27FC236}">
                <a16:creationId xmlns:a16="http://schemas.microsoft.com/office/drawing/2014/main" id="{2102D342-0D42-1579-CA55-1F1E8F80CC3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0075686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CC741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F08B1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F08B1F"/>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F08B1F"/>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264E74D9-DA8A-3FBE-019D-7C193F1B85A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748508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_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619665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2019535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56104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850834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2398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97263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a:prstGeom prst="rect">
            <a:avLst/>
          </a:prstGeo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a:prstGeom prst="rect">
            <a:avLst/>
          </a:prstGeo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a:prstGeom prst="rect">
            <a:avLst/>
          </a:prstGeo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8282995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12_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a:prstGeom prst="rect">
            <a:avLst/>
          </a:prstGeo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a:prstGeom prst="rect">
            <a:avLst/>
          </a:prstGeom>
        </p:spPr>
        <p:txBody>
          <a:bodyPr/>
          <a:lstStyle>
            <a:lvl1pPr>
              <a:defRPr sz="12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Donec maximus </a:t>
            </a:r>
            <a:r>
              <a:rPr lang="en-US" err="1"/>
              <a:t>accumsan</a:t>
            </a:r>
            <a:r>
              <a:rPr lang="en-US"/>
              <a:t> </a:t>
            </a:r>
            <a:r>
              <a:rPr lang="en-US" err="1"/>
              <a:t>imperdiet</a:t>
            </a:r>
            <a:r>
              <a:rPr lang="en-US"/>
              <a:t>. </a:t>
            </a:r>
            <a:r>
              <a:rPr lang="en-US" err="1"/>
              <a:t>Nullam</a:t>
            </a:r>
            <a:r>
              <a:rPr lang="en-US"/>
              <a:t> </a:t>
            </a:r>
            <a:r>
              <a:rPr lang="en-US" err="1"/>
              <a:t>ullamcorper</a:t>
            </a:r>
            <a:r>
              <a:rPr lang="en-US"/>
              <a:t> id </a:t>
            </a:r>
            <a:r>
              <a:rPr lang="en-US" err="1"/>
              <a:t>mauris</a:t>
            </a:r>
            <a:r>
              <a:rPr lang="en-US"/>
              <a:t> id </a:t>
            </a:r>
            <a:r>
              <a:rPr lang="en-US" err="1"/>
              <a:t>elementum</a:t>
            </a:r>
            <a:r>
              <a:rPr lang="en-US"/>
              <a:t>. </a:t>
            </a:r>
            <a:r>
              <a:rPr lang="en-US" err="1"/>
              <a:t>Suspendisse</a:t>
            </a:r>
            <a:r>
              <a:rPr lang="en-US"/>
              <a:t> </a:t>
            </a:r>
            <a:r>
              <a:rPr lang="en-US" err="1"/>
              <a:t>potenti</a:t>
            </a:r>
            <a:r>
              <a:rPr lang="en-US"/>
              <a:t>. Sed </a:t>
            </a:r>
            <a:r>
              <a:rPr lang="en-US" err="1"/>
              <a:t>tempor</a:t>
            </a:r>
            <a:r>
              <a:rPr lang="en-US"/>
              <a:t> </a:t>
            </a:r>
            <a:r>
              <a:rPr lang="en-US" err="1"/>
              <a:t>urna</a:t>
            </a:r>
            <a:r>
              <a:rPr lang="en-US"/>
              <a:t> </a:t>
            </a:r>
            <a:r>
              <a:rPr lang="en-US" err="1"/>
              <a:t>turpis</a:t>
            </a:r>
            <a:r>
              <a:rPr lang="en-US"/>
              <a:t>. Sed </a:t>
            </a:r>
            <a:r>
              <a:rPr lang="en-US" err="1"/>
              <a:t>quis</a:t>
            </a:r>
            <a:r>
              <a:rPr lang="en-US"/>
              <a:t> dolor vel </a:t>
            </a:r>
            <a:r>
              <a:rPr lang="en-US" err="1"/>
              <a:t>nulla</a:t>
            </a:r>
            <a:r>
              <a:rPr lang="en-US"/>
              <a:t> </a:t>
            </a:r>
            <a:r>
              <a:rPr lang="en-US" err="1"/>
              <a:t>feugiat</a:t>
            </a:r>
            <a:r>
              <a:rPr lang="en-US"/>
              <a:t> </a:t>
            </a:r>
            <a:r>
              <a:rPr lang="en-US" err="1"/>
              <a:t>ultricies</a:t>
            </a:r>
            <a:r>
              <a:rPr lang="en-US"/>
              <a:t> </a:t>
            </a:r>
            <a:r>
              <a:rPr lang="en-US" err="1"/>
              <a:t>ut</a:t>
            </a:r>
            <a:r>
              <a:rPr lang="en-US"/>
              <a:t> </a:t>
            </a:r>
            <a:r>
              <a:rPr lang="en-US" err="1"/>
              <a:t>ut</a:t>
            </a:r>
            <a:r>
              <a:rPr lang="en-US"/>
              <a:t> </a:t>
            </a:r>
            <a:r>
              <a:rPr lang="en-US" err="1"/>
              <a:t>quam</a:t>
            </a:r>
            <a:r>
              <a:rPr lang="en-US"/>
              <a:t>. </a:t>
            </a:r>
            <a:r>
              <a:rPr lang="en-US" err="1"/>
              <a:t>Praesent</a:t>
            </a:r>
            <a:r>
              <a:rPr lang="en-US"/>
              <a:t> </a:t>
            </a:r>
            <a:r>
              <a:rPr lang="en-US" err="1"/>
              <a:t>eu</a:t>
            </a:r>
            <a:r>
              <a:rPr lang="en-US"/>
              <a:t> </a:t>
            </a:r>
            <a:r>
              <a:rPr lang="en-US" err="1"/>
              <a:t>tellus</a:t>
            </a:r>
            <a:r>
              <a:rPr lang="en-US"/>
              <a:t> </a:t>
            </a:r>
            <a:r>
              <a:rPr lang="en-US" err="1"/>
              <a:t>tristique</a:t>
            </a:r>
            <a:r>
              <a:rPr lang="en-US"/>
              <a:t>, cursus </a:t>
            </a:r>
            <a:r>
              <a:rPr lang="en-US" err="1"/>
              <a:t>nisl</a:t>
            </a:r>
            <a:r>
              <a:rPr lang="en-US"/>
              <a:t> non.</a:t>
            </a:r>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a:prstGeom prst="rect">
            <a:avLst/>
          </a:prstGeom>
        </p:spPr>
        <p:txBody>
          <a:bodyPr/>
          <a:lstStyle>
            <a:lvl1pPr algn="r">
              <a:defRPr sz="1200">
                <a:solidFill>
                  <a:schemeClr val="bg1"/>
                </a:solidFill>
                <a:latin typeface="+mn-lt"/>
              </a:defRPr>
            </a:lvl1pPr>
          </a:lstStyle>
          <a:p>
            <a:pPr lvl="0"/>
            <a:r>
              <a:rPr lang="en-GB"/>
              <a:t>document status</a:t>
            </a:r>
          </a:p>
        </p:txBody>
      </p:sp>
      <p:sp>
        <p:nvSpPr>
          <p:cNvPr id="3" name="Rectangle 2">
            <a:extLst>
              <a:ext uri="{FF2B5EF4-FFF2-40B4-BE49-F238E27FC236}">
                <a16:creationId xmlns:a16="http://schemas.microsoft.com/office/drawing/2014/main" id="{99B07A94-5D2E-82BF-B1EF-0B28ECD8C8B2}"/>
              </a:ext>
            </a:extLst>
          </p:cNvPr>
          <p:cNvSpPr/>
          <p:nvPr userDrawn="1"/>
        </p:nvSpPr>
        <p:spPr>
          <a:xfrm>
            <a:off x="8937523" y="0"/>
            <a:ext cx="3254477"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250582189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a:prstGeom prst="rect">
            <a:avLst/>
          </a:prstGeo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a:prstGeom prst="rect">
            <a:avLst/>
          </a:prstGeo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a:prstGeom prst="rect">
            <a:avLst/>
          </a:prstGeo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a:prstGeom prst="rect">
            <a:avLst/>
          </a:prstGeo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99629000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a:prstGeom prst="rect">
            <a:avLst/>
          </a:prstGeo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a:prstGeom prst="rect">
            <a:avLst/>
          </a:prstGeo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prstGeom prst="rect">
            <a:avLst/>
          </a:prstGeo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prstGeom prst="rect">
            <a:avLst/>
          </a:prstGeom>
          <a:solidFill>
            <a:schemeClr val="bg2"/>
          </a:solidFill>
        </p:spPr>
        <p:txBody>
          <a:bodyPr/>
          <a:lstStyle>
            <a:lvl1pPr>
              <a:defRPr/>
            </a:lvl1pPr>
          </a:lstStyle>
          <a:p>
            <a:r>
              <a:rPr lang="en-GB"/>
              <a:t> </a:t>
            </a:r>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feugiat</a:t>
            </a:r>
            <a:r>
              <a:rPr lang="en-US"/>
              <a:t> </a:t>
            </a:r>
            <a:r>
              <a:rPr lang="en-US" err="1"/>
              <a:t>purus</a:t>
            </a:r>
            <a:r>
              <a:rPr lang="en-US"/>
              <a:t> diam, </a:t>
            </a:r>
            <a:r>
              <a:rPr lang="en-US" err="1"/>
              <a:t>eget</a:t>
            </a:r>
            <a:r>
              <a:rPr lang="en-US"/>
              <a:t> </a:t>
            </a:r>
            <a:r>
              <a:rPr lang="en-US" err="1"/>
              <a:t>lobortis</a:t>
            </a:r>
            <a:r>
              <a:rPr lang="en-US"/>
              <a:t> </a:t>
            </a:r>
            <a:r>
              <a:rPr lang="en-US" err="1"/>
              <a:t>nulla</a:t>
            </a:r>
            <a:r>
              <a:rPr lang="en-US"/>
              <a:t> </a:t>
            </a:r>
            <a:r>
              <a:rPr lang="en-US" err="1"/>
              <a:t>laoreet</a:t>
            </a:r>
            <a:r>
              <a:rPr lang="en-US"/>
              <a:t> sed. </a:t>
            </a:r>
            <a:r>
              <a:rPr lang="en-US" err="1"/>
              <a:t>Phasellus</a:t>
            </a:r>
            <a:r>
              <a:rPr lang="en-US"/>
              <a:t> </a:t>
            </a:r>
            <a:r>
              <a:rPr lang="en-US" err="1"/>
              <a:t>imperdiet</a:t>
            </a:r>
            <a:r>
              <a:rPr lang="en-US"/>
              <a:t> </a:t>
            </a:r>
            <a:r>
              <a:rPr lang="en-US" err="1"/>
              <a:t>tincidunt</a:t>
            </a:r>
            <a:r>
              <a:rPr lang="en-US"/>
              <a:t> </a:t>
            </a:r>
            <a:r>
              <a:rPr lang="en-US" err="1"/>
              <a:t>placerat</a:t>
            </a:r>
            <a:r>
              <a:rPr lang="en-US"/>
              <a:t>. </a:t>
            </a:r>
            <a:r>
              <a:rPr lang="en-US" err="1"/>
              <a:t>Mauris</a:t>
            </a:r>
            <a:r>
              <a:rPr lang="en-US"/>
              <a:t> </a:t>
            </a:r>
            <a:r>
              <a:rPr lang="en-US" err="1"/>
              <a:t>nec</a:t>
            </a:r>
            <a:r>
              <a:rPr lang="en-US"/>
              <a:t> </a:t>
            </a:r>
            <a:r>
              <a:rPr lang="en-US" err="1"/>
              <a:t>tincidunt</a:t>
            </a:r>
            <a:r>
              <a:rPr lang="en-US"/>
              <a:t> </a:t>
            </a:r>
            <a:r>
              <a:rPr lang="en-US" err="1"/>
              <a:t>nulla</a:t>
            </a:r>
            <a:r>
              <a:rPr lang="en-US"/>
              <a:t>. Sed a </a:t>
            </a:r>
            <a:r>
              <a:rPr lang="en-US" err="1"/>
              <a:t>nisl</a:t>
            </a:r>
            <a:r>
              <a:rPr lang="en-US"/>
              <a:t> </a:t>
            </a:r>
            <a:r>
              <a:rPr lang="en-US" err="1"/>
              <a:t>augue</a:t>
            </a:r>
            <a:r>
              <a:rPr lang="en-US"/>
              <a:t>. </a:t>
            </a:r>
            <a:r>
              <a:rPr lang="en-US" err="1"/>
              <a:t>Vivamus</a:t>
            </a:r>
            <a:r>
              <a:rPr lang="en-US"/>
              <a:t> ligula diam, </a:t>
            </a:r>
            <a:r>
              <a:rPr lang="en-US" err="1"/>
              <a:t>interdum</a:t>
            </a:r>
            <a:r>
              <a:rPr lang="en-US"/>
              <a:t> et </a:t>
            </a:r>
            <a:r>
              <a:rPr lang="en-US" err="1"/>
              <a:t>tortor</a:t>
            </a:r>
            <a:r>
              <a:rPr lang="en-US"/>
              <a:t> et, </a:t>
            </a:r>
            <a:r>
              <a:rPr lang="en-US" err="1"/>
              <a:t>feugiat</a:t>
            </a:r>
            <a:r>
              <a:rPr lang="en-US"/>
              <a:t> </a:t>
            </a:r>
            <a:r>
              <a:rPr lang="en-US" err="1"/>
              <a:t>tincidunt</a:t>
            </a:r>
            <a:r>
              <a:rPr lang="en-US"/>
              <a:t> </a:t>
            </a:r>
            <a:r>
              <a:rPr lang="en-US" err="1"/>
              <a:t>lectus</a:t>
            </a:r>
            <a:r>
              <a:rPr lang="en-US"/>
              <a:t>. </a:t>
            </a:r>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12" name="Text Placeholder 2">
            <a:extLst>
              <a:ext uri="{FF2B5EF4-FFF2-40B4-BE49-F238E27FC236}">
                <a16:creationId xmlns:a16="http://schemas.microsoft.com/office/drawing/2014/main" id="{49C15117-2E8B-D45C-1643-80D6C95E092C}"/>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3" name="Title 3">
            <a:extLst>
              <a:ext uri="{FF2B5EF4-FFF2-40B4-BE49-F238E27FC236}">
                <a16:creationId xmlns:a16="http://schemas.microsoft.com/office/drawing/2014/main" id="{9DFDD1D4-39F4-8ECC-F275-BC049096FFD0}"/>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185655526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prstGeom prst="rect">
            <a:avLst/>
          </a:prstGeo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prstGeom prst="rect">
            <a:avLst/>
          </a:prstGeo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a:prstGeom prst="rect">
            <a:avLst/>
          </a:prstGeo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a:prstGeom prst="rect">
            <a:avLst/>
          </a:prstGeom>
        </p:spPr>
        <p:txBody>
          <a:bodyPr/>
          <a:lstStyle>
            <a:lvl1pPr>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 et, </a:t>
            </a:r>
            <a:r>
              <a:rPr lang="en-GB" err="1"/>
              <a:t>feugiat</a:t>
            </a:r>
            <a:r>
              <a:rPr lang="en-GB"/>
              <a:t> </a:t>
            </a:r>
            <a:r>
              <a:rPr lang="en-GB" err="1"/>
              <a:t>tincidunt</a:t>
            </a:r>
            <a:r>
              <a:rPr lang="en-GB"/>
              <a:t> </a:t>
            </a:r>
            <a:r>
              <a:rPr lang="en-GB" err="1"/>
              <a:t>lectus</a:t>
            </a:r>
            <a:r>
              <a:rPr lang="en-GB"/>
              <a:t>. Donec maximus </a:t>
            </a:r>
            <a:r>
              <a:rPr lang="en-GB" err="1"/>
              <a:t>accumsan</a:t>
            </a:r>
            <a:r>
              <a:rPr lang="en-GB"/>
              <a:t> </a:t>
            </a:r>
            <a:r>
              <a:rPr lang="en-GB" err="1"/>
              <a:t>imperdiet</a:t>
            </a:r>
            <a:r>
              <a:rPr lang="en-GB"/>
              <a:t>. </a:t>
            </a:r>
            <a:r>
              <a:rPr lang="en-GB" err="1"/>
              <a:t>Nullam</a:t>
            </a:r>
            <a:r>
              <a:rPr lang="en-GB"/>
              <a:t> </a:t>
            </a:r>
            <a:r>
              <a:rPr lang="en-GB" err="1"/>
              <a:t>ullamcorper</a:t>
            </a:r>
            <a:r>
              <a:rPr lang="en-GB"/>
              <a:t> id </a:t>
            </a:r>
            <a:r>
              <a:rPr lang="en-GB" err="1"/>
              <a:t>mauris</a:t>
            </a:r>
            <a:r>
              <a:rPr lang="en-GB"/>
              <a:t> id </a:t>
            </a:r>
            <a:r>
              <a:rPr lang="en-GB" err="1"/>
              <a:t>elementum</a:t>
            </a:r>
            <a:r>
              <a:rPr lang="en-GB"/>
              <a:t>. </a:t>
            </a:r>
            <a:r>
              <a:rPr lang="en-GB" err="1"/>
              <a:t>Suspendisse</a:t>
            </a:r>
            <a:r>
              <a:rPr lang="en-GB"/>
              <a:t> </a:t>
            </a:r>
            <a:r>
              <a:rPr lang="en-GB" err="1"/>
              <a:t>potenti</a:t>
            </a:r>
            <a:r>
              <a:rPr lang="en-GB"/>
              <a:t>. Sed </a:t>
            </a:r>
            <a:r>
              <a:rPr lang="en-GB" err="1"/>
              <a:t>tempor</a:t>
            </a:r>
            <a:r>
              <a:rPr lang="en-GB"/>
              <a:t> </a:t>
            </a:r>
            <a:r>
              <a:rPr lang="en-GB" err="1"/>
              <a:t>urna</a:t>
            </a:r>
            <a:r>
              <a:rPr lang="en-GB"/>
              <a:t> </a:t>
            </a:r>
            <a:r>
              <a:rPr lang="en-GB" err="1"/>
              <a:t>turpis</a:t>
            </a:r>
            <a:r>
              <a:rPr lang="en-GB"/>
              <a:t>. Sed </a:t>
            </a:r>
            <a:r>
              <a:rPr lang="en-GB" err="1"/>
              <a:t>quis</a:t>
            </a:r>
            <a:r>
              <a:rPr lang="en-GB"/>
              <a:t> </a:t>
            </a:r>
            <a:r>
              <a:rPr lang="en-GB" err="1"/>
              <a:t>dolor</a:t>
            </a:r>
            <a:r>
              <a:rPr lang="en-GB"/>
              <a:t> </a:t>
            </a:r>
            <a:r>
              <a:rPr lang="en-GB" err="1"/>
              <a:t>vel</a:t>
            </a:r>
            <a:r>
              <a:rPr lang="en-GB"/>
              <a:t> </a:t>
            </a:r>
            <a:r>
              <a:rPr lang="en-GB" err="1"/>
              <a:t>nulla</a:t>
            </a:r>
            <a:r>
              <a:rPr lang="en-GB"/>
              <a:t> </a:t>
            </a:r>
            <a:r>
              <a:rPr lang="en-GB" err="1"/>
              <a:t>feugiat</a:t>
            </a:r>
            <a:r>
              <a:rPr lang="en-GB"/>
              <a:t> </a:t>
            </a:r>
            <a:r>
              <a:rPr lang="en-GB" err="1"/>
              <a:t>ultricies</a:t>
            </a:r>
            <a:r>
              <a:rPr lang="en-GB"/>
              <a:t> </a:t>
            </a:r>
            <a:r>
              <a:rPr lang="en-GB" err="1"/>
              <a:t>ut</a:t>
            </a:r>
            <a:r>
              <a:rPr lang="en-GB"/>
              <a:t> </a:t>
            </a:r>
            <a:r>
              <a:rPr lang="en-GB" err="1"/>
              <a:t>ut</a:t>
            </a:r>
            <a:r>
              <a:rPr lang="en-GB"/>
              <a:t> </a:t>
            </a:r>
            <a:r>
              <a:rPr lang="en-GB" err="1"/>
              <a:t>quam</a:t>
            </a:r>
            <a:r>
              <a:rPr lang="en-GB"/>
              <a:t>. </a:t>
            </a:r>
            <a:r>
              <a:rPr lang="en-GB" err="1"/>
              <a:t>Praesent</a:t>
            </a:r>
            <a:r>
              <a:rPr lang="en-GB"/>
              <a:t> </a:t>
            </a:r>
            <a:r>
              <a:rPr lang="en-GB" err="1"/>
              <a:t>eu</a:t>
            </a:r>
            <a:r>
              <a:rPr lang="en-GB"/>
              <a:t> </a:t>
            </a:r>
            <a:r>
              <a:rPr lang="en-GB" err="1"/>
              <a:t>tellus</a:t>
            </a:r>
            <a:r>
              <a:rPr lang="en-GB"/>
              <a:t> </a:t>
            </a:r>
            <a:r>
              <a:rPr lang="en-GB" err="1"/>
              <a:t>tristique</a:t>
            </a:r>
            <a:r>
              <a:rPr lang="en-GB"/>
              <a:t>, cursus </a:t>
            </a:r>
            <a:r>
              <a:rPr lang="en-GB" err="1"/>
              <a:t>nisl</a:t>
            </a:r>
            <a:r>
              <a:rPr lang="en-GB"/>
              <a:t> non, </a:t>
            </a:r>
            <a:r>
              <a:rPr lang="en-GB" err="1"/>
              <a:t>pretium</a:t>
            </a:r>
            <a:r>
              <a:rPr lang="en-GB"/>
              <a:t> </a:t>
            </a:r>
            <a:r>
              <a:rPr lang="en-GB" err="1"/>
              <a:t>lectus</a:t>
            </a:r>
            <a:r>
              <a:rPr lang="en-GB"/>
              <a:t>.</a:t>
            </a:r>
          </a:p>
          <a:p>
            <a:pPr lvl="0"/>
            <a:endParaRPr lang="en-GB"/>
          </a:p>
          <a:p>
            <a:pPr lvl="0"/>
            <a:r>
              <a:rPr lang="en-GB"/>
              <a:t>Donec et </a:t>
            </a:r>
            <a:r>
              <a:rPr lang="en-GB" err="1"/>
              <a:t>luctus</a:t>
            </a:r>
            <a:r>
              <a:rPr lang="en-GB"/>
              <a:t> ex. Morbi </a:t>
            </a:r>
            <a:r>
              <a:rPr lang="en-GB" err="1"/>
              <a:t>quis</a:t>
            </a:r>
            <a:r>
              <a:rPr lang="en-GB"/>
              <a:t> </a:t>
            </a:r>
            <a:r>
              <a:rPr lang="en-GB" err="1"/>
              <a:t>orci</a:t>
            </a:r>
            <a:r>
              <a:rPr lang="en-GB"/>
              <a:t> </a:t>
            </a:r>
            <a:r>
              <a:rPr lang="en-GB" err="1"/>
              <a:t>neque</a:t>
            </a:r>
            <a:r>
              <a:rPr lang="en-GB"/>
              <a:t>. </a:t>
            </a:r>
            <a:r>
              <a:rPr lang="en-GB" err="1"/>
              <a:t>Etiam</a:t>
            </a:r>
            <a:r>
              <a:rPr lang="en-GB"/>
              <a:t> at </a:t>
            </a:r>
            <a:r>
              <a:rPr lang="en-GB" err="1"/>
              <a:t>luctus</a:t>
            </a:r>
            <a:r>
              <a:rPr lang="en-GB"/>
              <a:t> eros. </a:t>
            </a:r>
            <a:r>
              <a:rPr lang="en-GB" err="1"/>
              <a:t>Mauris</a:t>
            </a:r>
            <a:r>
              <a:rPr lang="en-GB"/>
              <a:t> </a:t>
            </a:r>
            <a:r>
              <a:rPr lang="en-GB" err="1"/>
              <a:t>scelerisque</a:t>
            </a:r>
            <a:r>
              <a:rPr lang="en-GB"/>
              <a:t> </a:t>
            </a:r>
            <a:r>
              <a:rPr lang="en-GB" err="1"/>
              <a:t>ultricies</a:t>
            </a:r>
            <a:r>
              <a:rPr lang="en-GB"/>
              <a:t> maximus. Morbi </a:t>
            </a:r>
            <a:r>
              <a:rPr lang="en-GB" err="1"/>
              <a:t>eget</a:t>
            </a:r>
            <a:r>
              <a:rPr lang="en-GB"/>
              <a:t> mi </a:t>
            </a:r>
            <a:r>
              <a:rPr lang="en-GB" err="1"/>
              <a:t>odio</a:t>
            </a:r>
            <a:r>
              <a:rPr lang="en-GB"/>
              <a:t>. Aenean </a:t>
            </a:r>
            <a:r>
              <a:rPr lang="en-GB" err="1"/>
              <a:t>finibus</a:t>
            </a:r>
            <a:r>
              <a:rPr lang="en-GB"/>
              <a:t> </a:t>
            </a:r>
            <a:r>
              <a:rPr lang="en-GB" err="1"/>
              <a:t>commodo</a:t>
            </a:r>
            <a:r>
              <a:rPr lang="en-GB"/>
              <a:t> </a:t>
            </a:r>
            <a:r>
              <a:rPr lang="en-GB" err="1"/>
              <a:t>facilisis</a:t>
            </a:r>
            <a:r>
              <a:rPr lang="en-GB"/>
              <a:t>. </a:t>
            </a:r>
            <a:r>
              <a:rPr lang="en-GB" err="1"/>
              <a:t>Etiam</a:t>
            </a:r>
            <a:r>
              <a:rPr lang="en-GB"/>
              <a:t> </a:t>
            </a:r>
            <a:r>
              <a:rPr lang="en-GB" err="1"/>
              <a:t>volutpat</a:t>
            </a:r>
            <a:r>
              <a:rPr lang="en-GB"/>
              <a:t> libero </a:t>
            </a:r>
            <a:r>
              <a:rPr lang="en-GB" err="1"/>
              <a:t>neque</a:t>
            </a:r>
            <a:r>
              <a:rPr lang="en-GB"/>
              <a:t>, vitae </a:t>
            </a:r>
            <a:r>
              <a:rPr lang="en-GB" err="1"/>
              <a:t>facilisis</a:t>
            </a:r>
            <a:r>
              <a:rPr lang="en-GB"/>
              <a:t> </a:t>
            </a:r>
            <a:r>
              <a:rPr lang="en-GB" err="1"/>
              <a:t>velit</a:t>
            </a:r>
            <a:r>
              <a:rPr lang="en-GB"/>
              <a:t> pharetra </a:t>
            </a:r>
            <a:r>
              <a:rPr lang="en-GB" err="1"/>
              <a:t>quis</a:t>
            </a:r>
            <a:r>
              <a:rPr lang="en-GB"/>
              <a:t>. Sed sit </a:t>
            </a:r>
            <a:r>
              <a:rPr lang="en-GB" err="1"/>
              <a:t>amet</a:t>
            </a:r>
            <a:r>
              <a:rPr lang="en-GB"/>
              <a:t> </a:t>
            </a:r>
            <a:r>
              <a:rPr lang="en-GB" err="1"/>
              <a:t>placerat</a:t>
            </a:r>
            <a:r>
              <a:rPr lang="en-GB"/>
              <a:t> </a:t>
            </a:r>
            <a:r>
              <a:rPr lang="en-GB" err="1"/>
              <a:t>urna</a:t>
            </a:r>
            <a:r>
              <a:rPr lang="en-GB"/>
              <a:t>. Donec </a:t>
            </a:r>
            <a:r>
              <a:rPr lang="en-GB" err="1"/>
              <a:t>ut</a:t>
            </a:r>
            <a:r>
              <a:rPr lang="en-GB"/>
              <a:t> </a:t>
            </a:r>
            <a:r>
              <a:rPr lang="en-GB" err="1"/>
              <a:t>mauris</a:t>
            </a:r>
            <a:r>
              <a:rPr lang="en-GB"/>
              <a:t> sit </a:t>
            </a:r>
            <a:r>
              <a:rPr lang="en-GB" err="1"/>
              <a:t>amet</a:t>
            </a:r>
            <a:r>
              <a:rPr lang="en-GB"/>
              <a:t> </a:t>
            </a:r>
            <a:r>
              <a:rPr lang="en-GB" err="1"/>
              <a:t>velit</a:t>
            </a:r>
            <a:r>
              <a:rPr lang="en-GB"/>
              <a:t> </a:t>
            </a:r>
            <a:r>
              <a:rPr lang="en-GB" err="1"/>
              <a:t>mollis</a:t>
            </a:r>
            <a:r>
              <a:rPr lang="en-GB"/>
              <a:t> tempus </a:t>
            </a:r>
            <a:r>
              <a:rPr lang="en-GB" err="1"/>
              <a:t>ut</a:t>
            </a:r>
            <a:r>
              <a:rPr lang="en-GB"/>
              <a:t> a </a:t>
            </a:r>
            <a:r>
              <a:rPr lang="en-GB" err="1"/>
              <a:t>dolor</a:t>
            </a:r>
            <a:r>
              <a:rPr lang="en-GB"/>
              <a:t>. Morbi vitae </a:t>
            </a:r>
            <a:r>
              <a:rPr lang="en-GB" err="1"/>
              <a:t>porttitor</a:t>
            </a:r>
            <a:r>
              <a:rPr lang="en-GB"/>
              <a:t> </a:t>
            </a:r>
            <a:r>
              <a:rPr lang="en-GB" err="1"/>
              <a:t>quam</a:t>
            </a:r>
            <a:r>
              <a:rPr lang="en-GB"/>
              <a:t>. Vestibulum </a:t>
            </a:r>
            <a:r>
              <a:rPr lang="en-GB" err="1"/>
              <a:t>odio</a:t>
            </a:r>
            <a:r>
              <a:rPr lang="en-GB"/>
              <a:t> </a:t>
            </a:r>
            <a:r>
              <a:rPr lang="en-GB" err="1"/>
              <a:t>nisl</a:t>
            </a:r>
            <a:r>
              <a:rPr lang="en-GB"/>
              <a:t>, </a:t>
            </a:r>
            <a:r>
              <a:rPr lang="en-GB" err="1"/>
              <a:t>ultrices</a:t>
            </a:r>
            <a:r>
              <a:rPr lang="en-GB"/>
              <a:t> id </a:t>
            </a:r>
            <a:r>
              <a:rPr lang="en-GB" err="1"/>
              <a:t>justo</a:t>
            </a:r>
            <a:r>
              <a:rPr lang="en-GB"/>
              <a:t> in, </a:t>
            </a:r>
            <a:r>
              <a:rPr lang="en-GB" err="1"/>
              <a:t>egestas</a:t>
            </a:r>
            <a:r>
              <a:rPr lang="en-GB"/>
              <a:t> dictum sem. Donec ac ipsum </a:t>
            </a:r>
            <a:r>
              <a:rPr lang="en-GB" err="1"/>
              <a:t>orci</a:t>
            </a:r>
            <a:r>
              <a:rPr lang="en-GB"/>
              <a:t>. Cras </a:t>
            </a:r>
            <a:r>
              <a:rPr lang="en-GB" err="1"/>
              <a:t>dapibus</a:t>
            </a:r>
            <a:r>
              <a:rPr lang="en-GB"/>
              <a:t> </a:t>
            </a:r>
            <a:r>
              <a:rPr lang="en-GB" err="1"/>
              <a:t>consectetur</a:t>
            </a:r>
            <a:r>
              <a:rPr lang="en-GB"/>
              <a:t> porta. Donec ipsum </a:t>
            </a:r>
            <a:r>
              <a:rPr lang="en-GB" err="1"/>
              <a:t>odio</a:t>
            </a:r>
            <a:r>
              <a:rPr lang="en-GB"/>
              <a:t>, </a:t>
            </a:r>
            <a:r>
              <a:rPr lang="en-GB" err="1"/>
              <a:t>rhoncus</a:t>
            </a:r>
            <a:r>
              <a:rPr lang="en-GB"/>
              <a:t> </a:t>
            </a:r>
            <a:r>
              <a:rPr lang="en-GB" err="1"/>
              <a:t>nec</a:t>
            </a:r>
            <a:r>
              <a:rPr lang="en-GB"/>
              <a:t> </a:t>
            </a:r>
            <a:r>
              <a:rPr lang="en-GB" err="1"/>
              <a:t>tincidunt</a:t>
            </a:r>
            <a:r>
              <a:rPr lang="en-GB"/>
              <a:t> </a:t>
            </a:r>
            <a:r>
              <a:rPr lang="en-GB" err="1"/>
              <a:t>eget</a:t>
            </a:r>
            <a:r>
              <a:rPr lang="en-GB"/>
              <a:t>, </a:t>
            </a:r>
            <a:r>
              <a:rPr lang="en-GB" err="1"/>
              <a:t>egestas</a:t>
            </a:r>
            <a:r>
              <a:rPr lang="en-GB"/>
              <a:t> </a:t>
            </a:r>
            <a:r>
              <a:rPr lang="en-GB" err="1"/>
              <a:t>sed</a:t>
            </a:r>
            <a:r>
              <a:rPr lang="en-GB"/>
              <a:t> </a:t>
            </a:r>
            <a:r>
              <a:rPr lang="en-GB" err="1"/>
              <a:t>nulla</a:t>
            </a:r>
            <a:r>
              <a:rPr lang="en-GB"/>
              <a:t>. Nam </a:t>
            </a:r>
            <a:r>
              <a:rPr lang="en-GB" err="1"/>
              <a:t>molestie</a:t>
            </a:r>
            <a:r>
              <a:rPr lang="en-GB"/>
              <a:t> </a:t>
            </a:r>
            <a:r>
              <a:rPr lang="en-GB" err="1"/>
              <a:t>purus</a:t>
            </a:r>
            <a:r>
              <a:rPr lang="en-GB"/>
              <a:t> </a:t>
            </a:r>
            <a:r>
              <a:rPr lang="en-GB" err="1"/>
              <a:t>aliquet</a:t>
            </a:r>
            <a:r>
              <a:rPr lang="en-GB"/>
              <a:t>, auctor </a:t>
            </a:r>
            <a:r>
              <a:rPr lang="en-GB" err="1"/>
              <a:t>est</a:t>
            </a:r>
            <a:r>
              <a:rPr lang="en-GB"/>
              <a:t> </a:t>
            </a:r>
            <a:r>
              <a:rPr lang="en-GB" err="1"/>
              <a:t>sed</a:t>
            </a:r>
            <a:r>
              <a:rPr lang="en-GB"/>
              <a:t>, </a:t>
            </a:r>
            <a:r>
              <a:rPr lang="en-GB" err="1"/>
              <a:t>scelerisque</a:t>
            </a:r>
            <a:r>
              <a:rPr lang="en-GB"/>
              <a:t> </a:t>
            </a:r>
            <a:r>
              <a:rPr lang="en-GB" err="1"/>
              <a:t>turpis</a:t>
            </a:r>
            <a:r>
              <a:rPr lang="en-GB"/>
              <a:t>.</a:t>
            </a:r>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5" name="Text Placeholder 2">
            <a:extLst>
              <a:ext uri="{FF2B5EF4-FFF2-40B4-BE49-F238E27FC236}">
                <a16:creationId xmlns:a16="http://schemas.microsoft.com/office/drawing/2014/main" id="{56513FBC-307F-48DD-35CA-B4E6D9F8E919}"/>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0" name="Title 3">
            <a:extLst>
              <a:ext uri="{FF2B5EF4-FFF2-40B4-BE49-F238E27FC236}">
                <a16:creationId xmlns:a16="http://schemas.microsoft.com/office/drawing/2014/main" id="{2904E1ED-3D3E-19CE-7E48-2A0327E27068}"/>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22941361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prstGeom prst="rect">
            <a:avLst/>
          </a:prstGeo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prstGeom prst="rect">
            <a:avLst/>
          </a:prstGeo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prstGeom prst="rect">
            <a:avLst/>
          </a:prstGeom>
          <a:solidFill>
            <a:schemeClr val="bg2"/>
          </a:solidFill>
        </p:spPr>
        <p:txBody>
          <a:bodyPr/>
          <a:lstStyle>
            <a:lvl1pPr>
              <a:defRPr/>
            </a:lvl1pPr>
          </a:lstStyle>
          <a:p>
            <a:r>
              <a:rPr lang="en-GB"/>
              <a:t> </a:t>
            </a:r>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3" name="Text Placeholder 2">
            <a:extLst>
              <a:ext uri="{FF2B5EF4-FFF2-40B4-BE49-F238E27FC236}">
                <a16:creationId xmlns:a16="http://schemas.microsoft.com/office/drawing/2014/main" id="{4BB960CD-217A-4446-1DF9-9C07AF055C23}"/>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6B9F83F0-299B-C6DD-5769-DCB9CB10C2F7}"/>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406897566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a:prstGeom prst="rect">
            <a:avLst/>
          </a:prstGeom>
        </p:spPr>
        <p:txBody>
          <a:bodyPr tIns="0"/>
          <a:lstStyle>
            <a:lvl1pPr>
              <a:spcAft>
                <a:spcPts val="0"/>
              </a:spcAft>
              <a:defRPr sz="1800">
                <a:solidFill>
                  <a:srgbClr val="CC7414"/>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a:prstGeom prst="rect">
            <a:avLst/>
          </a:prstGeo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a:prstGeom prst="rect">
            <a:avLst/>
          </a:prstGeom>
        </p:spPr>
        <p:txBody>
          <a:bodyPr/>
          <a:lstStyle>
            <a:lvl1pPr algn="r">
              <a:defRPr sz="1200">
                <a:latin typeface="+mn-lt"/>
              </a:defRPr>
            </a:lvl1pPr>
          </a:lstStyle>
          <a:p>
            <a:pPr lvl="0"/>
            <a:r>
              <a:rPr lang="en-GB"/>
              <a:t>document status</a:t>
            </a:r>
          </a:p>
        </p:txBody>
      </p:sp>
      <p:sp>
        <p:nvSpPr>
          <p:cNvPr id="3" name="Text Placeholder 2">
            <a:extLst>
              <a:ext uri="{FF2B5EF4-FFF2-40B4-BE49-F238E27FC236}">
                <a16:creationId xmlns:a16="http://schemas.microsoft.com/office/drawing/2014/main" id="{03E838CE-C12E-CF48-8452-A783A539C429}"/>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D1760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3">
            <a:extLst>
              <a:ext uri="{FF2B5EF4-FFF2-40B4-BE49-F238E27FC236}">
                <a16:creationId xmlns:a16="http://schemas.microsoft.com/office/drawing/2014/main" id="{356706ED-4C35-CE6E-646C-7D88BBC74240}"/>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228947061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7353"/>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2" name="Graphic 41">
            <a:extLst>
              <a:ext uri="{FF2B5EF4-FFF2-40B4-BE49-F238E27FC236}">
                <a16:creationId xmlns:a16="http://schemas.microsoft.com/office/drawing/2014/main" id="{F4C03FDE-4ED9-8F49-3293-04E15D4A34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456020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5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2559489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19-8-2026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5599071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19-8-2026</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7E0FAE7-048D-DEA8-F330-08E374651AE6}"/>
              </a:ext>
            </a:extLst>
          </p:cNvPr>
          <p:cNvSpPr>
            <a:spLocks noGrp="1"/>
          </p:cNvSpPr>
          <p:nvPr>
            <p:ph type="subTitle" idx="1" hasCustomPrompt="1"/>
          </p:nvPr>
        </p:nvSpPr>
        <p:spPr>
          <a:xfrm>
            <a:off x="302400" y="2420938"/>
            <a:ext cx="6456746" cy="886900"/>
          </a:xfrm>
          <a:prstGeom prst="rect">
            <a:avLst/>
          </a:prstGeo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26924192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1_Title Slide 11">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19-8-2026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a:prstGeom prst="rect">
            <a:avLst/>
          </a:prstGeo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14738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8DB9D-298C-7C9C-02BB-6AEF28A627C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2714EE8-6D8C-3A73-5F21-004685AB84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DF8B31D-6550-D63B-EAFE-16ADAF432B3F}"/>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5" name="Espaço Reservado para Rodapé 4">
            <a:extLst>
              <a:ext uri="{FF2B5EF4-FFF2-40B4-BE49-F238E27FC236}">
                <a16:creationId xmlns:a16="http://schemas.microsoft.com/office/drawing/2014/main" id="{3D864CB2-CB4D-1510-1CC6-1B88BE75FC6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99F8C01-895B-3F92-86D4-4185159F82F7}"/>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357371366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AE7220-F83A-7006-1109-0D7D98E324E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1FBF258-1F93-BAA4-95BE-463A790B4778}"/>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98CDCF8-6F92-D968-5B50-4C5F0DD2EABA}"/>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5" name="Espaço Reservado para Rodapé 4">
            <a:extLst>
              <a:ext uri="{FF2B5EF4-FFF2-40B4-BE49-F238E27FC236}">
                <a16:creationId xmlns:a16="http://schemas.microsoft.com/office/drawing/2014/main" id="{1C787FD5-1A37-E435-500F-1084783502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63482AB-CDAE-3A77-6C00-6CE782021374}"/>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250950405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89FB1B-33F7-FB69-B743-95F5B7CCCDC4}"/>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50678927-0EA2-760E-77AF-B7AEE1FF8D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C0A7A4-879D-E425-1874-94457A586CB8}"/>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5" name="Espaço Reservado para Rodapé 4">
            <a:extLst>
              <a:ext uri="{FF2B5EF4-FFF2-40B4-BE49-F238E27FC236}">
                <a16:creationId xmlns:a16="http://schemas.microsoft.com/office/drawing/2014/main" id="{18B3DC97-5AF4-AEAE-F72F-ADC550B81DC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E706A92-52A9-FEB5-8A56-0317AD7B48F6}"/>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289935616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B7E69A-F43A-FC87-0D08-CAB767F9269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5BE98BE-FA74-216F-C11E-0F02FB9807B7}"/>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158C8D0B-D804-06E5-DE3E-82A1345FDBD5}"/>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822FB7AE-2FE7-A548-0098-B9AF7A4F05E3}"/>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6" name="Espaço Reservado para Rodapé 5">
            <a:extLst>
              <a:ext uri="{FF2B5EF4-FFF2-40B4-BE49-F238E27FC236}">
                <a16:creationId xmlns:a16="http://schemas.microsoft.com/office/drawing/2014/main" id="{F7900F7B-6BA9-3A63-F21E-92C99F6E77D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C30BA0D-CB9D-A97E-4270-C4A758D50E05}"/>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382922301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860CA2-ACD6-0E36-1FAB-FA22786A046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0CCCA21-81A8-DAE4-430F-03ADE342F8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05454A95-0813-F8EE-6894-4B01EE8382D9}"/>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AC836621-6081-75E0-BAB3-865642BF6F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AD187D64-E0A2-8B27-11E3-1D1BFFDC260D}"/>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93DEBFF-9C85-32AD-A909-0333637D1B81}"/>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8" name="Espaço Reservado para Rodapé 7">
            <a:extLst>
              <a:ext uri="{FF2B5EF4-FFF2-40B4-BE49-F238E27FC236}">
                <a16:creationId xmlns:a16="http://schemas.microsoft.com/office/drawing/2014/main" id="{430EDB2F-678D-D304-D6DD-4FF9ECEBF10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38D92FCE-C383-5698-9501-209A05C3B034}"/>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44998955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ACAD49-0B15-C448-A26E-D70937AA9ED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11256FB-AE10-224C-1974-10286D8683C5}"/>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4" name="Espaço Reservado para Rodapé 3">
            <a:extLst>
              <a:ext uri="{FF2B5EF4-FFF2-40B4-BE49-F238E27FC236}">
                <a16:creationId xmlns:a16="http://schemas.microsoft.com/office/drawing/2014/main" id="{BECE1DF1-3C49-5AD1-5F3C-5B1608E189E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6BBD20D-67E6-2AA0-6381-3388BE48E758}"/>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45935068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221B612-1A90-D759-6856-687246531D79}"/>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3" name="Espaço Reservado para Rodapé 2">
            <a:extLst>
              <a:ext uri="{FF2B5EF4-FFF2-40B4-BE49-F238E27FC236}">
                <a16:creationId xmlns:a16="http://schemas.microsoft.com/office/drawing/2014/main" id="{DACB343F-B5C8-F56D-4328-97245DEF0232}"/>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1EE2C5E9-2894-FF72-4ED8-8B5386CD2B8C}"/>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393169191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FC6F5D-A1E5-9C86-A709-07B45C5B0FF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4430AB3C-DC31-1EF6-724C-9D34B1E8F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72E98E9-40A6-302F-CDE4-69FE08F6C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556EA4A-5E0B-4E50-387F-0A2344DDEA38}"/>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6" name="Espaço Reservado para Rodapé 5">
            <a:extLst>
              <a:ext uri="{FF2B5EF4-FFF2-40B4-BE49-F238E27FC236}">
                <a16:creationId xmlns:a16="http://schemas.microsoft.com/office/drawing/2014/main" id="{7C4CEF0A-695A-8981-0A05-86E916C4488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57EA9EB-A4A0-1ACE-20C0-483706C75549}"/>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424327160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028274-0F59-FD6A-0821-5DABFA6C373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9AD49438-E129-D6EA-FBD2-9AAF3DAE88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62D82A6-7F7A-FE94-D44B-47959764E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DADB0E5-A74A-EC27-9AA1-D55118390B1E}"/>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6" name="Espaço Reservado para Rodapé 5">
            <a:extLst>
              <a:ext uri="{FF2B5EF4-FFF2-40B4-BE49-F238E27FC236}">
                <a16:creationId xmlns:a16="http://schemas.microsoft.com/office/drawing/2014/main" id="{5EE5B52E-3AD3-D4EA-3AB7-F3EF22563A4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68BDAD2-0463-99F0-7940-71C41AAC6F4A}"/>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4063716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519BF-193E-4A49-C330-03E1736D41F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A4C25E33-6B2D-F40B-5B1D-92383009248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5356109-D748-2247-6B88-19BBED44A01E}"/>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5" name="Espaço Reservado para Rodapé 4">
            <a:extLst>
              <a:ext uri="{FF2B5EF4-FFF2-40B4-BE49-F238E27FC236}">
                <a16:creationId xmlns:a16="http://schemas.microsoft.com/office/drawing/2014/main" id="{D36634D3-992E-009D-F7E5-DE88A50473D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54B1766-D701-8D05-08CD-D3C1062A9494}"/>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110669650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DF8E9E9-27EE-8128-30ED-E048270168B7}"/>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C5552F0-955A-40CE-A6BF-E96C9C40DB5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E4FCEAE-5C13-D633-2FBE-F173561C2C44}"/>
              </a:ext>
            </a:extLst>
          </p:cNvPr>
          <p:cNvSpPr>
            <a:spLocks noGrp="1"/>
          </p:cNvSpPr>
          <p:nvPr>
            <p:ph type="dt" sz="half" idx="10"/>
          </p:nvPr>
        </p:nvSpPr>
        <p:spPr/>
        <p:txBody>
          <a:bodyPr/>
          <a:lstStyle/>
          <a:p>
            <a:fld id="{A56E6B60-3F84-4E93-B16E-FABB019E9E95}" type="datetimeFigureOut">
              <a:rPr lang="pt-BR" smtClean="0"/>
              <a:t>19/08/2026</a:t>
            </a:fld>
            <a:endParaRPr lang="pt-BR"/>
          </a:p>
        </p:txBody>
      </p:sp>
      <p:sp>
        <p:nvSpPr>
          <p:cNvPr id="5" name="Espaço Reservado para Rodapé 4">
            <a:extLst>
              <a:ext uri="{FF2B5EF4-FFF2-40B4-BE49-F238E27FC236}">
                <a16:creationId xmlns:a16="http://schemas.microsoft.com/office/drawing/2014/main" id="{648ADEA4-D4AA-206C-BDA8-3FF589B05F0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D5ABECC-3B89-8C07-FAB9-E6EBE6664779}"/>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418623031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563017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1.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9" Type="http://schemas.openxmlformats.org/officeDocument/2006/relationships/slideLayout" Target="../slideLayouts/slideLayout106.xml"/><Relationship Id="rId21" Type="http://schemas.openxmlformats.org/officeDocument/2006/relationships/slideLayout" Target="../slideLayouts/slideLayout88.xml"/><Relationship Id="rId34" Type="http://schemas.openxmlformats.org/officeDocument/2006/relationships/slideLayout" Target="../slideLayouts/slideLayout101.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50" Type="http://schemas.openxmlformats.org/officeDocument/2006/relationships/slideLayout" Target="../slideLayouts/slideLayout117.xml"/><Relationship Id="rId55" Type="http://schemas.openxmlformats.org/officeDocument/2006/relationships/slideLayout" Target="../slideLayouts/slideLayout122.xml"/><Relationship Id="rId63" Type="http://schemas.openxmlformats.org/officeDocument/2006/relationships/slideLayout" Target="../slideLayouts/slideLayout130.xml"/><Relationship Id="rId68" Type="http://schemas.openxmlformats.org/officeDocument/2006/relationships/slideLayout" Target="../slideLayouts/slideLayout135.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9" Type="http://schemas.openxmlformats.org/officeDocument/2006/relationships/slideLayout" Target="../slideLayouts/slideLayout9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3" Type="http://schemas.openxmlformats.org/officeDocument/2006/relationships/slideLayout" Target="../slideLayouts/slideLayout120.xml"/><Relationship Id="rId58" Type="http://schemas.openxmlformats.org/officeDocument/2006/relationships/slideLayout" Target="../slideLayouts/slideLayout125.xml"/><Relationship Id="rId66" Type="http://schemas.openxmlformats.org/officeDocument/2006/relationships/slideLayout" Target="../slideLayouts/slideLayout133.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slideLayout" Target="../slideLayouts/slideLayout116.xml"/><Relationship Id="rId57" Type="http://schemas.openxmlformats.org/officeDocument/2006/relationships/slideLayout" Target="../slideLayouts/slideLayout124.xml"/><Relationship Id="rId61" Type="http://schemas.openxmlformats.org/officeDocument/2006/relationships/slideLayout" Target="../slideLayouts/slideLayout128.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52" Type="http://schemas.openxmlformats.org/officeDocument/2006/relationships/slideLayout" Target="../slideLayouts/slideLayout119.xml"/><Relationship Id="rId60" Type="http://schemas.openxmlformats.org/officeDocument/2006/relationships/slideLayout" Target="../slideLayouts/slideLayout127.xml"/><Relationship Id="rId65" Type="http://schemas.openxmlformats.org/officeDocument/2006/relationships/slideLayout" Target="../slideLayouts/slideLayout132.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slideLayout" Target="../slideLayouts/slideLayout115.xml"/><Relationship Id="rId56" Type="http://schemas.openxmlformats.org/officeDocument/2006/relationships/slideLayout" Target="../slideLayouts/slideLayout123.xml"/><Relationship Id="rId64" Type="http://schemas.openxmlformats.org/officeDocument/2006/relationships/slideLayout" Target="../slideLayouts/slideLayout131.xml"/><Relationship Id="rId69" Type="http://schemas.openxmlformats.org/officeDocument/2006/relationships/theme" Target="../theme/theme2.xml"/><Relationship Id="rId8" Type="http://schemas.openxmlformats.org/officeDocument/2006/relationships/slideLayout" Target="../slideLayouts/slideLayout75.xml"/><Relationship Id="rId51" Type="http://schemas.openxmlformats.org/officeDocument/2006/relationships/slideLayout" Target="../slideLayouts/slideLayout118.xml"/><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59" Type="http://schemas.openxmlformats.org/officeDocument/2006/relationships/slideLayout" Target="../slideLayouts/slideLayout126.xml"/><Relationship Id="rId67" Type="http://schemas.openxmlformats.org/officeDocument/2006/relationships/slideLayout" Target="../slideLayouts/slideLayout134.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54" Type="http://schemas.openxmlformats.org/officeDocument/2006/relationships/slideLayout" Target="../slideLayouts/slideLayout121.xml"/><Relationship Id="rId62" Type="http://schemas.openxmlformats.org/officeDocument/2006/relationships/slideLayout" Target="../slideLayouts/slideLayout129.xml"/><Relationship Id="rId70" Type="http://schemas.openxmlformats.org/officeDocument/2006/relationships/image" Target="../media/image1.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3.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theme" Target="../theme/theme4.xml"/><Relationship Id="rId1"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69"/>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911" r:id="rId1"/>
    <p:sldLayoutId id="2147483661" r:id="rId2"/>
    <p:sldLayoutId id="2147483842" r:id="rId3"/>
    <p:sldLayoutId id="2147483711" r:id="rId4"/>
    <p:sldLayoutId id="2147483843" r:id="rId5"/>
    <p:sldLayoutId id="2147483680" r:id="rId6"/>
    <p:sldLayoutId id="2147483721" r:id="rId7"/>
    <p:sldLayoutId id="2147483840" r:id="rId8"/>
    <p:sldLayoutId id="2147483685" r:id="rId9"/>
    <p:sldLayoutId id="2147483703" r:id="rId10"/>
    <p:sldLayoutId id="2147483704" r:id="rId11"/>
    <p:sldLayoutId id="2147483705" r:id="rId12"/>
    <p:sldLayoutId id="2147483831" r:id="rId13"/>
    <p:sldLayoutId id="2147483830" r:id="rId14"/>
    <p:sldLayoutId id="2147483679" r:id="rId15"/>
    <p:sldLayoutId id="2147483713" r:id="rId16"/>
    <p:sldLayoutId id="2147483836" r:id="rId17"/>
    <p:sldLayoutId id="2147483715" r:id="rId18"/>
    <p:sldLayoutId id="2147483833" r:id="rId19"/>
    <p:sldLayoutId id="2147483834" r:id="rId20"/>
    <p:sldLayoutId id="2147483717" r:id="rId21"/>
    <p:sldLayoutId id="2147483718" r:id="rId22"/>
    <p:sldLayoutId id="2147483716" r:id="rId23"/>
    <p:sldLayoutId id="2147483835" r:id="rId24"/>
    <p:sldLayoutId id="2147483687" r:id="rId25"/>
    <p:sldLayoutId id="2147483837" r:id="rId26"/>
    <p:sldLayoutId id="2147483844" r:id="rId27"/>
    <p:sldLayoutId id="2147483691" r:id="rId28"/>
    <p:sldLayoutId id="2147483845" r:id="rId29"/>
    <p:sldLayoutId id="2147483838" r:id="rId30"/>
    <p:sldLayoutId id="2147483839" r:id="rId31"/>
    <p:sldLayoutId id="2147483692" r:id="rId32"/>
    <p:sldLayoutId id="2147483846" r:id="rId33"/>
    <p:sldLayoutId id="2147483708" r:id="rId34"/>
    <p:sldLayoutId id="2147483847" r:id="rId35"/>
    <p:sldLayoutId id="2147483693" r:id="rId36"/>
    <p:sldLayoutId id="2147483848" r:id="rId37"/>
    <p:sldLayoutId id="2147483686" r:id="rId38"/>
    <p:sldLayoutId id="2147483706" r:id="rId39"/>
    <p:sldLayoutId id="2147483906" r:id="rId40"/>
    <p:sldLayoutId id="2147483907" r:id="rId41"/>
    <p:sldLayoutId id="2147483710" r:id="rId42"/>
    <p:sldLayoutId id="2147483832" r:id="rId43"/>
    <p:sldLayoutId id="2147483694" r:id="rId44"/>
    <p:sldLayoutId id="2147483722" r:id="rId45"/>
    <p:sldLayoutId id="2147483908" r:id="rId46"/>
    <p:sldLayoutId id="2147483909" r:id="rId47"/>
    <p:sldLayoutId id="2147483720" r:id="rId48"/>
    <p:sldLayoutId id="2147483701" r:id="rId49"/>
    <p:sldLayoutId id="2147483727" r:id="rId50"/>
    <p:sldLayoutId id="2147483728" r:id="rId51"/>
    <p:sldLayoutId id="2147483737" r:id="rId52"/>
    <p:sldLayoutId id="2147483738" r:id="rId53"/>
    <p:sldLayoutId id="2147483739" r:id="rId54"/>
    <p:sldLayoutId id="2147483740" r:id="rId55"/>
    <p:sldLayoutId id="2147483786" r:id="rId56"/>
    <p:sldLayoutId id="2147483849" r:id="rId57"/>
    <p:sldLayoutId id="2147483795" r:id="rId58"/>
    <p:sldLayoutId id="2147483797" r:id="rId59"/>
    <p:sldLayoutId id="2147483804" r:id="rId60"/>
    <p:sldLayoutId id="2147483811" r:id="rId61"/>
    <p:sldLayoutId id="2147483816" r:id="rId62"/>
    <p:sldLayoutId id="2147483820" r:id="rId63"/>
    <p:sldLayoutId id="2147483824" r:id="rId64"/>
    <p:sldLayoutId id="2147483859" r:id="rId65"/>
    <p:sldLayoutId id="2147483860" r:id="rId66"/>
    <p:sldLayoutId id="2147483861" r:id="rId6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70"/>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14pt"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54032583"/>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 id="2147483930" r:id="rId18"/>
    <p:sldLayoutId id="2147483931"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1" r:id="rId28"/>
    <p:sldLayoutId id="2147483942" r:id="rId29"/>
    <p:sldLayoutId id="2147483943" r:id="rId30"/>
    <p:sldLayoutId id="2147483944" r:id="rId31"/>
    <p:sldLayoutId id="2147483945" r:id="rId32"/>
    <p:sldLayoutId id="2147483946" r:id="rId33"/>
    <p:sldLayoutId id="2147483947" r:id="rId34"/>
    <p:sldLayoutId id="2147483948" r:id="rId35"/>
    <p:sldLayoutId id="2147483949" r:id="rId36"/>
    <p:sldLayoutId id="2147483950" r:id="rId37"/>
    <p:sldLayoutId id="2147483951" r:id="rId38"/>
    <p:sldLayoutId id="2147483952" r:id="rId39"/>
    <p:sldLayoutId id="2147483953" r:id="rId40"/>
    <p:sldLayoutId id="2147483954" r:id="rId41"/>
    <p:sldLayoutId id="2147483955" r:id="rId42"/>
    <p:sldLayoutId id="2147483956" r:id="rId43"/>
    <p:sldLayoutId id="2147483957" r:id="rId44"/>
    <p:sldLayoutId id="2147483958" r:id="rId45"/>
    <p:sldLayoutId id="2147483959" r:id="rId46"/>
    <p:sldLayoutId id="2147483961" r:id="rId47"/>
    <p:sldLayoutId id="2147483962" r:id="rId48"/>
    <p:sldLayoutId id="2147483963" r:id="rId49"/>
    <p:sldLayoutId id="2147483964" r:id="rId50"/>
    <p:sldLayoutId id="2147483965" r:id="rId51"/>
    <p:sldLayoutId id="2147483966" r:id="rId52"/>
    <p:sldLayoutId id="2147483967" r:id="rId53"/>
    <p:sldLayoutId id="2147483968" r:id="rId54"/>
    <p:sldLayoutId id="2147483969" r:id="rId55"/>
    <p:sldLayoutId id="2147483970" r:id="rId56"/>
    <p:sldLayoutId id="2147483971" r:id="rId57"/>
    <p:sldLayoutId id="2147483972" r:id="rId58"/>
    <p:sldLayoutId id="2147483973" r:id="rId59"/>
    <p:sldLayoutId id="2147483974" r:id="rId60"/>
    <p:sldLayoutId id="2147483975" r:id="rId61"/>
    <p:sldLayoutId id="2147483976" r:id="rId62"/>
    <p:sldLayoutId id="2147483977" r:id="rId63"/>
    <p:sldLayoutId id="2147483978" r:id="rId64"/>
    <p:sldLayoutId id="2147483979" r:id="rId65"/>
    <p:sldLayoutId id="2147483980" r:id="rId66"/>
    <p:sldLayoutId id="2147483981" r:id="rId67"/>
    <p:sldLayoutId id="2147483982" r:id="rId6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E3369B0D-AC0E-AC3C-8654-CED90A6CBD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DA9C9DF-06AF-B667-1E5E-25EDAD1F8D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6037113-7A69-34AA-0C71-B140F4DCD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6E6B60-3F84-4E93-B16E-FABB019E9E95}" type="datetimeFigureOut">
              <a:rPr lang="pt-BR" smtClean="0"/>
              <a:t>19/08/2026</a:t>
            </a:fld>
            <a:endParaRPr lang="pt-BR"/>
          </a:p>
        </p:txBody>
      </p:sp>
      <p:sp>
        <p:nvSpPr>
          <p:cNvPr id="5" name="Espaço Reservado para Rodapé 4">
            <a:extLst>
              <a:ext uri="{FF2B5EF4-FFF2-40B4-BE49-F238E27FC236}">
                <a16:creationId xmlns:a16="http://schemas.microsoft.com/office/drawing/2014/main" id="{FEB30F97-FEBF-1DC4-A188-374AB2BBA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D7CB56DA-1ED1-30C5-36C8-8FE3E222BB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02F3D5-527B-4D68-A5FA-DC44F7B068BE}" type="slidenum">
              <a:rPr lang="pt-BR" smtClean="0"/>
              <a:t>‹#›</a:t>
            </a:fld>
            <a:endParaRPr lang="pt-BR"/>
          </a:p>
        </p:txBody>
      </p:sp>
    </p:spTree>
    <p:extLst>
      <p:ext uri="{BB962C8B-B14F-4D97-AF65-F5344CB8AC3E}">
        <p14:creationId xmlns:p14="http://schemas.microsoft.com/office/powerpoint/2010/main" val="2508148028"/>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055852589"/>
      </p:ext>
    </p:extLst>
  </p:cSld>
  <p:clrMap bg1="lt1" tx1="dk1" bg2="lt2" tx2="dk2" accent1="accent1" accent2="accent2" accent3="accent3" accent4="accent4" accent5="accent5" accent6="accent6" hlink="hlink" folHlink="folHlink"/>
  <p:sldLayoutIdLst>
    <p:sldLayoutId id="2147483996" r:id="rId1"/>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36.xml"/><Relationship Id="rId5" Type="http://schemas.openxmlformats.org/officeDocument/2006/relationships/image" Target="../media/image18.svg"/><Relationship Id="rId4" Type="http://schemas.openxmlformats.org/officeDocument/2006/relationships/image" Target="../media/image17.emf"/></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96.xml"/><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95.xml"/><Relationship Id="rId5" Type="http://schemas.openxmlformats.org/officeDocument/2006/relationships/image" Target="../media/image23.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96.xml"/><Relationship Id="rId5" Type="http://schemas.openxmlformats.org/officeDocument/2006/relationships/image" Target="../media/image23.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96.xml"/><Relationship Id="rId5" Type="http://schemas.openxmlformats.org/officeDocument/2006/relationships/image" Target="../media/image23.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95.xml"/><Relationship Id="rId5" Type="http://schemas.openxmlformats.org/officeDocument/2006/relationships/image" Target="../media/image23.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96.xml"/><Relationship Id="rId5" Type="http://schemas.openxmlformats.org/officeDocument/2006/relationships/image" Target="../media/image23.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95.xml"/><Relationship Id="rId5" Type="http://schemas.openxmlformats.org/officeDocument/2006/relationships/image" Target="../media/image23.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96.xml"/><Relationship Id="rId5" Type="http://schemas.openxmlformats.org/officeDocument/2006/relationships/image" Target="../media/image23.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0.jpeg"/><Relationship Id="rId1" Type="http://schemas.openxmlformats.org/officeDocument/2006/relationships/slideLayout" Target="../slideLayouts/slideLayout95.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1.jpeg"/><Relationship Id="rId1" Type="http://schemas.openxmlformats.org/officeDocument/2006/relationships/slideLayout" Target="../slideLayouts/slideLayout96.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882E171C-B3DF-17BD-34E8-AF0DEC7A5A7B}"/>
              </a:ext>
            </a:extLst>
          </p:cNvPr>
          <p:cNvSpPr/>
          <p:nvPr/>
        </p:nvSpPr>
        <p:spPr>
          <a:xfrm>
            <a:off x="0" y="0"/>
            <a:ext cx="12192000"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Imagem 5">
            <a:extLst>
              <a:ext uri="{FF2B5EF4-FFF2-40B4-BE49-F238E27FC236}">
                <a16:creationId xmlns:a16="http://schemas.microsoft.com/office/drawing/2014/main" id="{2A82AEAC-D848-FE0F-A3B4-39C55030CEBC}"/>
              </a:ext>
            </a:extLst>
          </p:cNvPr>
          <p:cNvPicPr>
            <a:picLocks noChangeAspect="1"/>
          </p:cNvPicPr>
          <p:nvPr/>
        </p:nvPicPr>
        <p:blipFill>
          <a:blip r:embed="rId3"/>
          <a:stretch>
            <a:fillRect/>
          </a:stretch>
        </p:blipFill>
        <p:spPr>
          <a:xfrm>
            <a:off x="6096000" y="0"/>
            <a:ext cx="6096000" cy="6858000"/>
          </a:xfrm>
          <a:prstGeom prst="rect">
            <a:avLst/>
          </a:prstGeom>
        </p:spPr>
      </p:pic>
      <p:grpSp>
        <p:nvGrpSpPr>
          <p:cNvPr id="18" name="Agrupar 17">
            <a:extLst>
              <a:ext uri="{FF2B5EF4-FFF2-40B4-BE49-F238E27FC236}">
                <a16:creationId xmlns:a16="http://schemas.microsoft.com/office/drawing/2014/main" id="{7E7F9EE9-08DB-B667-F388-64104A0CFFDD}"/>
              </a:ext>
            </a:extLst>
          </p:cNvPr>
          <p:cNvGrpSpPr/>
          <p:nvPr/>
        </p:nvGrpSpPr>
        <p:grpSpPr>
          <a:xfrm rot="20192024">
            <a:off x="75080" y="-1280755"/>
            <a:ext cx="3332758" cy="4220725"/>
            <a:chOff x="8672513" y="1000125"/>
            <a:chExt cx="3332758" cy="4220725"/>
          </a:xfrm>
        </p:grpSpPr>
        <p:sp>
          <p:nvSpPr>
            <p:cNvPr id="16" name="Oval 15">
              <a:extLst>
                <a:ext uri="{FF2B5EF4-FFF2-40B4-BE49-F238E27FC236}">
                  <a16:creationId xmlns:a16="http://schemas.microsoft.com/office/drawing/2014/main" id="{4A56150D-E673-2B3C-5941-4A2045DB2840}"/>
                </a:ext>
              </a:extLst>
            </p:cNvPr>
            <p:cNvSpPr/>
            <p:nvPr/>
          </p:nvSpPr>
          <p:spPr>
            <a:xfrm>
              <a:off x="8672513" y="1000125"/>
              <a:ext cx="2757488" cy="2757488"/>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Oval 16">
              <a:extLst>
                <a:ext uri="{FF2B5EF4-FFF2-40B4-BE49-F238E27FC236}">
                  <a16:creationId xmlns:a16="http://schemas.microsoft.com/office/drawing/2014/main" id="{7E0BF0D0-FFBD-50DA-95E3-6183CBC5AA1B}"/>
                </a:ext>
              </a:extLst>
            </p:cNvPr>
            <p:cNvSpPr/>
            <p:nvPr/>
          </p:nvSpPr>
          <p:spPr>
            <a:xfrm>
              <a:off x="9812140" y="3027719"/>
              <a:ext cx="2193131" cy="2193131"/>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9" name="Imagem 8">
            <a:extLst>
              <a:ext uri="{FF2B5EF4-FFF2-40B4-BE49-F238E27FC236}">
                <a16:creationId xmlns:a16="http://schemas.microsoft.com/office/drawing/2014/main" id="{6E3FAAE3-BCD4-5E1D-AA6D-23A7F7866653}"/>
              </a:ext>
            </a:extLst>
          </p:cNvPr>
          <p:cNvPicPr>
            <a:picLocks noChangeAspect="1"/>
          </p:cNvPicPr>
          <p:nvPr/>
        </p:nvPicPr>
        <p:blipFill>
          <a:blip r:embed="rId4"/>
          <a:srcRect l="3342"/>
          <a:stretch>
            <a:fillRect/>
          </a:stretch>
        </p:blipFill>
        <p:spPr>
          <a:xfrm>
            <a:off x="0" y="3284167"/>
            <a:ext cx="4110385" cy="2810226"/>
          </a:xfrm>
          <a:prstGeom prst="rect">
            <a:avLst/>
          </a:prstGeom>
        </p:spPr>
      </p:pic>
      <p:sp>
        <p:nvSpPr>
          <p:cNvPr id="10" name="CaixaDeTexto 9">
            <a:extLst>
              <a:ext uri="{FF2B5EF4-FFF2-40B4-BE49-F238E27FC236}">
                <a16:creationId xmlns:a16="http://schemas.microsoft.com/office/drawing/2014/main" id="{A5329BF8-77A9-BAD1-1E24-97DAC52BB159}"/>
              </a:ext>
            </a:extLst>
          </p:cNvPr>
          <p:cNvSpPr txBox="1"/>
          <p:nvPr/>
        </p:nvSpPr>
        <p:spPr>
          <a:xfrm>
            <a:off x="471770" y="2293866"/>
            <a:ext cx="407623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white"/>
                </a:solidFill>
                <a:effectLst/>
                <a:uLnTx/>
                <a:uFillTx/>
                <a:latin typeface="Lora Medium Italic" pitchFamily="2" charset="77"/>
                <a:ea typeface="+mn-ea"/>
                <a:cs typeface="+mn-cs"/>
              </a:rPr>
              <a:t>The non-negotiable foundation of skin longevity</a:t>
            </a:r>
          </a:p>
        </p:txBody>
      </p:sp>
      <p:sp>
        <p:nvSpPr>
          <p:cNvPr id="11" name="CaixaDeTexto 10">
            <a:extLst>
              <a:ext uri="{FF2B5EF4-FFF2-40B4-BE49-F238E27FC236}">
                <a16:creationId xmlns:a16="http://schemas.microsoft.com/office/drawing/2014/main" id="{24057CF4-730B-7B79-594A-3E7866A9B28F}"/>
              </a:ext>
            </a:extLst>
          </p:cNvPr>
          <p:cNvSpPr txBox="1"/>
          <p:nvPr/>
        </p:nvSpPr>
        <p:spPr>
          <a:xfrm>
            <a:off x="308474" y="6292095"/>
            <a:ext cx="300760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DM Sans 14pt" pitchFamily="2" charset="77"/>
                <a:ea typeface="+mn-ea"/>
                <a:cs typeface="+mn-cs"/>
              </a:rPr>
              <a:t>Vitamins</a:t>
            </a:r>
            <a:r>
              <a:rPr kumimoji="0" lang="en-GB" sz="1200" b="0" i="0" u="none" strike="noStrike" kern="1200" cap="none" spc="0" normalizeH="0" baseline="0" noProof="0" dirty="0">
                <a:ln>
                  <a:noFill/>
                </a:ln>
                <a:solidFill>
                  <a:prstClr val="white"/>
                </a:solidFill>
                <a:effectLst/>
                <a:uLnTx/>
                <a:uFillTx/>
                <a:latin typeface="DM Sans 14pt" pitchFamily="2" charset="77"/>
                <a:ea typeface="+mn-ea"/>
                <a:cs typeface="+mn-cs"/>
              </a:rPr>
              <a:t> </a:t>
            </a:r>
            <a:r>
              <a:rPr kumimoji="0" lang="en-GB" sz="1600" b="0" i="0" u="none" strike="noStrike" kern="1200" cap="none" spc="0" normalizeH="0" baseline="0" noProof="0" dirty="0">
                <a:ln>
                  <a:noFill/>
                </a:ln>
                <a:solidFill>
                  <a:srgbClr val="F08B1F"/>
                </a:solidFill>
                <a:effectLst/>
                <a:uLnTx/>
                <a:uFillTx/>
                <a:latin typeface="DM Sans 14pt" pitchFamily="2" charset="77"/>
                <a:ea typeface="+mn-ea"/>
                <a:cs typeface="+mn-cs"/>
              </a:rPr>
              <a:t>|</a:t>
            </a:r>
            <a:r>
              <a:rPr kumimoji="0" lang="en-GB" sz="1200" b="0" i="0" u="none" strike="noStrike" kern="1200" cap="none" spc="0" normalizeH="0" baseline="0" noProof="0" dirty="0">
                <a:ln>
                  <a:noFill/>
                </a:ln>
                <a:solidFill>
                  <a:prstClr val="white"/>
                </a:solidFill>
                <a:effectLst/>
                <a:uLnTx/>
                <a:uFillTx/>
                <a:latin typeface="DM Sans 14pt" pitchFamily="2" charset="77"/>
                <a:ea typeface="+mn-ea"/>
                <a:cs typeface="+mn-cs"/>
              </a:rPr>
              <a:t> </a:t>
            </a:r>
            <a:r>
              <a:rPr kumimoji="0" lang="en-GB" sz="1200" b="0" i="0" u="none" strike="noStrike" kern="1200" cap="none" spc="0" normalizeH="0" baseline="0" noProof="0" dirty="0">
                <a:ln>
                  <a:noFill/>
                </a:ln>
                <a:solidFill>
                  <a:prstClr val="white"/>
                </a:solidFill>
                <a:effectLst/>
                <a:uLnTx/>
                <a:uFillTx/>
                <a:latin typeface="DM Sans 14pt Light" pitchFamily="2" charset="77"/>
                <a:ea typeface="+mn-ea"/>
                <a:cs typeface="+mn-cs"/>
              </a:rPr>
              <a:t>Healthy foundations</a:t>
            </a:r>
          </a:p>
        </p:txBody>
      </p:sp>
      <p:pic>
        <p:nvPicPr>
          <p:cNvPr id="14" name="Gráfico 13">
            <a:extLst>
              <a:ext uri="{FF2B5EF4-FFF2-40B4-BE49-F238E27FC236}">
                <a16:creationId xmlns:a16="http://schemas.microsoft.com/office/drawing/2014/main" id="{69DC0B67-34BC-7988-BB44-C8DEA2C820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10234" y="6379211"/>
            <a:ext cx="2710812" cy="249270"/>
          </a:xfrm>
          <a:prstGeom prst="rect">
            <a:avLst/>
          </a:prstGeom>
        </p:spPr>
      </p:pic>
      <p:sp>
        <p:nvSpPr>
          <p:cNvPr id="21" name="Oval 20">
            <a:extLst>
              <a:ext uri="{FF2B5EF4-FFF2-40B4-BE49-F238E27FC236}">
                <a16:creationId xmlns:a16="http://schemas.microsoft.com/office/drawing/2014/main" id="{F8AB4744-54F9-20A1-DEEF-4A590C9B4FD6}"/>
              </a:ext>
            </a:extLst>
          </p:cNvPr>
          <p:cNvSpPr/>
          <p:nvPr/>
        </p:nvSpPr>
        <p:spPr>
          <a:xfrm rot="14860888">
            <a:off x="4855519" y="6163215"/>
            <a:ext cx="1765665" cy="1765665"/>
          </a:xfrm>
          <a:prstGeom prst="ellipse">
            <a:avLst/>
          </a:prstGeom>
          <a:solidFill>
            <a:srgbClr val="F08B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CaixaDeTexto 7">
            <a:extLst>
              <a:ext uri="{FF2B5EF4-FFF2-40B4-BE49-F238E27FC236}">
                <a16:creationId xmlns:a16="http://schemas.microsoft.com/office/drawing/2014/main" id="{67480EE8-5ADD-EB0A-CE70-CB5A4CFD1E36}"/>
              </a:ext>
            </a:extLst>
          </p:cNvPr>
          <p:cNvSpPr txBox="1"/>
          <p:nvPr/>
        </p:nvSpPr>
        <p:spPr>
          <a:xfrm>
            <a:off x="308474" y="763607"/>
            <a:ext cx="8086379"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500" b="0" i="0" u="none" strike="noStrike" kern="1200" cap="none" spc="0" normalizeH="0" baseline="0" noProof="0" dirty="0">
                <a:ln>
                  <a:noFill/>
                </a:ln>
                <a:solidFill>
                  <a:prstClr val="white"/>
                </a:solidFill>
                <a:effectLst/>
                <a:uLnTx/>
                <a:uFillTx/>
                <a:latin typeface="DM Sans 14pt Medium" pitchFamily="2" charset="77"/>
                <a:ea typeface="+mn-ea"/>
                <a:cs typeface="+mn-cs"/>
              </a:rPr>
              <a:t>Vitamins</a:t>
            </a:r>
            <a:endParaRPr kumimoji="0" lang="en-GB" sz="8800" b="0" i="0" u="none" strike="noStrike" kern="1200" cap="none" spc="0" normalizeH="0" baseline="0" noProof="0" dirty="0">
              <a:ln>
                <a:noFill/>
              </a:ln>
              <a:solidFill>
                <a:prstClr val="white"/>
              </a:solidFill>
              <a:effectLst/>
              <a:uLnTx/>
              <a:uFillTx/>
              <a:latin typeface="DM Sans 14pt Medium" pitchFamily="2" charset="77"/>
              <a:ea typeface="+mn-ea"/>
              <a:cs typeface="+mn-cs"/>
            </a:endParaRPr>
          </a:p>
        </p:txBody>
      </p:sp>
      <p:sp>
        <p:nvSpPr>
          <p:cNvPr id="2" name="TextBox 1">
            <a:extLst>
              <a:ext uri="{FF2B5EF4-FFF2-40B4-BE49-F238E27FC236}">
                <a16:creationId xmlns:a16="http://schemas.microsoft.com/office/drawing/2014/main" id="{573F7AAB-9D2F-A0E0-A215-AA3C34AEB5F2}"/>
              </a:ext>
            </a:extLst>
          </p:cNvPr>
          <p:cNvSpPr txBox="1"/>
          <p:nvPr/>
        </p:nvSpPr>
        <p:spPr>
          <a:xfrm>
            <a:off x="3263868" y="6327454"/>
            <a:ext cx="1600200" cy="307777"/>
          </a:xfrm>
          <a:prstGeom prst="rect">
            <a:avLst/>
          </a:prstGeom>
          <a:noFill/>
        </p:spPr>
        <p:txBody>
          <a:bodyPr wrap="square" rtlCol="0">
            <a:spAutoFit/>
          </a:bodyPr>
          <a:lstStyle/>
          <a:p>
            <a:r>
              <a:rPr lang="en-GB" sz="1400" noProof="0" dirty="0">
                <a:solidFill>
                  <a:schemeClr val="bg1"/>
                </a:solidFill>
              </a:rPr>
              <a:t>August 2026</a:t>
            </a:r>
          </a:p>
        </p:txBody>
      </p:sp>
    </p:spTree>
    <p:extLst>
      <p:ext uri="{BB962C8B-B14F-4D97-AF65-F5344CB8AC3E}">
        <p14:creationId xmlns:p14="http://schemas.microsoft.com/office/powerpoint/2010/main" val="41177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94F332-7B35-E63A-C673-F96C3D83BC02}"/>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3" name="Text Placeholder 2">
            <a:extLst>
              <a:ext uri="{FF2B5EF4-FFF2-40B4-BE49-F238E27FC236}">
                <a16:creationId xmlns:a16="http://schemas.microsoft.com/office/drawing/2014/main" id="{07CAA90B-8E09-904A-E2AC-DC3B011A478C}"/>
              </a:ext>
            </a:extLst>
          </p:cNvPr>
          <p:cNvSpPr>
            <a:spLocks noGrp="1"/>
          </p:cNvSpPr>
          <p:nvPr>
            <p:ph type="body" sz="quarter" idx="12"/>
          </p:nvPr>
        </p:nvSpPr>
        <p:spPr>
          <a:xfrm>
            <a:off x="302400" y="1501300"/>
            <a:ext cx="11495900" cy="4297362"/>
          </a:xfrm>
        </p:spPr>
        <p:txBody>
          <a:bodyPr/>
          <a:lstStyle/>
          <a:p>
            <a:pPr>
              <a:spcAft>
                <a:spcPts val="0"/>
              </a:spcAft>
            </a:pPr>
            <a:r>
              <a:rPr lang="en-US" sz="1800" dirty="0"/>
              <a:t>For </a:t>
            </a:r>
            <a:r>
              <a:rPr lang="en-US" sz="1800" b="1" dirty="0"/>
              <a:t>more than 80 years</a:t>
            </a:r>
            <a:r>
              <a:rPr lang="en-US" sz="1800" dirty="0"/>
              <a:t>, </a:t>
            </a:r>
          </a:p>
          <a:p>
            <a:pPr>
              <a:spcAft>
                <a:spcPts val="0"/>
              </a:spcAft>
            </a:pPr>
            <a:r>
              <a:rPr lang="en-US" sz="1800" b="1" dirty="0"/>
              <a:t>dsm‑firmenich </a:t>
            </a:r>
            <a:r>
              <a:rPr lang="en-US" sz="1800" dirty="0"/>
              <a:t>has been a </a:t>
            </a:r>
            <a:r>
              <a:rPr lang="en-US" sz="1800" b="1" dirty="0"/>
              <a:t>global reference in Vitamins</a:t>
            </a:r>
            <a:r>
              <a:rPr lang="en-US" sz="1800" dirty="0"/>
              <a:t>, </a:t>
            </a:r>
          </a:p>
          <a:p>
            <a:pPr>
              <a:spcAft>
                <a:spcPts val="0"/>
              </a:spcAft>
            </a:pPr>
            <a:r>
              <a:rPr lang="en-US" sz="1800" dirty="0"/>
              <a:t>combining </a:t>
            </a:r>
            <a:r>
              <a:rPr lang="en-US" sz="1800" b="1" dirty="0"/>
              <a:t>unmatched portfolio breadth</a:t>
            </a:r>
            <a:r>
              <a:rPr lang="en-US" sz="1800" dirty="0"/>
              <a:t>, </a:t>
            </a:r>
            <a:r>
              <a:rPr lang="en-US" sz="1800" b="1" dirty="0"/>
              <a:t>scientific depth </a:t>
            </a:r>
          </a:p>
          <a:p>
            <a:pPr>
              <a:spcAft>
                <a:spcPts val="0"/>
              </a:spcAft>
            </a:pPr>
            <a:r>
              <a:rPr lang="en-US" sz="1800" dirty="0"/>
              <a:t>and </a:t>
            </a:r>
            <a:r>
              <a:rPr lang="en-US" sz="1800" b="1" dirty="0"/>
              <a:t>industry‑leading quality standards</a:t>
            </a:r>
            <a:r>
              <a:rPr lang="en-US" sz="1800" dirty="0"/>
              <a:t>.</a:t>
            </a:r>
          </a:p>
          <a:p>
            <a:pPr>
              <a:spcAft>
                <a:spcPts val="0"/>
              </a:spcAft>
            </a:pPr>
            <a:endParaRPr lang="en-US" sz="1800" dirty="0"/>
          </a:p>
          <a:p>
            <a:pPr>
              <a:spcAft>
                <a:spcPts val="0"/>
              </a:spcAft>
            </a:pPr>
            <a:r>
              <a:rPr lang="en-US" sz="1800" dirty="0"/>
              <a:t>We support all 13 Vitamins with full safety data, regulatory dossiers and global certifications — serving </a:t>
            </a:r>
            <a:r>
              <a:rPr lang="en-US" sz="1800" b="1" dirty="0"/>
              <a:t>personal care</a:t>
            </a:r>
            <a:r>
              <a:rPr lang="en-US" sz="1800" dirty="0"/>
              <a:t>, </a:t>
            </a:r>
            <a:r>
              <a:rPr lang="en-US" sz="1800" b="1" dirty="0"/>
              <a:t>nutrition</a:t>
            </a:r>
            <a:r>
              <a:rPr lang="en-US" sz="1800" dirty="0"/>
              <a:t> and </a:t>
            </a:r>
            <a:r>
              <a:rPr lang="en-US" sz="1800" b="1" dirty="0"/>
              <a:t>health applications </a:t>
            </a:r>
            <a:r>
              <a:rPr lang="en-US" sz="1800" dirty="0"/>
              <a:t>at scale.</a:t>
            </a:r>
          </a:p>
          <a:p>
            <a:pPr>
              <a:spcAft>
                <a:spcPts val="0"/>
              </a:spcAft>
            </a:pPr>
            <a:endParaRPr lang="en-US" sz="1800" dirty="0"/>
          </a:p>
          <a:p>
            <a:pPr>
              <a:spcAft>
                <a:spcPts val="0"/>
              </a:spcAft>
            </a:pPr>
            <a:r>
              <a:rPr lang="en-US" sz="1800" dirty="0"/>
              <a:t>Our Vitamins are designed, manufactured and supplied under </a:t>
            </a:r>
            <a:r>
              <a:rPr lang="en-US" sz="1800" b="1" dirty="0"/>
              <a:t>rigorous, industry-leading quality </a:t>
            </a:r>
            <a:r>
              <a:rPr lang="en-US" sz="1800" dirty="0"/>
              <a:t>and </a:t>
            </a:r>
            <a:r>
              <a:rPr lang="en-US" sz="1800" b="1" dirty="0"/>
              <a:t>safety frameworks</a:t>
            </a:r>
            <a:r>
              <a:rPr lang="en-US" sz="1800" dirty="0"/>
              <a:t>, </a:t>
            </a:r>
            <a:r>
              <a:rPr lang="en-US" sz="1800" b="1" dirty="0"/>
              <a:t>full traceability </a:t>
            </a:r>
            <a:r>
              <a:rPr lang="en-US" sz="1800" dirty="0"/>
              <a:t>and </a:t>
            </a:r>
            <a:r>
              <a:rPr lang="en-US" sz="1800" b="1" dirty="0"/>
              <a:t>stringent regulatory control</a:t>
            </a:r>
            <a:r>
              <a:rPr lang="en-US" sz="1800" dirty="0"/>
              <a:t>, with </a:t>
            </a:r>
            <a:r>
              <a:rPr lang="en-US" sz="1800" b="1" dirty="0"/>
              <a:t>EU‑based production </a:t>
            </a:r>
            <a:r>
              <a:rPr lang="en-US" sz="1800" dirty="0"/>
              <a:t>as well as </a:t>
            </a:r>
            <a:r>
              <a:rPr lang="en-US" sz="1800" b="1" dirty="0"/>
              <a:t>global supply reliability</a:t>
            </a:r>
            <a:r>
              <a:rPr lang="en-US" sz="1800" dirty="0"/>
              <a:t>. </a:t>
            </a:r>
          </a:p>
          <a:p>
            <a:pPr>
              <a:spcAft>
                <a:spcPts val="0"/>
              </a:spcAft>
            </a:pPr>
            <a:endParaRPr lang="en-US" sz="1800" dirty="0"/>
          </a:p>
          <a:p>
            <a:pPr>
              <a:spcAft>
                <a:spcPts val="0"/>
              </a:spcAft>
            </a:pPr>
            <a:r>
              <a:rPr lang="en-US" sz="1800" dirty="0"/>
              <a:t>Beyond ingredients, our expertise spans </a:t>
            </a:r>
            <a:r>
              <a:rPr lang="en-US" sz="1800" b="1" dirty="0"/>
              <a:t>biological science</a:t>
            </a:r>
            <a:r>
              <a:rPr lang="en-US" sz="1800" dirty="0"/>
              <a:t>, </a:t>
            </a:r>
            <a:r>
              <a:rPr lang="en-US" sz="1800" b="1" dirty="0"/>
              <a:t>formulation know‑how </a:t>
            </a:r>
            <a:r>
              <a:rPr lang="en-US" sz="1800" dirty="0"/>
              <a:t>and</a:t>
            </a:r>
            <a:r>
              <a:rPr lang="en-US" sz="1800" b="1" dirty="0"/>
              <a:t> sustainability leadership</a:t>
            </a:r>
            <a:r>
              <a:rPr lang="en-US" sz="1800" dirty="0"/>
              <a:t>, enabling brands to build performance on foundations they can trust, </a:t>
            </a:r>
          </a:p>
          <a:p>
            <a:pPr>
              <a:spcAft>
                <a:spcPts val="0"/>
              </a:spcAft>
            </a:pPr>
            <a:r>
              <a:rPr lang="en-US" sz="1800" dirty="0"/>
              <a:t>supported by </a:t>
            </a:r>
            <a:r>
              <a:rPr lang="en-US" sz="1800" b="1" dirty="0"/>
              <a:t>ongoing scientific discovery</a:t>
            </a:r>
            <a:r>
              <a:rPr lang="en-US" sz="1800" dirty="0"/>
              <a:t> and </a:t>
            </a:r>
            <a:r>
              <a:rPr lang="en-US" sz="1800" b="1" dirty="0"/>
              <a:t>deep expertise</a:t>
            </a:r>
            <a:r>
              <a:rPr lang="en-US" sz="1800" dirty="0"/>
              <a:t>.</a:t>
            </a:r>
          </a:p>
          <a:p>
            <a:pPr>
              <a:spcAft>
                <a:spcPts val="0"/>
              </a:spcAft>
            </a:pPr>
            <a:endParaRPr lang="en-US" sz="1800" dirty="0"/>
          </a:p>
          <a:p>
            <a:pPr>
              <a:spcAft>
                <a:spcPts val="0"/>
              </a:spcAft>
            </a:pPr>
            <a:endParaRPr lang="en-US" sz="1800" dirty="0"/>
          </a:p>
        </p:txBody>
      </p:sp>
      <p:sp>
        <p:nvSpPr>
          <p:cNvPr id="4" name="Text Placeholder 3">
            <a:extLst>
              <a:ext uri="{FF2B5EF4-FFF2-40B4-BE49-F238E27FC236}">
                <a16:creationId xmlns:a16="http://schemas.microsoft.com/office/drawing/2014/main" id="{25CA45B1-8C73-55A7-7472-AE45825884DC}"/>
              </a:ext>
            </a:extLst>
          </p:cNvPr>
          <p:cNvSpPr>
            <a:spLocks noGrp="1"/>
          </p:cNvSpPr>
          <p:nvPr>
            <p:ph type="body" idx="11"/>
          </p:nvPr>
        </p:nvSpPr>
        <p:spPr/>
        <p:txBody>
          <a:bodyPr/>
          <a:lstStyle/>
          <a:p>
            <a:r>
              <a:rPr lang="en-US" i="1"/>
              <a:t>Setting the global standard for essentials</a:t>
            </a:r>
          </a:p>
        </p:txBody>
      </p:sp>
      <p:sp>
        <p:nvSpPr>
          <p:cNvPr id="5" name="Title 4">
            <a:extLst>
              <a:ext uri="{FF2B5EF4-FFF2-40B4-BE49-F238E27FC236}">
                <a16:creationId xmlns:a16="http://schemas.microsoft.com/office/drawing/2014/main" id="{DA3175B4-F59E-CFD9-ED91-FCAA0D22464F}"/>
              </a:ext>
            </a:extLst>
          </p:cNvPr>
          <p:cNvSpPr>
            <a:spLocks noGrp="1"/>
          </p:cNvSpPr>
          <p:nvPr>
            <p:ph type="title"/>
          </p:nvPr>
        </p:nvSpPr>
        <p:spPr/>
        <p:txBody>
          <a:bodyPr/>
          <a:lstStyle/>
          <a:p>
            <a:r>
              <a:rPr lang="en-US"/>
              <a:t>Vitamins at dsm-firmenich</a:t>
            </a:r>
          </a:p>
        </p:txBody>
      </p:sp>
      <p:pic>
        <p:nvPicPr>
          <p:cNvPr id="3075" name="Picture 3">
            <a:extLst>
              <a:ext uri="{FF2B5EF4-FFF2-40B4-BE49-F238E27FC236}">
                <a16:creationId xmlns:a16="http://schemas.microsoft.com/office/drawing/2014/main" id="{8B4FAEAC-18D3-4350-54FD-25D6B0EE343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41030" y="129742"/>
            <a:ext cx="4023591" cy="2404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721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10327F-4308-CCC4-F3DD-081CC4FC93C5}"/>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7" name="Text Placeholder 6">
            <a:extLst>
              <a:ext uri="{FF2B5EF4-FFF2-40B4-BE49-F238E27FC236}">
                <a16:creationId xmlns:a16="http://schemas.microsoft.com/office/drawing/2014/main" id="{7FE189D9-1DAF-3BDA-127E-D64CE46D4347}"/>
              </a:ext>
            </a:extLst>
          </p:cNvPr>
          <p:cNvSpPr>
            <a:spLocks noGrp="1"/>
          </p:cNvSpPr>
          <p:nvPr>
            <p:ph type="body" sz="quarter" idx="25"/>
          </p:nvPr>
        </p:nvSpPr>
        <p:spPr>
          <a:xfrm>
            <a:off x="467965" y="1508502"/>
            <a:ext cx="8409335" cy="3840996"/>
          </a:xfrm>
        </p:spPr>
        <p:txBody>
          <a:bodyPr/>
          <a:lstStyle/>
          <a:p>
            <a:pPr marL="285750" indent="-285750">
              <a:spcAft>
                <a:spcPts val="0"/>
              </a:spcAft>
              <a:buFont typeface="Arial" panose="020B0604020202020204" pitchFamily="34" charset="0"/>
              <a:buChar char="•"/>
            </a:pPr>
            <a:r>
              <a:rPr lang="en-US" b="1" dirty="0">
                <a:solidFill>
                  <a:srgbClr val="000000"/>
                </a:solidFill>
              </a:rPr>
              <a:t>Science‑backed well aging essentials</a:t>
            </a:r>
            <a:endParaRPr lang="en-US" dirty="0">
              <a:solidFill>
                <a:srgbClr val="000000"/>
              </a:solidFill>
            </a:endParaRPr>
          </a:p>
          <a:p>
            <a:pPr marL="285750" indent="-285750">
              <a:spcAft>
                <a:spcPts val="0"/>
              </a:spcAft>
              <a:buFont typeface="Arial" panose="020B0604020202020204" pitchFamily="34" charset="0"/>
              <a:buChar char="•"/>
            </a:pPr>
            <a:r>
              <a:rPr lang="en-US" b="1" dirty="0">
                <a:solidFill>
                  <a:srgbClr val="000000"/>
                </a:solidFill>
              </a:rPr>
              <a:t>Trusted</a:t>
            </a:r>
            <a:r>
              <a:rPr lang="en-US" dirty="0">
                <a:solidFill>
                  <a:srgbClr val="000000"/>
                </a:solidFill>
              </a:rPr>
              <a:t> for their </a:t>
            </a:r>
            <a:r>
              <a:rPr lang="en-US" b="1" dirty="0">
                <a:solidFill>
                  <a:srgbClr val="000000"/>
                </a:solidFill>
              </a:rPr>
              <a:t>safety</a:t>
            </a:r>
            <a:r>
              <a:rPr lang="en-US" dirty="0">
                <a:solidFill>
                  <a:srgbClr val="000000"/>
                </a:solidFill>
              </a:rPr>
              <a:t>, </a:t>
            </a:r>
            <a:r>
              <a:rPr lang="en-US" b="1" dirty="0">
                <a:solidFill>
                  <a:srgbClr val="000000"/>
                </a:solidFill>
              </a:rPr>
              <a:t>biological relevance</a:t>
            </a:r>
            <a:r>
              <a:rPr lang="en-US" dirty="0">
                <a:solidFill>
                  <a:srgbClr val="000000"/>
                </a:solidFill>
              </a:rPr>
              <a:t> &amp; </a:t>
            </a:r>
            <a:r>
              <a:rPr lang="en-US" b="1" dirty="0">
                <a:solidFill>
                  <a:srgbClr val="000000"/>
                </a:solidFill>
              </a:rPr>
              <a:t>strong clinical evidence</a:t>
            </a:r>
          </a:p>
          <a:p>
            <a:pPr>
              <a:spcAft>
                <a:spcPts val="0"/>
              </a:spcAft>
            </a:pPr>
            <a:endParaRPr lang="en-US" dirty="0">
              <a:solidFill>
                <a:srgbClr val="000000"/>
              </a:solidFill>
            </a:endParaRPr>
          </a:p>
          <a:p>
            <a:pPr>
              <a:spcAft>
                <a:spcPts val="0"/>
              </a:spcAft>
            </a:pPr>
            <a:r>
              <a:rPr lang="en-US" dirty="0">
                <a:solidFill>
                  <a:srgbClr val="000000"/>
                </a:solidFill>
              </a:rPr>
              <a:t>In the race for new longevity actives, Vitamins risk being overlooked yet they play</a:t>
            </a:r>
            <a:r>
              <a:rPr lang="en-US" b="1" dirty="0">
                <a:solidFill>
                  <a:srgbClr val="000000"/>
                </a:solidFill>
              </a:rPr>
              <a:t> a critical role in key aging pathways</a:t>
            </a:r>
            <a:r>
              <a:rPr lang="en-US" dirty="0">
                <a:solidFill>
                  <a:srgbClr val="000000"/>
                </a:solidFill>
              </a:rPr>
              <a:t>.</a:t>
            </a:r>
          </a:p>
          <a:p>
            <a:pPr>
              <a:spcAft>
                <a:spcPts val="0"/>
              </a:spcAft>
            </a:pPr>
            <a:endParaRPr lang="en-US" dirty="0">
              <a:solidFill>
                <a:srgbClr val="000000"/>
              </a:solidFill>
            </a:endParaRPr>
          </a:p>
          <a:p>
            <a:pPr>
              <a:spcAft>
                <a:spcPts val="0"/>
              </a:spcAft>
            </a:pPr>
            <a:r>
              <a:rPr lang="en-US" dirty="0"/>
              <a:t>Reframing Vitamins as </a:t>
            </a:r>
            <a:r>
              <a:rPr lang="en-US" b="1" dirty="0"/>
              <a:t>targeted skin longevity cofactors</a:t>
            </a:r>
            <a:r>
              <a:rPr lang="en-US" dirty="0"/>
              <a:t>, </a:t>
            </a:r>
          </a:p>
          <a:p>
            <a:pPr>
              <a:spcAft>
                <a:spcPts val="0"/>
              </a:spcAft>
            </a:pPr>
            <a:r>
              <a:rPr lang="en-US" dirty="0"/>
              <a:t>highlights a simple truth: </a:t>
            </a:r>
          </a:p>
          <a:p>
            <a:pPr>
              <a:spcAft>
                <a:spcPts val="0"/>
              </a:spcAft>
            </a:pPr>
            <a:endParaRPr lang="en-US" b="1" dirty="0"/>
          </a:p>
          <a:p>
            <a:pPr algn="ctr">
              <a:spcAft>
                <a:spcPts val="0"/>
              </a:spcAft>
            </a:pPr>
            <a:r>
              <a:rPr lang="en-US" sz="4800" dirty="0">
                <a:solidFill>
                  <a:schemeClr val="accent5">
                    <a:lumMod val="75000"/>
                  </a:schemeClr>
                </a:solidFill>
                <a:latin typeface="Lora" pitchFamily="2" charset="0"/>
              </a:rPr>
              <a:t>Healthy aging </a:t>
            </a:r>
          </a:p>
          <a:p>
            <a:pPr algn="ctr">
              <a:spcAft>
                <a:spcPts val="0"/>
              </a:spcAft>
            </a:pPr>
            <a:r>
              <a:rPr lang="en-US" sz="4800" dirty="0">
                <a:solidFill>
                  <a:schemeClr val="accent5">
                    <a:lumMod val="75000"/>
                  </a:schemeClr>
                </a:solidFill>
                <a:latin typeface="Lora" pitchFamily="2" charset="0"/>
              </a:rPr>
              <a:t>starts with essentials.</a:t>
            </a:r>
          </a:p>
          <a:p>
            <a:endParaRPr lang="en-US" dirty="0"/>
          </a:p>
        </p:txBody>
      </p:sp>
      <p:sp>
        <p:nvSpPr>
          <p:cNvPr id="8" name="Title 13">
            <a:extLst>
              <a:ext uri="{FF2B5EF4-FFF2-40B4-BE49-F238E27FC236}">
                <a16:creationId xmlns:a16="http://schemas.microsoft.com/office/drawing/2014/main" id="{B1091D86-9CB8-C55B-7EE0-C738B9298D95}"/>
              </a:ext>
            </a:extLst>
          </p:cNvPr>
          <p:cNvSpPr>
            <a:spLocks noGrp="1"/>
          </p:cNvSpPr>
          <p:nvPr>
            <p:ph type="title"/>
          </p:nvPr>
        </p:nvSpPr>
        <p:spPr>
          <a:xfrm>
            <a:off x="328266" y="302400"/>
            <a:ext cx="8064500" cy="303211"/>
          </a:xfrm>
        </p:spPr>
        <p:txBody>
          <a:bodyPr/>
          <a:lstStyle/>
          <a:p>
            <a:r>
              <a:rPr lang="en-US"/>
              <a:t>Why the obvious is the next big thing</a:t>
            </a:r>
          </a:p>
        </p:txBody>
      </p:sp>
      <p:sp>
        <p:nvSpPr>
          <p:cNvPr id="9" name="Text Placeholder 15">
            <a:extLst>
              <a:ext uri="{FF2B5EF4-FFF2-40B4-BE49-F238E27FC236}">
                <a16:creationId xmlns:a16="http://schemas.microsoft.com/office/drawing/2014/main" id="{AD0B1344-B4B8-7E48-4F92-81BF8E9B940E}"/>
              </a:ext>
            </a:extLst>
          </p:cNvPr>
          <p:cNvSpPr>
            <a:spLocks noGrp="1"/>
          </p:cNvSpPr>
          <p:nvPr>
            <p:ph type="body" idx="11"/>
          </p:nvPr>
        </p:nvSpPr>
        <p:spPr>
          <a:xfrm>
            <a:off x="328265" y="605611"/>
            <a:ext cx="8064500" cy="288767"/>
          </a:xfrm>
        </p:spPr>
        <p:txBody>
          <a:bodyPr/>
          <a:lstStyle/>
          <a:p>
            <a:r>
              <a:rPr lang="en-US" i="1"/>
              <a:t>Vitamins, the healthy foundations of skin longevity</a:t>
            </a:r>
          </a:p>
          <a:p>
            <a:endParaRPr lang="en-US" i="1"/>
          </a:p>
        </p:txBody>
      </p:sp>
    </p:spTree>
    <p:extLst>
      <p:ext uri="{BB962C8B-B14F-4D97-AF65-F5344CB8AC3E}">
        <p14:creationId xmlns:p14="http://schemas.microsoft.com/office/powerpoint/2010/main" val="1646288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D0B1F-11CF-E0F4-E1ED-9BDC9444E759}"/>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370859BC-DB37-409F-CD35-BB24DDF76D78}"/>
              </a:ext>
            </a:extLst>
          </p:cNvPr>
          <p:cNvGrpSpPr/>
          <p:nvPr/>
        </p:nvGrpSpPr>
        <p:grpSpPr>
          <a:xfrm>
            <a:off x="5327737" y="0"/>
            <a:ext cx="6864263" cy="6093395"/>
            <a:chOff x="5240056" y="375514"/>
            <a:chExt cx="6233786" cy="5834486"/>
          </a:xfrm>
        </p:grpSpPr>
        <p:pic>
          <p:nvPicPr>
            <p:cNvPr id="6" name="Picture 5">
              <a:extLst>
                <a:ext uri="{FF2B5EF4-FFF2-40B4-BE49-F238E27FC236}">
                  <a16:creationId xmlns:a16="http://schemas.microsoft.com/office/drawing/2014/main" id="{3F4F4ACE-F0D7-357D-9006-F59C7979AE8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240056" y="375514"/>
              <a:ext cx="6233786" cy="5834486"/>
            </a:xfrm>
            <a:prstGeom prst="rect">
              <a:avLst/>
            </a:prstGeom>
          </p:spPr>
        </p:pic>
        <p:sp>
          <p:nvSpPr>
            <p:cNvPr id="7" name="Rectangle 6">
              <a:extLst>
                <a:ext uri="{FF2B5EF4-FFF2-40B4-BE49-F238E27FC236}">
                  <a16:creationId xmlns:a16="http://schemas.microsoft.com/office/drawing/2014/main" id="{75596009-13CD-AEE1-CB53-8D13F7BD16E6}"/>
                </a:ext>
              </a:extLst>
            </p:cNvPr>
            <p:cNvSpPr/>
            <p:nvPr/>
          </p:nvSpPr>
          <p:spPr>
            <a:xfrm>
              <a:off x="10459233" y="5273458"/>
              <a:ext cx="225468" cy="11273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F2EE39E6-ABF3-0CE9-5305-8D90DAD1EC4E}"/>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16" name="Text Placeholder 15">
            <a:extLst>
              <a:ext uri="{FF2B5EF4-FFF2-40B4-BE49-F238E27FC236}">
                <a16:creationId xmlns:a16="http://schemas.microsoft.com/office/drawing/2014/main" id="{F5B27B55-CCCA-DFE3-8F33-BFD11F3ECC52}"/>
              </a:ext>
            </a:extLst>
          </p:cNvPr>
          <p:cNvSpPr>
            <a:spLocks noGrp="1"/>
          </p:cNvSpPr>
          <p:nvPr>
            <p:ph type="body" idx="11"/>
          </p:nvPr>
        </p:nvSpPr>
        <p:spPr>
          <a:xfrm>
            <a:off x="302400" y="643189"/>
            <a:ext cx="8064500" cy="288767"/>
          </a:xfrm>
        </p:spPr>
        <p:txBody>
          <a:bodyPr/>
          <a:lstStyle/>
          <a:p>
            <a:r>
              <a:rPr lang="en-US"/>
              <a:t>Vitamins as the skin non-negotiables</a:t>
            </a:r>
          </a:p>
        </p:txBody>
      </p:sp>
      <p:sp>
        <p:nvSpPr>
          <p:cNvPr id="15" name="Title 14">
            <a:extLst>
              <a:ext uri="{FF2B5EF4-FFF2-40B4-BE49-F238E27FC236}">
                <a16:creationId xmlns:a16="http://schemas.microsoft.com/office/drawing/2014/main" id="{570FE018-B6B0-B945-A6BF-AD31010FD49D}"/>
              </a:ext>
            </a:extLst>
          </p:cNvPr>
          <p:cNvSpPr>
            <a:spLocks noGrp="1"/>
          </p:cNvSpPr>
          <p:nvPr>
            <p:ph type="title"/>
          </p:nvPr>
        </p:nvSpPr>
        <p:spPr/>
        <p:txBody>
          <a:bodyPr/>
          <a:lstStyle/>
          <a:p>
            <a:r>
              <a:rPr lang="en-US"/>
              <a:t>Modulating the hallmarks of aging</a:t>
            </a:r>
          </a:p>
        </p:txBody>
      </p:sp>
      <p:sp>
        <p:nvSpPr>
          <p:cNvPr id="17" name="Text Placeholder 16">
            <a:extLst>
              <a:ext uri="{FF2B5EF4-FFF2-40B4-BE49-F238E27FC236}">
                <a16:creationId xmlns:a16="http://schemas.microsoft.com/office/drawing/2014/main" id="{8C10781D-0914-8616-409F-A37A13500FBA}"/>
              </a:ext>
            </a:extLst>
          </p:cNvPr>
          <p:cNvSpPr>
            <a:spLocks noGrp="1"/>
          </p:cNvSpPr>
          <p:nvPr>
            <p:ph type="body" sz="quarter" idx="12"/>
          </p:nvPr>
        </p:nvSpPr>
        <p:spPr>
          <a:xfrm>
            <a:off x="302401" y="1376131"/>
            <a:ext cx="5158948" cy="3988406"/>
          </a:xfrm>
        </p:spPr>
        <p:txBody>
          <a:bodyPr/>
          <a:lstStyle/>
          <a:p>
            <a:r>
              <a:rPr lang="en-US"/>
              <a:t>Modern research connects Vitamins directly to </a:t>
            </a:r>
            <a:r>
              <a:rPr lang="en-US" b="1"/>
              <a:t>core hallmarks of ageing</a:t>
            </a:r>
            <a:r>
              <a:rPr lang="en-US"/>
              <a:t> and related pathways. </a:t>
            </a:r>
          </a:p>
          <a:p>
            <a:r>
              <a:rPr lang="en-US" b="1"/>
              <a:t>Vitamins</a:t>
            </a:r>
            <a:r>
              <a:rPr lang="en-US"/>
              <a:t> are more than general antioxidants; They </a:t>
            </a:r>
            <a:r>
              <a:rPr lang="en-US" b="1"/>
              <a:t>act as precision cofactors of skin longevity</a:t>
            </a:r>
            <a:r>
              <a:rPr lang="en-US"/>
              <a:t>, plugging into cellular machinery at defined biological points.</a:t>
            </a:r>
          </a:p>
          <a:p>
            <a:r>
              <a:rPr lang="en-US">
                <a:solidFill>
                  <a:srgbClr val="000000"/>
                </a:solidFill>
                <a:latin typeface="DM Sans" pitchFamily="2" charset="0"/>
              </a:rPr>
              <a:t>As each Vitamin can influence multiple pathways, </a:t>
            </a:r>
            <a:r>
              <a:rPr lang="en-US" b="1">
                <a:solidFill>
                  <a:srgbClr val="000000"/>
                </a:solidFill>
                <a:latin typeface="DM Sans" pitchFamily="2" charset="0"/>
              </a:rPr>
              <a:t>Vitamin-based skincare                   </a:t>
            </a:r>
            <a:r>
              <a:rPr lang="en-US">
                <a:solidFill>
                  <a:srgbClr val="000000"/>
                </a:solidFill>
                <a:latin typeface="DM Sans" pitchFamily="2" charset="0"/>
              </a:rPr>
              <a:t>is a powerful strategy to </a:t>
            </a:r>
            <a:r>
              <a:rPr lang="en-US" b="1">
                <a:solidFill>
                  <a:srgbClr val="000000"/>
                </a:solidFill>
                <a:latin typeface="DM Sans" pitchFamily="2" charset="0"/>
              </a:rPr>
              <a:t>simultaneously address various underlying causes of visible skin aging.</a:t>
            </a:r>
            <a:endParaRPr lang="en-US" b="1"/>
          </a:p>
        </p:txBody>
      </p:sp>
      <p:sp>
        <p:nvSpPr>
          <p:cNvPr id="18" name="Text Placeholder 17">
            <a:extLst>
              <a:ext uri="{FF2B5EF4-FFF2-40B4-BE49-F238E27FC236}">
                <a16:creationId xmlns:a16="http://schemas.microsoft.com/office/drawing/2014/main" id="{1056F48F-DEEC-C26C-BE29-3E5D5DBF7511}"/>
              </a:ext>
            </a:extLst>
          </p:cNvPr>
          <p:cNvSpPr>
            <a:spLocks noGrp="1"/>
          </p:cNvSpPr>
          <p:nvPr>
            <p:ph type="body" sz="quarter" idx="23"/>
          </p:nvPr>
        </p:nvSpPr>
        <p:spPr>
          <a:xfrm>
            <a:off x="302399" y="6093396"/>
            <a:ext cx="8390664" cy="121416"/>
          </a:xfrm>
        </p:spPr>
        <p:txBody>
          <a:bodyPr/>
          <a:lstStyle/>
          <a:p>
            <a:r>
              <a:rPr lang="en-US"/>
              <a:t>Figure 1: Modified from Personal Care Magazine article “</a:t>
            </a:r>
            <a:r>
              <a:rPr lang="en-US" i="1"/>
              <a:t>Vitamins: modulating the hallmarks of skin ageing</a:t>
            </a:r>
            <a:r>
              <a:rPr lang="en-US"/>
              <a:t>” B. Brockway, M. Gempeler, D. Imfeld </a:t>
            </a:r>
          </a:p>
        </p:txBody>
      </p:sp>
      <p:sp>
        <p:nvSpPr>
          <p:cNvPr id="3" name="TextBox 2">
            <a:extLst>
              <a:ext uri="{FF2B5EF4-FFF2-40B4-BE49-F238E27FC236}">
                <a16:creationId xmlns:a16="http://schemas.microsoft.com/office/drawing/2014/main" id="{F3859353-A046-25BF-AAC0-29E88647BC6F}"/>
              </a:ext>
            </a:extLst>
          </p:cNvPr>
          <p:cNvSpPr txBox="1"/>
          <p:nvPr/>
        </p:nvSpPr>
        <p:spPr>
          <a:xfrm>
            <a:off x="7458297" y="5607485"/>
            <a:ext cx="611065" cy="307777"/>
          </a:xfrm>
          <a:prstGeom prst="rect">
            <a:avLst/>
          </a:prstGeom>
          <a:noFill/>
        </p:spPr>
        <p:txBody>
          <a:bodyPr wrap="none" rtlCol="0">
            <a:spAutoFit/>
          </a:bodyPr>
          <a:lstStyle/>
          <a:p>
            <a:r>
              <a:rPr lang="en-US" sz="1400">
                <a:solidFill>
                  <a:srgbClr val="7F726F"/>
                </a:solidFill>
              </a:rPr>
              <a:t>E, B3,</a:t>
            </a:r>
          </a:p>
        </p:txBody>
      </p:sp>
      <p:sp>
        <p:nvSpPr>
          <p:cNvPr id="5" name="TextBox 4">
            <a:extLst>
              <a:ext uri="{FF2B5EF4-FFF2-40B4-BE49-F238E27FC236}">
                <a16:creationId xmlns:a16="http://schemas.microsoft.com/office/drawing/2014/main" id="{A6EC06FB-11B4-8872-D0B8-F4F27B4FEFB3}"/>
              </a:ext>
            </a:extLst>
          </p:cNvPr>
          <p:cNvSpPr txBox="1"/>
          <p:nvPr/>
        </p:nvSpPr>
        <p:spPr>
          <a:xfrm>
            <a:off x="9988937" y="567155"/>
            <a:ext cx="720815" cy="307777"/>
          </a:xfrm>
          <a:prstGeom prst="rect">
            <a:avLst/>
          </a:prstGeom>
          <a:noFill/>
        </p:spPr>
        <p:txBody>
          <a:bodyPr wrap="square" rtlCol="0">
            <a:spAutoFit/>
          </a:bodyPr>
          <a:lstStyle/>
          <a:p>
            <a:r>
              <a:rPr lang="en-US" sz="1400">
                <a:solidFill>
                  <a:srgbClr val="43A2CD"/>
                </a:solidFill>
              </a:rPr>
              <a:t>,C,B9</a:t>
            </a:r>
          </a:p>
        </p:txBody>
      </p:sp>
      <p:sp>
        <p:nvSpPr>
          <p:cNvPr id="4" name="TextBox 3">
            <a:extLst>
              <a:ext uri="{FF2B5EF4-FFF2-40B4-BE49-F238E27FC236}">
                <a16:creationId xmlns:a16="http://schemas.microsoft.com/office/drawing/2014/main" id="{0D72E682-351A-D6ED-0C2E-EE20D4703865}"/>
              </a:ext>
            </a:extLst>
          </p:cNvPr>
          <p:cNvSpPr txBox="1"/>
          <p:nvPr/>
        </p:nvSpPr>
        <p:spPr>
          <a:xfrm>
            <a:off x="5769595" y="1131213"/>
            <a:ext cx="1374094" cy="307777"/>
          </a:xfrm>
          <a:prstGeom prst="rect">
            <a:avLst/>
          </a:prstGeom>
          <a:noFill/>
        </p:spPr>
        <p:txBody>
          <a:bodyPr wrap="none" rtlCol="0">
            <a:spAutoFit/>
          </a:bodyPr>
          <a:lstStyle/>
          <a:p>
            <a:r>
              <a:rPr lang="en-US" sz="1400">
                <a:solidFill>
                  <a:srgbClr val="D34252"/>
                </a:solidFill>
              </a:rPr>
              <a:t>B5, B3, B12, B6,</a:t>
            </a:r>
          </a:p>
        </p:txBody>
      </p:sp>
      <p:sp>
        <p:nvSpPr>
          <p:cNvPr id="10" name="TextBox 9">
            <a:extLst>
              <a:ext uri="{FF2B5EF4-FFF2-40B4-BE49-F238E27FC236}">
                <a16:creationId xmlns:a16="http://schemas.microsoft.com/office/drawing/2014/main" id="{35A91C52-A6E5-158B-01DA-F9074C2A2070}"/>
              </a:ext>
            </a:extLst>
          </p:cNvPr>
          <p:cNvSpPr txBox="1"/>
          <p:nvPr/>
        </p:nvSpPr>
        <p:spPr>
          <a:xfrm>
            <a:off x="11186740" y="2383255"/>
            <a:ext cx="754740" cy="307777"/>
          </a:xfrm>
          <a:prstGeom prst="rect">
            <a:avLst/>
          </a:prstGeom>
          <a:noFill/>
        </p:spPr>
        <p:txBody>
          <a:bodyPr wrap="square" rtlCol="0">
            <a:spAutoFit/>
          </a:bodyPr>
          <a:lstStyle/>
          <a:p>
            <a:r>
              <a:rPr lang="en-US" sz="1400">
                <a:solidFill>
                  <a:srgbClr val="43A2CD"/>
                </a:solidFill>
              </a:rPr>
              <a:t>B12,C,</a:t>
            </a:r>
          </a:p>
        </p:txBody>
      </p:sp>
      <p:sp>
        <p:nvSpPr>
          <p:cNvPr id="19" name="TextBox 18">
            <a:extLst>
              <a:ext uri="{FF2B5EF4-FFF2-40B4-BE49-F238E27FC236}">
                <a16:creationId xmlns:a16="http://schemas.microsoft.com/office/drawing/2014/main" id="{5F3C327E-37C9-963C-50CB-B5CA37B1B563}"/>
              </a:ext>
            </a:extLst>
          </p:cNvPr>
          <p:cNvSpPr txBox="1"/>
          <p:nvPr/>
        </p:nvSpPr>
        <p:spPr>
          <a:xfrm>
            <a:off x="5553362" y="4982694"/>
            <a:ext cx="335348" cy="307777"/>
          </a:xfrm>
          <a:prstGeom prst="rect">
            <a:avLst/>
          </a:prstGeom>
          <a:noFill/>
        </p:spPr>
        <p:txBody>
          <a:bodyPr wrap="none" rtlCol="0">
            <a:spAutoFit/>
          </a:bodyPr>
          <a:lstStyle/>
          <a:p>
            <a:r>
              <a:rPr lang="en-US" sz="1400">
                <a:solidFill>
                  <a:srgbClr val="7F726F"/>
                </a:solidFill>
              </a:rPr>
              <a:t>A,</a:t>
            </a:r>
          </a:p>
        </p:txBody>
      </p:sp>
      <p:sp>
        <p:nvSpPr>
          <p:cNvPr id="20" name="TextBox 19">
            <a:extLst>
              <a:ext uri="{FF2B5EF4-FFF2-40B4-BE49-F238E27FC236}">
                <a16:creationId xmlns:a16="http://schemas.microsoft.com/office/drawing/2014/main" id="{E53321F0-9227-6E29-C552-290859C5E9D2}"/>
              </a:ext>
            </a:extLst>
          </p:cNvPr>
          <p:cNvSpPr txBox="1"/>
          <p:nvPr/>
        </p:nvSpPr>
        <p:spPr>
          <a:xfrm>
            <a:off x="11329471" y="3686644"/>
            <a:ext cx="754740" cy="307777"/>
          </a:xfrm>
          <a:prstGeom prst="rect">
            <a:avLst/>
          </a:prstGeom>
          <a:noFill/>
        </p:spPr>
        <p:txBody>
          <a:bodyPr wrap="square" rtlCol="0">
            <a:spAutoFit/>
          </a:bodyPr>
          <a:lstStyle/>
          <a:p>
            <a:r>
              <a:rPr lang="en-US" sz="1400">
                <a:solidFill>
                  <a:srgbClr val="43A2CD"/>
                </a:solidFill>
              </a:rPr>
              <a:t>A,</a:t>
            </a:r>
          </a:p>
        </p:txBody>
      </p:sp>
      <p:sp>
        <p:nvSpPr>
          <p:cNvPr id="21" name="TextBox 20">
            <a:extLst>
              <a:ext uri="{FF2B5EF4-FFF2-40B4-BE49-F238E27FC236}">
                <a16:creationId xmlns:a16="http://schemas.microsoft.com/office/drawing/2014/main" id="{9E9E3536-CEF3-5E22-BED8-1F4570B11E68}"/>
              </a:ext>
            </a:extLst>
          </p:cNvPr>
          <p:cNvSpPr txBox="1"/>
          <p:nvPr/>
        </p:nvSpPr>
        <p:spPr>
          <a:xfrm>
            <a:off x="8512569" y="5609573"/>
            <a:ext cx="420308" cy="307777"/>
          </a:xfrm>
          <a:prstGeom prst="rect">
            <a:avLst/>
          </a:prstGeom>
          <a:noFill/>
        </p:spPr>
        <p:txBody>
          <a:bodyPr wrap="none" rtlCol="0">
            <a:spAutoFit/>
          </a:bodyPr>
          <a:lstStyle/>
          <a:p>
            <a:r>
              <a:rPr lang="en-US" sz="1400">
                <a:solidFill>
                  <a:srgbClr val="7F726F"/>
                </a:solidFill>
              </a:rPr>
              <a:t>,B7</a:t>
            </a:r>
          </a:p>
        </p:txBody>
      </p:sp>
      <p:sp>
        <p:nvSpPr>
          <p:cNvPr id="22" name="TextBox 21">
            <a:extLst>
              <a:ext uri="{FF2B5EF4-FFF2-40B4-BE49-F238E27FC236}">
                <a16:creationId xmlns:a16="http://schemas.microsoft.com/office/drawing/2014/main" id="{CA289023-F647-09ED-CFDA-6F1C20CF8080}"/>
              </a:ext>
            </a:extLst>
          </p:cNvPr>
          <p:cNvSpPr txBox="1"/>
          <p:nvPr/>
        </p:nvSpPr>
        <p:spPr>
          <a:xfrm>
            <a:off x="11827654" y="2372817"/>
            <a:ext cx="754740" cy="307777"/>
          </a:xfrm>
          <a:prstGeom prst="rect">
            <a:avLst/>
          </a:prstGeom>
          <a:noFill/>
        </p:spPr>
        <p:txBody>
          <a:bodyPr wrap="square" rtlCol="0">
            <a:spAutoFit/>
          </a:bodyPr>
          <a:lstStyle/>
          <a:p>
            <a:r>
              <a:rPr lang="en-US" sz="1400">
                <a:solidFill>
                  <a:srgbClr val="43A2CD"/>
                </a:solidFill>
              </a:rPr>
              <a:t>,B7</a:t>
            </a:r>
          </a:p>
        </p:txBody>
      </p:sp>
    </p:spTree>
    <p:extLst>
      <p:ext uri="{BB962C8B-B14F-4D97-AF65-F5344CB8AC3E}">
        <p14:creationId xmlns:p14="http://schemas.microsoft.com/office/powerpoint/2010/main" val="16353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A741F-6F77-D52F-DA90-87515A3FEA3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C23538-AE66-F9E4-A8B3-182A9E6F03D9}"/>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15" name="Title 14">
            <a:extLst>
              <a:ext uri="{FF2B5EF4-FFF2-40B4-BE49-F238E27FC236}">
                <a16:creationId xmlns:a16="http://schemas.microsoft.com/office/drawing/2014/main" id="{DFBDB006-C541-843A-0C16-098C95E4D757}"/>
              </a:ext>
            </a:extLst>
          </p:cNvPr>
          <p:cNvSpPr>
            <a:spLocks noGrp="1"/>
          </p:cNvSpPr>
          <p:nvPr>
            <p:ph type="title"/>
          </p:nvPr>
        </p:nvSpPr>
        <p:spPr/>
        <p:txBody>
          <a:bodyPr/>
          <a:lstStyle/>
          <a:p>
            <a:r>
              <a:rPr lang="en-US"/>
              <a:t>The hallmarks of aging</a:t>
            </a:r>
          </a:p>
        </p:txBody>
      </p:sp>
      <p:sp>
        <p:nvSpPr>
          <p:cNvPr id="17" name="Text Placeholder 16">
            <a:extLst>
              <a:ext uri="{FF2B5EF4-FFF2-40B4-BE49-F238E27FC236}">
                <a16:creationId xmlns:a16="http://schemas.microsoft.com/office/drawing/2014/main" id="{FA9019F4-8C81-EB49-8868-D3F514D348EF}"/>
              </a:ext>
            </a:extLst>
          </p:cNvPr>
          <p:cNvSpPr>
            <a:spLocks noGrp="1"/>
          </p:cNvSpPr>
          <p:nvPr>
            <p:ph type="body" sz="quarter" idx="12"/>
          </p:nvPr>
        </p:nvSpPr>
        <p:spPr>
          <a:xfrm>
            <a:off x="302401" y="1389194"/>
            <a:ext cx="11728490" cy="4298724"/>
          </a:xfrm>
        </p:spPr>
        <p:txBody>
          <a:bodyPr/>
          <a:lstStyle/>
          <a:p>
            <a:r>
              <a:rPr lang="en-US" sz="1400" b="1"/>
              <a:t>Genomic instability </a:t>
            </a:r>
            <a:r>
              <a:rPr lang="en-US" sz="1400">
                <a:sym typeface="Wingdings" panose="05000000000000000000" pitchFamily="2" charset="2"/>
              </a:rPr>
              <a:t> </a:t>
            </a:r>
            <a:r>
              <a:rPr lang="en-US" sz="1400"/>
              <a:t>DNA damage accumulates sort of “typos” in the instruction manual, leading cells to function less accurately over time</a:t>
            </a:r>
          </a:p>
          <a:p>
            <a:r>
              <a:rPr lang="en-US" sz="1400" b="1"/>
              <a:t>Telomere attrition </a:t>
            </a:r>
            <a:r>
              <a:rPr lang="en-US" sz="1400" b="1">
                <a:sym typeface="Wingdings" panose="05000000000000000000" pitchFamily="2" charset="2"/>
              </a:rPr>
              <a:t> </a:t>
            </a:r>
            <a:r>
              <a:rPr lang="en-US" sz="1400"/>
              <a:t>Protective DNA end‑caps shorten with each cell division, limiting renewal and accelerating aging</a:t>
            </a:r>
          </a:p>
          <a:p>
            <a:r>
              <a:rPr lang="en-US" sz="1400" b="1"/>
              <a:t>Epigenetic alterations </a:t>
            </a:r>
            <a:r>
              <a:rPr lang="en-US" sz="1400" b="1">
                <a:sym typeface="Wingdings" panose="05000000000000000000" pitchFamily="2" charset="2"/>
              </a:rPr>
              <a:t> </a:t>
            </a:r>
            <a:r>
              <a:rPr lang="en-US" sz="1400"/>
              <a:t>The genetic control panel loses precision, cells are </a:t>
            </a:r>
            <a:r>
              <a:rPr lang="en-US" sz="1400" i="1" err="1"/>
              <a:t>misprogrammed</a:t>
            </a:r>
            <a:r>
              <a:rPr lang="en-US" sz="1400" i="1"/>
              <a:t> </a:t>
            </a:r>
            <a:r>
              <a:rPr lang="en-US" sz="1400"/>
              <a:t>(e.g</a:t>
            </a:r>
            <a:r>
              <a:rPr lang="en-US" sz="1400" i="1"/>
              <a:t>.</a:t>
            </a:r>
            <a:r>
              <a:rPr lang="en-US" sz="1400"/>
              <a:t> they execute stress/aging instead of renewal)</a:t>
            </a:r>
          </a:p>
          <a:p>
            <a:r>
              <a:rPr lang="en-US" sz="1400" b="1"/>
              <a:t>Loss of </a:t>
            </a:r>
            <a:r>
              <a:rPr lang="en-US" sz="1400" b="1" err="1"/>
              <a:t>proteostasis</a:t>
            </a:r>
            <a:r>
              <a:rPr lang="en-US" sz="1400"/>
              <a:t> </a:t>
            </a:r>
            <a:r>
              <a:rPr lang="en-US" sz="1400">
                <a:sym typeface="Wingdings" panose="05000000000000000000" pitchFamily="2" charset="2"/>
              </a:rPr>
              <a:t> </a:t>
            </a:r>
            <a:r>
              <a:rPr lang="en-US" sz="1400"/>
              <a:t>Cells struggle to make, fold, and recycle proteins correctly, weakening structure and resilience</a:t>
            </a:r>
          </a:p>
          <a:p>
            <a:r>
              <a:rPr lang="en-US" sz="1400" b="1"/>
              <a:t>Disabled </a:t>
            </a:r>
            <a:r>
              <a:rPr lang="en-US" sz="1400" b="1" err="1"/>
              <a:t>macroautophagy</a:t>
            </a:r>
            <a:r>
              <a:rPr lang="en-US" sz="1400"/>
              <a:t> </a:t>
            </a:r>
            <a:r>
              <a:rPr lang="en-US" sz="1400">
                <a:sym typeface="Wingdings" panose="05000000000000000000" pitchFamily="2" charset="2"/>
              </a:rPr>
              <a:t> </a:t>
            </a:r>
            <a:r>
              <a:rPr lang="en-US" sz="1400"/>
              <a:t>Cellular “clean‑up” slows down, allowing damaged components to accumulate</a:t>
            </a:r>
            <a:endParaRPr lang="en-US" sz="1400" b="1"/>
          </a:p>
          <a:p>
            <a:r>
              <a:rPr lang="en-US" sz="1400" b="1"/>
              <a:t>Deregulated nutrient sensing</a:t>
            </a:r>
            <a:r>
              <a:rPr lang="en-US" sz="1400"/>
              <a:t> </a:t>
            </a:r>
            <a:r>
              <a:rPr lang="en-US" sz="1400">
                <a:sym typeface="Wingdings" panose="05000000000000000000" pitchFamily="2" charset="2"/>
              </a:rPr>
              <a:t> </a:t>
            </a:r>
            <a:r>
              <a:rPr lang="en-US" sz="1400"/>
              <a:t>Cells misread nutrient &amp; energy availability, disturbing growth, repair, &amp; longevity pathways.</a:t>
            </a:r>
          </a:p>
          <a:p>
            <a:r>
              <a:rPr lang="en-US" sz="1400" b="1"/>
              <a:t>Mitochondrial dysfunction </a:t>
            </a:r>
            <a:r>
              <a:rPr lang="en-US" sz="1400" b="1">
                <a:sym typeface="Wingdings" panose="05000000000000000000" pitchFamily="2" charset="2"/>
              </a:rPr>
              <a:t> </a:t>
            </a:r>
            <a:r>
              <a:rPr lang="en-US" sz="1400"/>
              <a:t>Energy production declines and cellular stress increases, reducing vitality and repair capacity</a:t>
            </a:r>
          </a:p>
          <a:p>
            <a:r>
              <a:rPr lang="en-US" sz="1400" b="1"/>
              <a:t>Cellular senescence </a:t>
            </a:r>
            <a:r>
              <a:rPr lang="en-US" sz="1400">
                <a:sym typeface="Wingdings" panose="05000000000000000000" pitchFamily="2" charset="2"/>
              </a:rPr>
              <a:t> </a:t>
            </a:r>
            <a:r>
              <a:rPr lang="en-US" sz="1400"/>
              <a:t>Aged cells stop dividing but don’t disappear (zombie cells). They clutter the cellular space &amp; jeopardize skin vitality</a:t>
            </a:r>
          </a:p>
          <a:p>
            <a:r>
              <a:rPr lang="en-US" sz="1400" b="1"/>
              <a:t>Stem cell exhaustion</a:t>
            </a:r>
            <a:r>
              <a:rPr lang="en-US" sz="1400"/>
              <a:t> </a:t>
            </a:r>
            <a:r>
              <a:rPr lang="en-US" sz="1400">
                <a:sym typeface="Wingdings" panose="05000000000000000000" pitchFamily="2" charset="2"/>
              </a:rPr>
              <a:t> </a:t>
            </a:r>
            <a:r>
              <a:rPr lang="en-US" sz="1400"/>
              <a:t>The skin’s regenerative cell pool shrinks, slowing renewal and repair over time</a:t>
            </a:r>
          </a:p>
          <a:p>
            <a:r>
              <a:rPr lang="en-US" sz="1400" b="1"/>
              <a:t>Altered intercellular communication </a:t>
            </a:r>
            <a:r>
              <a:rPr lang="en-US" sz="1400" b="1">
                <a:sym typeface="Wingdings" panose="05000000000000000000" pitchFamily="2" charset="2"/>
              </a:rPr>
              <a:t> </a:t>
            </a:r>
            <a:r>
              <a:rPr lang="en-US" sz="1400"/>
              <a:t>Cells communicate less effectively, increasing inflammation and reducing coordinated repair</a:t>
            </a:r>
          </a:p>
          <a:p>
            <a:r>
              <a:rPr lang="en-US" sz="1400" b="1"/>
              <a:t>Chronic inflammation (inflammaging) </a:t>
            </a:r>
            <a:r>
              <a:rPr lang="en-US" sz="1400" b="1">
                <a:sym typeface="Wingdings" panose="05000000000000000000" pitchFamily="2" charset="2"/>
              </a:rPr>
              <a:t> </a:t>
            </a:r>
            <a:r>
              <a:rPr lang="en-US" sz="1400"/>
              <a:t>Persistent low‑grade inflammation damages tissue structure and accelerates aging</a:t>
            </a:r>
          </a:p>
          <a:p>
            <a:r>
              <a:rPr lang="en-US" sz="1400" b="1"/>
              <a:t>Dysbiosis</a:t>
            </a:r>
            <a:r>
              <a:rPr lang="en-US" sz="1400"/>
              <a:t> </a:t>
            </a:r>
            <a:r>
              <a:rPr lang="en-US" sz="1400">
                <a:sym typeface="Wingdings" panose="05000000000000000000" pitchFamily="2" charset="2"/>
              </a:rPr>
              <a:t> </a:t>
            </a:r>
            <a:r>
              <a:rPr lang="en-US" sz="1400"/>
              <a:t>Imbalances in the skin microbiome impair barrier function, immunity, and skin homeostasis.</a:t>
            </a:r>
            <a:endParaRPr lang="en-US" sz="1400" b="1"/>
          </a:p>
        </p:txBody>
      </p:sp>
      <p:sp>
        <p:nvSpPr>
          <p:cNvPr id="11" name="Text Placeholder 10">
            <a:extLst>
              <a:ext uri="{FF2B5EF4-FFF2-40B4-BE49-F238E27FC236}">
                <a16:creationId xmlns:a16="http://schemas.microsoft.com/office/drawing/2014/main" id="{4AE75911-D62E-8065-E00F-818E96FBDFE6}"/>
              </a:ext>
            </a:extLst>
          </p:cNvPr>
          <p:cNvSpPr>
            <a:spLocks noGrp="1"/>
          </p:cNvSpPr>
          <p:nvPr>
            <p:ph type="body" idx="11"/>
          </p:nvPr>
        </p:nvSpPr>
        <p:spPr/>
        <p:txBody>
          <a:bodyPr/>
          <a:lstStyle/>
          <a:p>
            <a:r>
              <a:rPr lang="en-US" i="1"/>
              <a:t>Simplified summary</a:t>
            </a:r>
          </a:p>
        </p:txBody>
      </p:sp>
      <p:sp>
        <p:nvSpPr>
          <p:cNvPr id="4" name="TextBox 3">
            <a:extLst>
              <a:ext uri="{FF2B5EF4-FFF2-40B4-BE49-F238E27FC236}">
                <a16:creationId xmlns:a16="http://schemas.microsoft.com/office/drawing/2014/main" id="{253552A7-3C02-0265-1E93-4AB5E6D24F2F}"/>
              </a:ext>
            </a:extLst>
          </p:cNvPr>
          <p:cNvSpPr txBox="1"/>
          <p:nvPr/>
        </p:nvSpPr>
        <p:spPr>
          <a:xfrm>
            <a:off x="302400" y="5878499"/>
            <a:ext cx="9843682" cy="400110"/>
          </a:xfrm>
          <a:prstGeom prst="rect">
            <a:avLst/>
          </a:prstGeom>
          <a:noFill/>
        </p:spPr>
        <p:txBody>
          <a:bodyPr wrap="square">
            <a:spAutoFit/>
          </a:bodyPr>
          <a:lstStyle/>
          <a:p>
            <a:r>
              <a:rPr lang="en-US" sz="1000"/>
              <a:t>Simplification of cellular and molecular hallmarks system proposed by López-</a:t>
            </a:r>
            <a:r>
              <a:rPr lang="en-US" sz="1000" err="1"/>
              <a:t>Otín</a:t>
            </a:r>
            <a:r>
              <a:rPr lang="en-US" sz="1000"/>
              <a:t> C et al. Hallmarks of aging: An expanding universe. Cell. 2023; 186(2): 243-278 </a:t>
            </a:r>
          </a:p>
          <a:p>
            <a:endParaRPr lang="en-US" sz="1000"/>
          </a:p>
        </p:txBody>
      </p:sp>
    </p:spTree>
    <p:extLst>
      <p:ext uri="{BB962C8B-B14F-4D97-AF65-F5344CB8AC3E}">
        <p14:creationId xmlns:p14="http://schemas.microsoft.com/office/powerpoint/2010/main" val="454202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079C6-2D20-B1E9-5CFD-8964003A8DC8}"/>
            </a:ext>
          </a:extLst>
        </p:cNvPr>
        <p:cNvGrpSpPr/>
        <p:nvPr/>
      </p:nvGrpSpPr>
      <p:grpSpPr>
        <a:xfrm>
          <a:off x="0" y="0"/>
          <a:ext cx="0" cy="0"/>
          <a:chOff x="0" y="0"/>
          <a:chExt cx="0" cy="0"/>
        </a:xfrm>
      </p:grpSpPr>
      <p:pic>
        <p:nvPicPr>
          <p:cNvPr id="8" name="Picture Placeholder 40" descr="A person smiling with long curly hair&#10;&#10;AI-generated content may be incorrect.">
            <a:extLst>
              <a:ext uri="{FF2B5EF4-FFF2-40B4-BE49-F238E27FC236}">
                <a16:creationId xmlns:a16="http://schemas.microsoft.com/office/drawing/2014/main" id="{E925D726-347D-F2EA-19E9-20C7694D073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574084" y="0"/>
            <a:ext cx="3616720" cy="6858000"/>
          </a:xfrm>
          <a:prstGeom prst="rect">
            <a:avLst/>
          </a:prstGeom>
          <a:solidFill>
            <a:schemeClr val="bg1">
              <a:lumMod val="95000"/>
            </a:schemeClr>
          </a:solidFill>
        </p:spPr>
      </p:pic>
      <p:sp>
        <p:nvSpPr>
          <p:cNvPr id="15" name="Text Placeholder 14">
            <a:extLst>
              <a:ext uri="{FF2B5EF4-FFF2-40B4-BE49-F238E27FC236}">
                <a16:creationId xmlns:a16="http://schemas.microsoft.com/office/drawing/2014/main" id="{4A6529D0-4A5F-7038-5D55-B6F53B3346DB}"/>
              </a:ext>
            </a:extLst>
          </p:cNvPr>
          <p:cNvSpPr>
            <a:spLocks noGrp="1"/>
          </p:cNvSpPr>
          <p:nvPr>
            <p:ph type="body" sz="quarter" idx="12"/>
          </p:nvPr>
        </p:nvSpPr>
        <p:spPr>
          <a:xfrm>
            <a:off x="302400" y="1221900"/>
            <a:ext cx="8271684" cy="3131538"/>
          </a:xfrm>
        </p:spPr>
        <p:txBody>
          <a:bodyPr/>
          <a:lstStyle/>
          <a:p>
            <a:r>
              <a:rPr lang="en-US" b="1" dirty="0"/>
              <a:t>ALREADY WELL KNOWN FOR: </a:t>
            </a:r>
          </a:p>
          <a:p>
            <a:pPr marL="244800" indent="-244800">
              <a:buClr>
                <a:srgbClr val="F5D8B8"/>
              </a:buClr>
              <a:buFont typeface="Arial" panose="020B0604020202020204" pitchFamily="34" charset="0"/>
              <a:buChar char="•"/>
            </a:pPr>
            <a:r>
              <a:rPr lang="en-US" dirty="0"/>
              <a:t>Supporting Collagen synthesis, and strengthening Collagen quality as co‑factor for enzymes that stabilize and cross‑link Collagen fibers* </a:t>
            </a:r>
          </a:p>
          <a:p>
            <a:pPr marL="244800" indent="-244800">
              <a:buClr>
                <a:srgbClr val="F5D8B8"/>
              </a:buClr>
              <a:buFont typeface="Arial" panose="020B0604020202020204" pitchFamily="34" charset="0"/>
              <a:buChar char="•"/>
            </a:pPr>
            <a:r>
              <a:rPr lang="en-US" dirty="0"/>
              <a:t>Brightening skin tone, by inhibiting tyrosinase to reduce hyperpigmentation</a:t>
            </a:r>
          </a:p>
          <a:p>
            <a:pPr marL="244800" indent="-244800">
              <a:buClr>
                <a:srgbClr val="F5D8B8"/>
              </a:buClr>
              <a:buFont typeface="Arial" panose="020B0604020202020204" pitchFamily="34" charset="0"/>
              <a:buChar char="•"/>
            </a:pPr>
            <a:r>
              <a:rPr lang="en-US" dirty="0"/>
              <a:t>Neutralizing reactive oxygen species (ROS)</a:t>
            </a:r>
          </a:p>
          <a:p>
            <a:pPr>
              <a:spcAft>
                <a:spcPts val="0"/>
              </a:spcAft>
            </a:pPr>
            <a:endParaRPr lang="en-US" sz="1600" b="1" dirty="0">
              <a:latin typeface="+mj-lt"/>
            </a:endParaRPr>
          </a:p>
          <a:p>
            <a:pPr>
              <a:spcAft>
                <a:spcPts val="0"/>
              </a:spcAft>
            </a:pPr>
            <a:r>
              <a:rPr lang="en-US" sz="1600" b="1" dirty="0">
                <a:latin typeface="+mj-lt"/>
              </a:rPr>
              <a:t>WHY IT MATTERS FOR SKIN LONGEVITY?</a:t>
            </a:r>
          </a:p>
          <a:p>
            <a:pPr>
              <a:spcAft>
                <a:spcPts val="0"/>
              </a:spcAft>
            </a:pPr>
            <a:r>
              <a:rPr lang="en-US" sz="1600" i="1" dirty="0">
                <a:latin typeface="+mj-lt"/>
              </a:rPr>
              <a:t>A cornerstone of long‑term healthy-looking skin, </a:t>
            </a:r>
          </a:p>
          <a:p>
            <a:pPr>
              <a:spcAft>
                <a:spcPts val="0"/>
              </a:spcAft>
            </a:pPr>
            <a:r>
              <a:rPr lang="en-US" sz="1600" i="1" dirty="0">
                <a:latin typeface="+mj-lt"/>
              </a:rPr>
              <a:t>helping maintain skin’s structural resilience &amp; repair capacity </a:t>
            </a:r>
            <a:r>
              <a:rPr lang="en-US" i="1" dirty="0"/>
              <a:t>over time </a:t>
            </a:r>
            <a:endParaRPr lang="en-US" sz="1600" i="1" dirty="0">
              <a:latin typeface="+mj-lt"/>
            </a:endParaRPr>
          </a:p>
          <a:p>
            <a:pPr>
              <a:spcAft>
                <a:spcPts val="0"/>
              </a:spcAft>
            </a:pPr>
            <a:endParaRPr lang="en-US" sz="1600" dirty="0">
              <a:latin typeface="+mj-lt"/>
            </a:endParaRPr>
          </a:p>
          <a:p>
            <a:pPr>
              <a:spcAft>
                <a:spcPts val="0"/>
              </a:spcAft>
            </a:pPr>
            <a:r>
              <a:rPr lang="en-US" sz="1600" b="1" u="sng" dirty="0">
                <a:latin typeface="+mj-lt"/>
              </a:rPr>
              <a:t>Longevity Science</a:t>
            </a:r>
          </a:p>
          <a:p>
            <a:pPr marL="244800" indent="-244800">
              <a:buFontTx/>
              <a:buChar char="-"/>
            </a:pPr>
            <a:r>
              <a:rPr lang="en-US" dirty="0"/>
              <a:t>Epigenetic regulator, switches-on DNA repair pathways and helps counteract                    age‑related inefficiencies**</a:t>
            </a:r>
          </a:p>
          <a:p>
            <a:pPr marL="244800" indent="-244800">
              <a:buFontTx/>
              <a:buChar char="-"/>
            </a:pPr>
            <a:endParaRPr lang="en-US" sz="1600" dirty="0">
              <a:latin typeface="+mj-lt"/>
            </a:endParaRPr>
          </a:p>
        </p:txBody>
      </p:sp>
      <p:sp>
        <p:nvSpPr>
          <p:cNvPr id="14" name="Text Placeholder 13">
            <a:extLst>
              <a:ext uri="{FF2B5EF4-FFF2-40B4-BE49-F238E27FC236}">
                <a16:creationId xmlns:a16="http://schemas.microsoft.com/office/drawing/2014/main" id="{D80DBC4A-583F-1303-D145-E25B6181E9E8}"/>
              </a:ext>
            </a:extLst>
          </p:cNvPr>
          <p:cNvSpPr>
            <a:spLocks noGrp="1"/>
          </p:cNvSpPr>
          <p:nvPr>
            <p:ph type="body" idx="11"/>
          </p:nvPr>
        </p:nvSpPr>
        <p:spPr>
          <a:xfrm>
            <a:off x="302400" y="605611"/>
            <a:ext cx="6987399" cy="334862"/>
          </a:xfrm>
        </p:spPr>
        <p:txBody>
          <a:bodyPr/>
          <a:lstStyle/>
          <a:p>
            <a:r>
              <a:rPr lang="en-US" i="1"/>
              <a:t>The skin longevity “non-negotiable foundation”</a:t>
            </a:r>
          </a:p>
          <a:p>
            <a:endParaRPr lang="en-US" i="1"/>
          </a:p>
        </p:txBody>
      </p:sp>
      <p:sp>
        <p:nvSpPr>
          <p:cNvPr id="13" name="Title 12">
            <a:extLst>
              <a:ext uri="{FF2B5EF4-FFF2-40B4-BE49-F238E27FC236}">
                <a16:creationId xmlns:a16="http://schemas.microsoft.com/office/drawing/2014/main" id="{3EAA56E2-7B05-F613-4DE3-7A1543CA886D}"/>
              </a:ext>
            </a:extLst>
          </p:cNvPr>
          <p:cNvSpPr>
            <a:spLocks noGrp="1"/>
          </p:cNvSpPr>
          <p:nvPr>
            <p:ph type="title"/>
          </p:nvPr>
        </p:nvSpPr>
        <p:spPr/>
        <p:txBody>
          <a:bodyPr/>
          <a:lstStyle/>
          <a:p>
            <a:r>
              <a:rPr lang="en-US"/>
              <a:t>Vitamin C (Ascorbic Acid)</a:t>
            </a:r>
          </a:p>
        </p:txBody>
      </p:sp>
      <p:pic>
        <p:nvPicPr>
          <p:cNvPr id="42" name="Picture 12">
            <a:extLst>
              <a:ext uri="{FF2B5EF4-FFF2-40B4-BE49-F238E27FC236}">
                <a16:creationId xmlns:a16="http://schemas.microsoft.com/office/drawing/2014/main" id="{5E7ABACE-9AC2-9932-A572-AEA309BC6A7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Slide Number Placeholder 5">
            <a:extLst>
              <a:ext uri="{FF2B5EF4-FFF2-40B4-BE49-F238E27FC236}">
                <a16:creationId xmlns:a16="http://schemas.microsoft.com/office/drawing/2014/main" id="{2B1EE79F-287D-7809-CB39-722A40D0174E}"/>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3" name="Oval 2">
            <a:extLst>
              <a:ext uri="{FF2B5EF4-FFF2-40B4-BE49-F238E27FC236}">
                <a16:creationId xmlns:a16="http://schemas.microsoft.com/office/drawing/2014/main" id="{E93B3B5C-FC34-35E2-F3C2-1413EF6A5AF9}"/>
              </a:ext>
            </a:extLst>
          </p:cNvPr>
          <p:cNvSpPr/>
          <p:nvPr/>
        </p:nvSpPr>
        <p:spPr>
          <a:xfrm>
            <a:off x="7396166" y="5103811"/>
            <a:ext cx="2057400" cy="20574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4" name="Oval 3">
            <a:extLst>
              <a:ext uri="{FF2B5EF4-FFF2-40B4-BE49-F238E27FC236}">
                <a16:creationId xmlns:a16="http://schemas.microsoft.com/office/drawing/2014/main" id="{F2859441-7B85-5CF0-35B0-E587B96FF17B}"/>
              </a:ext>
            </a:extLst>
          </p:cNvPr>
          <p:cNvSpPr/>
          <p:nvPr/>
        </p:nvSpPr>
        <p:spPr>
          <a:xfrm>
            <a:off x="7053266" y="4418011"/>
            <a:ext cx="1371600" cy="13716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5" name="Oval 4">
            <a:extLst>
              <a:ext uri="{FF2B5EF4-FFF2-40B4-BE49-F238E27FC236}">
                <a16:creationId xmlns:a16="http://schemas.microsoft.com/office/drawing/2014/main" id="{0E266B8B-43F4-D7FF-CC2D-CF537F217EAC}"/>
              </a:ext>
            </a:extLst>
          </p:cNvPr>
          <p:cNvSpPr/>
          <p:nvPr/>
        </p:nvSpPr>
        <p:spPr>
          <a:xfrm>
            <a:off x="6840069" y="681605"/>
            <a:ext cx="685800" cy="6858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7" name="TextBox 6">
            <a:extLst>
              <a:ext uri="{FF2B5EF4-FFF2-40B4-BE49-F238E27FC236}">
                <a16:creationId xmlns:a16="http://schemas.microsoft.com/office/drawing/2014/main" id="{28D3E358-23A4-3AA8-F49C-285CD0E24491}"/>
              </a:ext>
            </a:extLst>
          </p:cNvPr>
          <p:cNvSpPr txBox="1"/>
          <p:nvPr/>
        </p:nvSpPr>
        <p:spPr>
          <a:xfrm>
            <a:off x="302400" y="4887925"/>
            <a:ext cx="6601648" cy="861774"/>
          </a:xfrm>
          <a:prstGeom prst="rect">
            <a:avLst/>
          </a:prstGeom>
          <a:solidFill>
            <a:schemeClr val="bg1"/>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A key longevity vitamin, preserving DNA stability &amp; repair capacity over time.</a:t>
            </a:r>
          </a:p>
        </p:txBody>
      </p:sp>
      <p:sp>
        <p:nvSpPr>
          <p:cNvPr id="6" name="TextBox 5">
            <a:extLst>
              <a:ext uri="{FF2B5EF4-FFF2-40B4-BE49-F238E27FC236}">
                <a16:creationId xmlns:a16="http://schemas.microsoft.com/office/drawing/2014/main" id="{06F3C31B-246F-0C2E-C4D6-8877011B4B26}"/>
              </a:ext>
            </a:extLst>
          </p:cNvPr>
          <p:cNvSpPr txBox="1"/>
          <p:nvPr/>
        </p:nvSpPr>
        <p:spPr>
          <a:xfrm>
            <a:off x="2768118" y="6124473"/>
            <a:ext cx="5805965" cy="615553"/>
          </a:xfrm>
          <a:prstGeom prst="rect">
            <a:avLst/>
          </a:prstGeom>
          <a:noFill/>
        </p:spPr>
        <p:txBody>
          <a:bodyPr wrap="square" lIns="0" tIns="0" rIns="0" bIns="0">
            <a:spAutoFit/>
          </a:bodyPr>
          <a:lstStyle/>
          <a:p>
            <a:pPr marR="0" lvl="0" algn="l" defTabSz="914400" rtl="0" eaLnBrk="1" fontAlgn="auto" latinLnBrk="0" hangingPunct="1">
              <a:lnSpc>
                <a:spcPct val="100000"/>
              </a:lnSpc>
              <a:spcBef>
                <a:spcPts val="0"/>
              </a:spcBef>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a:t>
            </a:r>
            <a:r>
              <a:rPr kumimoji="0" lang="en-US" sz="1000" b="0" i="0" u="none" strike="noStrike" kern="0" cap="none" spc="0" normalizeH="0" baseline="0" noProof="0" err="1">
                <a:ln>
                  <a:noFill/>
                </a:ln>
                <a:solidFill>
                  <a:schemeClr val="bg1"/>
                </a:solidFill>
                <a:effectLst/>
                <a:uLnTx/>
                <a:uFillTx/>
                <a:latin typeface="DM Sans"/>
                <a:ea typeface="+mn-ea"/>
                <a:cs typeface="+mn-cs"/>
              </a:rPr>
              <a:t>Boyera</a:t>
            </a:r>
            <a:r>
              <a:rPr kumimoji="0" lang="en-US" sz="1000" b="0" i="0" u="none" strike="noStrike" kern="0" cap="none" spc="0" normalizeH="0" baseline="0" noProof="0">
                <a:ln>
                  <a:noFill/>
                </a:ln>
                <a:solidFill>
                  <a:schemeClr val="bg1"/>
                </a:solidFill>
                <a:effectLst/>
                <a:uLnTx/>
                <a:uFillTx/>
                <a:latin typeface="DM Sans"/>
                <a:ea typeface="+mn-ea"/>
                <a:cs typeface="+mn-cs"/>
              </a:rPr>
              <a:t> et al. International Journal of Cosmetic Science. 1998; 20(3), 151–158</a:t>
            </a:r>
          </a:p>
          <a:p>
            <a:pPr marL="0" marR="0" lvl="0" indent="0" algn="l" defTabSz="914400" rtl="0" eaLnBrk="1" fontAlgn="auto" latinLnBrk="0" hangingPunct="1">
              <a:lnSpc>
                <a:spcPct val="100000"/>
              </a:lnSpc>
              <a:spcBef>
                <a:spcPts val="0"/>
              </a:spcBef>
              <a:buClrTx/>
              <a:buSzTx/>
              <a:buFontTx/>
              <a:buNone/>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Pavlovic et al. Open Medicine. 2023; 18(1); </a:t>
            </a:r>
          </a:p>
          <a:p>
            <a:pPr lvl="0">
              <a:defRPr/>
            </a:pPr>
            <a:r>
              <a:rPr kumimoji="0" lang="en-US" sz="1000" b="0" i="0" u="none" strike="noStrike" kern="0" cap="none" spc="0" normalizeH="0" baseline="0" noProof="0">
                <a:ln>
                  <a:noFill/>
                </a:ln>
                <a:solidFill>
                  <a:schemeClr val="bg1"/>
                </a:solidFill>
                <a:effectLst/>
                <a:uLnTx/>
                <a:uFillTx/>
                <a:latin typeface="DM Sans"/>
                <a:ea typeface="+mn-ea"/>
                <a:cs typeface="+mn-cs"/>
              </a:rPr>
              <a:t>Brabson, J. P., </a:t>
            </a:r>
            <a:r>
              <a:rPr kumimoji="0" lang="en-US" sz="1000" b="0" i="0" u="none" strike="noStrike" kern="0" cap="none" spc="0" normalizeH="0" baseline="0" noProof="0" err="1">
                <a:ln>
                  <a:noFill/>
                </a:ln>
                <a:solidFill>
                  <a:schemeClr val="bg1"/>
                </a:solidFill>
                <a:effectLst/>
                <a:uLnTx/>
                <a:uFillTx/>
                <a:latin typeface="DM Sans"/>
                <a:ea typeface="+mn-ea"/>
                <a:cs typeface="+mn-cs"/>
              </a:rPr>
              <a:t>Leesang</a:t>
            </a:r>
            <a:r>
              <a:rPr kumimoji="0" lang="en-US" sz="1000" b="0" i="0" u="none" strike="noStrike" kern="0" cap="none" spc="0" normalizeH="0" baseline="0" noProof="0">
                <a:ln>
                  <a:noFill/>
                </a:ln>
                <a:solidFill>
                  <a:schemeClr val="bg1"/>
                </a:solidFill>
                <a:effectLst/>
                <a:uLnTx/>
                <a:uFillTx/>
                <a:latin typeface="DM Sans"/>
                <a:ea typeface="+mn-ea"/>
                <a:cs typeface="+mn-cs"/>
              </a:rPr>
              <a:t>, T., Mohammad, S., &amp; Cimmino, L</a:t>
            </a:r>
            <a:r>
              <a:rPr lang="en-US" sz="1000" kern="0">
                <a:solidFill>
                  <a:schemeClr val="bg1"/>
                </a:solidFill>
              </a:rPr>
              <a:t>. Epigenetic regulation of genomic stability by vitamin C. Frontiers in Genetics (</a:t>
            </a:r>
            <a:r>
              <a:rPr kumimoji="0" lang="en-US" sz="1000" b="0" i="0" u="none" strike="noStrike" kern="0" cap="none" spc="0" normalizeH="0" baseline="0" noProof="0">
                <a:ln>
                  <a:noFill/>
                </a:ln>
                <a:solidFill>
                  <a:schemeClr val="bg1"/>
                </a:solidFill>
                <a:effectLst/>
                <a:uLnTx/>
                <a:uFillTx/>
                <a:latin typeface="DM Sans"/>
                <a:ea typeface="+mn-ea"/>
                <a:cs typeface="+mn-cs"/>
              </a:rPr>
              <a:t>2021.) </a:t>
            </a:r>
          </a:p>
        </p:txBody>
      </p:sp>
      <p:sp>
        <p:nvSpPr>
          <p:cNvPr id="10" name="TextBox 9">
            <a:extLst>
              <a:ext uri="{FF2B5EF4-FFF2-40B4-BE49-F238E27FC236}">
                <a16:creationId xmlns:a16="http://schemas.microsoft.com/office/drawing/2014/main" id="{8BC02EE2-CFB1-F5C0-127B-58F92CDE2DC0}"/>
              </a:ext>
            </a:extLst>
          </p:cNvPr>
          <p:cNvSpPr txBox="1"/>
          <p:nvPr/>
        </p:nvSpPr>
        <p:spPr>
          <a:xfrm>
            <a:off x="8679228" y="4958747"/>
            <a:ext cx="3381571" cy="646331"/>
          </a:xfrm>
          <a:prstGeom prst="rect">
            <a:avLst/>
          </a:prstGeom>
          <a:solidFill>
            <a:schemeClr val="bg1"/>
          </a:solidFill>
          <a:ln>
            <a:solidFill>
              <a:schemeClr val="tx1">
                <a:lumMod val="95000"/>
                <a:lumOff val="5000"/>
              </a:schemeClr>
            </a:solidFill>
          </a:ln>
        </p:spPr>
        <p:txBody>
          <a:bodyPr wrap="square">
            <a:spAutoFit/>
          </a:bodyPr>
          <a:lstStyle/>
          <a:p>
            <a:r>
              <a:rPr lang="en-US" sz="1200" b="1"/>
              <a:t>Hallmarks highest fit:</a:t>
            </a:r>
          </a:p>
          <a:p>
            <a:pPr marL="285750" indent="-285750">
              <a:buFont typeface="Arial" panose="020B0604020202020204" pitchFamily="34" charset="0"/>
              <a:buChar char="•"/>
            </a:pPr>
            <a:r>
              <a:rPr lang="en-US" sz="1200"/>
              <a:t>Epigenetic alterations</a:t>
            </a:r>
          </a:p>
          <a:p>
            <a:pPr marL="285750" indent="-285750">
              <a:buFont typeface="Arial" panose="020B0604020202020204" pitchFamily="34" charset="0"/>
              <a:buChar char="•"/>
            </a:pPr>
            <a:r>
              <a:rPr lang="en-US" sz="1200"/>
              <a:t>Genomic instability</a:t>
            </a:r>
          </a:p>
        </p:txBody>
      </p:sp>
    </p:spTree>
    <p:extLst>
      <p:ext uri="{BB962C8B-B14F-4D97-AF65-F5344CB8AC3E}">
        <p14:creationId xmlns:p14="http://schemas.microsoft.com/office/powerpoint/2010/main" val="71574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940900-3BDB-2267-E3E2-6AF88ED7F654}"/>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6253CE01-9E56-E620-DA0F-17BBDEB2BFED}"/>
              </a:ext>
            </a:extLst>
          </p:cNvPr>
          <p:cNvGrpSpPr/>
          <p:nvPr/>
        </p:nvGrpSpPr>
        <p:grpSpPr>
          <a:xfrm>
            <a:off x="5991564" y="2231"/>
            <a:ext cx="2308292" cy="6855772"/>
            <a:chOff x="5991564" y="2231"/>
            <a:chExt cx="2308292" cy="6855772"/>
          </a:xfrm>
        </p:grpSpPr>
        <p:sp>
          <p:nvSpPr>
            <p:cNvPr id="19" name="Freeform: Shape 2">
              <a:extLst>
                <a:ext uri="{FF2B5EF4-FFF2-40B4-BE49-F238E27FC236}">
                  <a16:creationId xmlns:a16="http://schemas.microsoft.com/office/drawing/2014/main" id="{BB6B7EA7-C21F-3627-C86E-475611D1114D}"/>
                </a:ext>
              </a:extLst>
            </p:cNvPr>
            <p:cNvSpPr>
              <a:spLocks noChangeAspect="1"/>
            </p:cNvSpPr>
            <p:nvPr userDrawn="1"/>
          </p:nvSpPr>
          <p:spPr>
            <a:xfrm rot="5400000">
              <a:off x="6275463" y="4834151"/>
              <a:ext cx="1739953" cy="2307751"/>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Shape 6">
              <a:extLst>
                <a:ext uri="{FF2B5EF4-FFF2-40B4-BE49-F238E27FC236}">
                  <a16:creationId xmlns:a16="http://schemas.microsoft.com/office/drawing/2014/main" id="{C8182FE7-331D-4375-3F48-C215ABD2C8AB}"/>
                </a:ext>
              </a:extLst>
            </p:cNvPr>
            <p:cNvSpPr>
              <a:spLocks noChangeAspect="1"/>
            </p:cNvSpPr>
            <p:nvPr userDrawn="1"/>
          </p:nvSpPr>
          <p:spPr>
            <a:xfrm rot="5400000">
              <a:off x="6398362" y="-404026"/>
              <a:ext cx="1495237" cy="2307751"/>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1" name="Oval 20">
              <a:extLst>
                <a:ext uri="{FF2B5EF4-FFF2-40B4-BE49-F238E27FC236}">
                  <a16:creationId xmlns:a16="http://schemas.microsoft.com/office/drawing/2014/main" id="{1C052E47-6E9E-761B-FE58-E294DD9CFA5E}"/>
                </a:ext>
              </a:extLst>
            </p:cNvPr>
            <p:cNvSpPr>
              <a:spLocks noChangeAspect="1"/>
            </p:cNvSpPr>
            <p:nvPr userDrawn="1"/>
          </p:nvSpPr>
          <p:spPr>
            <a:xfrm rot="5400000">
              <a:off x="5992105" y="938193"/>
              <a:ext cx="2307750" cy="2307751"/>
            </a:xfrm>
            <a:prstGeom prst="ellipse">
              <a:avLst/>
            </a:pr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9" name="Slide Number Placeholder 5">
            <a:extLst>
              <a:ext uri="{FF2B5EF4-FFF2-40B4-BE49-F238E27FC236}">
                <a16:creationId xmlns:a16="http://schemas.microsoft.com/office/drawing/2014/main" id="{BCB4C244-F4DC-3CFB-452C-3BB388093F8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13">
            <a:extLst>
              <a:ext uri="{FF2B5EF4-FFF2-40B4-BE49-F238E27FC236}">
                <a16:creationId xmlns:a16="http://schemas.microsoft.com/office/drawing/2014/main" id="{87024859-B46A-B68A-C6CE-AF0E12A2DE71}"/>
              </a:ext>
            </a:extLst>
          </p:cNvPr>
          <p:cNvSpPr>
            <a:spLocks noGrp="1"/>
          </p:cNvSpPr>
          <p:nvPr>
            <p:ph type="body" idx="11"/>
          </p:nvPr>
        </p:nvSpPr>
        <p:spPr/>
        <p:txBody>
          <a:bodyPr/>
          <a:lstStyle/>
          <a:p>
            <a:r>
              <a:rPr lang="en-US" i="1"/>
              <a:t>The “daily guardian” of skin resilience</a:t>
            </a:r>
          </a:p>
        </p:txBody>
      </p:sp>
      <p:sp>
        <p:nvSpPr>
          <p:cNvPr id="13" name="Title 12">
            <a:extLst>
              <a:ext uri="{FF2B5EF4-FFF2-40B4-BE49-F238E27FC236}">
                <a16:creationId xmlns:a16="http://schemas.microsoft.com/office/drawing/2014/main" id="{CB23DA44-5B64-A427-ACC5-285C8BBF4974}"/>
              </a:ext>
            </a:extLst>
          </p:cNvPr>
          <p:cNvSpPr>
            <a:spLocks noGrp="1"/>
          </p:cNvSpPr>
          <p:nvPr>
            <p:ph type="title"/>
          </p:nvPr>
        </p:nvSpPr>
        <p:spPr/>
        <p:txBody>
          <a:bodyPr/>
          <a:lstStyle/>
          <a:p>
            <a:r>
              <a:rPr lang="en-US"/>
              <a:t>Vitamin B5 (Panthenol)</a:t>
            </a:r>
          </a:p>
        </p:txBody>
      </p:sp>
      <p:pic>
        <p:nvPicPr>
          <p:cNvPr id="10" name="Picture Placeholder 9">
            <a:extLst>
              <a:ext uri="{FF2B5EF4-FFF2-40B4-BE49-F238E27FC236}">
                <a16:creationId xmlns:a16="http://schemas.microsoft.com/office/drawing/2014/main" id="{5E35F38F-516E-4EF8-3769-7F9D1F69B5E5}"/>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pic>
        <p:nvPicPr>
          <p:cNvPr id="42" name="Picture 12">
            <a:extLst>
              <a:ext uri="{FF2B5EF4-FFF2-40B4-BE49-F238E27FC236}">
                <a16:creationId xmlns:a16="http://schemas.microsoft.com/office/drawing/2014/main" id="{76107C8E-E48E-3811-B5AE-C5BE714F218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B05E0F41-FFCE-274B-8DC7-EC39891D64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extBox 7">
            <a:extLst>
              <a:ext uri="{FF2B5EF4-FFF2-40B4-BE49-F238E27FC236}">
                <a16:creationId xmlns:a16="http://schemas.microsoft.com/office/drawing/2014/main" id="{7077C9A5-2E37-0BCE-15D0-F6D55D4ECB4E}"/>
              </a:ext>
            </a:extLst>
          </p:cNvPr>
          <p:cNvSpPr txBox="1"/>
          <p:nvPr/>
        </p:nvSpPr>
        <p:spPr>
          <a:xfrm>
            <a:off x="596938" y="5049964"/>
            <a:ext cx="5597826"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endParaRPr lang="en-US" sz="2400" kern="0">
              <a:solidFill>
                <a:srgbClr val="CC7414"/>
              </a:solidFill>
              <a:latin typeface="DM Sans"/>
            </a:endParaRPr>
          </a:p>
          <a:p>
            <a:pPr marL="0" marR="0" lvl="0" indent="0" algn="l" defTabSz="914400" rtl="0" eaLnBrk="1" fontAlgn="auto" latinLnBrk="0" hangingPunct="1">
              <a:lnSpc>
                <a:spcPct val="100000"/>
              </a:lnSpc>
              <a:spcBef>
                <a:spcPts val="0"/>
              </a:spcBef>
              <a:buClrTx/>
              <a:buSzTx/>
              <a:buFontTx/>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The daily guardian of skin resilience, by preserving barrier, as well as supporting skin’s </a:t>
            </a:r>
            <a:r>
              <a:rPr lang="en-US" sz="1600" kern="0">
                <a:solidFill>
                  <a:prstClr val="black"/>
                </a:solidFill>
                <a:latin typeface="DM Sans"/>
              </a:rPr>
              <a:t>anti-inflammatory </a:t>
            </a:r>
            <a:r>
              <a:rPr lang="en-US" sz="1600" kern="0">
                <a:solidFill>
                  <a:prstClr val="black"/>
                </a:solidFill>
              </a:rPr>
              <a:t>capacity</a:t>
            </a:r>
            <a:r>
              <a:rPr kumimoji="0" lang="en-US" sz="1600" b="0" i="0" u="none" strike="noStrike" kern="0" cap="none" spc="0" normalizeH="0" baseline="0" noProof="0">
                <a:ln>
                  <a:noFill/>
                </a:ln>
                <a:solidFill>
                  <a:prstClr val="black"/>
                </a:solidFill>
                <a:effectLst/>
                <a:uLnTx/>
                <a:uFillTx/>
                <a:latin typeface="DM Sans"/>
                <a:ea typeface="+mn-ea"/>
                <a:cs typeface="+mn-cs"/>
              </a:rPr>
              <a:t>*.</a:t>
            </a:r>
          </a:p>
        </p:txBody>
      </p:sp>
      <p:graphicFrame>
        <p:nvGraphicFramePr>
          <p:cNvPr id="17" name="Table 16">
            <a:extLst>
              <a:ext uri="{FF2B5EF4-FFF2-40B4-BE49-F238E27FC236}">
                <a16:creationId xmlns:a16="http://schemas.microsoft.com/office/drawing/2014/main" id="{88119761-23E5-FCEA-8D24-1CFAEDFA966A}"/>
              </a:ext>
            </a:extLst>
          </p:cNvPr>
          <p:cNvGraphicFramePr>
            <a:graphicFrameLocks noGrp="1"/>
          </p:cNvGraphicFramePr>
          <p:nvPr>
            <p:extLst>
              <p:ext uri="{D42A27DB-BD31-4B8C-83A1-F6EECF244321}">
                <p14:modId xmlns:p14="http://schemas.microsoft.com/office/powerpoint/2010/main" val="3106272032"/>
              </p:ext>
            </p:extLst>
          </p:nvPr>
        </p:nvGraphicFramePr>
        <p:xfrm>
          <a:off x="393738" y="1231019"/>
          <a:ext cx="7918540" cy="1437640"/>
        </p:xfrm>
        <a:graphic>
          <a:graphicData uri="http://schemas.openxmlformats.org/drawingml/2006/table">
            <a:tbl>
              <a:tblPr firstRow="1" bandRow="1">
                <a:tableStyleId>{5C22544A-7EE6-4342-B048-85BDC9FD1C3A}</a:tableStyleId>
              </a:tblPr>
              <a:tblGrid>
                <a:gridCol w="7918540">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ALREADY WELL KNOWN FOR:</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pPr marL="244800" marR="0" lvl="0" indent="-244800" algn="l" defTabSz="914400" rtl="0" eaLnBrk="1" fontAlgn="auto" latinLnBrk="0" hangingPunct="1">
                        <a:lnSpc>
                          <a:spcPct val="100000"/>
                        </a:lnSpc>
                        <a:spcBef>
                          <a:spcPts val="0"/>
                        </a:spcBef>
                        <a:spcAft>
                          <a:spcPts val="0"/>
                        </a:spcAft>
                        <a:buClr>
                          <a:srgbClr val="CC7414"/>
                        </a:buClr>
                        <a:buSzTx/>
                        <a:buFont typeface="Arial" panose="020B0604020202020204" pitchFamily="34" charset="0"/>
                        <a:buChar char="•"/>
                        <a:tabLst/>
                        <a:defRPr/>
                      </a:pPr>
                      <a:r>
                        <a:rPr lang="en-US" sz="1600">
                          <a:solidFill>
                            <a:schemeClr val="tx1"/>
                          </a:solidFill>
                        </a:rPr>
                        <a:t>Supporting skin natural repair process &amp; </a:t>
                      </a:r>
                      <a:r>
                        <a:rPr lang="en-US" sz="1600" b="0" kern="1200">
                          <a:solidFill>
                            <a:schemeClr val="tx1"/>
                          </a:solidFill>
                          <a:latin typeface="+mn-lt"/>
                          <a:ea typeface="+mn-ea"/>
                          <a:cs typeface="+mn-cs"/>
                        </a:rPr>
                        <a:t>strengthens the barrier renewal by fueling coenzyme A–dependent lipid synthesis, essential for long‑term resilience</a:t>
                      </a:r>
                    </a:p>
                    <a:p>
                      <a:pPr marL="244800" indent="-244800">
                        <a:buClr>
                          <a:srgbClr val="CC7414"/>
                        </a:buClr>
                        <a:buFont typeface="Arial" panose="020B0604020202020204" pitchFamily="34" charset="0"/>
                        <a:buChar char="•"/>
                      </a:pPr>
                      <a:r>
                        <a:rPr lang="en-US" sz="1600">
                          <a:solidFill>
                            <a:schemeClr val="tx1"/>
                          </a:solidFill>
                        </a:rPr>
                        <a:t>Moisturizing &amp; soothing the skin</a:t>
                      </a:r>
                    </a:p>
                    <a:p>
                      <a:pPr marL="244800" indent="-244800">
                        <a:buClr>
                          <a:srgbClr val="CC7414"/>
                        </a:buClr>
                        <a:buFont typeface="Arial" panose="020B0604020202020204" pitchFamily="34" charset="0"/>
                        <a:buChar char="•"/>
                      </a:pPr>
                      <a:endParaRPr lang="en-US" sz="1600">
                        <a:solidFill>
                          <a:schemeClr val="tx1"/>
                        </a:solidFill>
                      </a:endParaRP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sp>
        <p:nvSpPr>
          <p:cNvPr id="2" name="TextBox 1">
            <a:extLst>
              <a:ext uri="{FF2B5EF4-FFF2-40B4-BE49-F238E27FC236}">
                <a16:creationId xmlns:a16="http://schemas.microsoft.com/office/drawing/2014/main" id="{93526F8C-01ED-9A9D-7E89-01394D524C27}"/>
              </a:ext>
            </a:extLst>
          </p:cNvPr>
          <p:cNvSpPr txBox="1"/>
          <p:nvPr/>
        </p:nvSpPr>
        <p:spPr>
          <a:xfrm>
            <a:off x="3066689" y="6351448"/>
            <a:ext cx="4553438"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000" b="0" i="0" u="none" strike="noStrike" kern="0" cap="none" spc="0" normalizeH="0" baseline="0" noProof="0">
                <a:ln>
                  <a:noFill/>
                </a:ln>
                <a:effectLst/>
                <a:uLnTx/>
                <a:uFillTx/>
                <a:latin typeface="DM Sans"/>
                <a:ea typeface="+mn-ea"/>
                <a:cs typeface="+mn-cs"/>
              </a:rPr>
              <a:t>* Ebner et al. American Journal of Clinical Dermatology. 2002; 3(6), 427–433.</a:t>
            </a:r>
          </a:p>
        </p:txBody>
      </p:sp>
      <p:graphicFrame>
        <p:nvGraphicFramePr>
          <p:cNvPr id="4" name="Table 3">
            <a:extLst>
              <a:ext uri="{FF2B5EF4-FFF2-40B4-BE49-F238E27FC236}">
                <a16:creationId xmlns:a16="http://schemas.microsoft.com/office/drawing/2014/main" id="{28F846EB-1867-87BC-CAB7-AE94D67D13D1}"/>
              </a:ext>
            </a:extLst>
          </p:cNvPr>
          <p:cNvGraphicFramePr>
            <a:graphicFrameLocks noGrp="1"/>
          </p:cNvGraphicFramePr>
          <p:nvPr>
            <p:extLst>
              <p:ext uri="{D42A27DB-BD31-4B8C-83A1-F6EECF244321}">
                <p14:modId xmlns:p14="http://schemas.microsoft.com/office/powerpoint/2010/main" val="199851915"/>
              </p:ext>
            </p:extLst>
          </p:nvPr>
        </p:nvGraphicFramePr>
        <p:xfrm>
          <a:off x="380776" y="2878974"/>
          <a:ext cx="7918540" cy="1681480"/>
        </p:xfrm>
        <a:graphic>
          <a:graphicData uri="http://schemas.openxmlformats.org/drawingml/2006/table">
            <a:tbl>
              <a:tblPr firstRow="1" bandRow="1">
                <a:tableStyleId>{5C22544A-7EE6-4342-B048-85BDC9FD1C3A}</a:tableStyleId>
              </a:tblPr>
              <a:tblGrid>
                <a:gridCol w="7918540">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WHY IT MATTERS FOR SKIN LONGEVITY?</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r>
                        <a:rPr lang="en-US" sz="1600" b="0" i="1" dirty="0">
                          <a:solidFill>
                            <a:schemeClr val="tx1"/>
                          </a:solidFill>
                        </a:rPr>
                        <a:t>Supports long term skin resilience</a:t>
                      </a:r>
                    </a:p>
                    <a:p>
                      <a:endParaRPr lang="en-US" sz="1600" b="0" i="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sng" kern="1200" dirty="0">
                          <a:solidFill>
                            <a:schemeClr val="dk1"/>
                          </a:solidFill>
                          <a:latin typeface="+mn-lt"/>
                          <a:ea typeface="+mn-ea"/>
                          <a:cs typeface="+mn-cs"/>
                        </a:rPr>
                        <a:t>Longevity Science</a:t>
                      </a:r>
                    </a:p>
                    <a:p>
                      <a:pPr marL="244800" marR="0" lvl="0" indent="-244800" algn="l" defTabSz="914400" rtl="0" eaLnBrk="1" fontAlgn="auto" latinLnBrk="0" hangingPunct="1">
                        <a:lnSpc>
                          <a:spcPct val="100000"/>
                        </a:lnSpc>
                        <a:spcBef>
                          <a:spcPts val="0"/>
                        </a:spcBef>
                        <a:spcAft>
                          <a:spcPts val="0"/>
                        </a:spcAft>
                        <a:buClrTx/>
                        <a:buSzTx/>
                        <a:buFontTx/>
                        <a:buChar char="-"/>
                        <a:tabLst/>
                        <a:defRPr/>
                      </a:pPr>
                      <a:r>
                        <a:rPr lang="en-US" sz="1600" b="0" kern="1200" dirty="0">
                          <a:solidFill>
                            <a:schemeClr val="tx1"/>
                          </a:solidFill>
                          <a:latin typeface="+mn-lt"/>
                          <a:ea typeface="+mn-ea"/>
                          <a:cs typeface="+mn-cs"/>
                        </a:rPr>
                        <a:t>Reduces inflammatory pressure and can prevent senescence</a:t>
                      </a:r>
                    </a:p>
                    <a:p>
                      <a:pPr marL="244800" indent="-244800">
                        <a:buClrTx/>
                        <a:buFontTx/>
                        <a:buChar char="-"/>
                      </a:pPr>
                      <a:r>
                        <a:rPr lang="en-US" sz="1600" b="0" kern="1200" dirty="0">
                          <a:solidFill>
                            <a:schemeClr val="tx1"/>
                          </a:solidFill>
                          <a:latin typeface="+mn-lt"/>
                          <a:ea typeface="+mn-ea"/>
                          <a:cs typeface="+mn-cs"/>
                        </a:rPr>
                        <a:t>Supports high‑demand repair under environmental stressors (e.g. UV, pollution)</a:t>
                      </a: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sp>
        <p:nvSpPr>
          <p:cNvPr id="11" name="TextBox 10">
            <a:extLst>
              <a:ext uri="{FF2B5EF4-FFF2-40B4-BE49-F238E27FC236}">
                <a16:creationId xmlns:a16="http://schemas.microsoft.com/office/drawing/2014/main" id="{90BEB02F-6DF1-94EA-003E-6E5BEA709893}"/>
              </a:ext>
            </a:extLst>
          </p:cNvPr>
          <p:cNvSpPr txBox="1"/>
          <p:nvPr/>
        </p:nvSpPr>
        <p:spPr>
          <a:xfrm>
            <a:off x="8679228" y="5157686"/>
            <a:ext cx="3381571" cy="646331"/>
          </a:xfrm>
          <a:prstGeom prst="rect">
            <a:avLst/>
          </a:prstGeom>
          <a:solidFill>
            <a:schemeClr val="bg1"/>
          </a:solidFill>
          <a:ln>
            <a:solidFill>
              <a:schemeClr val="tx1">
                <a:lumMod val="95000"/>
                <a:lumOff val="5000"/>
              </a:schemeClr>
            </a:solidFill>
          </a:ln>
        </p:spPr>
        <p:txBody>
          <a:bodyPr wrap="square">
            <a:spAutoFit/>
          </a:bodyPr>
          <a:lstStyle/>
          <a:p>
            <a:r>
              <a:rPr lang="en-US" sz="1200" b="1"/>
              <a:t>Hallmarks highest fit:</a:t>
            </a:r>
          </a:p>
          <a:p>
            <a:pPr marL="285750" indent="-285750">
              <a:buFont typeface="Arial" panose="020B0604020202020204" pitchFamily="34" charset="0"/>
              <a:buChar char="•"/>
            </a:pPr>
            <a:r>
              <a:rPr lang="en-US" sz="1200"/>
              <a:t>Chronic inflammation</a:t>
            </a:r>
          </a:p>
          <a:p>
            <a:pPr marL="285750" indent="-285750">
              <a:buFont typeface="Arial" panose="020B0604020202020204" pitchFamily="34" charset="0"/>
              <a:buChar char="•"/>
            </a:pPr>
            <a:r>
              <a:rPr lang="en-US" sz="1200"/>
              <a:t>Cellular senescence (prevention)</a:t>
            </a:r>
          </a:p>
        </p:txBody>
      </p:sp>
    </p:spTree>
    <p:extLst>
      <p:ext uri="{BB962C8B-B14F-4D97-AF65-F5344CB8AC3E}">
        <p14:creationId xmlns:p14="http://schemas.microsoft.com/office/powerpoint/2010/main" val="3595616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1467C-4FEA-592D-CD38-665EC94013A2}"/>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AC5D04B3-BB3D-866D-EE75-056FAF7B7CD7}"/>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sp>
        <p:nvSpPr>
          <p:cNvPr id="9" name="Slide Number Placeholder 5">
            <a:extLst>
              <a:ext uri="{FF2B5EF4-FFF2-40B4-BE49-F238E27FC236}">
                <a16:creationId xmlns:a16="http://schemas.microsoft.com/office/drawing/2014/main" id="{7FF29579-A2C5-B548-70BE-8777993EA30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3" name="Text Placeholder 42">
            <a:extLst>
              <a:ext uri="{FF2B5EF4-FFF2-40B4-BE49-F238E27FC236}">
                <a16:creationId xmlns:a16="http://schemas.microsoft.com/office/drawing/2014/main" id="{1BD72E7D-5172-1250-05E0-01DAF1344B83}"/>
              </a:ext>
            </a:extLst>
          </p:cNvPr>
          <p:cNvSpPr>
            <a:spLocks noGrp="1"/>
          </p:cNvSpPr>
          <p:nvPr>
            <p:ph type="body" sz="quarter" idx="12"/>
          </p:nvPr>
        </p:nvSpPr>
        <p:spPr>
          <a:xfrm>
            <a:off x="302400" y="1260000"/>
            <a:ext cx="8271684" cy="3488268"/>
          </a:xfrm>
        </p:spPr>
        <p:txBody>
          <a:bodyPr/>
          <a:lstStyle/>
          <a:p>
            <a:r>
              <a:rPr lang="en-US" b="1" dirty="0"/>
              <a:t>ALREADY WELL KNOWN FOR:</a:t>
            </a:r>
          </a:p>
          <a:p>
            <a:pPr marL="244800" indent="-244800">
              <a:buClr>
                <a:srgbClr val="F5D8B8"/>
              </a:buClr>
              <a:buFont typeface="Arial" panose="020B0604020202020204" pitchFamily="34" charset="0"/>
              <a:buChar char="•"/>
            </a:pPr>
            <a:r>
              <a:rPr lang="en-US" dirty="0"/>
              <a:t>Strengthening the skin barrier, as cofactor in Ceramides synthesis</a:t>
            </a:r>
          </a:p>
          <a:p>
            <a:pPr marL="244800" indent="-244800">
              <a:buClr>
                <a:srgbClr val="F5D8B8"/>
              </a:buClr>
              <a:buFont typeface="Arial" panose="020B0604020202020204" pitchFamily="34" charset="0"/>
              <a:buChar char="•"/>
            </a:pPr>
            <a:r>
              <a:rPr lang="en-US" dirty="0"/>
              <a:t>Reducing uneven tone and improving fine lines</a:t>
            </a:r>
          </a:p>
          <a:p>
            <a:endParaRPr lang="en-US" b="1" dirty="0">
              <a:solidFill>
                <a:schemeClr val="bg1"/>
              </a:solidFill>
            </a:endParaRPr>
          </a:p>
          <a:p>
            <a:r>
              <a:rPr lang="en-US" b="1" dirty="0">
                <a:solidFill>
                  <a:schemeClr val="bg1"/>
                </a:solidFill>
              </a:rPr>
              <a:t>WHY IT MATTERS FOR SKIN LONGEVITY?</a:t>
            </a:r>
          </a:p>
          <a:p>
            <a:r>
              <a:rPr lang="en-US" i="1" dirty="0">
                <a:solidFill>
                  <a:schemeClr val="bg1"/>
                </a:solidFill>
              </a:rPr>
              <a:t>A multitasking Vitamin that </a:t>
            </a:r>
            <a:r>
              <a:rPr lang="en-US" i="1" dirty="0"/>
              <a:t>helps restore</a:t>
            </a:r>
            <a:r>
              <a:rPr lang="en-US" i="1" dirty="0">
                <a:solidFill>
                  <a:schemeClr val="bg1"/>
                </a:solidFill>
              </a:rPr>
              <a:t> cellular energy and repair pathways, </a:t>
            </a:r>
          </a:p>
          <a:p>
            <a:r>
              <a:rPr lang="en-US" i="1" dirty="0">
                <a:solidFill>
                  <a:schemeClr val="bg1"/>
                </a:solidFill>
              </a:rPr>
              <a:t>helping skin to perform at its best over time</a:t>
            </a:r>
            <a:r>
              <a:rPr lang="en-US" i="1" dirty="0"/>
              <a:t>*</a:t>
            </a:r>
            <a:endParaRPr lang="en-US" i="1" dirty="0">
              <a:solidFill>
                <a:schemeClr val="bg1"/>
              </a:solidFill>
            </a:endParaRPr>
          </a:p>
          <a:p>
            <a:endParaRPr lang="en-US" dirty="0">
              <a:solidFill>
                <a:schemeClr val="bg1"/>
              </a:solidFill>
            </a:endParaRPr>
          </a:p>
          <a:p>
            <a:r>
              <a:rPr lang="en-US" b="1" u="sng" dirty="0"/>
              <a:t>Longevity Science</a:t>
            </a:r>
            <a:endParaRPr lang="en-US" b="1" u="sng" dirty="0">
              <a:solidFill>
                <a:schemeClr val="bg1"/>
              </a:solidFill>
            </a:endParaRPr>
          </a:p>
          <a:p>
            <a:pPr marL="244800" indent="-244800">
              <a:buClr>
                <a:schemeClr val="bg1"/>
              </a:buClr>
              <a:buFontTx/>
              <a:buChar char="-"/>
            </a:pPr>
            <a:r>
              <a:rPr lang="en-US" dirty="0">
                <a:latin typeface="+mj-lt"/>
              </a:rPr>
              <a:t>NAD</a:t>
            </a:r>
            <a:r>
              <a:rPr lang="en-US" baseline="30000" dirty="0">
                <a:latin typeface="+mj-lt"/>
              </a:rPr>
              <a:t>+</a:t>
            </a:r>
            <a:r>
              <a:rPr lang="en-US" dirty="0">
                <a:latin typeface="+mj-lt"/>
              </a:rPr>
              <a:t> precursor, Niacinamide activates Sirtuin pathways that support Mitochondrial energy, DNA repair &amp; Telomeres stability for lifelong performance  </a:t>
            </a:r>
          </a:p>
          <a:p>
            <a:pPr marL="244800" indent="-244800">
              <a:buClr>
                <a:schemeClr val="bg1"/>
              </a:buClr>
              <a:buFontTx/>
              <a:buChar char="-"/>
            </a:pPr>
            <a:r>
              <a:rPr lang="en-US" dirty="0">
                <a:latin typeface="+mj-lt"/>
              </a:rPr>
              <a:t>By calming low-grade inflammation, Niacinamide helps protect Collagen &amp; Elastin, preserving skin structure over time</a:t>
            </a:r>
          </a:p>
        </p:txBody>
      </p:sp>
      <p:sp>
        <p:nvSpPr>
          <p:cNvPr id="14" name="Text Placeholder 13">
            <a:extLst>
              <a:ext uri="{FF2B5EF4-FFF2-40B4-BE49-F238E27FC236}">
                <a16:creationId xmlns:a16="http://schemas.microsoft.com/office/drawing/2014/main" id="{63B33E1F-C24F-CE8D-9B41-6C1EDAB4BDE1}"/>
              </a:ext>
            </a:extLst>
          </p:cNvPr>
          <p:cNvSpPr>
            <a:spLocks noGrp="1"/>
          </p:cNvSpPr>
          <p:nvPr>
            <p:ph type="body" idx="11"/>
          </p:nvPr>
        </p:nvSpPr>
        <p:spPr/>
        <p:txBody>
          <a:bodyPr/>
          <a:lstStyle/>
          <a:p>
            <a:r>
              <a:rPr lang="en-US" i="1"/>
              <a:t>The s</a:t>
            </a:r>
            <a:r>
              <a:rPr lang="en-US" i="1">
                <a:solidFill>
                  <a:srgbClr val="F5D8B8"/>
                </a:solidFill>
              </a:rPr>
              <a:t>kin “</a:t>
            </a:r>
            <a:r>
              <a:rPr lang="en-US" i="1"/>
              <a:t>cellular </a:t>
            </a:r>
            <a:r>
              <a:rPr lang="en-US" i="1">
                <a:solidFill>
                  <a:srgbClr val="F5D8B8"/>
                </a:solidFill>
              </a:rPr>
              <a:t>rehab”</a:t>
            </a:r>
          </a:p>
          <a:p>
            <a:endParaRPr lang="en-US" i="1">
              <a:solidFill>
                <a:srgbClr val="F5D8B8"/>
              </a:solidFill>
            </a:endParaRPr>
          </a:p>
        </p:txBody>
      </p:sp>
      <p:sp>
        <p:nvSpPr>
          <p:cNvPr id="13" name="Title 12">
            <a:extLst>
              <a:ext uri="{FF2B5EF4-FFF2-40B4-BE49-F238E27FC236}">
                <a16:creationId xmlns:a16="http://schemas.microsoft.com/office/drawing/2014/main" id="{7660583B-21D5-E583-2517-2E205D2CE379}"/>
              </a:ext>
            </a:extLst>
          </p:cNvPr>
          <p:cNvSpPr>
            <a:spLocks noGrp="1"/>
          </p:cNvSpPr>
          <p:nvPr>
            <p:ph type="title"/>
          </p:nvPr>
        </p:nvSpPr>
        <p:spPr/>
        <p:txBody>
          <a:bodyPr/>
          <a:lstStyle/>
          <a:p>
            <a:r>
              <a:rPr lang="en-US"/>
              <a:t>Vitamin B3 (Niacinamide)</a:t>
            </a:r>
          </a:p>
        </p:txBody>
      </p:sp>
      <p:pic>
        <p:nvPicPr>
          <p:cNvPr id="42" name="Picture 12">
            <a:extLst>
              <a:ext uri="{FF2B5EF4-FFF2-40B4-BE49-F238E27FC236}">
                <a16:creationId xmlns:a16="http://schemas.microsoft.com/office/drawing/2014/main" id="{D974C252-7148-14D0-20E5-B6E327D484B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0181E6C2-5CE8-41B2-A029-B402A55B75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Oval 1">
            <a:extLst>
              <a:ext uri="{FF2B5EF4-FFF2-40B4-BE49-F238E27FC236}">
                <a16:creationId xmlns:a16="http://schemas.microsoft.com/office/drawing/2014/main" id="{167F70C8-A13B-203F-51B7-869665C32E47}"/>
              </a:ext>
            </a:extLst>
          </p:cNvPr>
          <p:cNvSpPr/>
          <p:nvPr/>
        </p:nvSpPr>
        <p:spPr>
          <a:xfrm>
            <a:off x="7396166" y="5103811"/>
            <a:ext cx="2057400" cy="20574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3" name="Oval 2">
            <a:extLst>
              <a:ext uri="{FF2B5EF4-FFF2-40B4-BE49-F238E27FC236}">
                <a16:creationId xmlns:a16="http://schemas.microsoft.com/office/drawing/2014/main" id="{EDF62FB2-44AF-69C7-FBC9-51E688BEA069}"/>
              </a:ext>
            </a:extLst>
          </p:cNvPr>
          <p:cNvSpPr/>
          <p:nvPr/>
        </p:nvSpPr>
        <p:spPr>
          <a:xfrm>
            <a:off x="7053266" y="4418011"/>
            <a:ext cx="1371600" cy="13716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4" name="Oval 3">
            <a:extLst>
              <a:ext uri="{FF2B5EF4-FFF2-40B4-BE49-F238E27FC236}">
                <a16:creationId xmlns:a16="http://schemas.microsoft.com/office/drawing/2014/main" id="{8009C43B-C82E-325E-CB7A-125F80A7AD64}"/>
              </a:ext>
            </a:extLst>
          </p:cNvPr>
          <p:cNvSpPr/>
          <p:nvPr/>
        </p:nvSpPr>
        <p:spPr>
          <a:xfrm>
            <a:off x="6840069" y="681605"/>
            <a:ext cx="685800" cy="6858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F9D8012D-F0AA-A757-E3DE-D07540F439DF}"/>
              </a:ext>
            </a:extLst>
          </p:cNvPr>
          <p:cNvSpPr txBox="1"/>
          <p:nvPr/>
        </p:nvSpPr>
        <p:spPr>
          <a:xfrm>
            <a:off x="302399" y="4859274"/>
            <a:ext cx="6537669" cy="1107996"/>
          </a:xfrm>
          <a:prstGeom prst="rect">
            <a:avLst/>
          </a:prstGeom>
          <a:solidFill>
            <a:schemeClr val="bg1"/>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0" cap="none" spc="0" normalizeH="0" baseline="0" noProof="0">
                <a:ln>
                  <a:noFill/>
                </a:ln>
                <a:solidFill>
                  <a:srgbClr val="CC7414"/>
                </a:solidFill>
                <a:effectLst/>
                <a:uLnTx/>
                <a:uFillTx/>
                <a:latin typeface="Lora" pitchFamily="2" charset="77"/>
                <a:ea typeface="+mn-ea"/>
                <a:cs typeface="+mn-cs"/>
              </a:rPr>
              <a:t>Longevity takeaway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0">
                <a:latin typeface="DM Sans" pitchFamily="2" charset="0"/>
              </a:rPr>
              <a:t>All-in-one cellular rehab</a:t>
            </a:r>
            <a:r>
              <a:rPr kumimoji="0" lang="en-US" sz="1600" b="0" i="0" u="none" strike="noStrike" kern="0" cap="none" spc="0" normalizeH="0" baseline="0" noProof="0">
                <a:ln>
                  <a:noFill/>
                </a:ln>
                <a:effectLst/>
                <a:uLnTx/>
                <a:uFillTx/>
                <a:latin typeface="DM Sans"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DM Sans" pitchFamily="2" charset="0"/>
              </a:rPr>
              <a:t>NAD⁺ booster &amp; energy cofactor supporting DNA repair, anti‑inflammatory balance and long‑term skin resilience.</a:t>
            </a:r>
          </a:p>
        </p:txBody>
      </p:sp>
      <p:sp>
        <p:nvSpPr>
          <p:cNvPr id="6" name="TextBox 5">
            <a:extLst>
              <a:ext uri="{FF2B5EF4-FFF2-40B4-BE49-F238E27FC236}">
                <a16:creationId xmlns:a16="http://schemas.microsoft.com/office/drawing/2014/main" id="{43ABB3AF-6F86-8812-F2D1-9D613F7C1A4F}"/>
              </a:ext>
            </a:extLst>
          </p:cNvPr>
          <p:cNvSpPr txBox="1"/>
          <p:nvPr/>
        </p:nvSpPr>
        <p:spPr>
          <a:xfrm>
            <a:off x="3270795" y="6411575"/>
            <a:ext cx="4553438"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Oblong et al. Aging Cell. 2020; 19(10), e13248.</a:t>
            </a:r>
          </a:p>
        </p:txBody>
      </p:sp>
      <p:sp>
        <p:nvSpPr>
          <p:cNvPr id="17" name="TextBox 16">
            <a:extLst>
              <a:ext uri="{FF2B5EF4-FFF2-40B4-BE49-F238E27FC236}">
                <a16:creationId xmlns:a16="http://schemas.microsoft.com/office/drawing/2014/main" id="{747882FF-5B57-C2FE-9AE9-B35A99A63FA6}"/>
              </a:ext>
            </a:extLst>
          </p:cNvPr>
          <p:cNvSpPr txBox="1"/>
          <p:nvPr/>
        </p:nvSpPr>
        <p:spPr>
          <a:xfrm>
            <a:off x="8723302" y="4873344"/>
            <a:ext cx="3381571" cy="1200329"/>
          </a:xfrm>
          <a:prstGeom prst="rect">
            <a:avLst/>
          </a:prstGeom>
          <a:solidFill>
            <a:schemeClr val="bg1"/>
          </a:solidFill>
          <a:ln>
            <a:solidFill>
              <a:schemeClr val="tx1">
                <a:lumMod val="95000"/>
                <a:lumOff val="5000"/>
              </a:schemeClr>
            </a:solidFill>
          </a:ln>
        </p:spPr>
        <p:txBody>
          <a:bodyPr wrap="square">
            <a:spAutoFit/>
          </a:bodyPr>
          <a:lstStyle/>
          <a:p>
            <a:r>
              <a:rPr lang="en-US" sz="1200" b="1"/>
              <a:t>Hallmarks highest fit:</a:t>
            </a:r>
          </a:p>
          <a:p>
            <a:pPr marL="285750" indent="-285750">
              <a:buFont typeface="Arial" panose="020B0604020202020204" pitchFamily="34" charset="0"/>
              <a:buChar char="•"/>
            </a:pPr>
            <a:r>
              <a:rPr lang="en-US" sz="1200"/>
              <a:t>Mitochondrial dysfunction</a:t>
            </a:r>
          </a:p>
          <a:p>
            <a:pPr marL="285750" indent="-285750">
              <a:buFont typeface="Arial" panose="020B0604020202020204" pitchFamily="34" charset="0"/>
              <a:buChar char="•"/>
            </a:pPr>
            <a:r>
              <a:rPr lang="en-US" sz="1200"/>
              <a:t>Genomic instability</a:t>
            </a:r>
          </a:p>
          <a:p>
            <a:pPr marL="285750" indent="-285750">
              <a:buFont typeface="Arial" panose="020B0604020202020204" pitchFamily="34" charset="0"/>
              <a:buChar char="•"/>
            </a:pPr>
            <a:r>
              <a:rPr lang="en-US" sz="1200"/>
              <a:t>Telomere attrition</a:t>
            </a:r>
          </a:p>
          <a:p>
            <a:pPr marL="285750" indent="-285750">
              <a:buFont typeface="Arial" panose="020B0604020202020204" pitchFamily="34" charset="0"/>
              <a:buChar char="•"/>
            </a:pPr>
            <a:r>
              <a:rPr lang="en-US" sz="1200"/>
              <a:t>Chronic inflammation</a:t>
            </a:r>
          </a:p>
          <a:p>
            <a:pPr marL="285750" indent="-285750">
              <a:buFont typeface="Arial" panose="020B0604020202020204" pitchFamily="34" charset="0"/>
              <a:buChar char="•"/>
            </a:pPr>
            <a:r>
              <a:rPr lang="en-US" sz="1200"/>
              <a:t>Senescence (prevention)</a:t>
            </a:r>
          </a:p>
        </p:txBody>
      </p:sp>
    </p:spTree>
    <p:extLst>
      <p:ext uri="{BB962C8B-B14F-4D97-AF65-F5344CB8AC3E}">
        <p14:creationId xmlns:p14="http://schemas.microsoft.com/office/powerpoint/2010/main" val="519193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3F81B-A0B9-E381-BFEE-C53818A77131}"/>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12B5825-ECC5-7C91-8935-E21AE5325E9D}"/>
              </a:ext>
            </a:extLst>
          </p:cNvPr>
          <p:cNvSpPr/>
          <p:nvPr/>
        </p:nvSpPr>
        <p:spPr>
          <a:xfrm>
            <a:off x="0" y="0"/>
            <a:ext cx="8574084" cy="6858000"/>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A8504BD4-94D7-9A5D-01A8-348B67C431B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3" name="Text Placeholder 42">
            <a:extLst>
              <a:ext uri="{FF2B5EF4-FFF2-40B4-BE49-F238E27FC236}">
                <a16:creationId xmlns:a16="http://schemas.microsoft.com/office/drawing/2014/main" id="{6B63209C-A3B0-0654-F352-589EDC5DC178}"/>
              </a:ext>
            </a:extLst>
          </p:cNvPr>
          <p:cNvSpPr>
            <a:spLocks noGrp="1"/>
          </p:cNvSpPr>
          <p:nvPr>
            <p:ph type="body" sz="quarter" idx="12"/>
          </p:nvPr>
        </p:nvSpPr>
        <p:spPr>
          <a:xfrm>
            <a:off x="240544" y="1310879"/>
            <a:ext cx="8034775" cy="3131538"/>
          </a:xfrm>
        </p:spPr>
        <p:txBody>
          <a:bodyPr/>
          <a:lstStyle/>
          <a:p>
            <a:r>
              <a:rPr lang="en-US" b="1"/>
              <a:t>ALREADY WELL KNOWN FOR:</a:t>
            </a:r>
          </a:p>
          <a:p>
            <a:pPr marL="244800" indent="-244800">
              <a:buClr>
                <a:srgbClr val="F5D8B8"/>
              </a:buClr>
              <a:buFont typeface="Arial" panose="020B0604020202020204" pitchFamily="34" charset="0"/>
              <a:buChar char="•"/>
            </a:pPr>
            <a:r>
              <a:rPr lang="en-US"/>
              <a:t>Supporting skin vitality by facilitating oxygen &amp; essential nutrients supply</a:t>
            </a:r>
          </a:p>
          <a:p>
            <a:pPr marL="244800" indent="-244800">
              <a:buClr>
                <a:srgbClr val="F5D8B8"/>
              </a:buClr>
              <a:buFont typeface="Arial" panose="020B0604020202020204" pitchFamily="34" charset="0"/>
              <a:buChar char="•"/>
            </a:pPr>
            <a:r>
              <a:rPr lang="en-US"/>
              <a:t>Contributing to healthy skin-nerve communication*</a:t>
            </a:r>
          </a:p>
          <a:p>
            <a:pPr marL="244800" indent="-244800">
              <a:buClr>
                <a:srgbClr val="F5D8B8"/>
              </a:buClr>
              <a:buFont typeface="Arial" panose="020B0604020202020204" pitchFamily="34" charset="0"/>
              <a:buChar char="•"/>
            </a:pPr>
            <a:r>
              <a:rPr lang="en-US"/>
              <a:t>Reducing oxidative stress &amp; chronic inflammation</a:t>
            </a:r>
          </a:p>
          <a:p>
            <a:endParaRPr lang="en-US" b="1">
              <a:solidFill>
                <a:schemeClr val="bg1"/>
              </a:solidFill>
            </a:endParaRPr>
          </a:p>
          <a:p>
            <a:r>
              <a:rPr lang="en-US" b="1">
                <a:solidFill>
                  <a:schemeClr val="bg1"/>
                </a:solidFill>
              </a:rPr>
              <a:t>WHY IT MATTERS FOR SKIN LONGEVITY? </a:t>
            </a:r>
          </a:p>
          <a:p>
            <a:r>
              <a:rPr lang="en-US" i="1"/>
              <a:t>H</a:t>
            </a:r>
            <a:r>
              <a:rPr lang="en-US" i="1">
                <a:solidFill>
                  <a:schemeClr val="bg1"/>
                </a:solidFill>
              </a:rPr>
              <a:t>elp keep skin cells stable, energized &amp; resilient over time.</a:t>
            </a:r>
          </a:p>
          <a:p>
            <a:endParaRPr lang="en-US">
              <a:latin typeface="+mj-lt"/>
            </a:endParaRPr>
          </a:p>
          <a:p>
            <a:r>
              <a:rPr lang="en-US" b="1" u="sng">
                <a:latin typeface="+mj-lt"/>
              </a:rPr>
              <a:t>Longevity Science</a:t>
            </a:r>
          </a:p>
          <a:p>
            <a:pPr marL="244800" indent="-244800">
              <a:buClr>
                <a:schemeClr val="bg1"/>
              </a:buClr>
              <a:buFontTx/>
              <a:buChar char="-"/>
            </a:pPr>
            <a:r>
              <a:rPr lang="en-US">
                <a:latin typeface="+mj-lt"/>
              </a:rPr>
              <a:t>It’s essential for DNA synthesis &amp; methylation </a:t>
            </a:r>
            <a:r>
              <a:rPr lang="en-US"/>
              <a:t>(chemical “on/off switch”)</a:t>
            </a:r>
            <a:r>
              <a:rPr lang="en-US">
                <a:latin typeface="+mj-lt"/>
              </a:rPr>
              <a:t>**</a:t>
            </a:r>
          </a:p>
          <a:p>
            <a:pPr marL="244800" indent="-244800">
              <a:buClr>
                <a:schemeClr val="bg1"/>
              </a:buClr>
              <a:buFontTx/>
              <a:buChar char="-"/>
            </a:pPr>
            <a:r>
              <a:rPr lang="en-US"/>
              <a:t>Through methylation, it restores epigenetic shift and regulates gene expression</a:t>
            </a:r>
          </a:p>
          <a:p>
            <a:pPr marL="244800" indent="-244800">
              <a:buClr>
                <a:schemeClr val="bg1"/>
              </a:buClr>
              <a:buFontTx/>
              <a:buChar char="-"/>
            </a:pPr>
            <a:r>
              <a:rPr lang="en-US">
                <a:latin typeface="+mj-lt"/>
              </a:rPr>
              <a:t>Protects DNA &amp; contributes to genomic stability</a:t>
            </a:r>
          </a:p>
          <a:p>
            <a:pPr marL="244800" indent="-244800">
              <a:buClr>
                <a:schemeClr val="bg1"/>
              </a:buClr>
              <a:buFontTx/>
              <a:buChar char="-"/>
            </a:pPr>
            <a:r>
              <a:rPr lang="en-US">
                <a:latin typeface="+mj-lt"/>
              </a:rPr>
              <a:t>It can prevent senescence, mitochondrial damage &amp; telomere shortening***</a:t>
            </a:r>
          </a:p>
        </p:txBody>
      </p:sp>
      <p:sp>
        <p:nvSpPr>
          <p:cNvPr id="14" name="Text Placeholder 13">
            <a:extLst>
              <a:ext uri="{FF2B5EF4-FFF2-40B4-BE49-F238E27FC236}">
                <a16:creationId xmlns:a16="http://schemas.microsoft.com/office/drawing/2014/main" id="{30254F07-2693-B061-B943-D9164440F17A}"/>
              </a:ext>
            </a:extLst>
          </p:cNvPr>
          <p:cNvSpPr>
            <a:spLocks noGrp="1"/>
          </p:cNvSpPr>
          <p:nvPr>
            <p:ph type="body" idx="11"/>
          </p:nvPr>
        </p:nvSpPr>
        <p:spPr>
          <a:xfrm>
            <a:off x="302400" y="605611"/>
            <a:ext cx="7805529" cy="344768"/>
          </a:xfrm>
        </p:spPr>
        <p:txBody>
          <a:bodyPr/>
          <a:lstStyle/>
          <a:p>
            <a:r>
              <a:rPr lang="en-US" i="1"/>
              <a:t>The skin “gene-regulation supporter”</a:t>
            </a:r>
          </a:p>
          <a:p>
            <a:endParaRPr lang="en-US">
              <a:solidFill>
                <a:srgbClr val="F5D8B8"/>
              </a:solidFill>
            </a:endParaRPr>
          </a:p>
        </p:txBody>
      </p:sp>
      <p:sp>
        <p:nvSpPr>
          <p:cNvPr id="13" name="Title 12">
            <a:extLst>
              <a:ext uri="{FF2B5EF4-FFF2-40B4-BE49-F238E27FC236}">
                <a16:creationId xmlns:a16="http://schemas.microsoft.com/office/drawing/2014/main" id="{541D8067-7F54-996B-2529-93DC8E80F790}"/>
              </a:ext>
            </a:extLst>
          </p:cNvPr>
          <p:cNvSpPr>
            <a:spLocks noGrp="1"/>
          </p:cNvSpPr>
          <p:nvPr>
            <p:ph type="title"/>
          </p:nvPr>
        </p:nvSpPr>
        <p:spPr/>
        <p:txBody>
          <a:bodyPr/>
          <a:lstStyle/>
          <a:p>
            <a:r>
              <a:rPr lang="en-US"/>
              <a:t>Vitamin B12 (Cobalamin)</a:t>
            </a:r>
          </a:p>
        </p:txBody>
      </p:sp>
      <p:pic>
        <p:nvPicPr>
          <p:cNvPr id="15" name="Picture Placeholder 14">
            <a:extLst>
              <a:ext uri="{FF2B5EF4-FFF2-40B4-BE49-F238E27FC236}">
                <a16:creationId xmlns:a16="http://schemas.microsoft.com/office/drawing/2014/main" id="{2A4E1D53-26C2-6124-1ADA-CF0709442A17}"/>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pic>
        <p:nvPicPr>
          <p:cNvPr id="42" name="Picture 12">
            <a:extLst>
              <a:ext uri="{FF2B5EF4-FFF2-40B4-BE49-F238E27FC236}">
                <a16:creationId xmlns:a16="http://schemas.microsoft.com/office/drawing/2014/main" id="{BF2AFA0B-6651-6AF0-4CE2-8EC2857E642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DD55C02B-5DBD-2F47-E449-10A22754C3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Oval 1">
            <a:extLst>
              <a:ext uri="{FF2B5EF4-FFF2-40B4-BE49-F238E27FC236}">
                <a16:creationId xmlns:a16="http://schemas.microsoft.com/office/drawing/2014/main" id="{F9D41DDA-E2BC-24F0-5151-8F5EA6FD6C99}"/>
              </a:ext>
            </a:extLst>
          </p:cNvPr>
          <p:cNvSpPr/>
          <p:nvPr/>
        </p:nvSpPr>
        <p:spPr>
          <a:xfrm>
            <a:off x="7396166" y="5103811"/>
            <a:ext cx="2057400" cy="2057400"/>
          </a:xfrm>
          <a:prstGeom prst="ellipse">
            <a:avLst/>
          </a:prstGeom>
          <a:noFill/>
          <a:ln w="19050">
            <a:solidFill>
              <a:srgbClr val="E67F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3" name="Oval 2">
            <a:extLst>
              <a:ext uri="{FF2B5EF4-FFF2-40B4-BE49-F238E27FC236}">
                <a16:creationId xmlns:a16="http://schemas.microsoft.com/office/drawing/2014/main" id="{410E08EC-DC5D-3FE1-C11F-BA329F5F132F}"/>
              </a:ext>
            </a:extLst>
          </p:cNvPr>
          <p:cNvSpPr/>
          <p:nvPr/>
        </p:nvSpPr>
        <p:spPr>
          <a:xfrm>
            <a:off x="7053266" y="4418011"/>
            <a:ext cx="1371600" cy="1371600"/>
          </a:xfrm>
          <a:prstGeom prst="ellipse">
            <a:avLst/>
          </a:prstGeom>
          <a:noFill/>
          <a:ln w="19050">
            <a:solidFill>
              <a:srgbClr val="E67F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4" name="Oval 3">
            <a:extLst>
              <a:ext uri="{FF2B5EF4-FFF2-40B4-BE49-F238E27FC236}">
                <a16:creationId xmlns:a16="http://schemas.microsoft.com/office/drawing/2014/main" id="{D6FE4EB3-3526-670E-A897-1B567629BE69}"/>
              </a:ext>
            </a:extLst>
          </p:cNvPr>
          <p:cNvSpPr/>
          <p:nvPr/>
        </p:nvSpPr>
        <p:spPr>
          <a:xfrm>
            <a:off x="6840069" y="681605"/>
            <a:ext cx="685800" cy="685800"/>
          </a:xfrm>
          <a:prstGeom prst="ellipse">
            <a:avLst/>
          </a:prstGeom>
          <a:noFill/>
          <a:ln w="19050">
            <a:solidFill>
              <a:srgbClr val="E67F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01CBEF34-232A-8673-3C4C-2ED6C2D1DA26}"/>
              </a:ext>
            </a:extLst>
          </p:cNvPr>
          <p:cNvSpPr txBox="1"/>
          <p:nvPr/>
        </p:nvSpPr>
        <p:spPr>
          <a:xfrm>
            <a:off x="472235" y="4957098"/>
            <a:ext cx="6774713" cy="861774"/>
          </a:xfrm>
          <a:prstGeom prst="rect">
            <a:avLst/>
          </a:prstGeom>
          <a:solidFill>
            <a:schemeClr val="bg1"/>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E67F7C"/>
                </a:solidFill>
                <a:effectLst/>
                <a:uLnTx/>
                <a:uFillTx/>
                <a:latin typeface="Lora" pitchFamily="2" charset="77"/>
                <a:ea typeface="+mn-ea"/>
                <a:cs typeface="+mn-cs"/>
              </a:rPr>
              <a:t>Longevity takeaway</a:t>
            </a:r>
          </a:p>
          <a:p>
            <a:pPr lvl="0">
              <a:defRPr/>
            </a:pPr>
            <a:r>
              <a:rPr lang="en-US" sz="1600" kern="0"/>
              <a:t>Supports cellular energy metabolism, DNA integrity and gene regulation, </a:t>
            </a:r>
          </a:p>
          <a:p>
            <a:pPr lvl="0">
              <a:defRPr/>
            </a:pPr>
            <a:r>
              <a:rPr lang="en-US" sz="1600" kern="0"/>
              <a:t>helping skin cells stay stable, functional, and youthful over time</a:t>
            </a:r>
            <a:r>
              <a:rPr kumimoji="0" lang="en-US" sz="1600" b="0" i="0" u="none" strike="noStrike" kern="0" cap="none" spc="0" normalizeH="0" baseline="0" noProof="0">
                <a:ln>
                  <a:noFill/>
                </a:ln>
                <a:effectLst/>
                <a:uLnTx/>
                <a:uFillTx/>
                <a:ea typeface="+mn-ea"/>
                <a:cs typeface="+mn-cs"/>
              </a:rPr>
              <a:t>.</a:t>
            </a:r>
          </a:p>
        </p:txBody>
      </p:sp>
      <p:sp>
        <p:nvSpPr>
          <p:cNvPr id="6" name="TextBox 5">
            <a:extLst>
              <a:ext uri="{FF2B5EF4-FFF2-40B4-BE49-F238E27FC236}">
                <a16:creationId xmlns:a16="http://schemas.microsoft.com/office/drawing/2014/main" id="{ACE30A7C-F5ED-C1D3-4EB2-A471E1BD3CA5}"/>
              </a:ext>
            </a:extLst>
          </p:cNvPr>
          <p:cNvSpPr txBox="1"/>
          <p:nvPr/>
        </p:nvSpPr>
        <p:spPr>
          <a:xfrm>
            <a:off x="2722564" y="6268540"/>
            <a:ext cx="4954290" cy="615553"/>
          </a:xfrm>
          <a:prstGeom prst="rect">
            <a:avLst/>
          </a:prstGeom>
          <a:noFill/>
        </p:spPr>
        <p:txBody>
          <a:bodyPr wrap="square" lIns="0" tIns="0" rIns="0" bIns="0">
            <a:spAutoFit/>
          </a:bodyPr>
          <a:lstStyle/>
          <a:p>
            <a:pPr marR="0" lvl="0" algn="l" defTabSz="914400" rtl="0" eaLnBrk="1" fontAlgn="auto" latinLnBrk="0" hangingPunct="1">
              <a:lnSpc>
                <a:spcPct val="100000"/>
              </a:lnSpc>
              <a:spcBef>
                <a:spcPts val="0"/>
              </a:spcBef>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Calderón et al. CNS Neuroscience &amp; Therapeutics. 2020; 26(1), 5–13</a:t>
            </a:r>
          </a:p>
          <a:p>
            <a:pPr marR="0" lvl="0" algn="l" defTabSz="914400" rtl="0" eaLnBrk="1" fontAlgn="auto" latinLnBrk="0" hangingPunct="1">
              <a:lnSpc>
                <a:spcPct val="100000"/>
              </a:lnSpc>
              <a:spcBef>
                <a:spcPts val="0"/>
              </a:spcBef>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Froese et al. Journal of Inherited Metabolic Disease. 2019; 42(4),  673–685</a:t>
            </a:r>
          </a:p>
          <a:p>
            <a:pPr>
              <a:defRPr/>
            </a:pPr>
            <a:r>
              <a:rPr lang="en-US" sz="1000" kern="0">
                <a:solidFill>
                  <a:schemeClr val="bg1"/>
                </a:solidFill>
              </a:rPr>
              <a:t>***</a:t>
            </a:r>
            <a:r>
              <a:rPr lang="en-US" sz="1000" kern="0" err="1">
                <a:solidFill>
                  <a:schemeClr val="bg1"/>
                </a:solidFill>
              </a:rPr>
              <a:t>Simonenko</a:t>
            </a:r>
            <a:r>
              <a:rPr lang="en-US" sz="1000" kern="0">
                <a:solidFill>
                  <a:schemeClr val="bg1"/>
                </a:solidFill>
              </a:rPr>
              <a:t> et al. Int. J.  Molecular Sciences. 2024, 25, 5044</a:t>
            </a:r>
          </a:p>
          <a:p>
            <a:pPr marR="0" lvl="0" algn="l" defTabSz="914400" rtl="0" eaLnBrk="1" fontAlgn="auto" latinLnBrk="0" hangingPunct="1">
              <a:lnSpc>
                <a:spcPct val="100000"/>
              </a:lnSpc>
              <a:spcBef>
                <a:spcPts val="0"/>
              </a:spcBef>
              <a:buClrTx/>
              <a:buSzTx/>
              <a:tabLst/>
              <a:defRPr/>
            </a:pPr>
            <a:endParaRPr kumimoji="0" lang="en-US" sz="1000" b="0" i="0" u="none" strike="noStrike" kern="0" cap="none" spc="0" normalizeH="0" baseline="0" noProof="0">
              <a:ln>
                <a:noFill/>
              </a:ln>
              <a:solidFill>
                <a:schemeClr val="bg1"/>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C71CB92D-5B69-2985-0EE3-FCC5A62F62FC}"/>
              </a:ext>
            </a:extLst>
          </p:cNvPr>
          <p:cNvSpPr txBox="1"/>
          <p:nvPr/>
        </p:nvSpPr>
        <p:spPr>
          <a:xfrm>
            <a:off x="8679228" y="4685020"/>
            <a:ext cx="3381571" cy="1384995"/>
          </a:xfrm>
          <a:prstGeom prst="rect">
            <a:avLst/>
          </a:prstGeom>
          <a:solidFill>
            <a:schemeClr val="bg1"/>
          </a:solidFill>
          <a:ln>
            <a:solidFill>
              <a:schemeClr val="tx1">
                <a:lumMod val="95000"/>
                <a:lumOff val="5000"/>
              </a:schemeClr>
            </a:solidFill>
          </a:ln>
        </p:spPr>
        <p:txBody>
          <a:bodyPr wrap="square">
            <a:spAutoFit/>
          </a:bodyPr>
          <a:lstStyle/>
          <a:p>
            <a:r>
              <a:rPr lang="en-US" sz="1200" b="1"/>
              <a:t>Hallmarks highest fit:</a:t>
            </a:r>
          </a:p>
          <a:p>
            <a:pPr marL="285750" indent="-285750">
              <a:buFont typeface="Arial" panose="020B0604020202020204" pitchFamily="34" charset="0"/>
              <a:buChar char="•"/>
            </a:pPr>
            <a:r>
              <a:rPr lang="en-US" sz="1200"/>
              <a:t>Genomic instability </a:t>
            </a:r>
          </a:p>
          <a:p>
            <a:pPr marL="285750" indent="-285750">
              <a:buFont typeface="Arial" panose="020B0604020202020204" pitchFamily="34" charset="0"/>
              <a:buChar char="•"/>
            </a:pPr>
            <a:r>
              <a:rPr lang="en-US" sz="1200"/>
              <a:t>Epigenetic alterations</a:t>
            </a:r>
          </a:p>
          <a:p>
            <a:pPr marL="285750" indent="-285750">
              <a:buFont typeface="Arial" panose="020B0604020202020204" pitchFamily="34" charset="0"/>
              <a:buChar char="•"/>
            </a:pPr>
            <a:r>
              <a:rPr lang="en-US" sz="1200"/>
              <a:t>Chronic inflammation</a:t>
            </a:r>
          </a:p>
          <a:p>
            <a:pPr marL="285750" indent="-285750">
              <a:buFont typeface="Arial" panose="020B0604020202020204" pitchFamily="34" charset="0"/>
              <a:buChar char="•"/>
            </a:pPr>
            <a:r>
              <a:rPr lang="en-US" sz="1200"/>
              <a:t>Senescence (prevention)</a:t>
            </a:r>
          </a:p>
          <a:p>
            <a:pPr marL="285750" indent="-285750">
              <a:buFont typeface="Arial" panose="020B0604020202020204" pitchFamily="34" charset="0"/>
              <a:buChar char="•"/>
            </a:pPr>
            <a:r>
              <a:rPr lang="en-US" sz="1200"/>
              <a:t>Telomer attrition (prevention)</a:t>
            </a:r>
          </a:p>
          <a:p>
            <a:pPr marL="285750" indent="-285750">
              <a:buFont typeface="Arial" panose="020B0604020202020204" pitchFamily="34" charset="0"/>
              <a:buChar char="•"/>
            </a:pPr>
            <a:r>
              <a:rPr lang="en-US" sz="1200"/>
              <a:t>Mitochondrial dysfunction (prevention)</a:t>
            </a:r>
          </a:p>
        </p:txBody>
      </p:sp>
    </p:spTree>
    <p:extLst>
      <p:ext uri="{BB962C8B-B14F-4D97-AF65-F5344CB8AC3E}">
        <p14:creationId xmlns:p14="http://schemas.microsoft.com/office/powerpoint/2010/main" val="3234557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873B74-7547-AE8C-A8EA-23012FB0C934}"/>
            </a:ext>
          </a:extLst>
        </p:cNvPr>
        <p:cNvGrpSpPr/>
        <p:nvPr/>
      </p:nvGrpSpPr>
      <p:grpSpPr>
        <a:xfrm>
          <a:off x="0" y="0"/>
          <a:ext cx="0" cy="0"/>
          <a:chOff x="0" y="0"/>
          <a:chExt cx="0" cy="0"/>
        </a:xfrm>
      </p:grpSpPr>
      <p:pic>
        <p:nvPicPr>
          <p:cNvPr id="23" name="Picture Placeholder 22">
            <a:extLst>
              <a:ext uri="{FF2B5EF4-FFF2-40B4-BE49-F238E27FC236}">
                <a16:creationId xmlns:a16="http://schemas.microsoft.com/office/drawing/2014/main" id="{8F9E3D05-C221-15FB-326D-29CC0DAFC035}"/>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xfrm flipH="1">
            <a:off x="8571756" y="0"/>
            <a:ext cx="3616736" cy="6855769"/>
          </a:xfrm>
          <a:prstGeom prst="rect">
            <a:avLst/>
          </a:prstGeom>
          <a:solidFill>
            <a:prstClr val="white">
              <a:lumMod val="95000"/>
            </a:prstClr>
          </a:solidFill>
        </p:spPr>
      </p:pic>
      <p:grpSp>
        <p:nvGrpSpPr>
          <p:cNvPr id="6" name="Group 5">
            <a:extLst>
              <a:ext uri="{FF2B5EF4-FFF2-40B4-BE49-F238E27FC236}">
                <a16:creationId xmlns:a16="http://schemas.microsoft.com/office/drawing/2014/main" id="{BF9897B1-7EC7-C7FC-73CE-870CF9D36D58}"/>
              </a:ext>
            </a:extLst>
          </p:cNvPr>
          <p:cNvGrpSpPr/>
          <p:nvPr/>
        </p:nvGrpSpPr>
        <p:grpSpPr>
          <a:xfrm>
            <a:off x="5991564" y="2231"/>
            <a:ext cx="2308292" cy="6855772"/>
            <a:chOff x="5991564" y="2231"/>
            <a:chExt cx="2308292" cy="6855772"/>
          </a:xfrm>
        </p:grpSpPr>
        <p:sp>
          <p:nvSpPr>
            <p:cNvPr id="19" name="Freeform: Shape 2">
              <a:extLst>
                <a:ext uri="{FF2B5EF4-FFF2-40B4-BE49-F238E27FC236}">
                  <a16:creationId xmlns:a16="http://schemas.microsoft.com/office/drawing/2014/main" id="{B0AAF669-12B8-6144-17F5-E90532DCCCB7}"/>
                </a:ext>
              </a:extLst>
            </p:cNvPr>
            <p:cNvSpPr>
              <a:spLocks noChangeAspect="1"/>
            </p:cNvSpPr>
            <p:nvPr userDrawn="1"/>
          </p:nvSpPr>
          <p:spPr>
            <a:xfrm rot="5400000">
              <a:off x="6275463" y="4834151"/>
              <a:ext cx="1739953" cy="2307751"/>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Shape 6">
              <a:extLst>
                <a:ext uri="{FF2B5EF4-FFF2-40B4-BE49-F238E27FC236}">
                  <a16:creationId xmlns:a16="http://schemas.microsoft.com/office/drawing/2014/main" id="{7ADAF881-884A-4CA9-DC3E-3B10497F45EF}"/>
                </a:ext>
              </a:extLst>
            </p:cNvPr>
            <p:cNvSpPr>
              <a:spLocks noChangeAspect="1"/>
            </p:cNvSpPr>
            <p:nvPr userDrawn="1"/>
          </p:nvSpPr>
          <p:spPr>
            <a:xfrm rot="5400000">
              <a:off x="6398362" y="-404026"/>
              <a:ext cx="1495237" cy="2307751"/>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1" name="Oval 20">
              <a:extLst>
                <a:ext uri="{FF2B5EF4-FFF2-40B4-BE49-F238E27FC236}">
                  <a16:creationId xmlns:a16="http://schemas.microsoft.com/office/drawing/2014/main" id="{B33949FE-9C06-2472-04A3-77C3D7D796A7}"/>
                </a:ext>
              </a:extLst>
            </p:cNvPr>
            <p:cNvSpPr>
              <a:spLocks noChangeAspect="1"/>
            </p:cNvSpPr>
            <p:nvPr userDrawn="1"/>
          </p:nvSpPr>
          <p:spPr>
            <a:xfrm rot="5400000">
              <a:off x="5992105" y="938193"/>
              <a:ext cx="2307750" cy="2307751"/>
            </a:xfrm>
            <a:prstGeom prst="ellipse">
              <a:avLst/>
            </a:pr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9" name="Slide Number Placeholder 5">
            <a:extLst>
              <a:ext uri="{FF2B5EF4-FFF2-40B4-BE49-F238E27FC236}">
                <a16:creationId xmlns:a16="http://schemas.microsoft.com/office/drawing/2014/main" id="{D45BFF70-5113-9488-5935-992D8C13E7F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13">
            <a:extLst>
              <a:ext uri="{FF2B5EF4-FFF2-40B4-BE49-F238E27FC236}">
                <a16:creationId xmlns:a16="http://schemas.microsoft.com/office/drawing/2014/main" id="{2020FE56-E4E7-38E9-194C-F35A833C0DD4}"/>
              </a:ext>
            </a:extLst>
          </p:cNvPr>
          <p:cNvSpPr>
            <a:spLocks noGrp="1"/>
          </p:cNvSpPr>
          <p:nvPr>
            <p:ph type="body" idx="11"/>
          </p:nvPr>
        </p:nvSpPr>
        <p:spPr/>
        <p:txBody>
          <a:bodyPr/>
          <a:lstStyle/>
          <a:p>
            <a:r>
              <a:rPr lang="en-US" i="1"/>
              <a:t>The skin proteins “quality-controller”</a:t>
            </a:r>
          </a:p>
        </p:txBody>
      </p:sp>
      <p:sp>
        <p:nvSpPr>
          <p:cNvPr id="13" name="Title 12">
            <a:extLst>
              <a:ext uri="{FF2B5EF4-FFF2-40B4-BE49-F238E27FC236}">
                <a16:creationId xmlns:a16="http://schemas.microsoft.com/office/drawing/2014/main" id="{F504E2C6-552A-B3ED-03C6-9A2B0F62B883}"/>
              </a:ext>
            </a:extLst>
          </p:cNvPr>
          <p:cNvSpPr>
            <a:spLocks noGrp="1"/>
          </p:cNvSpPr>
          <p:nvPr>
            <p:ph type="title"/>
          </p:nvPr>
        </p:nvSpPr>
        <p:spPr/>
        <p:txBody>
          <a:bodyPr/>
          <a:lstStyle/>
          <a:p>
            <a:r>
              <a:rPr lang="en-US"/>
              <a:t>Vitamin B6 (Pyridoxine)</a:t>
            </a:r>
          </a:p>
        </p:txBody>
      </p:sp>
      <p:pic>
        <p:nvPicPr>
          <p:cNvPr id="42" name="Picture 12">
            <a:extLst>
              <a:ext uri="{FF2B5EF4-FFF2-40B4-BE49-F238E27FC236}">
                <a16:creationId xmlns:a16="http://schemas.microsoft.com/office/drawing/2014/main" id="{D2EBE169-687E-813A-2F16-27AF631E172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471BC924-E035-2E62-C92B-BF0AB35491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extBox 7">
            <a:extLst>
              <a:ext uri="{FF2B5EF4-FFF2-40B4-BE49-F238E27FC236}">
                <a16:creationId xmlns:a16="http://schemas.microsoft.com/office/drawing/2014/main" id="{C84592FD-826E-58E2-FA81-CD1E7F810D0F}"/>
              </a:ext>
            </a:extLst>
          </p:cNvPr>
          <p:cNvSpPr txBox="1"/>
          <p:nvPr/>
        </p:nvSpPr>
        <p:spPr>
          <a:xfrm>
            <a:off x="302399" y="5039181"/>
            <a:ext cx="6365102"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endParaRPr kumimoji="0" lang="en-US" sz="2400" b="0" i="0" u="none" strike="noStrike" kern="0" cap="none" spc="0" normalizeH="0" baseline="0" noProof="0">
              <a:ln>
                <a:noFill/>
              </a:ln>
              <a:solidFill>
                <a:srgbClr val="CC7414"/>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buClrTx/>
              <a:buSzTx/>
              <a:buFontTx/>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Contributes to supple, resilient skin by preserving protein integrity and immune equilibrium, potent anti-inflammatory effects. </a:t>
            </a:r>
          </a:p>
        </p:txBody>
      </p:sp>
      <p:graphicFrame>
        <p:nvGraphicFramePr>
          <p:cNvPr id="17" name="Table 16">
            <a:extLst>
              <a:ext uri="{FF2B5EF4-FFF2-40B4-BE49-F238E27FC236}">
                <a16:creationId xmlns:a16="http://schemas.microsoft.com/office/drawing/2014/main" id="{D3023B8D-7F37-06E1-F1EA-E428D98D9859}"/>
              </a:ext>
            </a:extLst>
          </p:cNvPr>
          <p:cNvGraphicFramePr>
            <a:graphicFrameLocks noGrp="1"/>
          </p:cNvGraphicFramePr>
          <p:nvPr>
            <p:extLst>
              <p:ext uri="{D42A27DB-BD31-4B8C-83A1-F6EECF244321}">
                <p14:modId xmlns:p14="http://schemas.microsoft.com/office/powerpoint/2010/main" val="1562335030"/>
              </p:ext>
            </p:extLst>
          </p:nvPr>
        </p:nvGraphicFramePr>
        <p:xfrm>
          <a:off x="287158" y="1358903"/>
          <a:ext cx="5986641" cy="1193800"/>
        </p:xfrm>
        <a:graphic>
          <a:graphicData uri="http://schemas.openxmlformats.org/drawingml/2006/table">
            <a:tbl>
              <a:tblPr firstRow="1" bandRow="1">
                <a:tableStyleId>{5C22544A-7EE6-4342-B048-85BDC9FD1C3A}</a:tableStyleId>
              </a:tblPr>
              <a:tblGrid>
                <a:gridCol w="5986641">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ALREADY WELL KNOWN FOR:</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pPr marL="244800" indent="-244800">
                        <a:buClr>
                          <a:srgbClr val="CC7414"/>
                        </a:buClr>
                        <a:buFont typeface="Arial" panose="020B0604020202020204" pitchFamily="34" charset="0"/>
                        <a:buChar char="•"/>
                      </a:pPr>
                      <a:r>
                        <a:rPr lang="en-US" sz="1600">
                          <a:solidFill>
                            <a:schemeClr val="tx1"/>
                          </a:solidFill>
                        </a:rPr>
                        <a:t>Supporting amino acid metabolism</a:t>
                      </a:r>
                    </a:p>
                    <a:p>
                      <a:pPr marL="244800" indent="-244800">
                        <a:buClr>
                          <a:srgbClr val="CC7414"/>
                        </a:buClr>
                        <a:buFont typeface="Arial" panose="020B0604020202020204" pitchFamily="34" charset="0"/>
                        <a:buChar char="•"/>
                      </a:pPr>
                      <a:r>
                        <a:rPr lang="en-US" sz="1600">
                          <a:solidFill>
                            <a:schemeClr val="tx1"/>
                          </a:solidFill>
                        </a:rPr>
                        <a:t>Contributing to immune function</a:t>
                      </a:r>
                    </a:p>
                    <a:p>
                      <a:pPr marL="244800" marR="0" lvl="0" indent="-244800" algn="l" defTabSz="914400" rtl="0" eaLnBrk="1" fontAlgn="auto" latinLnBrk="0" hangingPunct="1">
                        <a:lnSpc>
                          <a:spcPct val="100000"/>
                        </a:lnSpc>
                        <a:spcBef>
                          <a:spcPts val="0"/>
                        </a:spcBef>
                        <a:spcAft>
                          <a:spcPts val="0"/>
                        </a:spcAft>
                        <a:buClr>
                          <a:srgbClr val="CC7414"/>
                        </a:buClr>
                        <a:buSzTx/>
                        <a:buFont typeface="Arial" panose="020B0604020202020204" pitchFamily="34" charset="0"/>
                        <a:buChar char="•"/>
                        <a:tabLst/>
                        <a:defRPr/>
                      </a:pPr>
                      <a:r>
                        <a:rPr lang="en-US" sz="1600" kern="1200">
                          <a:solidFill>
                            <a:schemeClr val="tx1"/>
                          </a:solidFill>
                          <a:latin typeface="+mn-lt"/>
                          <a:ea typeface="+mn-ea"/>
                          <a:cs typeface="+mn-cs"/>
                        </a:rPr>
                        <a:t>Supports proper Collagen cross links*</a:t>
                      </a:r>
                      <a:endParaRPr lang="en-US" sz="1600">
                        <a:solidFill>
                          <a:schemeClr val="tx1"/>
                        </a:solidFill>
                      </a:endParaRP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graphicFrame>
        <p:nvGraphicFramePr>
          <p:cNvPr id="18" name="Table 17">
            <a:extLst>
              <a:ext uri="{FF2B5EF4-FFF2-40B4-BE49-F238E27FC236}">
                <a16:creationId xmlns:a16="http://schemas.microsoft.com/office/drawing/2014/main" id="{781DBC3A-B8E9-33EE-9520-B3D2CBEB301A}"/>
              </a:ext>
            </a:extLst>
          </p:cNvPr>
          <p:cNvGraphicFramePr>
            <a:graphicFrameLocks noGrp="1"/>
          </p:cNvGraphicFramePr>
          <p:nvPr>
            <p:extLst>
              <p:ext uri="{D42A27DB-BD31-4B8C-83A1-F6EECF244321}">
                <p14:modId xmlns:p14="http://schemas.microsoft.com/office/powerpoint/2010/main" val="2892060896"/>
              </p:ext>
            </p:extLst>
          </p:nvPr>
        </p:nvGraphicFramePr>
        <p:xfrm>
          <a:off x="302399" y="2754814"/>
          <a:ext cx="7857754" cy="1925320"/>
        </p:xfrm>
        <a:graphic>
          <a:graphicData uri="http://schemas.openxmlformats.org/drawingml/2006/table">
            <a:tbl>
              <a:tblPr firstRow="1" bandRow="1">
                <a:tableStyleId>{5C22544A-7EE6-4342-B048-85BDC9FD1C3A}</a:tableStyleId>
              </a:tblPr>
              <a:tblGrid>
                <a:gridCol w="7857754">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WHY IT MATTERS FOR SKIN LONGEVITY?</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pPr marL="0" indent="0">
                        <a:buClr>
                          <a:schemeClr val="tx1"/>
                        </a:buClr>
                        <a:buFontTx/>
                        <a:buNone/>
                      </a:pPr>
                      <a:r>
                        <a:rPr lang="en-US" sz="1600" i="1">
                          <a:solidFill>
                            <a:schemeClr val="tx1"/>
                          </a:solidFill>
                        </a:rPr>
                        <a:t>Helps maintain protein quality &amp; immune function as skin ages</a:t>
                      </a:r>
                    </a:p>
                    <a:p>
                      <a:pPr marL="0" indent="0">
                        <a:buClr>
                          <a:schemeClr val="tx1"/>
                        </a:buClr>
                        <a:buFontTx/>
                        <a:buNone/>
                      </a:pPr>
                      <a:endParaRPr lang="en-US" sz="1600">
                        <a:solidFill>
                          <a:schemeClr val="tx1"/>
                        </a:solidFill>
                        <a:latin typeface="+mj-lt"/>
                      </a:endParaRPr>
                    </a:p>
                    <a:p>
                      <a:pPr marL="0" indent="0">
                        <a:buClr>
                          <a:schemeClr val="tx1"/>
                        </a:buClr>
                        <a:buFontTx/>
                        <a:buNone/>
                      </a:pPr>
                      <a:r>
                        <a:rPr lang="en-US" sz="1600" b="1">
                          <a:solidFill>
                            <a:schemeClr val="tx1"/>
                          </a:solidFill>
                          <a:latin typeface="+mj-lt"/>
                        </a:rPr>
                        <a:t>Longevity Science</a:t>
                      </a:r>
                    </a:p>
                    <a:p>
                      <a:pPr marL="244800" marR="0" lvl="0" indent="-244800" algn="l" defTabSz="914400" rtl="0" eaLnBrk="1" fontAlgn="auto" latinLnBrk="0" hangingPunct="1">
                        <a:lnSpc>
                          <a:spcPct val="100000"/>
                        </a:lnSpc>
                        <a:spcBef>
                          <a:spcPts val="0"/>
                        </a:spcBef>
                        <a:spcAft>
                          <a:spcPts val="0"/>
                        </a:spcAft>
                        <a:buClr>
                          <a:schemeClr val="tx1"/>
                        </a:buClr>
                        <a:buSzTx/>
                        <a:buFontTx/>
                        <a:buChar char="-"/>
                        <a:tabLst/>
                        <a:defRPr/>
                      </a:pPr>
                      <a:r>
                        <a:rPr lang="en-US" sz="1600" kern="1200">
                          <a:solidFill>
                            <a:schemeClr val="tx1"/>
                          </a:solidFill>
                          <a:latin typeface="+mn-lt"/>
                          <a:ea typeface="+mn-ea"/>
                          <a:cs typeface="+mn-cs"/>
                        </a:rPr>
                        <a:t>Limits formation of advanced glycation that impair tissues biomechanics**</a:t>
                      </a:r>
                    </a:p>
                    <a:p>
                      <a:pPr marL="244800" indent="-244800">
                        <a:buClr>
                          <a:schemeClr val="tx1"/>
                        </a:buClr>
                        <a:buFontTx/>
                        <a:buChar char="-"/>
                      </a:pPr>
                      <a:r>
                        <a:rPr lang="en-US" sz="1600">
                          <a:solidFill>
                            <a:schemeClr val="tx1"/>
                          </a:solidFill>
                          <a:latin typeface="+mj-lt"/>
                        </a:rPr>
                        <a:t>It had been shown to regulate cellular cleaning by autophagy***</a:t>
                      </a:r>
                    </a:p>
                    <a:p>
                      <a:pPr marL="244800" indent="-244800">
                        <a:buClr>
                          <a:schemeClr val="tx1"/>
                        </a:buClr>
                        <a:buFontTx/>
                        <a:buChar char="-"/>
                      </a:pPr>
                      <a:r>
                        <a:rPr lang="en-US" sz="1600">
                          <a:solidFill>
                            <a:schemeClr val="tx1"/>
                          </a:solidFill>
                          <a:latin typeface="+mj-lt"/>
                        </a:rPr>
                        <a:t>Helps control chronic low-grade inflammation linked to ageing****</a:t>
                      </a: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sp>
        <p:nvSpPr>
          <p:cNvPr id="2" name="TextBox 1">
            <a:extLst>
              <a:ext uri="{FF2B5EF4-FFF2-40B4-BE49-F238E27FC236}">
                <a16:creationId xmlns:a16="http://schemas.microsoft.com/office/drawing/2014/main" id="{D99E0D5C-3D34-0234-A1E1-04F5C87AB585}"/>
              </a:ext>
            </a:extLst>
          </p:cNvPr>
          <p:cNvSpPr txBox="1"/>
          <p:nvPr/>
        </p:nvSpPr>
        <p:spPr>
          <a:xfrm>
            <a:off x="5579961" y="6146689"/>
            <a:ext cx="4553438" cy="615553"/>
          </a:xfrm>
          <a:prstGeom prst="rect">
            <a:avLst/>
          </a:prstGeom>
          <a:noFill/>
        </p:spPr>
        <p:txBody>
          <a:bodyPr wrap="square" lIns="0" tIns="0" rIns="0" bIns="0">
            <a:spAutoFit/>
          </a:bodyPr>
          <a:lstStyle/>
          <a:p>
            <a:pPr>
              <a:defRPr/>
            </a:pPr>
            <a:r>
              <a:rPr lang="en-US" sz="1000" kern="0"/>
              <a:t>* </a:t>
            </a:r>
            <a:r>
              <a:rPr lang="en-US" sz="1000" kern="0" err="1"/>
              <a:t>Inubushi</a:t>
            </a:r>
            <a:r>
              <a:rPr lang="en-US" sz="1000" kern="0"/>
              <a:t> et al. </a:t>
            </a:r>
            <a:r>
              <a:rPr lang="en-US" sz="1000" kern="0" err="1"/>
              <a:t>BioFactors</a:t>
            </a:r>
            <a:r>
              <a:rPr lang="en-US" sz="1000" kern="0"/>
              <a:t>. 2005; 23, 59-67</a:t>
            </a:r>
          </a:p>
          <a:p>
            <a:pPr marR="0" lvl="0" algn="l" defTabSz="914400" rtl="0" eaLnBrk="1" fontAlgn="auto" latinLnBrk="0" hangingPunct="1">
              <a:lnSpc>
                <a:spcPct val="100000"/>
              </a:lnSpc>
              <a:spcBef>
                <a:spcPts val="0"/>
              </a:spcBef>
              <a:buClrTx/>
              <a:buSzTx/>
              <a:tabLst/>
              <a:defRPr/>
            </a:pPr>
            <a:r>
              <a:rPr kumimoji="0" lang="en-US" sz="1000" b="0" i="0" u="none" strike="noStrike" kern="0" cap="none" spc="0" normalizeH="0" baseline="0" noProof="0">
                <a:ln>
                  <a:noFill/>
                </a:ln>
                <a:effectLst/>
                <a:uLnTx/>
                <a:uFillTx/>
                <a:latin typeface="DM Sans"/>
                <a:ea typeface="+mn-ea"/>
                <a:cs typeface="+mn-cs"/>
              </a:rPr>
              <a:t>** Ramis et al. Antioxidants. 2019; 8(344)</a:t>
            </a:r>
          </a:p>
          <a:p>
            <a:pPr marR="0" lvl="0" algn="l" defTabSz="914400" rtl="0" eaLnBrk="1" fontAlgn="auto" latinLnBrk="0" hangingPunct="1">
              <a:lnSpc>
                <a:spcPct val="100000"/>
              </a:lnSpc>
              <a:spcBef>
                <a:spcPts val="0"/>
              </a:spcBef>
              <a:buClrTx/>
              <a:buSzTx/>
              <a:tabLst/>
              <a:defRPr/>
            </a:pPr>
            <a:r>
              <a:rPr lang="en-US" sz="1000" kern="0">
                <a:latin typeface="DM Sans"/>
              </a:rPr>
              <a:t>***Zhang et al. metabolites. 2022; 12, 1048</a:t>
            </a:r>
            <a:endParaRPr kumimoji="0" lang="en-US" sz="1000" b="0" i="0" u="none" strike="noStrike" kern="0" cap="none" spc="0" normalizeH="0" baseline="0" noProof="0">
              <a:ln>
                <a:noFill/>
              </a:ln>
              <a:effectLst/>
              <a:uLnTx/>
              <a:uFillTx/>
              <a:latin typeface="DM Sans"/>
              <a:ea typeface="+mn-ea"/>
              <a:cs typeface="+mn-cs"/>
            </a:endParaRPr>
          </a:p>
          <a:p>
            <a:pPr marR="0" lvl="0" algn="l" defTabSz="914400" rtl="0" eaLnBrk="1" fontAlgn="auto" latinLnBrk="0" hangingPunct="1">
              <a:lnSpc>
                <a:spcPct val="100000"/>
              </a:lnSpc>
              <a:spcBef>
                <a:spcPts val="0"/>
              </a:spcBef>
              <a:buClrTx/>
              <a:buSzTx/>
              <a:tabLst/>
              <a:defRPr/>
            </a:pPr>
            <a:r>
              <a:rPr lang="en-US" sz="1000" kern="0">
                <a:latin typeface="DM Sans"/>
              </a:rPr>
              <a:t>*** Mikkelsen </a:t>
            </a:r>
            <a:r>
              <a:rPr lang="en-US" sz="1000" kern="0" err="1">
                <a:latin typeface="DM Sans"/>
              </a:rPr>
              <a:t>etal</a:t>
            </a:r>
            <a:r>
              <a:rPr lang="en-US" sz="1000" kern="0">
                <a:latin typeface="DM Sans"/>
              </a:rPr>
              <a:t>. Biomedicines. 2023 (11) 2578</a:t>
            </a:r>
            <a:endParaRPr kumimoji="0" lang="en-US" sz="1000" b="0" i="0" u="none" strike="noStrike" kern="0" cap="none" spc="0" normalizeH="0" baseline="0" noProof="0">
              <a:ln>
                <a:noFill/>
              </a:ln>
              <a:effectLst/>
              <a:uLnTx/>
              <a:uFillTx/>
              <a:latin typeface="DM Sans"/>
              <a:ea typeface="+mn-ea"/>
              <a:cs typeface="+mn-cs"/>
            </a:endParaRPr>
          </a:p>
        </p:txBody>
      </p:sp>
      <p:sp>
        <p:nvSpPr>
          <p:cNvPr id="25" name="TextBox 24">
            <a:extLst>
              <a:ext uri="{FF2B5EF4-FFF2-40B4-BE49-F238E27FC236}">
                <a16:creationId xmlns:a16="http://schemas.microsoft.com/office/drawing/2014/main" id="{D71CD088-330B-A755-62E8-9DEDEADFD8C8}"/>
              </a:ext>
            </a:extLst>
          </p:cNvPr>
          <p:cNvSpPr txBox="1"/>
          <p:nvPr/>
        </p:nvSpPr>
        <p:spPr>
          <a:xfrm>
            <a:off x="8710919" y="5146903"/>
            <a:ext cx="3381571" cy="646331"/>
          </a:xfrm>
          <a:prstGeom prst="rect">
            <a:avLst/>
          </a:prstGeom>
          <a:solidFill>
            <a:schemeClr val="bg1"/>
          </a:solidFill>
          <a:ln>
            <a:solidFill>
              <a:schemeClr val="tx1">
                <a:lumMod val="95000"/>
                <a:lumOff val="5000"/>
              </a:schemeClr>
            </a:solidFill>
          </a:ln>
        </p:spPr>
        <p:txBody>
          <a:bodyPr wrap="square">
            <a:spAutoFit/>
          </a:bodyPr>
          <a:lstStyle/>
          <a:p>
            <a:r>
              <a:rPr lang="en-US" sz="1200" b="1" dirty="0"/>
              <a:t>Hallmarks highest fit:</a:t>
            </a:r>
          </a:p>
          <a:p>
            <a:pPr marL="285750" indent="-285750">
              <a:buFont typeface="Arial" panose="020B0604020202020204" pitchFamily="34" charset="0"/>
              <a:buChar char="•"/>
            </a:pPr>
            <a:r>
              <a:rPr lang="en-US" sz="1200" dirty="0"/>
              <a:t>Disabled macro-autophagy</a:t>
            </a:r>
          </a:p>
          <a:p>
            <a:pPr marL="285750" indent="-285750">
              <a:buFont typeface="Arial" panose="020B0604020202020204" pitchFamily="34" charset="0"/>
              <a:buChar char="•"/>
            </a:pPr>
            <a:r>
              <a:rPr lang="en-US" sz="1200" dirty="0"/>
              <a:t>Chronic inflammation </a:t>
            </a:r>
          </a:p>
        </p:txBody>
      </p:sp>
    </p:spTree>
    <p:extLst>
      <p:ext uri="{BB962C8B-B14F-4D97-AF65-F5344CB8AC3E}">
        <p14:creationId xmlns:p14="http://schemas.microsoft.com/office/powerpoint/2010/main" val="2917401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C7414"/>
        </a:solidFill>
        <a:effectLst/>
      </p:bgPr>
    </p:bg>
    <p:spTree>
      <p:nvGrpSpPr>
        <p:cNvPr id="1" name="">
          <a:extLst>
            <a:ext uri="{FF2B5EF4-FFF2-40B4-BE49-F238E27FC236}">
              <a16:creationId xmlns:a16="http://schemas.microsoft.com/office/drawing/2014/main" id="{3D89D4B0-8F9E-9A25-7F58-6849990B64EF}"/>
            </a:ext>
          </a:extLst>
        </p:cNvPr>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A475325F-2A77-3CDA-2DEB-08FA6296EFD0}"/>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sp>
        <p:nvSpPr>
          <p:cNvPr id="9" name="Slide Number Placeholder 5">
            <a:extLst>
              <a:ext uri="{FF2B5EF4-FFF2-40B4-BE49-F238E27FC236}">
                <a16:creationId xmlns:a16="http://schemas.microsoft.com/office/drawing/2014/main" id="{D1420A51-1F38-1366-AE2F-4F816FAD7BF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3" name="Text Placeholder 42">
            <a:extLst>
              <a:ext uri="{FF2B5EF4-FFF2-40B4-BE49-F238E27FC236}">
                <a16:creationId xmlns:a16="http://schemas.microsoft.com/office/drawing/2014/main" id="{72F580BF-C76B-2E4C-654F-20A47EEDD9E2}"/>
              </a:ext>
            </a:extLst>
          </p:cNvPr>
          <p:cNvSpPr>
            <a:spLocks noGrp="1"/>
          </p:cNvSpPr>
          <p:nvPr>
            <p:ph type="body" sz="quarter" idx="12"/>
          </p:nvPr>
        </p:nvSpPr>
        <p:spPr>
          <a:xfrm>
            <a:off x="302400" y="1595280"/>
            <a:ext cx="8122466" cy="2630538"/>
          </a:xfrm>
        </p:spPr>
        <p:txBody>
          <a:bodyPr/>
          <a:lstStyle/>
          <a:p>
            <a:r>
              <a:rPr lang="en-US" b="1"/>
              <a:t>ALREADY WELL KNOWN FOR:</a:t>
            </a:r>
          </a:p>
          <a:p>
            <a:pPr marL="244800" indent="-244800">
              <a:buClr>
                <a:srgbClr val="F5D8B8"/>
              </a:buClr>
              <a:buFont typeface="Arial" panose="020B0604020202020204" pitchFamily="34" charset="0"/>
              <a:buChar char="•"/>
            </a:pPr>
            <a:r>
              <a:rPr lang="en-US"/>
              <a:t>Supporting cell division</a:t>
            </a:r>
          </a:p>
          <a:p>
            <a:endParaRPr lang="en-US" b="1">
              <a:solidFill>
                <a:schemeClr val="bg1"/>
              </a:solidFill>
            </a:endParaRPr>
          </a:p>
          <a:p>
            <a:r>
              <a:rPr lang="en-US" b="1">
                <a:solidFill>
                  <a:schemeClr val="bg1"/>
                </a:solidFill>
              </a:rPr>
              <a:t>WHY IT MATTERS FOR SKIN LONGEVITY?</a:t>
            </a:r>
          </a:p>
          <a:p>
            <a:r>
              <a:rPr lang="en-US" i="1">
                <a:solidFill>
                  <a:schemeClr val="bg1"/>
                </a:solidFill>
              </a:rPr>
              <a:t>Essential for maintaining DNA integrity in a high turnover tissue like skin.</a:t>
            </a:r>
          </a:p>
          <a:p>
            <a:endParaRPr lang="en-US" i="1">
              <a:solidFill>
                <a:schemeClr val="bg1"/>
              </a:solidFill>
            </a:endParaRPr>
          </a:p>
          <a:p>
            <a:r>
              <a:rPr lang="en-US" b="1" u="sng"/>
              <a:t>Longevity Science</a:t>
            </a:r>
            <a:endParaRPr lang="en-US" b="1" u="sng">
              <a:solidFill>
                <a:schemeClr val="bg1"/>
              </a:solidFill>
            </a:endParaRPr>
          </a:p>
          <a:p>
            <a:pPr marL="244800" indent="-244800">
              <a:buClr>
                <a:schemeClr val="bg1"/>
              </a:buClr>
              <a:buFontTx/>
              <a:buChar char="-"/>
            </a:pPr>
            <a:r>
              <a:rPr lang="en-US">
                <a:latin typeface="+mj-lt"/>
              </a:rPr>
              <a:t>Supports DNA synthesis, repair &amp; methylation*</a:t>
            </a:r>
          </a:p>
          <a:p>
            <a:pPr marL="244800" indent="-244800">
              <a:buClr>
                <a:schemeClr val="bg1"/>
              </a:buClr>
              <a:buFontTx/>
              <a:buChar char="-"/>
            </a:pPr>
            <a:r>
              <a:rPr lang="en-US"/>
              <a:t>Cofactor in protein methylation to maintain </a:t>
            </a:r>
            <a:r>
              <a:rPr lang="en-US" err="1"/>
              <a:t>proteostasis</a:t>
            </a:r>
            <a:endParaRPr lang="en-US">
              <a:latin typeface="+mj-lt"/>
            </a:endParaRPr>
          </a:p>
          <a:p>
            <a:pPr marL="244800" indent="-244800">
              <a:buClr>
                <a:schemeClr val="bg1"/>
              </a:buClr>
              <a:buFontTx/>
              <a:buChar char="-"/>
            </a:pPr>
            <a:r>
              <a:rPr lang="en-US">
                <a:latin typeface="+mj-lt"/>
              </a:rPr>
              <a:t>Protects against UV induced genomic instability**</a:t>
            </a:r>
          </a:p>
          <a:p>
            <a:pPr marL="244800" indent="-244800">
              <a:buClr>
                <a:schemeClr val="bg1"/>
              </a:buClr>
              <a:buFontTx/>
              <a:buChar char="-"/>
            </a:pPr>
            <a:r>
              <a:rPr lang="en-US">
                <a:latin typeface="+mj-lt"/>
              </a:rPr>
              <a:t>Helps maintain telomere and epigenetic stability***</a:t>
            </a:r>
          </a:p>
        </p:txBody>
      </p:sp>
      <p:sp>
        <p:nvSpPr>
          <p:cNvPr id="14" name="Text Placeholder 13">
            <a:extLst>
              <a:ext uri="{FF2B5EF4-FFF2-40B4-BE49-F238E27FC236}">
                <a16:creationId xmlns:a16="http://schemas.microsoft.com/office/drawing/2014/main" id="{6778622B-F6A3-5D42-D1B9-7B56A6222E99}"/>
              </a:ext>
            </a:extLst>
          </p:cNvPr>
          <p:cNvSpPr>
            <a:spLocks noGrp="1"/>
          </p:cNvSpPr>
          <p:nvPr>
            <p:ph type="body" idx="11"/>
          </p:nvPr>
        </p:nvSpPr>
        <p:spPr/>
        <p:txBody>
          <a:bodyPr/>
          <a:lstStyle/>
          <a:p>
            <a:r>
              <a:rPr lang="en-US" i="1">
                <a:solidFill>
                  <a:srgbClr val="F5D8B8"/>
                </a:solidFill>
              </a:rPr>
              <a:t>The skin cell “DNA-renewal cofactor”</a:t>
            </a:r>
          </a:p>
        </p:txBody>
      </p:sp>
      <p:sp>
        <p:nvSpPr>
          <p:cNvPr id="13" name="Title 12">
            <a:extLst>
              <a:ext uri="{FF2B5EF4-FFF2-40B4-BE49-F238E27FC236}">
                <a16:creationId xmlns:a16="http://schemas.microsoft.com/office/drawing/2014/main" id="{45CC7364-4F02-7495-2593-050A50DE8D78}"/>
              </a:ext>
            </a:extLst>
          </p:cNvPr>
          <p:cNvSpPr>
            <a:spLocks noGrp="1"/>
          </p:cNvSpPr>
          <p:nvPr>
            <p:ph type="title"/>
          </p:nvPr>
        </p:nvSpPr>
        <p:spPr/>
        <p:txBody>
          <a:bodyPr/>
          <a:lstStyle/>
          <a:p>
            <a:r>
              <a:rPr lang="en-US"/>
              <a:t>Vitamin B9 (Folic Acid)</a:t>
            </a:r>
          </a:p>
        </p:txBody>
      </p:sp>
      <p:pic>
        <p:nvPicPr>
          <p:cNvPr id="42" name="Picture 12">
            <a:extLst>
              <a:ext uri="{FF2B5EF4-FFF2-40B4-BE49-F238E27FC236}">
                <a16:creationId xmlns:a16="http://schemas.microsoft.com/office/drawing/2014/main" id="{3E1D09AE-BDF1-2D81-25F6-10C6B4E9B10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4E7CFE01-29CD-928F-3AF2-91D2DEF0C8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Oval 1">
            <a:extLst>
              <a:ext uri="{FF2B5EF4-FFF2-40B4-BE49-F238E27FC236}">
                <a16:creationId xmlns:a16="http://schemas.microsoft.com/office/drawing/2014/main" id="{63869D2C-E7C8-2075-1638-B48CEAC68B0D}"/>
              </a:ext>
            </a:extLst>
          </p:cNvPr>
          <p:cNvSpPr/>
          <p:nvPr/>
        </p:nvSpPr>
        <p:spPr>
          <a:xfrm>
            <a:off x="7396166" y="5103811"/>
            <a:ext cx="2057400" cy="20574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3" name="Oval 2">
            <a:extLst>
              <a:ext uri="{FF2B5EF4-FFF2-40B4-BE49-F238E27FC236}">
                <a16:creationId xmlns:a16="http://schemas.microsoft.com/office/drawing/2014/main" id="{5D6DA0C4-13FB-CD15-38CF-5BC588637F0B}"/>
              </a:ext>
            </a:extLst>
          </p:cNvPr>
          <p:cNvSpPr/>
          <p:nvPr/>
        </p:nvSpPr>
        <p:spPr>
          <a:xfrm>
            <a:off x="7053266" y="4418011"/>
            <a:ext cx="1371600" cy="13716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4" name="Oval 3">
            <a:extLst>
              <a:ext uri="{FF2B5EF4-FFF2-40B4-BE49-F238E27FC236}">
                <a16:creationId xmlns:a16="http://schemas.microsoft.com/office/drawing/2014/main" id="{E2141A99-A634-3450-9E9F-6F3B8EC68A82}"/>
              </a:ext>
            </a:extLst>
          </p:cNvPr>
          <p:cNvSpPr/>
          <p:nvPr/>
        </p:nvSpPr>
        <p:spPr>
          <a:xfrm>
            <a:off x="6840069" y="681605"/>
            <a:ext cx="685800" cy="6858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5EAB7CCD-4259-3DF7-0D50-29A641329A6A}"/>
              </a:ext>
            </a:extLst>
          </p:cNvPr>
          <p:cNvSpPr txBox="1"/>
          <p:nvPr/>
        </p:nvSpPr>
        <p:spPr>
          <a:xfrm>
            <a:off x="302400" y="5069692"/>
            <a:ext cx="6410917" cy="861774"/>
          </a:xfrm>
          <a:prstGeom prst="rect">
            <a:avLst/>
          </a:prstGeom>
          <a:solidFill>
            <a:schemeClr val="bg1"/>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ea typeface="+mn-ea"/>
                <a:cs typeface="+mn-cs"/>
              </a:rPr>
              <a:t>Critical for preserving long-term genetic stability, epigenetic regulation for skin that functions properly over time.</a:t>
            </a:r>
          </a:p>
        </p:txBody>
      </p:sp>
      <p:sp>
        <p:nvSpPr>
          <p:cNvPr id="6" name="TextBox 5">
            <a:extLst>
              <a:ext uri="{FF2B5EF4-FFF2-40B4-BE49-F238E27FC236}">
                <a16:creationId xmlns:a16="http://schemas.microsoft.com/office/drawing/2014/main" id="{CE2B458B-ADA0-ECE0-7745-28078133920C}"/>
              </a:ext>
            </a:extLst>
          </p:cNvPr>
          <p:cNvSpPr txBox="1"/>
          <p:nvPr/>
        </p:nvSpPr>
        <p:spPr>
          <a:xfrm>
            <a:off x="5249150" y="6240884"/>
            <a:ext cx="4553438" cy="461665"/>
          </a:xfrm>
          <a:prstGeom prst="rect">
            <a:avLst/>
          </a:prstGeom>
          <a:noFill/>
        </p:spPr>
        <p:txBody>
          <a:bodyPr wrap="square" lIns="0" tIns="0" rIns="0" bIns="0">
            <a:spAutoFit/>
          </a:bodyPr>
          <a:lstStyle/>
          <a:p>
            <a:pPr marR="0" lvl="0" algn="l" defTabSz="914400" rtl="0" eaLnBrk="1" fontAlgn="auto" latinLnBrk="0" hangingPunct="1">
              <a:lnSpc>
                <a:spcPct val="100000"/>
              </a:lnSpc>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Crider et al. Advances in Nutrition. 2012; 3(1), 21–38</a:t>
            </a:r>
          </a:p>
          <a:p>
            <a:pPr marR="0" lvl="0" algn="l" defTabSz="914400" rtl="0" eaLnBrk="1" fontAlgn="auto" latinLnBrk="0" hangingPunct="1">
              <a:lnSpc>
                <a:spcPct val="100000"/>
              </a:lnSpc>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a:t>
            </a:r>
            <a:r>
              <a:rPr kumimoji="0" lang="en-US" sz="1000" b="0" i="0" u="none" strike="noStrike" kern="0" cap="none" spc="0" normalizeH="0" baseline="0" noProof="0" err="1">
                <a:ln>
                  <a:noFill/>
                </a:ln>
                <a:solidFill>
                  <a:schemeClr val="bg1"/>
                </a:solidFill>
                <a:effectLst/>
                <a:uLnTx/>
                <a:uFillTx/>
                <a:latin typeface="DM Sans"/>
                <a:ea typeface="+mn-ea"/>
                <a:cs typeface="+mn-cs"/>
              </a:rPr>
              <a:t>Jurzak</a:t>
            </a:r>
            <a:r>
              <a:rPr kumimoji="0" lang="en-US" sz="1000" b="0" i="0" u="none" strike="noStrike" kern="0" cap="none" spc="0" normalizeH="0" baseline="0" noProof="0">
                <a:ln>
                  <a:noFill/>
                </a:ln>
                <a:solidFill>
                  <a:schemeClr val="bg1"/>
                </a:solidFill>
                <a:effectLst/>
                <a:uLnTx/>
                <a:uFillTx/>
                <a:latin typeface="DM Sans"/>
                <a:ea typeface="+mn-ea"/>
                <a:cs typeface="+mn-cs"/>
              </a:rPr>
              <a:t> et al. Pharmaceuticals. 2025; 18(10), 1497</a:t>
            </a:r>
          </a:p>
          <a:p>
            <a:pPr lvl="0">
              <a:defRPr/>
            </a:pPr>
            <a:r>
              <a:rPr lang="en-US" sz="1000" kern="0">
                <a:solidFill>
                  <a:schemeClr val="bg1"/>
                </a:solidFill>
                <a:latin typeface="DM Sans"/>
              </a:rPr>
              <a:t>*** </a:t>
            </a:r>
            <a:r>
              <a:rPr lang="en-US" sz="1000" kern="0" err="1">
                <a:solidFill>
                  <a:schemeClr val="bg1"/>
                </a:solidFill>
                <a:latin typeface="DM Sans"/>
              </a:rPr>
              <a:t>Moores</a:t>
            </a:r>
            <a:r>
              <a:rPr lang="en-US" sz="1000" kern="0">
                <a:solidFill>
                  <a:schemeClr val="bg1"/>
                </a:solidFill>
                <a:latin typeface="DM Sans"/>
              </a:rPr>
              <a:t> </a:t>
            </a:r>
            <a:r>
              <a:rPr lang="en-US" sz="1000" kern="0">
                <a:solidFill>
                  <a:schemeClr val="bg1"/>
                </a:solidFill>
              </a:rPr>
              <a:t>et al. Ann. N.Y. Acad. Sci. 1229 (2011) 76–88</a:t>
            </a:r>
            <a:endParaRPr kumimoji="0" lang="en-US" sz="1000" b="0" i="0" u="none" strike="noStrike" kern="0" spc="0" normalizeH="0" noProof="0">
              <a:ln>
                <a:noFill/>
              </a:ln>
              <a:solidFill>
                <a:schemeClr val="bg1"/>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6ACF3ECE-C7B6-7E14-A0B8-076521B6947B}"/>
              </a:ext>
            </a:extLst>
          </p:cNvPr>
          <p:cNvSpPr txBox="1"/>
          <p:nvPr/>
        </p:nvSpPr>
        <p:spPr>
          <a:xfrm>
            <a:off x="8710919" y="4981803"/>
            <a:ext cx="3381571" cy="1015663"/>
          </a:xfrm>
          <a:prstGeom prst="rect">
            <a:avLst/>
          </a:prstGeom>
          <a:solidFill>
            <a:schemeClr val="bg1"/>
          </a:solidFill>
          <a:ln>
            <a:solidFill>
              <a:schemeClr val="tx1">
                <a:lumMod val="95000"/>
                <a:lumOff val="5000"/>
              </a:schemeClr>
            </a:solidFill>
          </a:ln>
        </p:spPr>
        <p:txBody>
          <a:bodyPr wrap="square">
            <a:spAutoFit/>
          </a:bodyPr>
          <a:lstStyle/>
          <a:p>
            <a:r>
              <a:rPr lang="en-US" sz="1200" b="1"/>
              <a:t>Hallmarks highest fit:</a:t>
            </a:r>
          </a:p>
          <a:p>
            <a:pPr marL="285750" indent="-285750">
              <a:buFont typeface="Arial" panose="020B0604020202020204" pitchFamily="34" charset="0"/>
              <a:buChar char="•"/>
            </a:pPr>
            <a:r>
              <a:rPr lang="en-US" sz="1200"/>
              <a:t>Genomic instability</a:t>
            </a:r>
          </a:p>
          <a:p>
            <a:pPr marL="285750" indent="-285750">
              <a:buFont typeface="Arial" panose="020B0604020202020204" pitchFamily="34" charset="0"/>
              <a:buChar char="•"/>
            </a:pPr>
            <a:r>
              <a:rPr lang="en-US" sz="1200"/>
              <a:t>Epigenetic alterations</a:t>
            </a:r>
          </a:p>
          <a:p>
            <a:pPr marL="285750" indent="-285750">
              <a:buFont typeface="Arial" panose="020B0604020202020204" pitchFamily="34" charset="0"/>
              <a:buChar char="•"/>
            </a:pPr>
            <a:r>
              <a:rPr lang="en-US" sz="1200"/>
              <a:t>Telomere attrition</a:t>
            </a:r>
          </a:p>
          <a:p>
            <a:pPr marL="285750" indent="-285750">
              <a:buFont typeface="Arial" panose="020B0604020202020204" pitchFamily="34" charset="0"/>
              <a:buChar char="•"/>
            </a:pPr>
            <a:r>
              <a:rPr lang="en-US" sz="1200"/>
              <a:t>Loss of </a:t>
            </a:r>
            <a:r>
              <a:rPr lang="en-US" sz="1200" err="1"/>
              <a:t>proteostasis</a:t>
            </a:r>
            <a:endParaRPr lang="en-US" sz="1200"/>
          </a:p>
        </p:txBody>
      </p:sp>
    </p:spTree>
    <p:extLst>
      <p:ext uri="{BB962C8B-B14F-4D97-AF65-F5344CB8AC3E}">
        <p14:creationId xmlns:p14="http://schemas.microsoft.com/office/powerpoint/2010/main" val="2582942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6B88AA-A28C-8B88-3DC6-88F926C99593}"/>
            </a:ext>
          </a:extLst>
        </p:cNvPr>
        <p:cNvGrpSpPr/>
        <p:nvPr/>
      </p:nvGrpSpPr>
      <p:grpSpPr>
        <a:xfrm>
          <a:off x="0" y="0"/>
          <a:ext cx="0" cy="0"/>
          <a:chOff x="0" y="0"/>
          <a:chExt cx="0" cy="0"/>
        </a:xfrm>
      </p:grpSpPr>
      <p:pic>
        <p:nvPicPr>
          <p:cNvPr id="22" name="Picture Placeholder 21">
            <a:extLst>
              <a:ext uri="{FF2B5EF4-FFF2-40B4-BE49-F238E27FC236}">
                <a16:creationId xmlns:a16="http://schemas.microsoft.com/office/drawing/2014/main" id="{E5ADA577-A117-04EC-3820-130F0650C493}"/>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grpSp>
        <p:nvGrpSpPr>
          <p:cNvPr id="6" name="Group 5">
            <a:extLst>
              <a:ext uri="{FF2B5EF4-FFF2-40B4-BE49-F238E27FC236}">
                <a16:creationId xmlns:a16="http://schemas.microsoft.com/office/drawing/2014/main" id="{0AFBAFB5-F266-2637-678B-D87240049471}"/>
              </a:ext>
            </a:extLst>
          </p:cNvPr>
          <p:cNvGrpSpPr/>
          <p:nvPr/>
        </p:nvGrpSpPr>
        <p:grpSpPr>
          <a:xfrm>
            <a:off x="5991564" y="2231"/>
            <a:ext cx="2308292" cy="6855772"/>
            <a:chOff x="5991564" y="2231"/>
            <a:chExt cx="2308292" cy="6855772"/>
          </a:xfrm>
        </p:grpSpPr>
        <p:sp>
          <p:nvSpPr>
            <p:cNvPr id="19" name="Freeform: Shape 2">
              <a:extLst>
                <a:ext uri="{FF2B5EF4-FFF2-40B4-BE49-F238E27FC236}">
                  <a16:creationId xmlns:a16="http://schemas.microsoft.com/office/drawing/2014/main" id="{9D3F3AB4-39B1-D693-04E5-460BA11B7EE9}"/>
                </a:ext>
              </a:extLst>
            </p:cNvPr>
            <p:cNvSpPr>
              <a:spLocks noChangeAspect="1"/>
            </p:cNvSpPr>
            <p:nvPr userDrawn="1"/>
          </p:nvSpPr>
          <p:spPr>
            <a:xfrm rot="5400000">
              <a:off x="6275463" y="4834151"/>
              <a:ext cx="1739953" cy="2307751"/>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Shape 6">
              <a:extLst>
                <a:ext uri="{FF2B5EF4-FFF2-40B4-BE49-F238E27FC236}">
                  <a16:creationId xmlns:a16="http://schemas.microsoft.com/office/drawing/2014/main" id="{4F103BE8-F30C-CF3E-1808-8D50C637CC81}"/>
                </a:ext>
              </a:extLst>
            </p:cNvPr>
            <p:cNvSpPr>
              <a:spLocks noChangeAspect="1"/>
            </p:cNvSpPr>
            <p:nvPr userDrawn="1"/>
          </p:nvSpPr>
          <p:spPr>
            <a:xfrm rot="5400000">
              <a:off x="6398362" y="-404026"/>
              <a:ext cx="1495237" cy="2307751"/>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1" name="Oval 20">
              <a:extLst>
                <a:ext uri="{FF2B5EF4-FFF2-40B4-BE49-F238E27FC236}">
                  <a16:creationId xmlns:a16="http://schemas.microsoft.com/office/drawing/2014/main" id="{7211732D-B746-2044-A2EA-CA43E45BC375}"/>
                </a:ext>
              </a:extLst>
            </p:cNvPr>
            <p:cNvSpPr>
              <a:spLocks noChangeAspect="1"/>
            </p:cNvSpPr>
            <p:nvPr userDrawn="1"/>
          </p:nvSpPr>
          <p:spPr>
            <a:xfrm rot="5400000">
              <a:off x="5992105" y="938193"/>
              <a:ext cx="2307750" cy="2307751"/>
            </a:xfrm>
            <a:prstGeom prst="ellipse">
              <a:avLst/>
            </a:pr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9" name="Slide Number Placeholder 5">
            <a:extLst>
              <a:ext uri="{FF2B5EF4-FFF2-40B4-BE49-F238E27FC236}">
                <a16:creationId xmlns:a16="http://schemas.microsoft.com/office/drawing/2014/main" id="{29A9AC89-AF2D-27CA-F612-7AF810D3A5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13">
            <a:extLst>
              <a:ext uri="{FF2B5EF4-FFF2-40B4-BE49-F238E27FC236}">
                <a16:creationId xmlns:a16="http://schemas.microsoft.com/office/drawing/2014/main" id="{09B736CD-DBB8-B0FC-FFFC-B4E0C852AEB9}"/>
              </a:ext>
            </a:extLst>
          </p:cNvPr>
          <p:cNvSpPr>
            <a:spLocks noGrp="1"/>
          </p:cNvSpPr>
          <p:nvPr>
            <p:ph type="body" idx="11"/>
          </p:nvPr>
        </p:nvSpPr>
        <p:spPr/>
        <p:txBody>
          <a:bodyPr/>
          <a:lstStyle/>
          <a:p>
            <a:r>
              <a:rPr lang="en-US">
                <a:solidFill>
                  <a:srgbClr val="CC7414"/>
                </a:solidFill>
              </a:rPr>
              <a:t>The skin longevity “re-programmer”</a:t>
            </a:r>
          </a:p>
        </p:txBody>
      </p:sp>
      <p:sp>
        <p:nvSpPr>
          <p:cNvPr id="13" name="Title 12">
            <a:extLst>
              <a:ext uri="{FF2B5EF4-FFF2-40B4-BE49-F238E27FC236}">
                <a16:creationId xmlns:a16="http://schemas.microsoft.com/office/drawing/2014/main" id="{B1B4ECB4-5247-DC2C-FB90-610506763A8C}"/>
              </a:ext>
            </a:extLst>
          </p:cNvPr>
          <p:cNvSpPr>
            <a:spLocks noGrp="1"/>
          </p:cNvSpPr>
          <p:nvPr>
            <p:ph type="title"/>
          </p:nvPr>
        </p:nvSpPr>
        <p:spPr/>
        <p:txBody>
          <a:bodyPr/>
          <a:lstStyle/>
          <a:p>
            <a:r>
              <a:rPr lang="en-US"/>
              <a:t>Vitamin A (Retinol)</a:t>
            </a:r>
          </a:p>
        </p:txBody>
      </p:sp>
      <p:pic>
        <p:nvPicPr>
          <p:cNvPr id="42" name="Picture 12">
            <a:extLst>
              <a:ext uri="{FF2B5EF4-FFF2-40B4-BE49-F238E27FC236}">
                <a16:creationId xmlns:a16="http://schemas.microsoft.com/office/drawing/2014/main" id="{4CDF11FF-CD84-DB05-2F3B-B81DDFEA4C2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07A148D7-9763-890A-0A9C-87CFAF234A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extBox 7">
            <a:extLst>
              <a:ext uri="{FF2B5EF4-FFF2-40B4-BE49-F238E27FC236}">
                <a16:creationId xmlns:a16="http://schemas.microsoft.com/office/drawing/2014/main" id="{D62501A8-FAEA-E4D8-97E5-53C883F6F696}"/>
              </a:ext>
            </a:extLst>
          </p:cNvPr>
          <p:cNvSpPr txBox="1"/>
          <p:nvPr/>
        </p:nvSpPr>
        <p:spPr>
          <a:xfrm>
            <a:off x="317639" y="5274733"/>
            <a:ext cx="7857753"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endParaRPr kumimoji="0" lang="en-US" sz="2400" b="0" i="0" u="none" strike="noStrike" kern="0" cap="none" spc="0" normalizeH="0" baseline="0" noProof="0">
              <a:ln>
                <a:noFill/>
              </a:ln>
              <a:solidFill>
                <a:srgbClr val="CC7414"/>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buClrTx/>
              <a:buSzTx/>
              <a:buFontTx/>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Supports lifelong skin </a:t>
            </a:r>
            <a:r>
              <a:rPr lang="en-US" sz="1600" kern="0">
                <a:solidFill>
                  <a:prstClr val="black"/>
                </a:solidFill>
                <a:latin typeface="DM Sans"/>
              </a:rPr>
              <a:t>health span </a:t>
            </a:r>
            <a:r>
              <a:rPr kumimoji="0" lang="en-US" sz="1600" b="0" i="0" u="none" strike="noStrike" kern="0" cap="none" spc="0" normalizeH="0" baseline="0" noProof="0">
                <a:ln>
                  <a:noFill/>
                </a:ln>
                <a:solidFill>
                  <a:prstClr val="black"/>
                </a:solidFill>
                <a:effectLst/>
                <a:uLnTx/>
                <a:uFillTx/>
                <a:latin typeface="DM Sans"/>
                <a:ea typeface="+mn-ea"/>
                <a:cs typeface="+mn-cs"/>
              </a:rPr>
              <a:t>by resetting age‑altered cell behavior </a:t>
            </a:r>
          </a:p>
          <a:p>
            <a:pPr marL="0" marR="0" lvl="0" indent="0" algn="l" defTabSz="914400" rtl="0" eaLnBrk="1" fontAlgn="auto" latinLnBrk="0" hangingPunct="1">
              <a:lnSpc>
                <a:spcPct val="100000"/>
              </a:lnSpc>
              <a:spcBef>
                <a:spcPts val="0"/>
              </a:spcBef>
              <a:buClrTx/>
              <a:buSzTx/>
              <a:buFontTx/>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and maintaining dermal tissue integrity over time. </a:t>
            </a:r>
          </a:p>
        </p:txBody>
      </p:sp>
      <p:graphicFrame>
        <p:nvGraphicFramePr>
          <p:cNvPr id="17" name="Table 16">
            <a:extLst>
              <a:ext uri="{FF2B5EF4-FFF2-40B4-BE49-F238E27FC236}">
                <a16:creationId xmlns:a16="http://schemas.microsoft.com/office/drawing/2014/main" id="{57F1C059-089E-444C-7915-1C1BB6C8B11A}"/>
              </a:ext>
            </a:extLst>
          </p:cNvPr>
          <p:cNvGraphicFramePr>
            <a:graphicFrameLocks noGrp="1"/>
          </p:cNvGraphicFramePr>
          <p:nvPr>
            <p:extLst>
              <p:ext uri="{D42A27DB-BD31-4B8C-83A1-F6EECF244321}">
                <p14:modId xmlns:p14="http://schemas.microsoft.com/office/powerpoint/2010/main" val="1143706896"/>
              </p:ext>
            </p:extLst>
          </p:nvPr>
        </p:nvGraphicFramePr>
        <p:xfrm>
          <a:off x="380843" y="1216663"/>
          <a:ext cx="3702442" cy="949960"/>
        </p:xfrm>
        <a:graphic>
          <a:graphicData uri="http://schemas.openxmlformats.org/drawingml/2006/table">
            <a:tbl>
              <a:tblPr firstRow="1" bandRow="1">
                <a:tableStyleId>{5C22544A-7EE6-4342-B048-85BDC9FD1C3A}</a:tableStyleId>
              </a:tblPr>
              <a:tblGrid>
                <a:gridCol w="3702442">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ALREADY WELL KNOWN FOR:</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pPr marL="244800" marR="0" lvl="0" indent="-244800" algn="l" defTabSz="914400" rtl="0" eaLnBrk="1" fontAlgn="auto" latinLnBrk="0" hangingPunct="1">
                        <a:lnSpc>
                          <a:spcPct val="100000"/>
                        </a:lnSpc>
                        <a:spcBef>
                          <a:spcPts val="0"/>
                        </a:spcBef>
                        <a:spcAft>
                          <a:spcPts val="0"/>
                        </a:spcAft>
                        <a:buClr>
                          <a:srgbClr val="CC7414"/>
                        </a:buClr>
                        <a:buSzTx/>
                        <a:buFont typeface="Arial" panose="020B0604020202020204" pitchFamily="34" charset="0"/>
                        <a:buChar char="•"/>
                        <a:tabLst/>
                        <a:defRPr/>
                      </a:pPr>
                      <a:r>
                        <a:rPr lang="en-US" sz="1600">
                          <a:solidFill>
                            <a:schemeClr val="tx1"/>
                          </a:solidFill>
                        </a:rPr>
                        <a:t>Improving wrinkles and uneven tone</a:t>
                      </a:r>
                    </a:p>
                    <a:p>
                      <a:pPr marL="244800" indent="-244800">
                        <a:buClr>
                          <a:srgbClr val="CC7414"/>
                        </a:buClr>
                        <a:buFont typeface="Arial" panose="020B0604020202020204" pitchFamily="34" charset="0"/>
                        <a:buChar char="•"/>
                      </a:pPr>
                      <a:r>
                        <a:rPr lang="en-US" sz="1600">
                          <a:solidFill>
                            <a:schemeClr val="tx1"/>
                          </a:solidFill>
                        </a:rPr>
                        <a:t>Accelerating epidermal turnover</a:t>
                      </a: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graphicFrame>
        <p:nvGraphicFramePr>
          <p:cNvPr id="18" name="Table 17">
            <a:extLst>
              <a:ext uri="{FF2B5EF4-FFF2-40B4-BE49-F238E27FC236}">
                <a16:creationId xmlns:a16="http://schemas.microsoft.com/office/drawing/2014/main" id="{6AF273BF-86DD-769D-C5B0-68F0BA3B0FDB}"/>
              </a:ext>
            </a:extLst>
          </p:cNvPr>
          <p:cNvGraphicFramePr>
            <a:graphicFrameLocks noGrp="1"/>
          </p:cNvGraphicFramePr>
          <p:nvPr>
            <p:extLst>
              <p:ext uri="{D42A27DB-BD31-4B8C-83A1-F6EECF244321}">
                <p14:modId xmlns:p14="http://schemas.microsoft.com/office/powerpoint/2010/main" val="1497967491"/>
              </p:ext>
            </p:extLst>
          </p:nvPr>
        </p:nvGraphicFramePr>
        <p:xfrm>
          <a:off x="317638" y="2259514"/>
          <a:ext cx="8119061" cy="2656840"/>
        </p:xfrm>
        <a:graphic>
          <a:graphicData uri="http://schemas.openxmlformats.org/drawingml/2006/table">
            <a:tbl>
              <a:tblPr firstRow="1" bandRow="1">
                <a:tableStyleId>{5C22544A-7EE6-4342-B048-85BDC9FD1C3A}</a:tableStyleId>
              </a:tblPr>
              <a:tblGrid>
                <a:gridCol w="8119061">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WHY IT MATTERS FOR SKIN LONGEVITY?</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a:solidFill>
                            <a:schemeClr val="tx1"/>
                          </a:solidFill>
                        </a:rPr>
                        <a:t>A cornerstone of long-term skin renewal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sng">
                          <a:solidFill>
                            <a:schemeClr val="tx1"/>
                          </a:solidFill>
                        </a:rPr>
                        <a:t>Longevity Science</a:t>
                      </a:r>
                    </a:p>
                    <a:p>
                      <a:pPr marL="244800" indent="-244800">
                        <a:buClrTx/>
                        <a:buFontTx/>
                        <a:buChar char="-"/>
                      </a:pPr>
                      <a:r>
                        <a:rPr lang="en-US" sz="1600" b="0">
                          <a:solidFill>
                            <a:schemeClr val="tx1"/>
                          </a:solidFill>
                          <a:latin typeface="+mj-lt"/>
                        </a:rPr>
                        <a:t>Limits cellular senescence</a:t>
                      </a:r>
                      <a:r>
                        <a:rPr lang="en-US" sz="1600" kern="1200">
                          <a:solidFill>
                            <a:schemeClr val="tx1"/>
                          </a:solidFill>
                          <a:latin typeface="+mn-lt"/>
                          <a:ea typeface="+mn-ea"/>
                          <a:cs typeface="+mn-cs"/>
                        </a:rPr>
                        <a:t>, by </a:t>
                      </a:r>
                      <a:r>
                        <a:rPr lang="en-US" sz="1600" b="0">
                          <a:solidFill>
                            <a:schemeClr val="tx1"/>
                          </a:solidFill>
                          <a:latin typeface="+mj-lt"/>
                        </a:rPr>
                        <a:t>r</a:t>
                      </a:r>
                      <a:r>
                        <a:rPr lang="en-US" sz="1600">
                          <a:solidFill>
                            <a:schemeClr val="tx1"/>
                          </a:solidFill>
                          <a:latin typeface="+mj-lt"/>
                        </a:rPr>
                        <a:t>esetting age‑altered cell behavior through RAR/RXR </a:t>
                      </a:r>
                      <a:r>
                        <a:rPr lang="en-US" sz="1600" kern="1200">
                          <a:solidFill>
                            <a:schemeClr val="tx1"/>
                          </a:solidFill>
                          <a:latin typeface="+mn-lt"/>
                          <a:ea typeface="+mn-ea"/>
                          <a:cs typeface="+mn-cs"/>
                        </a:rPr>
                        <a:t>(nuclear receptors)</a:t>
                      </a:r>
                      <a:r>
                        <a:rPr lang="en-US" sz="1600">
                          <a:solidFill>
                            <a:schemeClr val="tx1"/>
                          </a:solidFill>
                          <a:latin typeface="+mj-lt"/>
                        </a:rPr>
                        <a:t>‑mediated gene programs</a:t>
                      </a:r>
                      <a:r>
                        <a:rPr lang="en-US" sz="1600" baseline="30000">
                          <a:solidFill>
                            <a:schemeClr val="tx1"/>
                          </a:solidFill>
                          <a:latin typeface="+mj-lt"/>
                        </a:rPr>
                        <a:t>* </a:t>
                      </a:r>
                    </a:p>
                    <a:p>
                      <a:pPr marL="244800" indent="-244800">
                        <a:buClrTx/>
                        <a:buFontTx/>
                        <a:buChar char="-"/>
                      </a:pPr>
                      <a:r>
                        <a:rPr lang="en-US" sz="1600">
                          <a:solidFill>
                            <a:schemeClr val="tx1"/>
                          </a:solidFill>
                          <a:latin typeface="+mj-lt"/>
                        </a:rPr>
                        <a:t>Supports Collagen, Elastin and Fibronectin synthesis while limiting ECM‑degrading enzymes, helping prevent dermal structural decline</a:t>
                      </a:r>
                    </a:p>
                    <a:p>
                      <a:pPr marL="244800" indent="-244800">
                        <a:buClrTx/>
                        <a:buFontTx/>
                        <a:buChar char="-"/>
                      </a:pPr>
                      <a:r>
                        <a:rPr lang="en-US" sz="1600" b="0" kern="1200">
                          <a:solidFill>
                            <a:schemeClr val="tx1"/>
                          </a:solidFill>
                          <a:latin typeface="+mn-lt"/>
                          <a:ea typeface="+mn-ea"/>
                          <a:cs typeface="+mn-cs"/>
                        </a:rPr>
                        <a:t>Counteracts impaired cellular communication, by i</a:t>
                      </a:r>
                      <a:r>
                        <a:rPr lang="en-US" sz="1600" b="0">
                          <a:solidFill>
                            <a:schemeClr val="tx1"/>
                          </a:solidFill>
                          <a:latin typeface="+mj-lt"/>
                        </a:rPr>
                        <a:t>mproving </a:t>
                      </a:r>
                      <a:r>
                        <a:rPr lang="en-US" sz="1600">
                          <a:solidFill>
                            <a:schemeClr val="tx1"/>
                          </a:solidFill>
                          <a:latin typeface="+mj-lt"/>
                        </a:rPr>
                        <a:t>signaling &amp; reducing senescence‑associated dysfunctions that can disrupt coordinated skin renewal</a:t>
                      </a:r>
                      <a:r>
                        <a:rPr lang="en-US" sz="1600" kern="1200" baseline="30000">
                          <a:solidFill>
                            <a:schemeClr val="tx1"/>
                          </a:solidFill>
                          <a:latin typeface="+mn-lt"/>
                          <a:ea typeface="+mn-ea"/>
                          <a:cs typeface="+mn-cs"/>
                        </a:rPr>
                        <a:t>**</a:t>
                      </a:r>
                      <a:endParaRPr lang="en-US" sz="1600">
                        <a:solidFill>
                          <a:schemeClr val="tx1"/>
                        </a:solidFill>
                        <a:latin typeface="+mj-lt"/>
                      </a:endParaRP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sp>
        <p:nvSpPr>
          <p:cNvPr id="2" name="TextBox 1">
            <a:extLst>
              <a:ext uri="{FF2B5EF4-FFF2-40B4-BE49-F238E27FC236}">
                <a16:creationId xmlns:a16="http://schemas.microsoft.com/office/drawing/2014/main" id="{A939C592-F813-02CF-CD10-61B546BAA321}"/>
              </a:ext>
            </a:extLst>
          </p:cNvPr>
          <p:cNvSpPr txBox="1"/>
          <p:nvPr/>
        </p:nvSpPr>
        <p:spPr>
          <a:xfrm>
            <a:off x="5129631" y="6387253"/>
            <a:ext cx="3307069"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 Mambwe et al. Int J </a:t>
            </a:r>
            <a:r>
              <a:rPr kumimoji="0" lang="en-US" sz="1000" b="0" i="0" u="none" strike="noStrike" kern="0" cap="none" spc="0" normalizeH="0" baseline="0" noProof="0" err="1">
                <a:ln>
                  <a:noFill/>
                </a:ln>
                <a:solidFill>
                  <a:prstClr val="black"/>
                </a:solidFill>
                <a:effectLst/>
                <a:uLnTx/>
                <a:uFillTx/>
                <a:latin typeface="DM Sans"/>
                <a:ea typeface="+mn-ea"/>
                <a:cs typeface="+mn-cs"/>
              </a:rPr>
              <a:t>Cosmet</a:t>
            </a:r>
            <a:r>
              <a:rPr kumimoji="0" lang="en-US" sz="1000" b="0" i="0" u="none" strike="noStrike" kern="0" cap="none" spc="0" normalizeH="0" baseline="0" noProof="0">
                <a:ln>
                  <a:noFill/>
                </a:ln>
                <a:solidFill>
                  <a:prstClr val="black"/>
                </a:solidFill>
                <a:effectLst/>
                <a:uLnTx/>
                <a:uFillTx/>
                <a:latin typeface="DM Sans"/>
                <a:ea typeface="+mn-ea"/>
                <a:cs typeface="+mn-cs"/>
              </a:rPr>
              <a:t> Sci. 2025;47(1):45-57.</a:t>
            </a:r>
          </a:p>
          <a:p>
            <a:pPr marL="0" marR="0" lvl="0" indent="0" algn="l" defTabSz="914400" rtl="0" eaLnBrk="1" fontAlgn="auto" latinLnBrk="0" hangingPunct="1">
              <a:lnSpc>
                <a:spcPct val="100000"/>
              </a:lnSpc>
              <a:spcBef>
                <a:spcPts val="0"/>
              </a:spcBef>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 Quan T. Biomolecules. 2023;13(11):1614.. </a:t>
            </a:r>
          </a:p>
        </p:txBody>
      </p:sp>
      <p:sp>
        <p:nvSpPr>
          <p:cNvPr id="23" name="TextBox 22">
            <a:extLst>
              <a:ext uri="{FF2B5EF4-FFF2-40B4-BE49-F238E27FC236}">
                <a16:creationId xmlns:a16="http://schemas.microsoft.com/office/drawing/2014/main" id="{030ADEDC-A158-9EB9-B12C-326A4507B057}"/>
              </a:ext>
            </a:extLst>
          </p:cNvPr>
          <p:cNvSpPr txBox="1"/>
          <p:nvPr/>
        </p:nvSpPr>
        <p:spPr>
          <a:xfrm>
            <a:off x="8710919" y="5185003"/>
            <a:ext cx="3381571" cy="1015663"/>
          </a:xfrm>
          <a:prstGeom prst="rect">
            <a:avLst/>
          </a:prstGeom>
          <a:solidFill>
            <a:schemeClr val="bg1"/>
          </a:solidFill>
          <a:ln>
            <a:solidFill>
              <a:schemeClr val="tx1">
                <a:lumMod val="95000"/>
                <a:lumOff val="5000"/>
              </a:schemeClr>
            </a:solidFill>
          </a:ln>
        </p:spPr>
        <p:txBody>
          <a:bodyPr wrap="square">
            <a:spAutoFit/>
          </a:bodyPr>
          <a:lstStyle/>
          <a:p>
            <a:r>
              <a:rPr lang="en-US" sz="1200" b="1"/>
              <a:t>Hallmarks highest fit:</a:t>
            </a:r>
          </a:p>
          <a:p>
            <a:pPr marL="285750" indent="-285750">
              <a:buFont typeface="Arial" panose="020B0604020202020204" pitchFamily="34" charset="0"/>
              <a:buChar char="•"/>
            </a:pPr>
            <a:r>
              <a:rPr lang="en-US" sz="1200"/>
              <a:t>Cellular senescence</a:t>
            </a:r>
          </a:p>
          <a:p>
            <a:pPr marL="285750" indent="-285750">
              <a:buFont typeface="Arial" panose="020B0604020202020204" pitchFamily="34" charset="0"/>
              <a:buChar char="•"/>
            </a:pPr>
            <a:r>
              <a:rPr lang="en-US" sz="1200"/>
              <a:t>Altered intercellular communication</a:t>
            </a:r>
          </a:p>
          <a:p>
            <a:pPr marL="285750" indent="-285750">
              <a:buFont typeface="Arial" panose="020B0604020202020204" pitchFamily="34" charset="0"/>
              <a:buChar char="•"/>
            </a:pPr>
            <a:r>
              <a:rPr lang="en-US" sz="1200"/>
              <a:t>Loss of </a:t>
            </a:r>
            <a:r>
              <a:rPr lang="en-US" sz="1200" err="1"/>
              <a:t>proteostasis</a:t>
            </a:r>
            <a:r>
              <a:rPr lang="en-US" sz="1200"/>
              <a:t> </a:t>
            </a:r>
          </a:p>
          <a:p>
            <a:pPr marL="285750" indent="-285750">
              <a:buFont typeface="Arial" panose="020B0604020202020204" pitchFamily="34" charset="0"/>
              <a:buChar char="•"/>
            </a:pPr>
            <a:endParaRPr lang="en-US" sz="1200"/>
          </a:p>
        </p:txBody>
      </p:sp>
    </p:spTree>
    <p:extLst>
      <p:ext uri="{BB962C8B-B14F-4D97-AF65-F5344CB8AC3E}">
        <p14:creationId xmlns:p14="http://schemas.microsoft.com/office/powerpoint/2010/main" val="3964230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FA1C5-DE56-8028-D808-6797817A76C5}"/>
            </a:ext>
          </a:extLst>
        </p:cNvPr>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1DAB5DD5-764A-8EEF-0F38-176D2D4315FE}"/>
              </a:ext>
            </a:extLst>
          </p:cNvPr>
          <p:cNvPicPr>
            <a:picLocks noGrp="1" noChangeAspect="1"/>
          </p:cNvPicPr>
          <p:nvPr>
            <p:ph type="pic" sz="quarter" idx="34"/>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sp>
        <p:nvSpPr>
          <p:cNvPr id="9" name="Slide Number Placeholder 5">
            <a:extLst>
              <a:ext uri="{FF2B5EF4-FFF2-40B4-BE49-F238E27FC236}">
                <a16:creationId xmlns:a16="http://schemas.microsoft.com/office/drawing/2014/main" id="{2725ADFD-74B5-4842-1960-542FA05B430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3" name="Text Placeholder 42">
            <a:extLst>
              <a:ext uri="{FF2B5EF4-FFF2-40B4-BE49-F238E27FC236}">
                <a16:creationId xmlns:a16="http://schemas.microsoft.com/office/drawing/2014/main" id="{6A72CE67-ABA6-BC0A-802B-9FD35E5E33C6}"/>
              </a:ext>
            </a:extLst>
          </p:cNvPr>
          <p:cNvSpPr>
            <a:spLocks noGrp="1"/>
          </p:cNvSpPr>
          <p:nvPr>
            <p:ph type="body" sz="quarter" idx="12"/>
          </p:nvPr>
        </p:nvSpPr>
        <p:spPr>
          <a:xfrm>
            <a:off x="302400" y="1412400"/>
            <a:ext cx="8122466" cy="2877240"/>
          </a:xfrm>
        </p:spPr>
        <p:txBody>
          <a:bodyPr/>
          <a:lstStyle/>
          <a:p>
            <a:r>
              <a:rPr lang="en-US" b="1">
                <a:solidFill>
                  <a:schemeClr val="bg1"/>
                </a:solidFill>
              </a:rPr>
              <a:t>ALREADY WELL KNOWN FOR:</a:t>
            </a:r>
          </a:p>
          <a:p>
            <a:pPr marL="244800" indent="-244800">
              <a:buClr>
                <a:srgbClr val="F5D8B8"/>
              </a:buClr>
              <a:buFont typeface="Arial" panose="020B0604020202020204" pitchFamily="34" charset="0"/>
              <a:buChar char="•"/>
            </a:pPr>
            <a:r>
              <a:rPr lang="en-US"/>
              <a:t>Biotin acts as a cofactor for key enzymes, helping skin cells convert nutrients into energy and essential lipids, supporting healthy‑looking skin, hair and nails</a:t>
            </a:r>
          </a:p>
          <a:p>
            <a:pPr>
              <a:buClr>
                <a:srgbClr val="F5D8B8"/>
              </a:buClr>
            </a:pPr>
            <a:endParaRPr lang="en-US">
              <a:solidFill>
                <a:schemeClr val="bg1"/>
              </a:solidFill>
            </a:endParaRPr>
          </a:p>
          <a:p>
            <a:r>
              <a:rPr lang="en-US" b="1"/>
              <a:t>WHY IT MATTERS FOR SKIN LONGEVITY?</a:t>
            </a:r>
          </a:p>
          <a:p>
            <a:r>
              <a:rPr lang="en-US" i="1"/>
              <a:t>Helps skin cells stay energized and keeps gene activity properly regulated over time</a:t>
            </a:r>
          </a:p>
          <a:p>
            <a:endParaRPr lang="en-US" i="1"/>
          </a:p>
          <a:p>
            <a:r>
              <a:rPr lang="en-US" b="1" u="sng"/>
              <a:t>Longevity Science</a:t>
            </a:r>
          </a:p>
          <a:p>
            <a:pPr marL="244800" indent="-244800">
              <a:buClr>
                <a:schemeClr val="bg1"/>
              </a:buClr>
              <a:buFontTx/>
              <a:buChar char="-"/>
            </a:pPr>
            <a:r>
              <a:rPr lang="en-US">
                <a:latin typeface="+mj-lt"/>
              </a:rPr>
              <a:t>Epigenetic control via </a:t>
            </a:r>
            <a:r>
              <a:rPr lang="en-US" err="1">
                <a:latin typeface="+mj-lt"/>
              </a:rPr>
              <a:t>biotinylation</a:t>
            </a:r>
            <a:r>
              <a:rPr lang="en-US">
                <a:latin typeface="+mj-lt"/>
              </a:rPr>
              <a:t> of histones and gene regulation*</a:t>
            </a:r>
          </a:p>
          <a:p>
            <a:pPr marL="244800" indent="-244800">
              <a:buClr>
                <a:schemeClr val="bg1"/>
              </a:buClr>
              <a:buFontTx/>
              <a:buChar char="-"/>
            </a:pPr>
            <a:r>
              <a:rPr lang="en-US">
                <a:latin typeface="+mj-lt"/>
              </a:rPr>
              <a:t>Helps maintain mitochondrial function and metabolism**</a:t>
            </a:r>
          </a:p>
        </p:txBody>
      </p:sp>
      <p:sp>
        <p:nvSpPr>
          <p:cNvPr id="14" name="Text Placeholder 13">
            <a:extLst>
              <a:ext uri="{FF2B5EF4-FFF2-40B4-BE49-F238E27FC236}">
                <a16:creationId xmlns:a16="http://schemas.microsoft.com/office/drawing/2014/main" id="{19C6EADD-C6D5-9B11-6ABF-4D9A81042DF3}"/>
              </a:ext>
            </a:extLst>
          </p:cNvPr>
          <p:cNvSpPr>
            <a:spLocks noGrp="1"/>
          </p:cNvSpPr>
          <p:nvPr>
            <p:ph type="body" idx="11"/>
          </p:nvPr>
        </p:nvSpPr>
        <p:spPr/>
        <p:txBody>
          <a:bodyPr/>
          <a:lstStyle/>
          <a:p>
            <a:r>
              <a:rPr lang="en-US" i="1">
                <a:solidFill>
                  <a:srgbClr val="F5D8B8"/>
                </a:solidFill>
              </a:rPr>
              <a:t>The ’’metabolic and epigenetic balance-keeper”</a:t>
            </a:r>
          </a:p>
        </p:txBody>
      </p:sp>
      <p:sp>
        <p:nvSpPr>
          <p:cNvPr id="13" name="Title 12">
            <a:extLst>
              <a:ext uri="{FF2B5EF4-FFF2-40B4-BE49-F238E27FC236}">
                <a16:creationId xmlns:a16="http://schemas.microsoft.com/office/drawing/2014/main" id="{6D900DB2-9D17-2FDF-7D08-6B506B3DB036}"/>
              </a:ext>
            </a:extLst>
          </p:cNvPr>
          <p:cNvSpPr>
            <a:spLocks noGrp="1"/>
          </p:cNvSpPr>
          <p:nvPr>
            <p:ph type="title"/>
          </p:nvPr>
        </p:nvSpPr>
        <p:spPr/>
        <p:txBody>
          <a:bodyPr/>
          <a:lstStyle/>
          <a:p>
            <a:r>
              <a:rPr lang="en-US"/>
              <a:t>Vitamin B7 (Biotin)</a:t>
            </a:r>
          </a:p>
        </p:txBody>
      </p:sp>
      <p:pic>
        <p:nvPicPr>
          <p:cNvPr id="42" name="Picture 12">
            <a:extLst>
              <a:ext uri="{FF2B5EF4-FFF2-40B4-BE49-F238E27FC236}">
                <a16:creationId xmlns:a16="http://schemas.microsoft.com/office/drawing/2014/main" id="{0097163F-086A-C27F-192F-D2EFB57CFF7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C75CC913-3AF7-C6A9-4703-79D295F1B1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Oval 1">
            <a:extLst>
              <a:ext uri="{FF2B5EF4-FFF2-40B4-BE49-F238E27FC236}">
                <a16:creationId xmlns:a16="http://schemas.microsoft.com/office/drawing/2014/main" id="{2ED00B67-62A7-2726-FC4B-ED04828E7FEF}"/>
              </a:ext>
            </a:extLst>
          </p:cNvPr>
          <p:cNvSpPr/>
          <p:nvPr/>
        </p:nvSpPr>
        <p:spPr>
          <a:xfrm>
            <a:off x="7396166" y="5103811"/>
            <a:ext cx="2057400" cy="20574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3" name="Oval 2">
            <a:extLst>
              <a:ext uri="{FF2B5EF4-FFF2-40B4-BE49-F238E27FC236}">
                <a16:creationId xmlns:a16="http://schemas.microsoft.com/office/drawing/2014/main" id="{4AD5869F-BF86-FF5A-55D2-DC6C536B585A}"/>
              </a:ext>
            </a:extLst>
          </p:cNvPr>
          <p:cNvSpPr/>
          <p:nvPr/>
        </p:nvSpPr>
        <p:spPr>
          <a:xfrm>
            <a:off x="7053266" y="4418011"/>
            <a:ext cx="1371600" cy="13716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4" name="Oval 3">
            <a:extLst>
              <a:ext uri="{FF2B5EF4-FFF2-40B4-BE49-F238E27FC236}">
                <a16:creationId xmlns:a16="http://schemas.microsoft.com/office/drawing/2014/main" id="{2C0CDC44-E46D-957B-595F-9FA3E33FD5D7}"/>
              </a:ext>
            </a:extLst>
          </p:cNvPr>
          <p:cNvSpPr/>
          <p:nvPr/>
        </p:nvSpPr>
        <p:spPr>
          <a:xfrm>
            <a:off x="6840069" y="681605"/>
            <a:ext cx="685800" cy="6858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7D92ECD3-7338-D02B-115A-B82AB830D12D}"/>
              </a:ext>
            </a:extLst>
          </p:cNvPr>
          <p:cNvSpPr txBox="1"/>
          <p:nvPr/>
        </p:nvSpPr>
        <p:spPr>
          <a:xfrm>
            <a:off x="302399" y="5089126"/>
            <a:ext cx="6410917" cy="861774"/>
          </a:xfrm>
          <a:prstGeom prst="rect">
            <a:avLst/>
          </a:prstGeom>
          <a:solidFill>
            <a:schemeClr val="bg1"/>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ea typeface="+mn-ea"/>
                <a:cs typeface="+mn-cs"/>
              </a:rPr>
              <a:t>Preserves metabolic and mitochondrial function and acts as epigenetic modulator </a:t>
            </a:r>
          </a:p>
        </p:txBody>
      </p:sp>
      <p:sp>
        <p:nvSpPr>
          <p:cNvPr id="6" name="TextBox 5">
            <a:extLst>
              <a:ext uri="{FF2B5EF4-FFF2-40B4-BE49-F238E27FC236}">
                <a16:creationId xmlns:a16="http://schemas.microsoft.com/office/drawing/2014/main" id="{5E05A8D0-4F14-0130-95E8-27AF603A300C}"/>
              </a:ext>
            </a:extLst>
          </p:cNvPr>
          <p:cNvSpPr txBox="1"/>
          <p:nvPr/>
        </p:nvSpPr>
        <p:spPr>
          <a:xfrm>
            <a:off x="4330299" y="6231671"/>
            <a:ext cx="4553438" cy="461665"/>
          </a:xfrm>
          <a:prstGeom prst="rect">
            <a:avLst/>
          </a:prstGeom>
          <a:noFill/>
        </p:spPr>
        <p:txBody>
          <a:bodyPr wrap="square" lIns="0" tIns="0" rIns="0" bIns="0">
            <a:spAutoFit/>
          </a:bodyPr>
          <a:lstStyle/>
          <a:p>
            <a:pPr>
              <a:defRPr/>
            </a:pPr>
            <a:r>
              <a:rPr lang="en-US" sz="1000" kern="0">
                <a:solidFill>
                  <a:schemeClr val="bg1"/>
                </a:solidFill>
              </a:rPr>
              <a:t>* Karachaliou et al. Int. J. Mol. Sci. 2024, 25, 6578</a:t>
            </a:r>
          </a:p>
          <a:p>
            <a:pPr marR="0" lvl="0" algn="l" defTabSz="914400" rtl="0" eaLnBrk="1" fontAlgn="auto" latinLnBrk="0" hangingPunct="1">
              <a:lnSpc>
                <a:spcPct val="100000"/>
              </a:lnSpc>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**Lohr et al. PNAS, 2020; 117(52), </a:t>
            </a:r>
            <a:r>
              <a:rPr lang="en-US" sz="1000" kern="0">
                <a:solidFill>
                  <a:schemeClr val="bg1"/>
                </a:solidFill>
                <a:latin typeface="DM Sans"/>
              </a:rPr>
              <a:t>33608-33618</a:t>
            </a:r>
            <a:endParaRPr kumimoji="0" lang="en-US" sz="1000" b="0" i="0" u="none" strike="noStrike" kern="0" cap="none" spc="0" normalizeH="0" baseline="0" noProof="0">
              <a:ln>
                <a:noFill/>
              </a:ln>
              <a:solidFill>
                <a:schemeClr val="bg1"/>
              </a:solidFill>
              <a:effectLst/>
              <a:uLnTx/>
              <a:uFillTx/>
              <a:latin typeface="DM Sans"/>
              <a:ea typeface="+mn-ea"/>
              <a:cs typeface="+mn-cs"/>
            </a:endParaRPr>
          </a:p>
          <a:p>
            <a:pPr lvl="0">
              <a:defRPr/>
            </a:pPr>
            <a:r>
              <a:rPr lang="en-US" sz="1000" kern="0">
                <a:solidFill>
                  <a:schemeClr val="bg1"/>
                </a:solidFill>
                <a:latin typeface="DM Sans"/>
              </a:rPr>
              <a:t>** Madsen </a:t>
            </a:r>
            <a:r>
              <a:rPr lang="en-US" sz="1000" kern="0">
                <a:solidFill>
                  <a:schemeClr val="bg1"/>
                </a:solidFill>
              </a:rPr>
              <a:t>et al. nature communications. 2015, 6, 7726</a:t>
            </a:r>
            <a:endParaRPr kumimoji="0" lang="en-US" sz="1000" b="0" i="0" u="none" strike="noStrike" kern="0" spc="0" normalizeH="0" noProof="0">
              <a:ln>
                <a:noFill/>
              </a:ln>
              <a:solidFill>
                <a:schemeClr val="bg1"/>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2FA8690A-EDCF-7DCF-FBC0-246D81A77796}"/>
              </a:ext>
            </a:extLst>
          </p:cNvPr>
          <p:cNvSpPr txBox="1"/>
          <p:nvPr/>
        </p:nvSpPr>
        <p:spPr>
          <a:xfrm>
            <a:off x="8710919" y="5196848"/>
            <a:ext cx="3381571" cy="646331"/>
          </a:xfrm>
          <a:prstGeom prst="rect">
            <a:avLst/>
          </a:prstGeom>
          <a:solidFill>
            <a:schemeClr val="bg1"/>
          </a:solidFill>
          <a:ln>
            <a:solidFill>
              <a:schemeClr val="tx1">
                <a:lumMod val="95000"/>
                <a:lumOff val="5000"/>
              </a:schemeClr>
            </a:solidFill>
          </a:ln>
        </p:spPr>
        <p:txBody>
          <a:bodyPr wrap="square" lIns="91440" tIns="45720" rIns="91440" bIns="45720" anchor="t">
            <a:spAutoFit/>
          </a:bodyPr>
          <a:lstStyle/>
          <a:p>
            <a:r>
              <a:rPr lang="en-US" sz="1200" b="1"/>
              <a:t>Hallmarks highest fit:</a:t>
            </a:r>
          </a:p>
          <a:p>
            <a:pPr marL="285750" indent="-285750">
              <a:buFont typeface="Arial" panose="020B0604020202020204" pitchFamily="34" charset="0"/>
              <a:buChar char="•"/>
            </a:pPr>
            <a:r>
              <a:rPr lang="en-US" sz="1200"/>
              <a:t>Epigenetic alterations</a:t>
            </a:r>
          </a:p>
          <a:p>
            <a:pPr marL="285750" indent="-285750">
              <a:buFont typeface="Arial" panose="020B0604020202020204" pitchFamily="34" charset="0"/>
              <a:buChar char="•"/>
            </a:pPr>
            <a:r>
              <a:rPr lang="en-US" sz="1200"/>
              <a:t>Mitochondrial dysfunction</a:t>
            </a:r>
          </a:p>
        </p:txBody>
      </p:sp>
    </p:spTree>
    <p:extLst>
      <p:ext uri="{BB962C8B-B14F-4D97-AF65-F5344CB8AC3E}">
        <p14:creationId xmlns:p14="http://schemas.microsoft.com/office/powerpoint/2010/main" val="2460052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BE6759-66FC-C05E-107E-49061369666D}"/>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630B6994-E2A1-289B-6A32-C58673A18D15}"/>
              </a:ext>
            </a:extLst>
          </p:cNvPr>
          <p:cNvGrpSpPr/>
          <p:nvPr/>
        </p:nvGrpSpPr>
        <p:grpSpPr>
          <a:xfrm>
            <a:off x="5991564" y="2231"/>
            <a:ext cx="2308292" cy="6855772"/>
            <a:chOff x="5991564" y="2231"/>
            <a:chExt cx="2308292" cy="6855772"/>
          </a:xfrm>
        </p:grpSpPr>
        <p:sp>
          <p:nvSpPr>
            <p:cNvPr id="19" name="Freeform: Shape 2">
              <a:extLst>
                <a:ext uri="{FF2B5EF4-FFF2-40B4-BE49-F238E27FC236}">
                  <a16:creationId xmlns:a16="http://schemas.microsoft.com/office/drawing/2014/main" id="{3E2FAE4B-A36D-CCF8-819D-FB3627906143}"/>
                </a:ext>
              </a:extLst>
            </p:cNvPr>
            <p:cNvSpPr>
              <a:spLocks noChangeAspect="1"/>
            </p:cNvSpPr>
            <p:nvPr userDrawn="1"/>
          </p:nvSpPr>
          <p:spPr>
            <a:xfrm rot="5400000">
              <a:off x="6275463" y="4834151"/>
              <a:ext cx="1739953" cy="2307751"/>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Shape 6">
              <a:extLst>
                <a:ext uri="{FF2B5EF4-FFF2-40B4-BE49-F238E27FC236}">
                  <a16:creationId xmlns:a16="http://schemas.microsoft.com/office/drawing/2014/main" id="{D96ECDD0-CA0F-85CC-C182-9AB245262361}"/>
                </a:ext>
              </a:extLst>
            </p:cNvPr>
            <p:cNvSpPr>
              <a:spLocks noChangeAspect="1"/>
            </p:cNvSpPr>
            <p:nvPr userDrawn="1"/>
          </p:nvSpPr>
          <p:spPr>
            <a:xfrm rot="5400000">
              <a:off x="6398362" y="-404026"/>
              <a:ext cx="1495237" cy="2307751"/>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1" name="Oval 20">
              <a:extLst>
                <a:ext uri="{FF2B5EF4-FFF2-40B4-BE49-F238E27FC236}">
                  <a16:creationId xmlns:a16="http://schemas.microsoft.com/office/drawing/2014/main" id="{61F5C948-1C7C-8C30-62DC-98D0C3E6DFDF}"/>
                </a:ext>
              </a:extLst>
            </p:cNvPr>
            <p:cNvSpPr>
              <a:spLocks noChangeAspect="1"/>
            </p:cNvSpPr>
            <p:nvPr userDrawn="1"/>
          </p:nvSpPr>
          <p:spPr>
            <a:xfrm rot="5400000">
              <a:off x="5992105" y="938193"/>
              <a:ext cx="2307750" cy="2307751"/>
            </a:xfrm>
            <a:prstGeom prst="ellipse">
              <a:avLst/>
            </a:prstGeom>
            <a:solidFill>
              <a:srgbClr val="F5D8B8"/>
            </a:solid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9" name="Slide Number Placeholder 5">
            <a:extLst>
              <a:ext uri="{FF2B5EF4-FFF2-40B4-BE49-F238E27FC236}">
                <a16:creationId xmlns:a16="http://schemas.microsoft.com/office/drawing/2014/main" id="{200E55A1-2B48-FB05-2A72-07F03C0488F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13">
            <a:extLst>
              <a:ext uri="{FF2B5EF4-FFF2-40B4-BE49-F238E27FC236}">
                <a16:creationId xmlns:a16="http://schemas.microsoft.com/office/drawing/2014/main" id="{A087A909-5EF0-6ED2-727E-1897F038ED4B}"/>
              </a:ext>
            </a:extLst>
          </p:cNvPr>
          <p:cNvSpPr>
            <a:spLocks noGrp="1"/>
          </p:cNvSpPr>
          <p:nvPr>
            <p:ph type="body" idx="11"/>
          </p:nvPr>
        </p:nvSpPr>
        <p:spPr>
          <a:xfrm>
            <a:off x="302400" y="605611"/>
            <a:ext cx="7519427" cy="332131"/>
          </a:xfrm>
        </p:spPr>
        <p:txBody>
          <a:bodyPr/>
          <a:lstStyle/>
          <a:p>
            <a:r>
              <a:rPr lang="en-US"/>
              <a:t>The skin longevity “immune orchestrator”</a:t>
            </a:r>
          </a:p>
        </p:txBody>
      </p:sp>
      <p:sp>
        <p:nvSpPr>
          <p:cNvPr id="13" name="Title 12">
            <a:extLst>
              <a:ext uri="{FF2B5EF4-FFF2-40B4-BE49-F238E27FC236}">
                <a16:creationId xmlns:a16="http://schemas.microsoft.com/office/drawing/2014/main" id="{BB7784FE-6E75-BC8C-D4E5-97A6FAAE2B48}"/>
              </a:ext>
            </a:extLst>
          </p:cNvPr>
          <p:cNvSpPr>
            <a:spLocks noGrp="1"/>
          </p:cNvSpPr>
          <p:nvPr>
            <p:ph type="title"/>
          </p:nvPr>
        </p:nvSpPr>
        <p:spPr/>
        <p:txBody>
          <a:bodyPr/>
          <a:lstStyle/>
          <a:p>
            <a:r>
              <a:rPr lang="en-US"/>
              <a:t>Vitamin D (Calciferol)</a:t>
            </a:r>
          </a:p>
        </p:txBody>
      </p:sp>
      <p:pic>
        <p:nvPicPr>
          <p:cNvPr id="4" name="Picture Placeholder 3">
            <a:extLst>
              <a:ext uri="{FF2B5EF4-FFF2-40B4-BE49-F238E27FC236}">
                <a16:creationId xmlns:a16="http://schemas.microsoft.com/office/drawing/2014/main" id="{FF8270CF-1316-2FBC-0650-E7036D1D8F61}"/>
              </a:ext>
            </a:extLst>
          </p:cNvPr>
          <p:cNvPicPr>
            <a:picLocks noGrp="1" noChangeAspect="1"/>
          </p:cNvPicPr>
          <p:nvPr>
            <p:ph type="pic" sz="quarter" idx="34"/>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pic>
        <p:nvPicPr>
          <p:cNvPr id="42" name="Picture 12">
            <a:extLst>
              <a:ext uri="{FF2B5EF4-FFF2-40B4-BE49-F238E27FC236}">
                <a16:creationId xmlns:a16="http://schemas.microsoft.com/office/drawing/2014/main" id="{054A9CEA-DDAC-0D9C-5E11-5A3346349DE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24D1D250-3F34-6B31-92A9-FBBE1D61A7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extBox 7">
            <a:extLst>
              <a:ext uri="{FF2B5EF4-FFF2-40B4-BE49-F238E27FC236}">
                <a16:creationId xmlns:a16="http://schemas.microsoft.com/office/drawing/2014/main" id="{0360CB67-1EB9-C7B2-F840-B0B086EE426C}"/>
              </a:ext>
            </a:extLst>
          </p:cNvPr>
          <p:cNvSpPr txBox="1"/>
          <p:nvPr/>
        </p:nvSpPr>
        <p:spPr>
          <a:xfrm>
            <a:off x="302400" y="5015653"/>
            <a:ext cx="7996916"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endParaRPr kumimoji="0" lang="en-US" sz="2400" b="0" i="0" u="none" strike="noStrike" kern="0" cap="none" spc="0" normalizeH="0" baseline="0" noProof="0">
              <a:ln>
                <a:noFill/>
              </a:ln>
              <a:solidFill>
                <a:srgbClr val="CC7414"/>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buClrTx/>
              <a:buSzTx/>
              <a:buFontTx/>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Supports long‑term skin health by controlling inflammaging and                                   preserving coordinated immune, as well as repair responses.</a:t>
            </a:r>
          </a:p>
        </p:txBody>
      </p:sp>
      <p:graphicFrame>
        <p:nvGraphicFramePr>
          <p:cNvPr id="17" name="Table 16">
            <a:extLst>
              <a:ext uri="{FF2B5EF4-FFF2-40B4-BE49-F238E27FC236}">
                <a16:creationId xmlns:a16="http://schemas.microsoft.com/office/drawing/2014/main" id="{3FFBC80C-068F-B249-0475-6E9827946476}"/>
              </a:ext>
            </a:extLst>
          </p:cNvPr>
          <p:cNvGraphicFramePr>
            <a:graphicFrameLocks noGrp="1"/>
          </p:cNvGraphicFramePr>
          <p:nvPr>
            <p:extLst>
              <p:ext uri="{D42A27DB-BD31-4B8C-83A1-F6EECF244321}">
                <p14:modId xmlns:p14="http://schemas.microsoft.com/office/powerpoint/2010/main" val="4146596107"/>
              </p:ext>
            </p:extLst>
          </p:nvPr>
        </p:nvGraphicFramePr>
        <p:xfrm>
          <a:off x="301057" y="1254931"/>
          <a:ext cx="3702442" cy="949960"/>
        </p:xfrm>
        <a:graphic>
          <a:graphicData uri="http://schemas.openxmlformats.org/drawingml/2006/table">
            <a:tbl>
              <a:tblPr firstRow="1" bandRow="1">
                <a:tableStyleId>{5C22544A-7EE6-4342-B048-85BDC9FD1C3A}</a:tableStyleId>
              </a:tblPr>
              <a:tblGrid>
                <a:gridCol w="3702442">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ALREADY WELL KNOWN FOR:</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pPr marL="244800" indent="-244800">
                        <a:buClr>
                          <a:srgbClr val="CC7414"/>
                        </a:buClr>
                        <a:buFont typeface="Arial" panose="020B0604020202020204" pitchFamily="34" charset="0"/>
                        <a:buChar char="•"/>
                      </a:pPr>
                      <a:r>
                        <a:rPr lang="en-US" sz="1600">
                          <a:solidFill>
                            <a:schemeClr val="tx1"/>
                          </a:solidFill>
                        </a:rPr>
                        <a:t>Supporting calcium metabolism</a:t>
                      </a:r>
                    </a:p>
                    <a:p>
                      <a:pPr marL="244800" indent="-244800">
                        <a:buClr>
                          <a:srgbClr val="CC7414"/>
                        </a:buClr>
                        <a:buFont typeface="Arial" panose="020B0604020202020204" pitchFamily="34" charset="0"/>
                        <a:buChar char="•"/>
                      </a:pPr>
                      <a:r>
                        <a:rPr lang="en-US" sz="1600">
                          <a:solidFill>
                            <a:schemeClr val="tx1"/>
                          </a:solidFill>
                        </a:rPr>
                        <a:t>Contributing to immune defense</a:t>
                      </a:r>
                      <a:r>
                        <a:rPr lang="en-GB" sz="1600">
                          <a:solidFill>
                            <a:schemeClr val="tx1"/>
                          </a:solidFill>
                        </a:rPr>
                        <a:t> </a:t>
                      </a:r>
                      <a:endParaRPr lang="en-US" sz="1600">
                        <a:solidFill>
                          <a:schemeClr val="tx1"/>
                        </a:solidFill>
                      </a:endParaRP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graphicFrame>
        <p:nvGraphicFramePr>
          <p:cNvPr id="18" name="Table 17">
            <a:extLst>
              <a:ext uri="{FF2B5EF4-FFF2-40B4-BE49-F238E27FC236}">
                <a16:creationId xmlns:a16="http://schemas.microsoft.com/office/drawing/2014/main" id="{D9489F44-BBAC-3B46-EF01-768113E042F6}"/>
              </a:ext>
            </a:extLst>
          </p:cNvPr>
          <p:cNvGraphicFramePr>
            <a:graphicFrameLocks noGrp="1"/>
          </p:cNvGraphicFramePr>
          <p:nvPr>
            <p:extLst>
              <p:ext uri="{D42A27DB-BD31-4B8C-83A1-F6EECF244321}">
                <p14:modId xmlns:p14="http://schemas.microsoft.com/office/powerpoint/2010/main" val="2078762396"/>
              </p:ext>
            </p:extLst>
          </p:nvPr>
        </p:nvGraphicFramePr>
        <p:xfrm>
          <a:off x="302398" y="2427154"/>
          <a:ext cx="8125321" cy="2169160"/>
        </p:xfrm>
        <a:graphic>
          <a:graphicData uri="http://schemas.openxmlformats.org/drawingml/2006/table">
            <a:tbl>
              <a:tblPr firstRow="1" bandRow="1">
                <a:tableStyleId>{5C22544A-7EE6-4342-B048-85BDC9FD1C3A}</a:tableStyleId>
              </a:tblPr>
              <a:tblGrid>
                <a:gridCol w="8125321">
                  <a:extLst>
                    <a:ext uri="{9D8B030D-6E8A-4147-A177-3AD203B41FA5}">
                      <a16:colId xmlns:a16="http://schemas.microsoft.com/office/drawing/2014/main" val="245854603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WHY IT MATTERS FOR SKIN LONGEVITY?</a:t>
                      </a:r>
                    </a:p>
                  </a:txBody>
                  <a:tcPr marL="0" marR="0">
                    <a:lnL w="12700" cmpd="sng">
                      <a:noFill/>
                    </a:lnL>
                    <a:lnR w="12700" cmpd="sng">
                      <a:noFill/>
                    </a:lnR>
                    <a:lnT w="12700" cmpd="sng">
                      <a:noFill/>
                    </a:lnT>
                    <a:lnB w="9525" cap="flat" cmpd="sng" algn="ctr">
                      <a:solidFill>
                        <a:srgbClr val="CC741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524947"/>
                  </a:ext>
                </a:extLst>
              </a:tr>
              <a:tr h="370840">
                <a:tc>
                  <a:txBody>
                    <a:bodyPr/>
                    <a:lstStyle/>
                    <a:p>
                      <a:pPr marL="0" indent="0" algn="l" defTabSz="914400" rtl="0" eaLnBrk="1" latinLnBrk="0" hangingPunct="1">
                        <a:buClrTx/>
                        <a:buFontTx/>
                        <a:buNone/>
                      </a:pPr>
                      <a:r>
                        <a:rPr lang="en-US" sz="1600" i="1" kern="1200">
                          <a:solidFill>
                            <a:schemeClr val="tx1"/>
                          </a:solidFill>
                          <a:latin typeface="+mn-lt"/>
                          <a:ea typeface="+mn-ea"/>
                          <a:cs typeface="+mn-cs"/>
                        </a:rPr>
                        <a:t>By orchestrating immune &amp; inflammatory response, and supporting cellular protection mechanisms, Vitamin D helps sustain skin homeostasis over time</a:t>
                      </a:r>
                    </a:p>
                    <a:p>
                      <a:pPr marL="0" indent="0" algn="l" defTabSz="914400" rtl="0" eaLnBrk="1" latinLnBrk="0" hangingPunct="1">
                        <a:buClrTx/>
                        <a:buFontTx/>
                        <a:buNone/>
                      </a:pPr>
                      <a:endParaRPr lang="en-US" sz="1600" b="1" u="sng" kern="1200">
                        <a:solidFill>
                          <a:schemeClr val="tx1"/>
                        </a:solidFill>
                        <a:latin typeface="+mn-lt"/>
                        <a:ea typeface="+mn-ea"/>
                        <a:cs typeface="+mn-cs"/>
                      </a:endParaRPr>
                    </a:p>
                    <a:p>
                      <a:pPr marL="0" indent="0" algn="l" defTabSz="914400" rtl="0" eaLnBrk="1" latinLnBrk="0" hangingPunct="1">
                        <a:buClrTx/>
                        <a:buFontTx/>
                        <a:buNone/>
                      </a:pPr>
                      <a:r>
                        <a:rPr lang="en-US" sz="1600" b="1" u="sng" kern="1200">
                          <a:solidFill>
                            <a:schemeClr val="tx1"/>
                          </a:solidFill>
                          <a:latin typeface="+mn-lt"/>
                          <a:ea typeface="+mn-ea"/>
                          <a:cs typeface="+mn-cs"/>
                        </a:rPr>
                        <a:t>Longevity Science</a:t>
                      </a:r>
                    </a:p>
                    <a:p>
                      <a:pPr marL="244800" indent="-244800" algn="l" defTabSz="914400" rtl="0" eaLnBrk="1" latinLnBrk="0" hangingPunct="1">
                        <a:buClrTx/>
                        <a:buFontTx/>
                        <a:buChar char="-"/>
                      </a:pPr>
                      <a:r>
                        <a:rPr lang="en-US" sz="1600" kern="1200">
                          <a:solidFill>
                            <a:schemeClr val="tx1"/>
                          </a:solidFill>
                          <a:latin typeface="+mn-lt"/>
                          <a:ea typeface="+mn-ea"/>
                          <a:cs typeface="+mn-cs"/>
                        </a:rPr>
                        <a:t>Enhances mitochondrial protection</a:t>
                      </a:r>
                    </a:p>
                    <a:p>
                      <a:pPr marL="244800" indent="-244800" algn="l" defTabSz="914400" rtl="0" eaLnBrk="1" latinLnBrk="0" hangingPunct="1">
                        <a:buClrTx/>
                        <a:buFontTx/>
                        <a:buChar char="-"/>
                      </a:pPr>
                      <a:r>
                        <a:rPr lang="en-US" sz="1600" kern="1200">
                          <a:solidFill>
                            <a:schemeClr val="tx1"/>
                          </a:solidFill>
                          <a:latin typeface="+mn-lt"/>
                          <a:ea typeface="+mn-ea"/>
                          <a:cs typeface="+mn-cs"/>
                        </a:rPr>
                        <a:t>Protects against inflammaging</a:t>
                      </a:r>
                    </a:p>
                    <a:p>
                      <a:pPr marL="244800" indent="-244800" algn="l" defTabSz="914400" rtl="0" eaLnBrk="1" latinLnBrk="0" hangingPunct="1">
                        <a:buClrTx/>
                        <a:buFontTx/>
                        <a:buChar char="-"/>
                      </a:pPr>
                      <a:r>
                        <a:rPr lang="en-US" sz="1600" kern="1200">
                          <a:solidFill>
                            <a:schemeClr val="tx1"/>
                          </a:solidFill>
                          <a:latin typeface="+mn-lt"/>
                          <a:ea typeface="+mn-ea"/>
                          <a:cs typeface="+mn-cs"/>
                        </a:rPr>
                        <a:t>Supports DNA repair and photoprotection mechanisms*</a:t>
                      </a:r>
                      <a:r>
                        <a:rPr lang="en-GB" sz="1600" kern="1200">
                          <a:solidFill>
                            <a:schemeClr val="tx1"/>
                          </a:solidFill>
                          <a:latin typeface="+mn-lt"/>
                          <a:ea typeface="+mn-ea"/>
                          <a:cs typeface="+mn-cs"/>
                        </a:rPr>
                        <a:t> </a:t>
                      </a:r>
                      <a:endParaRPr lang="en-US" sz="1600" kern="1200">
                        <a:solidFill>
                          <a:schemeClr val="tx1"/>
                        </a:solidFill>
                        <a:latin typeface="+mn-lt"/>
                        <a:ea typeface="+mn-ea"/>
                        <a:cs typeface="+mn-cs"/>
                      </a:endParaRPr>
                    </a:p>
                  </a:txBody>
                  <a:tcPr marL="0" marR="0">
                    <a:lnL w="12700" cmpd="sng">
                      <a:noFill/>
                    </a:lnL>
                    <a:lnR w="12700" cmpd="sng">
                      <a:noFill/>
                    </a:lnR>
                    <a:lnT w="9525" cap="flat" cmpd="sng" algn="ctr">
                      <a:solidFill>
                        <a:srgbClr val="CC7414"/>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0418227"/>
                  </a:ext>
                </a:extLst>
              </a:tr>
            </a:tbl>
          </a:graphicData>
        </a:graphic>
      </p:graphicFrame>
      <p:sp>
        <p:nvSpPr>
          <p:cNvPr id="2" name="TextBox 1">
            <a:extLst>
              <a:ext uri="{FF2B5EF4-FFF2-40B4-BE49-F238E27FC236}">
                <a16:creationId xmlns:a16="http://schemas.microsoft.com/office/drawing/2014/main" id="{6443E5B8-9254-4C3B-9C8D-F890E0E9859B}"/>
              </a:ext>
            </a:extLst>
          </p:cNvPr>
          <p:cNvSpPr txBox="1"/>
          <p:nvPr/>
        </p:nvSpPr>
        <p:spPr>
          <a:xfrm>
            <a:off x="2517731" y="6281644"/>
            <a:ext cx="6058143" cy="523220"/>
          </a:xfrm>
          <a:prstGeom prst="rect">
            <a:avLst/>
          </a:prstGeom>
          <a:noFill/>
        </p:spPr>
        <p:txBody>
          <a:bodyPr wrap="square" lIns="0" tIns="0" rIns="0" bIns="0">
            <a:spAutoFit/>
          </a:bodyPr>
          <a:lstStyle/>
          <a:p>
            <a:pPr marR="0" lvl="0" algn="l" defTabSz="914400" rtl="0" eaLnBrk="1" fontAlgn="auto" latinLnBrk="0" hangingPunct="1">
              <a:lnSpc>
                <a:spcPct val="100000"/>
              </a:lnSpc>
              <a:spcBef>
                <a:spcPts val="0"/>
              </a:spcBef>
              <a:spcAft>
                <a:spcPts val="1200"/>
              </a:spcAft>
              <a:buClrTx/>
              <a:buSzTx/>
              <a:tabLst/>
              <a:defRPr/>
            </a:pPr>
            <a:r>
              <a:rPr kumimoji="0" lang="en-US" sz="1000" b="0" i="0" u="none" strike="noStrike" kern="0" cap="none" spc="0" normalizeH="0" baseline="0" noProof="0" err="1">
                <a:ln>
                  <a:noFill/>
                </a:ln>
                <a:effectLst/>
                <a:uLnTx/>
                <a:uFillTx/>
                <a:latin typeface="DM Sans"/>
                <a:ea typeface="+mn-ea"/>
                <a:cs typeface="+mn-cs"/>
              </a:rPr>
              <a:t>Bocheva</a:t>
            </a:r>
            <a:r>
              <a:rPr kumimoji="0" lang="en-US" sz="1000" b="0" i="0" u="none" strike="noStrike" kern="0" cap="none" spc="0" normalizeH="0" baseline="0" noProof="0">
                <a:ln>
                  <a:noFill/>
                </a:ln>
                <a:effectLst/>
                <a:uLnTx/>
                <a:uFillTx/>
                <a:latin typeface="DM Sans"/>
                <a:ea typeface="+mn-ea"/>
                <a:cs typeface="+mn-cs"/>
              </a:rPr>
              <a:t> et al. International Journal of Molecular Sciences. 2021; 22(16), 9097.</a:t>
            </a:r>
          </a:p>
          <a:p>
            <a:pPr marR="0" lvl="0" algn="l" defTabSz="914400" rtl="0" eaLnBrk="1" fontAlgn="auto" latinLnBrk="0" hangingPunct="1">
              <a:lnSpc>
                <a:spcPct val="100000"/>
              </a:lnSpc>
              <a:spcBef>
                <a:spcPts val="0"/>
              </a:spcBef>
              <a:spcAft>
                <a:spcPts val="1200"/>
              </a:spcAft>
              <a:buClrTx/>
              <a:buSzTx/>
              <a:tabLst/>
              <a:defRPr/>
            </a:pPr>
            <a:r>
              <a:rPr kumimoji="0" lang="en-US" sz="700" b="0" i="1" u="none" strike="noStrike" kern="0" cap="none" spc="0" normalizeH="0" baseline="0" noProof="0">
                <a:ln>
                  <a:noFill/>
                </a:ln>
                <a:effectLst/>
                <a:uLnTx/>
                <a:uFillTx/>
                <a:latin typeface="DM Sans"/>
                <a:ea typeface="+mn-ea"/>
                <a:cs typeface="+mn-cs"/>
              </a:rPr>
              <a:t>Vitamin D is not authorized for cosmetic use in the EU or in major LATAM markets, including Brazil, Mexico, the Andean Community Countries, and Argentina. Any references are provided for scientific context only and do not imply cosmetic use or commercialization in those Countries</a:t>
            </a:r>
          </a:p>
        </p:txBody>
      </p:sp>
      <p:sp>
        <p:nvSpPr>
          <p:cNvPr id="7" name="TextBox 6">
            <a:extLst>
              <a:ext uri="{FF2B5EF4-FFF2-40B4-BE49-F238E27FC236}">
                <a16:creationId xmlns:a16="http://schemas.microsoft.com/office/drawing/2014/main" id="{6AD5E7DE-A06B-4EB2-F93B-D9DACFCEDCB4}"/>
              </a:ext>
            </a:extLst>
          </p:cNvPr>
          <p:cNvSpPr txBox="1"/>
          <p:nvPr/>
        </p:nvSpPr>
        <p:spPr>
          <a:xfrm>
            <a:off x="8710919" y="5196848"/>
            <a:ext cx="3381571" cy="646331"/>
          </a:xfrm>
          <a:prstGeom prst="rect">
            <a:avLst/>
          </a:prstGeom>
          <a:solidFill>
            <a:schemeClr val="bg1"/>
          </a:solidFill>
          <a:ln>
            <a:solidFill>
              <a:schemeClr val="tx1">
                <a:lumMod val="95000"/>
                <a:lumOff val="5000"/>
              </a:schemeClr>
            </a:solidFill>
          </a:ln>
        </p:spPr>
        <p:txBody>
          <a:bodyPr wrap="square" lIns="91440" tIns="45720" rIns="91440" bIns="45720" anchor="t">
            <a:spAutoFit/>
          </a:bodyPr>
          <a:lstStyle/>
          <a:p>
            <a:r>
              <a:rPr lang="en-US" sz="1200" b="1"/>
              <a:t>Hallmarks highest fit:</a:t>
            </a:r>
          </a:p>
          <a:p>
            <a:pPr marL="285750" indent="-285750">
              <a:buFont typeface="Arial" panose="020B0604020202020204" pitchFamily="34" charset="0"/>
              <a:buChar char="•"/>
            </a:pPr>
            <a:r>
              <a:rPr lang="en-US" sz="1200"/>
              <a:t>Mitochondrial dysfunction</a:t>
            </a:r>
          </a:p>
          <a:p>
            <a:pPr marL="285750" indent="-285750">
              <a:buFont typeface="Arial" panose="020B0604020202020204" pitchFamily="34" charset="0"/>
              <a:buChar char="•"/>
            </a:pPr>
            <a:r>
              <a:rPr lang="en-US" sz="1200"/>
              <a:t>Chronic inflammation</a:t>
            </a:r>
          </a:p>
        </p:txBody>
      </p:sp>
    </p:spTree>
    <p:extLst>
      <p:ext uri="{BB962C8B-B14F-4D97-AF65-F5344CB8AC3E}">
        <p14:creationId xmlns:p14="http://schemas.microsoft.com/office/powerpoint/2010/main" val="4082540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7414"/>
        </a:solidFill>
        <a:effectLst/>
      </p:bgPr>
    </p:bg>
    <p:spTree>
      <p:nvGrpSpPr>
        <p:cNvPr id="1" name="">
          <a:extLst>
            <a:ext uri="{FF2B5EF4-FFF2-40B4-BE49-F238E27FC236}">
              <a16:creationId xmlns:a16="http://schemas.microsoft.com/office/drawing/2014/main" id="{8A68CC08-BDB8-3D49-6AC8-4240EBA26BD4}"/>
            </a:ext>
          </a:extLst>
        </p:cNvPr>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4A5EB692-AF3A-4BC4-765C-01B14107B81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3" name="Text Placeholder 42">
            <a:extLst>
              <a:ext uri="{FF2B5EF4-FFF2-40B4-BE49-F238E27FC236}">
                <a16:creationId xmlns:a16="http://schemas.microsoft.com/office/drawing/2014/main" id="{64BC9FCC-5F5E-892B-BA86-2BD614F3CACC}"/>
              </a:ext>
            </a:extLst>
          </p:cNvPr>
          <p:cNvSpPr>
            <a:spLocks noGrp="1"/>
          </p:cNvSpPr>
          <p:nvPr>
            <p:ph type="body" sz="quarter" idx="12"/>
          </p:nvPr>
        </p:nvSpPr>
        <p:spPr>
          <a:xfrm>
            <a:off x="302400" y="1427640"/>
            <a:ext cx="7839518" cy="2629344"/>
          </a:xfrm>
        </p:spPr>
        <p:txBody>
          <a:bodyPr/>
          <a:lstStyle/>
          <a:p>
            <a:r>
              <a:rPr lang="en-US" b="1"/>
              <a:t>ALREADY WELL KNOWN FOR:</a:t>
            </a:r>
          </a:p>
          <a:p>
            <a:pPr marL="244800" indent="-244800">
              <a:buClr>
                <a:srgbClr val="F5D8B8"/>
              </a:buClr>
              <a:buFont typeface="Arial" panose="020B0604020202020204" pitchFamily="34" charset="0"/>
              <a:buChar char="•"/>
            </a:pPr>
            <a:r>
              <a:rPr lang="en-US"/>
              <a:t>Protecting lipids from oxidation</a:t>
            </a:r>
          </a:p>
          <a:p>
            <a:pPr marL="244800" indent="-244800">
              <a:buClr>
                <a:srgbClr val="F5D8B8"/>
              </a:buClr>
              <a:buFont typeface="Arial" panose="020B0604020202020204" pitchFamily="34" charset="0"/>
              <a:buChar char="•"/>
            </a:pPr>
            <a:r>
              <a:rPr lang="en-US"/>
              <a:t>Limiting Collagen degradation under UV stress, supporting skin smoothness</a:t>
            </a:r>
          </a:p>
          <a:p>
            <a:endParaRPr lang="en-US" b="1">
              <a:solidFill>
                <a:schemeClr val="bg1"/>
              </a:solidFill>
            </a:endParaRPr>
          </a:p>
          <a:p>
            <a:r>
              <a:rPr lang="en-US" b="1">
                <a:solidFill>
                  <a:schemeClr val="bg1"/>
                </a:solidFill>
              </a:rPr>
              <a:t>WHY IT MATTERS FOR SKIN LONGEVITY?</a:t>
            </a:r>
          </a:p>
          <a:p>
            <a:r>
              <a:rPr lang="en-US" i="1"/>
              <a:t>Acts at the membrane level — where oxidative damage initiates cellular decline*</a:t>
            </a:r>
          </a:p>
          <a:p>
            <a:pPr>
              <a:buClr>
                <a:schemeClr val="bg1"/>
              </a:buClr>
            </a:pPr>
            <a:endParaRPr lang="en-US" i="1"/>
          </a:p>
          <a:p>
            <a:pPr>
              <a:buClr>
                <a:schemeClr val="bg1"/>
              </a:buClr>
            </a:pPr>
            <a:r>
              <a:rPr lang="en-US" b="1" u="sng"/>
              <a:t>Longevity Science</a:t>
            </a:r>
          </a:p>
          <a:p>
            <a:pPr marL="244800" indent="-244800">
              <a:buClr>
                <a:schemeClr val="bg1"/>
              </a:buClr>
              <a:buFontTx/>
              <a:buChar char="-"/>
            </a:pPr>
            <a:r>
              <a:rPr lang="en-US"/>
              <a:t>Stabilizes mitochondrial membranes, limiting lipid peroxidation and toxic by‑product formation, helping cells maintain repair functions over time</a:t>
            </a:r>
          </a:p>
          <a:p>
            <a:pPr marL="244800" indent="-244800">
              <a:buClr>
                <a:schemeClr val="bg1"/>
              </a:buClr>
              <a:buFontTx/>
              <a:buChar char="-"/>
            </a:pPr>
            <a:r>
              <a:rPr lang="en-US"/>
              <a:t>Breaks ROS amplification loops that impair energy production</a:t>
            </a:r>
          </a:p>
        </p:txBody>
      </p:sp>
      <p:sp>
        <p:nvSpPr>
          <p:cNvPr id="14" name="Text Placeholder 13">
            <a:extLst>
              <a:ext uri="{FF2B5EF4-FFF2-40B4-BE49-F238E27FC236}">
                <a16:creationId xmlns:a16="http://schemas.microsoft.com/office/drawing/2014/main" id="{CFF4E16D-8D06-D41C-D640-AA4DC95332BF}"/>
              </a:ext>
            </a:extLst>
          </p:cNvPr>
          <p:cNvSpPr>
            <a:spLocks noGrp="1"/>
          </p:cNvSpPr>
          <p:nvPr>
            <p:ph type="body" idx="11"/>
          </p:nvPr>
        </p:nvSpPr>
        <p:spPr>
          <a:xfrm>
            <a:off x="302400" y="605611"/>
            <a:ext cx="7805529" cy="344768"/>
          </a:xfrm>
        </p:spPr>
        <p:txBody>
          <a:bodyPr/>
          <a:lstStyle/>
          <a:p>
            <a:r>
              <a:rPr lang="en-US">
                <a:solidFill>
                  <a:srgbClr val="F5D8B8"/>
                </a:solidFill>
              </a:rPr>
              <a:t>The skin longevity “membrane protector”</a:t>
            </a:r>
          </a:p>
        </p:txBody>
      </p:sp>
      <p:sp>
        <p:nvSpPr>
          <p:cNvPr id="13" name="Title 12">
            <a:extLst>
              <a:ext uri="{FF2B5EF4-FFF2-40B4-BE49-F238E27FC236}">
                <a16:creationId xmlns:a16="http://schemas.microsoft.com/office/drawing/2014/main" id="{B9C89823-EB6B-2DAB-A77A-60C00B7B123E}"/>
              </a:ext>
            </a:extLst>
          </p:cNvPr>
          <p:cNvSpPr>
            <a:spLocks noGrp="1"/>
          </p:cNvSpPr>
          <p:nvPr>
            <p:ph type="title"/>
          </p:nvPr>
        </p:nvSpPr>
        <p:spPr/>
        <p:txBody>
          <a:bodyPr/>
          <a:lstStyle/>
          <a:p>
            <a:r>
              <a:rPr lang="en-US"/>
              <a:t>Vitamin E (Tocopherol)</a:t>
            </a:r>
          </a:p>
        </p:txBody>
      </p:sp>
      <p:pic>
        <p:nvPicPr>
          <p:cNvPr id="8" name="Picture Placeholder 7">
            <a:extLst>
              <a:ext uri="{FF2B5EF4-FFF2-40B4-BE49-F238E27FC236}">
                <a16:creationId xmlns:a16="http://schemas.microsoft.com/office/drawing/2014/main" id="{93084885-C6C1-A29E-B3F4-F8D759BB47F6}"/>
              </a:ext>
            </a:extLst>
          </p:cNvPr>
          <p:cNvPicPr>
            <a:picLocks noGrp="1" noChangeAspect="1"/>
          </p:cNvPicPr>
          <p:nvPr>
            <p:ph type="pic" sz="quarter" idx="34"/>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a:solidFill>
            <a:prstClr val="white">
              <a:lumMod val="95000"/>
            </a:prstClr>
          </a:solidFill>
        </p:spPr>
      </p:pic>
      <p:pic>
        <p:nvPicPr>
          <p:cNvPr id="42" name="Picture 12">
            <a:extLst>
              <a:ext uri="{FF2B5EF4-FFF2-40B4-BE49-F238E27FC236}">
                <a16:creationId xmlns:a16="http://schemas.microsoft.com/office/drawing/2014/main" id="{2A14D237-030E-854C-082B-11A5F40B559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A5580E48-3A4C-50CF-C39A-2BC6D7919A2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Oval 1">
            <a:extLst>
              <a:ext uri="{FF2B5EF4-FFF2-40B4-BE49-F238E27FC236}">
                <a16:creationId xmlns:a16="http://schemas.microsoft.com/office/drawing/2014/main" id="{1D4976CF-6218-4B93-D3B0-D93CF6B9499A}"/>
              </a:ext>
            </a:extLst>
          </p:cNvPr>
          <p:cNvSpPr/>
          <p:nvPr/>
        </p:nvSpPr>
        <p:spPr>
          <a:xfrm>
            <a:off x="7396166" y="5103811"/>
            <a:ext cx="2057400" cy="20574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3" name="Oval 2">
            <a:extLst>
              <a:ext uri="{FF2B5EF4-FFF2-40B4-BE49-F238E27FC236}">
                <a16:creationId xmlns:a16="http://schemas.microsoft.com/office/drawing/2014/main" id="{01EB718E-7D1D-4B58-D542-83DC4D59C23C}"/>
              </a:ext>
            </a:extLst>
          </p:cNvPr>
          <p:cNvSpPr/>
          <p:nvPr/>
        </p:nvSpPr>
        <p:spPr>
          <a:xfrm>
            <a:off x="7053266" y="4418011"/>
            <a:ext cx="1371600" cy="13716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4" name="Oval 3">
            <a:extLst>
              <a:ext uri="{FF2B5EF4-FFF2-40B4-BE49-F238E27FC236}">
                <a16:creationId xmlns:a16="http://schemas.microsoft.com/office/drawing/2014/main" id="{D5588B45-09BE-FE99-8012-41FBA45A307F}"/>
              </a:ext>
            </a:extLst>
          </p:cNvPr>
          <p:cNvSpPr/>
          <p:nvPr/>
        </p:nvSpPr>
        <p:spPr>
          <a:xfrm>
            <a:off x="6840069" y="681605"/>
            <a:ext cx="685800" cy="685800"/>
          </a:xfrm>
          <a:prstGeom prst="ellipse">
            <a:avLst/>
          </a:prstGeom>
          <a:no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2E04B89C-4DB3-6618-C370-7463D582F04E}"/>
              </a:ext>
            </a:extLst>
          </p:cNvPr>
          <p:cNvSpPr txBox="1"/>
          <p:nvPr/>
        </p:nvSpPr>
        <p:spPr>
          <a:xfrm>
            <a:off x="302399" y="5074729"/>
            <a:ext cx="7089031" cy="861774"/>
          </a:xfrm>
          <a:prstGeom prst="rect">
            <a:avLst/>
          </a:prstGeom>
          <a:solidFill>
            <a:schemeClr val="bg1"/>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CC7414"/>
                </a:solidFill>
                <a:effectLst/>
                <a:uLnTx/>
                <a:uFillTx/>
                <a:latin typeface="Lora" pitchFamily="2" charset="77"/>
                <a:ea typeface="+mn-ea"/>
                <a:cs typeface="+mn-cs"/>
              </a:rPr>
              <a:t>Longevity takeaway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effectLst/>
                <a:uLnTx/>
                <a:uFillTx/>
                <a:latin typeface="+mj-lt"/>
                <a:ea typeface="+mn-ea"/>
                <a:cs typeface="+mn-cs"/>
              </a:rPr>
              <a:t>Protects skin’s structural and barrier systems against long term oxidative wear.</a:t>
            </a:r>
          </a:p>
        </p:txBody>
      </p:sp>
      <p:sp>
        <p:nvSpPr>
          <p:cNvPr id="6" name="TextBox 5">
            <a:extLst>
              <a:ext uri="{FF2B5EF4-FFF2-40B4-BE49-F238E27FC236}">
                <a16:creationId xmlns:a16="http://schemas.microsoft.com/office/drawing/2014/main" id="{FAF6C293-10C6-1AD7-CAFF-2ABA95B2DC20}"/>
              </a:ext>
            </a:extLst>
          </p:cNvPr>
          <p:cNvSpPr txBox="1"/>
          <p:nvPr/>
        </p:nvSpPr>
        <p:spPr>
          <a:xfrm>
            <a:off x="4979288" y="6480245"/>
            <a:ext cx="4553438" cy="153888"/>
          </a:xfrm>
          <a:prstGeom prst="rect">
            <a:avLst/>
          </a:prstGeom>
          <a:noFill/>
        </p:spPr>
        <p:txBody>
          <a:bodyPr wrap="square" lIns="0" tIns="0" rIns="0" bIns="0">
            <a:spAutoFit/>
          </a:bodyPr>
          <a:lstStyle/>
          <a:p>
            <a:pPr marR="0" lvl="0" algn="l" defTabSz="914400" rtl="0" eaLnBrk="1" fontAlgn="auto" latinLnBrk="0" hangingPunct="1">
              <a:lnSpc>
                <a:spcPct val="100000"/>
              </a:lnSpc>
              <a:spcBef>
                <a:spcPts val="0"/>
              </a:spcBef>
              <a:spcAft>
                <a:spcPts val="1200"/>
              </a:spcAft>
              <a:buClrTx/>
              <a:buSzTx/>
              <a:tabLst/>
              <a:defRPr/>
            </a:pPr>
            <a:r>
              <a:rPr kumimoji="0" lang="en-US" sz="1000" b="0" i="0" u="none" strike="noStrike" kern="0" cap="none" spc="0" normalizeH="0" baseline="0" noProof="0">
                <a:ln>
                  <a:noFill/>
                </a:ln>
                <a:solidFill>
                  <a:schemeClr val="bg1"/>
                </a:solidFill>
                <a:effectLst/>
                <a:uLnTx/>
                <a:uFillTx/>
                <a:latin typeface="DM Sans"/>
                <a:ea typeface="+mn-ea"/>
                <a:cs typeface="+mn-cs"/>
              </a:rPr>
              <a:t>* Aparecida et al. </a:t>
            </a:r>
            <a:r>
              <a:rPr kumimoji="0" lang="en-US" sz="1000" b="0" i="0" u="none" strike="noStrike" kern="0" cap="none" spc="0" normalizeH="0" baseline="0" noProof="0" err="1">
                <a:ln>
                  <a:noFill/>
                </a:ln>
                <a:solidFill>
                  <a:schemeClr val="bg1"/>
                </a:solidFill>
                <a:effectLst/>
                <a:uLnTx/>
                <a:uFillTx/>
                <a:latin typeface="DM Sans"/>
                <a:ea typeface="+mn-ea"/>
                <a:cs typeface="+mn-cs"/>
              </a:rPr>
              <a:t>IntechOpen</a:t>
            </a:r>
            <a:r>
              <a:rPr kumimoji="0" lang="en-US" sz="1000" b="0" i="0" u="none" strike="noStrike" kern="0" cap="none" spc="0" normalizeH="0" baseline="0" noProof="0">
                <a:ln>
                  <a:noFill/>
                </a:ln>
                <a:solidFill>
                  <a:schemeClr val="bg1"/>
                </a:solidFill>
                <a:effectLst/>
                <a:uLnTx/>
                <a:uFillTx/>
                <a:latin typeface="DM Sans"/>
                <a:ea typeface="+mn-ea"/>
                <a:cs typeface="+mn-cs"/>
              </a:rPr>
              <a:t>; 2021</a:t>
            </a:r>
          </a:p>
        </p:txBody>
      </p:sp>
      <p:sp>
        <p:nvSpPr>
          <p:cNvPr id="19" name="TextBox 18">
            <a:extLst>
              <a:ext uri="{FF2B5EF4-FFF2-40B4-BE49-F238E27FC236}">
                <a16:creationId xmlns:a16="http://schemas.microsoft.com/office/drawing/2014/main" id="{A378899F-1E1D-9E74-8B56-0CA3AE4028AE}"/>
              </a:ext>
            </a:extLst>
          </p:cNvPr>
          <p:cNvSpPr txBox="1"/>
          <p:nvPr/>
        </p:nvSpPr>
        <p:spPr>
          <a:xfrm>
            <a:off x="8710919" y="5182451"/>
            <a:ext cx="3381571" cy="646331"/>
          </a:xfrm>
          <a:prstGeom prst="rect">
            <a:avLst/>
          </a:prstGeom>
          <a:solidFill>
            <a:schemeClr val="bg1"/>
          </a:solidFill>
          <a:ln>
            <a:solidFill>
              <a:schemeClr val="tx1">
                <a:lumMod val="95000"/>
                <a:lumOff val="5000"/>
              </a:schemeClr>
            </a:solidFill>
          </a:ln>
        </p:spPr>
        <p:txBody>
          <a:bodyPr wrap="square" lIns="91440" tIns="45720" rIns="91440" bIns="45720" anchor="t">
            <a:spAutoFit/>
          </a:bodyPr>
          <a:lstStyle/>
          <a:p>
            <a:r>
              <a:rPr lang="en-US" sz="1200" b="1"/>
              <a:t>Hallmarks highest fit:</a:t>
            </a:r>
          </a:p>
          <a:p>
            <a:pPr marL="285750" indent="-285750">
              <a:buFont typeface="Arial" panose="020B0604020202020204" pitchFamily="34" charset="0"/>
              <a:buChar char="•"/>
            </a:pPr>
            <a:r>
              <a:rPr lang="en-US" sz="1200"/>
              <a:t>Mitochondrial dysfunction</a:t>
            </a:r>
          </a:p>
          <a:p>
            <a:pPr marL="285750" indent="-285750">
              <a:buFont typeface="Arial" panose="020B0604020202020204" pitchFamily="34" charset="0"/>
              <a:buChar char="•"/>
            </a:pPr>
            <a:r>
              <a:rPr lang="en-US" sz="1200"/>
              <a:t>Stem cell exhaustion</a:t>
            </a:r>
          </a:p>
        </p:txBody>
      </p:sp>
    </p:spTree>
    <p:extLst>
      <p:ext uri="{BB962C8B-B14F-4D97-AF65-F5344CB8AC3E}">
        <p14:creationId xmlns:p14="http://schemas.microsoft.com/office/powerpoint/2010/main" val="144880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2" name="Group 1">
            <a:extLst>
              <a:ext uri="{FF2B5EF4-FFF2-40B4-BE49-F238E27FC236}">
                <a16:creationId xmlns:a16="http://schemas.microsoft.com/office/drawing/2014/main" id="{FD5D15C6-71A2-83E7-C3FA-461151A5A46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E9FCDE37-7723-3390-5244-89A8FBB5580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D78CCFF-5722-03EB-7720-ACBDD82C0038}"/>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27789544-8127-E59B-756F-3E8FC79439C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3835148C-C64B-C111-546D-D900B97F8B7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83500401-432D-A12B-32EB-96E279516A2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9076A515-4172-A506-0ABB-8516AE1BFA77}"/>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4379A6A4-C27A-62A8-740C-F325021763F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E8E95056-6FD7-DD0D-F6E6-D8F11439CCC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8" name="Graphic 14">
                <a:extLst>
                  <a:ext uri="{FF2B5EF4-FFF2-40B4-BE49-F238E27FC236}">
                    <a16:creationId xmlns:a16="http://schemas.microsoft.com/office/drawing/2014/main" id="{878861DD-AB84-CC4A-A6C3-BFB10A99703C}"/>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4468131E-AF32-AFB9-5F16-F0DCA12F700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B17D4C00-81D3-ECD5-460F-85A164FE1C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40587D2D-1F86-7A4C-0510-55F5AC0A6F1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9" name="Freeform: Shape 8">
                <a:extLst>
                  <a:ext uri="{FF2B5EF4-FFF2-40B4-BE49-F238E27FC236}">
                    <a16:creationId xmlns:a16="http://schemas.microsoft.com/office/drawing/2014/main" id="{B5B5C557-7253-48E0-043C-85171BB7F43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0" name="Graphic 14">
                <a:extLst>
                  <a:ext uri="{FF2B5EF4-FFF2-40B4-BE49-F238E27FC236}">
                    <a16:creationId xmlns:a16="http://schemas.microsoft.com/office/drawing/2014/main" id="{CE09A7D6-CC42-FDBE-8F30-421FA43EFF66}"/>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3F6733CE-E99B-A61C-09E6-062B46F8D48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4A0CE9D0-C1F4-46F0-8348-1F7766B35E0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67540146-7FF5-61E8-CE87-31604878510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1170C216-B51F-03DB-4FA1-B5915C6163F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D267A954-557B-ECAF-4CC9-4BD0D5711CA2}"/>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BD69F64E-3CFF-785C-6CD0-E7D3030C084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24CFBFBB-C2CE-90C9-F11A-6DF3A7632016}"/>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C727A9E5-CDB5-8277-6733-5DDD738F46AD}"/>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1" name="Freeform: Shape 10">
                <a:extLst>
                  <a:ext uri="{FF2B5EF4-FFF2-40B4-BE49-F238E27FC236}">
                    <a16:creationId xmlns:a16="http://schemas.microsoft.com/office/drawing/2014/main" id="{6C3C81EF-7AFD-77D9-2096-4A6502090F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2" name="Graphic 14">
                <a:extLst>
                  <a:ext uri="{FF2B5EF4-FFF2-40B4-BE49-F238E27FC236}">
                    <a16:creationId xmlns:a16="http://schemas.microsoft.com/office/drawing/2014/main" id="{5CCBD138-2B8E-6424-22E5-23A49A8EEEB1}"/>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94FD6DE1-6E68-ABD6-5933-6DA191369F73}"/>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64FFC34D-1C54-83C9-74B5-7E396562345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5" name="Graphic 14">
                <a:extLst>
                  <a:ext uri="{FF2B5EF4-FFF2-40B4-BE49-F238E27FC236}">
                    <a16:creationId xmlns:a16="http://schemas.microsoft.com/office/drawing/2014/main" id="{7C35C307-4648-99E3-18BD-2DEC604A0815}"/>
                  </a:ext>
                </a:extLst>
              </p:cNvPr>
              <p:cNvGrpSpPr/>
              <p:nvPr/>
            </p:nvGrpSpPr>
            <p:grpSpPr>
              <a:xfrm>
                <a:off x="8280920" y="5223256"/>
                <a:ext cx="254984" cy="71342"/>
                <a:chOff x="8280920" y="5223256"/>
                <a:chExt cx="254984" cy="71342"/>
              </a:xfrm>
              <a:grpFill/>
            </p:grpSpPr>
            <p:sp>
              <p:nvSpPr>
                <p:cNvPr id="16" name="Freeform: Shape 15">
                  <a:extLst>
                    <a:ext uri="{FF2B5EF4-FFF2-40B4-BE49-F238E27FC236}">
                      <a16:creationId xmlns:a16="http://schemas.microsoft.com/office/drawing/2014/main" id="{308DC416-0552-8ED9-3ABC-E13F8E4AD88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4589B844-5B94-8862-09B6-0D7EE335CD2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Freeform: Shape 20">
                  <a:extLst>
                    <a:ext uri="{FF2B5EF4-FFF2-40B4-BE49-F238E27FC236}">
                      <a16:creationId xmlns:a16="http://schemas.microsoft.com/office/drawing/2014/main" id="{1BFE0423-6803-F14F-C764-437BB65BA87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9C15CAA0-0B54-F5E5-84DA-C714CBE2910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8E66EF61-3637-8486-1DE1-732ED635200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9CC0FB25-4056-486E-376A-8A941F5D01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AF096F48-4598-864C-2085-7F1CF4D3F9EE}"/>
                </a:ext>
              </a:extLst>
            </p:cNvPr>
            <p:cNvSpPr txBox="1"/>
            <p:nvPr userDrawn="1"/>
          </p:nvSpPr>
          <p:spPr>
            <a:xfrm>
              <a:off x="17183" y="6402918"/>
              <a:ext cx="613514" cy="230832"/>
            </a:xfrm>
            <a:prstGeom prst="rect">
              <a:avLst/>
            </a:prstGeom>
            <a:solidFill>
              <a:srgbClr val="CC7414"/>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74639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arcom_x0020_Support_x0020_Needed xmlns="4e78ffb6-5573-4dae-972d-0246748d492f">yes</Marcom_x0020_Support_x0020_Needed>
    <Marcom_x0020_Status xmlns="4e78ffb6-5573-4dae-972d-0246748d492f">ongoing</Marcom_x0020_Status>
    <Validation_x0020_Mkt xmlns="4e78ffb6-5573-4dae-972d-0246748d492f">no</Validation_x0020_Mkt>
    <Assigned_x0020_to0 xmlns="4e78ffb6-5573-4dae-972d-0246748d492f">Hannah Rogers</Assigned_x0020_to0>
    <Transfer_x0020_B_x0026_C_x0020_Connect xmlns="4e78ffb6-5573-4dae-972d-0246748d492f">no</Transfer_x0020_B_x0026_C_x0020_Connect>
    <Content_x0020_Revision xmlns="4e78ffb6-5573-4dae-972d-0246748d492f" xsi:nil="true"/>
    <Est_x002e_Cost xmlns="4e78ffb6-5573-4dae-972d-0246748d492f" xsi:nil="true"/>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Notes xmlns="4e78ffb6-5573-4dae-972d-0246748d492f" xsi:nil="true"/>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2BBC83-741A-469C-A587-2DD081440E87}">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A6A1F7A-3CB1-4750-B332-EAE2750EFAF2}">
  <ds:schemaRefs>
    <ds:schemaRef ds:uri="5a2251cd-bd5e-462d-8f0e-b8d48ef43808"/>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purl.org/dc/dcmitype/"/>
    <ds:schemaRef ds:uri="8a4562e5-d5b1-4d26-b0bf-7e79abe2fe6f"/>
    <ds:schemaRef ds:uri="4e78ffb6-5573-4dae-972d-0246748d492f"/>
    <ds:schemaRef ds:uri="http://www.w3.org/XML/1998/namespace"/>
    <ds:schemaRef ds:uri="http://purl.org/dc/terms/"/>
  </ds:schemaRefs>
</ds:datastoreItem>
</file>

<file path=customXml/itemProps3.xml><?xml version="1.0" encoding="utf-8"?>
<ds:datastoreItem xmlns:ds="http://schemas.openxmlformats.org/officeDocument/2006/customXml" ds:itemID="{70834CCB-4200-4C2B-97E7-B3DAE888134C}">
  <ds:schemaRefs>
    <ds:schemaRef ds:uri="Microsoft.SharePoint.Taxonomy.ContentTypeSync"/>
  </ds:schemaRefs>
</ds:datastoreItem>
</file>

<file path=customXml/itemProps4.xml><?xml version="1.0" encoding="utf-8"?>
<ds:datastoreItem xmlns:ds="http://schemas.openxmlformats.org/officeDocument/2006/customXml" ds:itemID="{30CA53CF-AA6F-4130-B82C-F5BDC6731E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109</TotalTime>
  <Words>2822</Words>
  <Application>Microsoft Office PowerPoint</Application>
  <PresentationFormat>Widescreen</PresentationFormat>
  <Paragraphs>334</Paragraphs>
  <Slides>17</Slides>
  <Notes>11</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17</vt:i4>
      </vt:variant>
    </vt:vector>
  </HeadingPairs>
  <TitlesOfParts>
    <vt:vector size="34" baseType="lpstr">
      <vt:lpstr>Aptos</vt:lpstr>
      <vt:lpstr>Aptos Display</vt:lpstr>
      <vt:lpstr>Arial</vt:lpstr>
      <vt:lpstr>Calibri</vt:lpstr>
      <vt:lpstr>DM Sans</vt:lpstr>
      <vt:lpstr>DM Sans 14pt</vt:lpstr>
      <vt:lpstr>DM Sans 14pt Light</vt:lpstr>
      <vt:lpstr>DM Sans 14pt Medium</vt:lpstr>
      <vt:lpstr>DM Sans Bold</vt:lpstr>
      <vt:lpstr>DM Sans Medium</vt:lpstr>
      <vt:lpstr>Lora</vt:lpstr>
      <vt:lpstr>Lora Medium Italic</vt:lpstr>
      <vt:lpstr>Wingdings</vt:lpstr>
      <vt:lpstr>dsm-firmenich</vt:lpstr>
      <vt:lpstr>1_dsm-firmenich</vt:lpstr>
      <vt:lpstr>Tema do Office</vt:lpstr>
      <vt:lpstr>5_dsm-firmenich</vt:lpstr>
      <vt:lpstr>PowerPoint Presentation</vt:lpstr>
      <vt:lpstr>Vitamins at dsm-firmenich</vt:lpstr>
      <vt:lpstr>Why the obvious is the next big thing</vt:lpstr>
      <vt:lpstr>Modulating the hallmarks of aging</vt:lpstr>
      <vt:lpstr>The hallmarks of aging</vt:lpstr>
      <vt:lpstr>Vitamin C (Ascorbic Acid)</vt:lpstr>
      <vt:lpstr>Vitamin B5 (Panthenol)</vt:lpstr>
      <vt:lpstr>Vitamin B3 (Niacinamide)</vt:lpstr>
      <vt:lpstr>Vitamin B12 (Cobalamin)</vt:lpstr>
      <vt:lpstr>Vitamin B6 (Pyridoxine)</vt:lpstr>
      <vt:lpstr>Vitamin B9 (Folic Acid)</vt:lpstr>
      <vt:lpstr>Vitamin A (Retinol)</vt:lpstr>
      <vt:lpstr>Vitamin B7 (Biotin)</vt:lpstr>
      <vt:lpstr>Vitamin D (Calciferol)</vt:lpstr>
      <vt:lpstr>Vitamin E (Tocopherol)</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vitamins_the non-negotiable foundation of skin longevity_presentation_2026-08</dc:title>
  <dc:creator/>
  <cp:lastModifiedBy>Marie-Sophie Meisinger</cp:lastModifiedBy>
  <cp:revision>2</cp:revision>
  <dcterms:created xsi:type="dcterms:W3CDTF">2022-12-19T17:02:11Z</dcterms:created>
  <dcterms:modified xsi:type="dcterms:W3CDTF">2026-08-19T14:05:39Z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